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7.xml" ContentType="application/vnd.openxmlformats-officedocument.presentationml.slide+xml"/>
  <Override PartName="/ppt/diagrams/layout1.xml" ContentType="application/vnd.openxmlformats-officedocument.drawingml.diagramLayout+xml"/>
  <Override PartName="/ppt/charts/chart2.xml" ContentType="application/vnd.openxmlformats-officedocument.drawingml.chart+xml"/>
  <Override PartName="/ppt/authors.xml" ContentType="application/vnd.ms-powerpoint.authors+xml"/>
  <Override PartName="/ppt/notesSlides/notesSlide15.xml" ContentType="application/vnd.openxmlformats-officedocument.presentationml.notesSlide+xml"/>
  <Override PartName="/ppt/charts/colors2.xml" ContentType="application/vnd.ms-office.chartcolorstyl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docProps/app.xml" ContentType="application/vnd.openxmlformats-officedocument.extended-properties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3.xml" ContentType="application/vnd.openxmlformats-officedocument.drawingml.chart+xml"/>
  <Override PartName="/ppt/charts/chartEx1.xml" ContentType="application/vnd.ms-office.chartex+xml"/>
  <Override PartName="/ppt/notesSlides/notesSlide17.xml" ContentType="application/vnd.openxmlformats-officedocument.presentationml.notesSlide+xml"/>
  <Override PartName="/ppt/charts/colors1.xml" ContentType="application/vnd.ms-office.chartcolorstyle+xml"/>
  <Override PartName="/ppt/charts/colors3.xml" ContentType="application/vnd.ms-office.chartcolorstyle+xml"/>
  <Override PartName="/ppt/charts/style1.xml" ContentType="application/vnd.ms-office.chartstyle+xml"/>
  <Override PartName="/ppt/slideLayouts/slideLayout1.xml" ContentType="application/vnd.openxmlformats-officedocument.presentationml.slideLayout+xml"/>
  <Override PartName="/ppt/charts/style2.xml" ContentType="application/vnd.ms-office.chartstyle+xml"/>
  <Override PartName="/ppt/charts/style3.xml" ContentType="application/vnd.ms-office.chartstyle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theme/theme1.xml" ContentType="application/vnd.openxmlformats-officedocument.theme+xml"/>
  <Override PartName="/ppt/diagrams/quickStyle1.xml" ContentType="application/vnd.openxmlformats-officedocument.drawingml.diagramStyle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Masters/slideMaster2.xml" ContentType="application/vnd.openxmlformats-officedocument.presentationml.slideMaster+xml"/>
  <Override PartName="/ppt/tableStyles.xml" ContentType="application/vnd.openxmlformats-officedocument.presentationml.tableStyles+xml"/>
  <Override PartName="/ppt/notesSlides/notesSlide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Override PartName="/ppt/viewProps.xml" ContentType="application/vnd.openxmlformats-officedocument.presentationml.viewProps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heme/theme2.xml" ContentType="application/vnd.openxmlformats-officedocument.theme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72" r:id="rId1"/>
    <p:sldMasterId id="2147483684" r:id="rId2"/>
  </p:sldMasterIdLst>
  <p:notesMasterIdLst>
    <p:notesMasterId r:id="rId23"/>
  </p:notesMasterIdLst>
  <p:sldIdLst>
    <p:sldId id="323" r:id="rId3"/>
    <p:sldId id="1449" r:id="rId4"/>
    <p:sldId id="1466" r:id="rId5"/>
    <p:sldId id="1468" r:id="rId6"/>
    <p:sldId id="1464" r:id="rId7"/>
    <p:sldId id="1436" r:id="rId8"/>
    <p:sldId id="1448" r:id="rId9"/>
    <p:sldId id="1450" r:id="rId10"/>
    <p:sldId id="1442" r:id="rId11"/>
    <p:sldId id="1451" r:id="rId12"/>
    <p:sldId id="1452" r:id="rId13"/>
    <p:sldId id="1465" r:id="rId14"/>
    <p:sldId id="1412" r:id="rId15"/>
    <p:sldId id="1453" r:id="rId16"/>
    <p:sldId id="1455" r:id="rId17"/>
    <p:sldId id="1456" r:id="rId18"/>
    <p:sldId id="1454" r:id="rId19"/>
    <p:sldId id="1458" r:id="rId20"/>
    <p:sldId id="1457" r:id="rId21"/>
    <p:sldId id="1462" r:id="rId22"/>
  </p:sldIdLst>
  <p:sldSz cx="12192000" cy="6858000"/>
  <p:notesSz cx="6797675" cy="9928225"/>
  <p:embeddedFontLst>
    <p:embeddedFont>
      <p:font typeface="微软雅黑" panose="020B0503020204020204" pitchFamily="34" charset="-122"/>
      <p:regular r:id="rId24"/>
      <p:bold r:id="rId25"/>
    </p:embeddedFont>
    <p:embeddedFont>
      <p:font typeface="Aptos Black" panose="020F0502020204030204" pitchFamily="34" charset="0"/>
      <p:bold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Metropolis" panose="020B0604020202020204" charset="0"/>
      <p:regular r:id="rId32"/>
      <p:bold r:id="rId33"/>
      <p:italic r:id="rId34"/>
      <p:boldItalic r:id="rId35"/>
    </p:embeddedFont>
    <p:embeddedFont>
      <p:font typeface="Metropolis Extra Bold" panose="020B0604020202020204" charset="0"/>
      <p:bold r:id="rId36"/>
      <p:boldItalic r:id="rId37"/>
    </p:embeddedFont>
    <p:embeddedFont>
      <p:font typeface="Metropolis Light" panose="020B0604020202020204" charset="0"/>
      <p:regular r:id="rId38"/>
      <p:italic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AA363E-D2E3-F7BF-F267-2122326C242C}" name="Martín Behar" initials="MB" userId="Martín Behar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jandro Labanda" initials="AL" lastIdx="3" clrIdx="0">
    <p:extLst>
      <p:ext uri="{19B8F6BF-5375-455C-9EA6-DF929625EA0E}">
        <p15:presenceInfo xmlns:p15="http://schemas.microsoft.com/office/powerpoint/2012/main" userId="S::estudios@unef.es::d59d3237-d7cc-463a-9e46-976b48cd87a7" providerId="AD"/>
      </p:ext>
    </p:extLst>
  </p:cmAuthor>
  <p:cmAuthor id="2" name="UNEF Catalunya" initials="UC" lastIdx="4" clrIdx="1">
    <p:extLst>
      <p:ext uri="{19B8F6BF-5375-455C-9EA6-DF929625EA0E}">
        <p15:presenceInfo xmlns:p15="http://schemas.microsoft.com/office/powerpoint/2012/main" userId="UNEF Cataluny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09494"/>
    <a:srgbClr val="F7A71A"/>
    <a:srgbClr val="7F7F7F"/>
    <a:srgbClr val="FF99CC"/>
    <a:srgbClr val="996600"/>
    <a:srgbClr val="595959"/>
    <a:srgbClr val="3D9974"/>
    <a:srgbClr val="404040"/>
    <a:srgbClr val="FEE3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5621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62"/>
    </p:cViewPr>
  </p:sorterViewPr>
  <p:notesViewPr>
    <p:cSldViewPr snapToGrid="0">
      <p:cViewPr varScale="1">
        <p:scale>
          <a:sx n="60" d="100"/>
          <a:sy n="60" d="100"/>
        </p:scale>
        <p:origin x="3269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commentAuthors" Target="commentAuthors.xml"/><Relationship Id="rId45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48" Type="http://schemas.openxmlformats.org/officeDocument/2006/relationships/customXml" Target="../customXml/item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customXml" Target="../customXml/item1.xml"/><Relationship Id="rId20" Type="http://schemas.openxmlformats.org/officeDocument/2006/relationships/slide" Target="slides/slide18.xml"/><Relationship Id="rId4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-unef\COMUNES\DIRECCION%20DE%20ESTUDIOS%20Y%20MEDIO%20AMBIENTE\13.%20Mensual\2605%20Mayo\Mayo%202026.xlsx" TargetMode="Externa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C:\Users\dtecnico2\Downloads\export_export_PrecioMercadoSPOTDiario_2026-06-16_09_38_2026-06-16_09_38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dirty="0"/>
              <a:t>Fotovoltaica “</a:t>
            </a:r>
            <a:r>
              <a:rPr lang="es-ES" dirty="0" err="1"/>
              <a:t>Utility-scale</a:t>
            </a:r>
            <a:r>
              <a:rPr lang="es-ES" dirty="0"/>
              <a:t>” acumulada en España, </a:t>
            </a:r>
            <a:r>
              <a:rPr lang="es-ES" dirty="0" err="1"/>
              <a:t>MWac</a:t>
            </a:r>
            <a:endParaRPr lang="es-E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'Evoluciones totales'!$B$7</c:f>
              <c:strCache>
                <c:ptCount val="1"/>
                <c:pt idx="0">
                  <c:v>Grandes plantas - RED ELÉCTRICA - Acumulado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11"/>
            <c:invertIfNegative val="0"/>
            <c:bubble3D val="0"/>
            <c:spPr>
              <a:solidFill>
                <a:srgbClr val="41A17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71-456B-B191-CFBAB609361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'Evoluciones totales'!$E$3:$P$3</c:f>
              <c:strCache>
                <c:ptCount val="12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PNIEC - 2030</c:v>
                </c:pt>
              </c:strCache>
            </c:strRef>
          </c:cat>
          <c:val>
            <c:numRef>
              <c:f>'Evoluciones totales'!$E$7:$P$7</c:f>
              <c:numCache>
                <c:formatCode>_-* #,##0_-;\-* #,##0_-;_-* "-"??_-;_-@_-</c:formatCode>
                <c:ptCount val="12"/>
                <c:pt idx="0">
                  <c:v>4693.1000000000004</c:v>
                </c:pt>
                <c:pt idx="1">
                  <c:v>4697.6000000000004</c:v>
                </c:pt>
                <c:pt idx="2">
                  <c:v>4780.7</c:v>
                </c:pt>
                <c:pt idx="3">
                  <c:v>8788.9</c:v>
                </c:pt>
                <c:pt idx="4">
                  <c:v>11714.199999999999</c:v>
                </c:pt>
                <c:pt idx="5">
                  <c:v>15355.3</c:v>
                </c:pt>
                <c:pt idx="6">
                  <c:v>20029.7</c:v>
                </c:pt>
                <c:pt idx="7">
                  <c:v>26014</c:v>
                </c:pt>
                <c:pt idx="8">
                  <c:v>32540.400000000001</c:v>
                </c:pt>
                <c:pt idx="9">
                  <c:v>41398.9</c:v>
                </c:pt>
                <c:pt idx="10">
                  <c:v>44206.899999999994</c:v>
                </c:pt>
                <c:pt idx="11">
                  <c:v>57277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71-456B-B191-CFBAB60936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03612383"/>
        <c:axId val="1403605183"/>
      </c:barChart>
      <c:catAx>
        <c:axId val="1403612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403605183"/>
        <c:crosses val="autoZero"/>
        <c:auto val="1"/>
        <c:lblAlgn val="ctr"/>
        <c:lblOffset val="100"/>
        <c:noMultiLvlLbl val="0"/>
      </c:catAx>
      <c:valAx>
        <c:axId val="1403605183"/>
        <c:scaling>
          <c:orientation val="minMax"/>
          <c:max val="7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4036123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2400" dirty="0"/>
              <a:t>Nuevo autoconsumo instalado al año, </a:t>
            </a:r>
            <a:r>
              <a:rPr lang="es-ES" sz="2400" dirty="0" err="1"/>
              <a:t>MWac</a:t>
            </a:r>
            <a:endParaRPr lang="es-ES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stacked"/>
        <c:varyColors val="0"/>
        <c:ser>
          <c:idx val="3"/>
          <c:order val="1"/>
          <c:tx>
            <c:strRef>
              <c:f>Autoconsumo!$A$8</c:f>
              <c:strCache>
                <c:ptCount val="1"/>
                <c:pt idx="0">
                  <c:v>Industrial MW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Autoconsumo!$H$1:$L$1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Autoconsumo!$H$8:$M$8</c:f>
              <c:numCache>
                <c:formatCode>0</c:formatCode>
                <c:ptCount val="6"/>
                <c:pt idx="0">
                  <c:v>333.76000000000005</c:v>
                </c:pt>
                <c:pt idx="1">
                  <c:v>493.22999999999996</c:v>
                </c:pt>
                <c:pt idx="2" formatCode="General">
                  <c:v>1178.29</c:v>
                </c:pt>
                <c:pt idx="3" formatCode="General">
                  <c:v>1020</c:v>
                </c:pt>
                <c:pt idx="4" formatCode="General">
                  <c:v>674</c:v>
                </c:pt>
                <c:pt idx="5" formatCode="General">
                  <c:v>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27-4B95-9D6E-B33E3B57CBB2}"/>
            </c:ext>
          </c:extLst>
        </c:ser>
        <c:ser>
          <c:idx val="1"/>
          <c:order val="2"/>
          <c:tx>
            <c:strRef>
              <c:f>Autoconsumo!$A$4</c:f>
              <c:strCache>
                <c:ptCount val="1"/>
                <c:pt idx="0">
                  <c:v>Residencial MW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Autoconsumo!$H$1:$L$1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Autoconsumo!$H$4:$M$4</c:f>
              <c:numCache>
                <c:formatCode>0</c:formatCode>
                <c:ptCount val="6"/>
                <c:pt idx="0">
                  <c:v>113.24</c:v>
                </c:pt>
                <c:pt idx="1">
                  <c:v>384.96000000000004</c:v>
                </c:pt>
                <c:pt idx="2" formatCode="General">
                  <c:v>802.24</c:v>
                </c:pt>
                <c:pt idx="3" formatCode="General">
                  <c:v>372</c:v>
                </c:pt>
                <c:pt idx="4" formatCode="General">
                  <c:v>275</c:v>
                </c:pt>
                <c:pt idx="5" formatCode="General">
                  <c:v>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27-4B95-9D6E-B33E3B57CBB2}"/>
            </c:ext>
          </c:extLst>
        </c:ser>
        <c:ser>
          <c:idx val="2"/>
          <c:order val="3"/>
          <c:tx>
            <c:strRef>
              <c:f>Autoconsumo!$A$6</c:f>
              <c:strCache>
                <c:ptCount val="1"/>
                <c:pt idx="0">
                  <c:v>Comercial MW</c:v>
                </c:pt>
              </c:strCache>
            </c:strRef>
          </c:tx>
          <c:spPr>
            <a:solidFill>
              <a:srgbClr val="9EBDBE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Autoconsumo!$H$1:$L$1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Autoconsumo!$H$6:$M$6</c:f>
              <c:numCache>
                <c:formatCode>0</c:formatCode>
                <c:ptCount val="6"/>
                <c:pt idx="0">
                  <c:v>137.08000000000001</c:v>
                </c:pt>
                <c:pt idx="1">
                  <c:v>312.78000000000003</c:v>
                </c:pt>
                <c:pt idx="2" formatCode="General">
                  <c:v>501.40000000000003</c:v>
                </c:pt>
                <c:pt idx="3" formatCode="General">
                  <c:v>291</c:v>
                </c:pt>
                <c:pt idx="4" formatCode="General">
                  <c:v>207</c:v>
                </c:pt>
                <c:pt idx="5" formatCode="General">
                  <c:v>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27-4B95-9D6E-B33E3B57CBB2}"/>
            </c:ext>
          </c:extLst>
        </c:ser>
        <c:ser>
          <c:idx val="4"/>
          <c:order val="4"/>
          <c:tx>
            <c:strRef>
              <c:f>Autoconsumo!$A$10</c:f>
              <c:strCache>
                <c:ptCount val="1"/>
                <c:pt idx="0">
                  <c:v>Aislada MW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41A17A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Autoconsumo!$H$1:$L$1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Autoconsumo!$H$10:$M$10</c:f>
              <c:numCache>
                <c:formatCode>0</c:formatCode>
                <c:ptCount val="6"/>
                <c:pt idx="0">
                  <c:v>11.92</c:v>
                </c:pt>
                <c:pt idx="1">
                  <c:v>12.030000000000001</c:v>
                </c:pt>
                <c:pt idx="2" formatCode="General">
                  <c:v>25.07</c:v>
                </c:pt>
                <c:pt idx="3" formatCode="General">
                  <c:v>23</c:v>
                </c:pt>
                <c:pt idx="4" formatCode="General">
                  <c:v>27</c:v>
                </c:pt>
                <c:pt idx="5" formatCode="General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127-4B95-9D6E-B33E3B57CB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54765152"/>
        <c:axId val="185166400"/>
      </c:barChart>
      <c:lineChart>
        <c:grouping val="standard"/>
        <c:varyColors val="0"/>
        <c:ser>
          <c:idx val="0"/>
          <c:order val="0"/>
          <c:tx>
            <c:strRef>
              <c:f>Autoconsumo!$A$2</c:f>
              <c:strCache>
                <c:ptCount val="1"/>
                <c:pt idx="0">
                  <c:v>Autoconsumo año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3993240661785743E-2"/>
                  <c:y val="-7.1423387255644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127-4B95-9D6E-B33E3B57CBB2}"/>
                </c:ext>
              </c:extLst>
            </c:dLbl>
            <c:dLbl>
              <c:idx val="1"/>
              <c:layout>
                <c:manualLayout>
                  <c:x val="-3.7643332915127697E-2"/>
                  <c:y val="-6.5685544659576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127-4B95-9D6E-B33E3B57CBB2}"/>
                </c:ext>
              </c:extLst>
            </c:dLbl>
            <c:dLbl>
              <c:idx val="2"/>
              <c:layout>
                <c:manualLayout>
                  <c:x val="-3.839652846740383E-2"/>
                  <c:y val="-6.4054863065256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127-4B95-9D6E-B33E3B57CBB2}"/>
                </c:ext>
              </c:extLst>
            </c:dLbl>
            <c:dLbl>
              <c:idx val="3"/>
              <c:layout>
                <c:manualLayout>
                  <c:x val="-3.7175255050385991E-2"/>
                  <c:y val="-6.0314864154038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127-4B95-9D6E-B33E3B57CBB2}"/>
                </c:ext>
              </c:extLst>
            </c:dLbl>
            <c:dLbl>
              <c:idx val="4"/>
              <c:layout>
                <c:manualLayout>
                  <c:x val="-3.9437801552338995E-2"/>
                  <c:y val="-6.5374239202756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127-4B95-9D6E-B33E3B57CBB2}"/>
                </c:ext>
              </c:extLst>
            </c:dLbl>
            <c:dLbl>
              <c:idx val="5"/>
              <c:layout>
                <c:manualLayout>
                  <c:x val="-3.6498894066085447E-2"/>
                  <c:y val="-7.14600397520951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127-4B95-9D6E-B33E3B57CB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Autoconsumo!$H$1:$M$1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Autoconsumo!$H$2:$M$2</c:f>
              <c:numCache>
                <c:formatCode>General</c:formatCode>
                <c:ptCount val="6"/>
                <c:pt idx="0">
                  <c:v>596</c:v>
                </c:pt>
                <c:pt idx="1">
                  <c:v>1203</c:v>
                </c:pt>
                <c:pt idx="2">
                  <c:v>2507</c:v>
                </c:pt>
                <c:pt idx="3">
                  <c:v>1706</c:v>
                </c:pt>
                <c:pt idx="4">
                  <c:v>1182</c:v>
                </c:pt>
                <c:pt idx="5">
                  <c:v>1139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1127-4B95-9D6E-B33E3B57CB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4765152"/>
        <c:axId val="185166400"/>
      </c:lineChart>
      <c:catAx>
        <c:axId val="35476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85166400"/>
        <c:crosses val="autoZero"/>
        <c:auto val="1"/>
        <c:lblAlgn val="ctr"/>
        <c:lblOffset val="100"/>
        <c:noMultiLvlLbl val="0"/>
      </c:catAx>
      <c:valAx>
        <c:axId val="185166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54765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3"/>
          <c:order val="0"/>
          <c:tx>
            <c:strRef>
              <c:f>'Combiando D4-2 (2)'!$B$2</c:f>
              <c:strCache>
                <c:ptCount val="1"/>
                <c:pt idx="0">
                  <c:v>2026</c:v>
                </c:pt>
              </c:strCache>
            </c:strRef>
          </c:tx>
          <c:spPr>
            <a:ln>
              <a:solidFill>
                <a:srgbClr val="009494"/>
              </a:solidFill>
            </a:ln>
          </c:spPr>
          <c:marker>
            <c:symbol val="none"/>
          </c:marker>
          <c:cat>
            <c:strRef>
              <c:f>'Combiando D4-2 (2)'!$H$4:$H$8787</c:f>
              <c:strCache>
                <c:ptCount val="8784"/>
                <c:pt idx="0">
                  <c:v>Enero</c:v>
                </c:pt>
                <c:pt idx="1">
                  <c:v>Enero</c:v>
                </c:pt>
                <c:pt idx="2">
                  <c:v>Enero</c:v>
                </c:pt>
                <c:pt idx="3">
                  <c:v>Enero</c:v>
                </c:pt>
                <c:pt idx="4">
                  <c:v>Enero</c:v>
                </c:pt>
                <c:pt idx="5">
                  <c:v>Enero</c:v>
                </c:pt>
                <c:pt idx="6">
                  <c:v>Enero</c:v>
                </c:pt>
                <c:pt idx="7">
                  <c:v>Enero</c:v>
                </c:pt>
                <c:pt idx="8">
                  <c:v>Enero</c:v>
                </c:pt>
                <c:pt idx="9">
                  <c:v>Enero</c:v>
                </c:pt>
                <c:pt idx="10">
                  <c:v>Enero</c:v>
                </c:pt>
                <c:pt idx="11">
                  <c:v>Enero</c:v>
                </c:pt>
                <c:pt idx="12">
                  <c:v>Enero</c:v>
                </c:pt>
                <c:pt idx="13">
                  <c:v>Enero</c:v>
                </c:pt>
                <c:pt idx="14">
                  <c:v>Enero</c:v>
                </c:pt>
                <c:pt idx="15">
                  <c:v>Enero</c:v>
                </c:pt>
                <c:pt idx="16">
                  <c:v>Enero</c:v>
                </c:pt>
                <c:pt idx="17">
                  <c:v>Enero</c:v>
                </c:pt>
                <c:pt idx="18">
                  <c:v>Enero</c:v>
                </c:pt>
                <c:pt idx="19">
                  <c:v>Enero</c:v>
                </c:pt>
                <c:pt idx="20">
                  <c:v>Enero</c:v>
                </c:pt>
                <c:pt idx="21">
                  <c:v>Enero</c:v>
                </c:pt>
                <c:pt idx="22">
                  <c:v>Enero</c:v>
                </c:pt>
                <c:pt idx="23">
                  <c:v>Enero</c:v>
                </c:pt>
                <c:pt idx="24">
                  <c:v>Enero</c:v>
                </c:pt>
                <c:pt idx="25">
                  <c:v>Enero</c:v>
                </c:pt>
                <c:pt idx="26">
                  <c:v>Enero</c:v>
                </c:pt>
                <c:pt idx="27">
                  <c:v>Enero</c:v>
                </c:pt>
                <c:pt idx="28">
                  <c:v>Enero</c:v>
                </c:pt>
                <c:pt idx="29">
                  <c:v>Enero</c:v>
                </c:pt>
                <c:pt idx="30">
                  <c:v>Enero</c:v>
                </c:pt>
                <c:pt idx="31">
                  <c:v>Enero</c:v>
                </c:pt>
                <c:pt idx="32">
                  <c:v>Enero</c:v>
                </c:pt>
                <c:pt idx="33">
                  <c:v>Enero</c:v>
                </c:pt>
                <c:pt idx="34">
                  <c:v>Enero</c:v>
                </c:pt>
                <c:pt idx="35">
                  <c:v>Enero</c:v>
                </c:pt>
                <c:pt idx="36">
                  <c:v>Enero</c:v>
                </c:pt>
                <c:pt idx="37">
                  <c:v>Enero</c:v>
                </c:pt>
                <c:pt idx="38">
                  <c:v>Enero</c:v>
                </c:pt>
                <c:pt idx="39">
                  <c:v>Enero</c:v>
                </c:pt>
                <c:pt idx="40">
                  <c:v>Enero</c:v>
                </c:pt>
                <c:pt idx="41">
                  <c:v>Enero</c:v>
                </c:pt>
                <c:pt idx="42">
                  <c:v>Enero</c:v>
                </c:pt>
                <c:pt idx="43">
                  <c:v>Enero</c:v>
                </c:pt>
                <c:pt idx="44">
                  <c:v>Enero</c:v>
                </c:pt>
                <c:pt idx="45">
                  <c:v>Enero</c:v>
                </c:pt>
                <c:pt idx="46">
                  <c:v>Enero</c:v>
                </c:pt>
                <c:pt idx="47">
                  <c:v>Enero</c:v>
                </c:pt>
                <c:pt idx="48">
                  <c:v>Enero</c:v>
                </c:pt>
                <c:pt idx="49">
                  <c:v>Enero</c:v>
                </c:pt>
                <c:pt idx="50">
                  <c:v>Enero</c:v>
                </c:pt>
                <c:pt idx="51">
                  <c:v>Enero</c:v>
                </c:pt>
                <c:pt idx="52">
                  <c:v>Enero</c:v>
                </c:pt>
                <c:pt idx="53">
                  <c:v>Enero</c:v>
                </c:pt>
                <c:pt idx="54">
                  <c:v>Enero</c:v>
                </c:pt>
                <c:pt idx="55">
                  <c:v>Enero</c:v>
                </c:pt>
                <c:pt idx="56">
                  <c:v>Enero</c:v>
                </c:pt>
                <c:pt idx="57">
                  <c:v>Enero</c:v>
                </c:pt>
                <c:pt idx="58">
                  <c:v>Enero</c:v>
                </c:pt>
                <c:pt idx="59">
                  <c:v>Enero</c:v>
                </c:pt>
                <c:pt idx="60">
                  <c:v>Enero</c:v>
                </c:pt>
                <c:pt idx="61">
                  <c:v>Enero</c:v>
                </c:pt>
                <c:pt idx="62">
                  <c:v>Enero</c:v>
                </c:pt>
                <c:pt idx="63">
                  <c:v>Enero</c:v>
                </c:pt>
                <c:pt idx="64">
                  <c:v>Enero</c:v>
                </c:pt>
                <c:pt idx="65">
                  <c:v>Enero</c:v>
                </c:pt>
                <c:pt idx="66">
                  <c:v>Enero</c:v>
                </c:pt>
                <c:pt idx="67">
                  <c:v>Enero</c:v>
                </c:pt>
                <c:pt idx="68">
                  <c:v>Enero</c:v>
                </c:pt>
                <c:pt idx="69">
                  <c:v>Enero</c:v>
                </c:pt>
                <c:pt idx="70">
                  <c:v>Enero</c:v>
                </c:pt>
                <c:pt idx="71">
                  <c:v>Enero</c:v>
                </c:pt>
                <c:pt idx="72">
                  <c:v>Enero</c:v>
                </c:pt>
                <c:pt idx="73">
                  <c:v>Enero</c:v>
                </c:pt>
                <c:pt idx="74">
                  <c:v>Enero</c:v>
                </c:pt>
                <c:pt idx="75">
                  <c:v>Enero</c:v>
                </c:pt>
                <c:pt idx="76">
                  <c:v>Enero</c:v>
                </c:pt>
                <c:pt idx="77">
                  <c:v>Enero</c:v>
                </c:pt>
                <c:pt idx="78">
                  <c:v>Enero</c:v>
                </c:pt>
                <c:pt idx="79">
                  <c:v>Enero</c:v>
                </c:pt>
                <c:pt idx="80">
                  <c:v>Enero</c:v>
                </c:pt>
                <c:pt idx="81">
                  <c:v>Enero</c:v>
                </c:pt>
                <c:pt idx="82">
                  <c:v>Enero</c:v>
                </c:pt>
                <c:pt idx="83">
                  <c:v>Enero</c:v>
                </c:pt>
                <c:pt idx="84">
                  <c:v>Enero</c:v>
                </c:pt>
                <c:pt idx="85">
                  <c:v>Enero</c:v>
                </c:pt>
                <c:pt idx="86">
                  <c:v>Enero</c:v>
                </c:pt>
                <c:pt idx="87">
                  <c:v>Enero</c:v>
                </c:pt>
                <c:pt idx="88">
                  <c:v>Enero</c:v>
                </c:pt>
                <c:pt idx="89">
                  <c:v>Enero</c:v>
                </c:pt>
                <c:pt idx="90">
                  <c:v>Enero</c:v>
                </c:pt>
                <c:pt idx="91">
                  <c:v>Enero</c:v>
                </c:pt>
                <c:pt idx="92">
                  <c:v>Enero</c:v>
                </c:pt>
                <c:pt idx="93">
                  <c:v>Enero</c:v>
                </c:pt>
                <c:pt idx="94">
                  <c:v>Enero</c:v>
                </c:pt>
                <c:pt idx="95">
                  <c:v>Enero</c:v>
                </c:pt>
                <c:pt idx="96">
                  <c:v>Enero</c:v>
                </c:pt>
                <c:pt idx="97">
                  <c:v>Enero</c:v>
                </c:pt>
                <c:pt idx="98">
                  <c:v>Enero</c:v>
                </c:pt>
                <c:pt idx="99">
                  <c:v>Enero</c:v>
                </c:pt>
                <c:pt idx="100">
                  <c:v>Enero</c:v>
                </c:pt>
                <c:pt idx="101">
                  <c:v>Enero</c:v>
                </c:pt>
                <c:pt idx="102">
                  <c:v>Enero</c:v>
                </c:pt>
                <c:pt idx="103">
                  <c:v>Enero</c:v>
                </c:pt>
                <c:pt idx="104">
                  <c:v>Enero</c:v>
                </c:pt>
                <c:pt idx="105">
                  <c:v>Enero</c:v>
                </c:pt>
                <c:pt idx="106">
                  <c:v>Enero</c:v>
                </c:pt>
                <c:pt idx="107">
                  <c:v>Enero</c:v>
                </c:pt>
                <c:pt idx="108">
                  <c:v>Enero</c:v>
                </c:pt>
                <c:pt idx="109">
                  <c:v>Enero</c:v>
                </c:pt>
                <c:pt idx="110">
                  <c:v>Enero</c:v>
                </c:pt>
                <c:pt idx="111">
                  <c:v>Enero</c:v>
                </c:pt>
                <c:pt idx="112">
                  <c:v>Enero</c:v>
                </c:pt>
                <c:pt idx="113">
                  <c:v>Enero</c:v>
                </c:pt>
                <c:pt idx="114">
                  <c:v>Enero</c:v>
                </c:pt>
                <c:pt idx="115">
                  <c:v>Enero</c:v>
                </c:pt>
                <c:pt idx="116">
                  <c:v>Enero</c:v>
                </c:pt>
                <c:pt idx="117">
                  <c:v>Enero</c:v>
                </c:pt>
                <c:pt idx="118">
                  <c:v>Enero</c:v>
                </c:pt>
                <c:pt idx="119">
                  <c:v>Enero</c:v>
                </c:pt>
                <c:pt idx="120">
                  <c:v>Enero</c:v>
                </c:pt>
                <c:pt idx="121">
                  <c:v>Enero</c:v>
                </c:pt>
                <c:pt idx="122">
                  <c:v>Enero</c:v>
                </c:pt>
                <c:pt idx="123">
                  <c:v>Enero</c:v>
                </c:pt>
                <c:pt idx="124">
                  <c:v>Enero</c:v>
                </c:pt>
                <c:pt idx="125">
                  <c:v>Enero</c:v>
                </c:pt>
                <c:pt idx="126">
                  <c:v>Enero</c:v>
                </c:pt>
                <c:pt idx="127">
                  <c:v>Enero</c:v>
                </c:pt>
                <c:pt idx="128">
                  <c:v>Enero</c:v>
                </c:pt>
                <c:pt idx="129">
                  <c:v>Enero</c:v>
                </c:pt>
                <c:pt idx="130">
                  <c:v>Enero</c:v>
                </c:pt>
                <c:pt idx="131">
                  <c:v>Enero</c:v>
                </c:pt>
                <c:pt idx="132">
                  <c:v>Enero</c:v>
                </c:pt>
                <c:pt idx="133">
                  <c:v>Enero</c:v>
                </c:pt>
                <c:pt idx="134">
                  <c:v>Enero</c:v>
                </c:pt>
                <c:pt idx="135">
                  <c:v>Enero</c:v>
                </c:pt>
                <c:pt idx="136">
                  <c:v>Enero</c:v>
                </c:pt>
                <c:pt idx="137">
                  <c:v>Enero</c:v>
                </c:pt>
                <c:pt idx="138">
                  <c:v>Enero</c:v>
                </c:pt>
                <c:pt idx="139">
                  <c:v>Enero</c:v>
                </c:pt>
                <c:pt idx="140">
                  <c:v>Enero</c:v>
                </c:pt>
                <c:pt idx="141">
                  <c:v>Enero</c:v>
                </c:pt>
                <c:pt idx="142">
                  <c:v>Enero</c:v>
                </c:pt>
                <c:pt idx="143">
                  <c:v>Enero</c:v>
                </c:pt>
                <c:pt idx="144">
                  <c:v>Enero</c:v>
                </c:pt>
                <c:pt idx="145">
                  <c:v>Enero</c:v>
                </c:pt>
                <c:pt idx="146">
                  <c:v>Enero</c:v>
                </c:pt>
                <c:pt idx="147">
                  <c:v>Enero</c:v>
                </c:pt>
                <c:pt idx="148">
                  <c:v>Enero</c:v>
                </c:pt>
                <c:pt idx="149">
                  <c:v>Enero</c:v>
                </c:pt>
                <c:pt idx="150">
                  <c:v>Enero</c:v>
                </c:pt>
                <c:pt idx="151">
                  <c:v>Enero</c:v>
                </c:pt>
                <c:pt idx="152">
                  <c:v>Enero</c:v>
                </c:pt>
                <c:pt idx="153">
                  <c:v>Enero</c:v>
                </c:pt>
                <c:pt idx="154">
                  <c:v>Enero</c:v>
                </c:pt>
                <c:pt idx="155">
                  <c:v>Enero</c:v>
                </c:pt>
                <c:pt idx="156">
                  <c:v>Enero</c:v>
                </c:pt>
                <c:pt idx="157">
                  <c:v>Enero</c:v>
                </c:pt>
                <c:pt idx="158">
                  <c:v>Enero</c:v>
                </c:pt>
                <c:pt idx="159">
                  <c:v>Enero</c:v>
                </c:pt>
                <c:pt idx="160">
                  <c:v>Enero</c:v>
                </c:pt>
                <c:pt idx="161">
                  <c:v>Enero</c:v>
                </c:pt>
                <c:pt idx="162">
                  <c:v>Enero</c:v>
                </c:pt>
                <c:pt idx="163">
                  <c:v>Enero</c:v>
                </c:pt>
                <c:pt idx="164">
                  <c:v>Enero</c:v>
                </c:pt>
                <c:pt idx="165">
                  <c:v>Enero</c:v>
                </c:pt>
                <c:pt idx="166">
                  <c:v>Enero</c:v>
                </c:pt>
                <c:pt idx="167">
                  <c:v>Enero</c:v>
                </c:pt>
                <c:pt idx="168">
                  <c:v>Enero</c:v>
                </c:pt>
                <c:pt idx="169">
                  <c:v>Enero</c:v>
                </c:pt>
                <c:pt idx="170">
                  <c:v>Enero</c:v>
                </c:pt>
                <c:pt idx="171">
                  <c:v>Enero</c:v>
                </c:pt>
                <c:pt idx="172">
                  <c:v>Enero</c:v>
                </c:pt>
                <c:pt idx="173">
                  <c:v>Enero</c:v>
                </c:pt>
                <c:pt idx="174">
                  <c:v>Enero</c:v>
                </c:pt>
                <c:pt idx="175">
                  <c:v>Enero</c:v>
                </c:pt>
                <c:pt idx="176">
                  <c:v>Enero</c:v>
                </c:pt>
                <c:pt idx="177">
                  <c:v>Enero</c:v>
                </c:pt>
                <c:pt idx="178">
                  <c:v>Enero</c:v>
                </c:pt>
                <c:pt idx="179">
                  <c:v>Enero</c:v>
                </c:pt>
                <c:pt idx="180">
                  <c:v>Enero</c:v>
                </c:pt>
                <c:pt idx="181">
                  <c:v>Enero</c:v>
                </c:pt>
                <c:pt idx="182">
                  <c:v>Enero</c:v>
                </c:pt>
                <c:pt idx="183">
                  <c:v>Enero</c:v>
                </c:pt>
                <c:pt idx="184">
                  <c:v>Enero</c:v>
                </c:pt>
                <c:pt idx="185">
                  <c:v>Enero</c:v>
                </c:pt>
                <c:pt idx="186">
                  <c:v>Enero</c:v>
                </c:pt>
                <c:pt idx="187">
                  <c:v>Enero</c:v>
                </c:pt>
                <c:pt idx="188">
                  <c:v>Enero</c:v>
                </c:pt>
                <c:pt idx="189">
                  <c:v>Enero</c:v>
                </c:pt>
                <c:pt idx="190">
                  <c:v>Enero</c:v>
                </c:pt>
                <c:pt idx="191">
                  <c:v>Enero</c:v>
                </c:pt>
                <c:pt idx="192">
                  <c:v>Enero</c:v>
                </c:pt>
                <c:pt idx="193">
                  <c:v>Enero</c:v>
                </c:pt>
                <c:pt idx="194">
                  <c:v>Enero</c:v>
                </c:pt>
                <c:pt idx="195">
                  <c:v>Enero</c:v>
                </c:pt>
                <c:pt idx="196">
                  <c:v>Enero</c:v>
                </c:pt>
                <c:pt idx="197">
                  <c:v>Enero</c:v>
                </c:pt>
                <c:pt idx="198">
                  <c:v>Enero</c:v>
                </c:pt>
                <c:pt idx="199">
                  <c:v>Enero</c:v>
                </c:pt>
                <c:pt idx="200">
                  <c:v>Enero</c:v>
                </c:pt>
                <c:pt idx="201">
                  <c:v>Enero</c:v>
                </c:pt>
                <c:pt idx="202">
                  <c:v>Enero</c:v>
                </c:pt>
                <c:pt idx="203">
                  <c:v>Enero</c:v>
                </c:pt>
                <c:pt idx="204">
                  <c:v>Enero</c:v>
                </c:pt>
                <c:pt idx="205">
                  <c:v>Enero</c:v>
                </c:pt>
                <c:pt idx="206">
                  <c:v>Enero</c:v>
                </c:pt>
                <c:pt idx="207">
                  <c:v>Enero</c:v>
                </c:pt>
                <c:pt idx="208">
                  <c:v>Enero</c:v>
                </c:pt>
                <c:pt idx="209">
                  <c:v>Enero</c:v>
                </c:pt>
                <c:pt idx="210">
                  <c:v>Enero</c:v>
                </c:pt>
                <c:pt idx="211">
                  <c:v>Enero</c:v>
                </c:pt>
                <c:pt idx="212">
                  <c:v>Enero</c:v>
                </c:pt>
                <c:pt idx="213">
                  <c:v>Enero</c:v>
                </c:pt>
                <c:pt idx="214">
                  <c:v>Enero</c:v>
                </c:pt>
                <c:pt idx="215">
                  <c:v>Enero</c:v>
                </c:pt>
                <c:pt idx="216">
                  <c:v>Enero</c:v>
                </c:pt>
                <c:pt idx="217">
                  <c:v>Enero</c:v>
                </c:pt>
                <c:pt idx="218">
                  <c:v>Enero</c:v>
                </c:pt>
                <c:pt idx="219">
                  <c:v>Enero</c:v>
                </c:pt>
                <c:pt idx="220">
                  <c:v>Enero</c:v>
                </c:pt>
                <c:pt idx="221">
                  <c:v>Enero</c:v>
                </c:pt>
                <c:pt idx="222">
                  <c:v>Enero</c:v>
                </c:pt>
                <c:pt idx="223">
                  <c:v>Enero</c:v>
                </c:pt>
                <c:pt idx="224">
                  <c:v>Enero</c:v>
                </c:pt>
                <c:pt idx="225">
                  <c:v>Enero</c:v>
                </c:pt>
                <c:pt idx="226">
                  <c:v>Enero</c:v>
                </c:pt>
                <c:pt idx="227">
                  <c:v>Enero</c:v>
                </c:pt>
                <c:pt idx="228">
                  <c:v>Enero</c:v>
                </c:pt>
                <c:pt idx="229">
                  <c:v>Enero</c:v>
                </c:pt>
                <c:pt idx="230">
                  <c:v>Enero</c:v>
                </c:pt>
                <c:pt idx="231">
                  <c:v>Enero</c:v>
                </c:pt>
                <c:pt idx="232">
                  <c:v>Enero</c:v>
                </c:pt>
                <c:pt idx="233">
                  <c:v>Enero</c:v>
                </c:pt>
                <c:pt idx="234">
                  <c:v>Enero</c:v>
                </c:pt>
                <c:pt idx="235">
                  <c:v>Enero</c:v>
                </c:pt>
                <c:pt idx="236">
                  <c:v>Enero</c:v>
                </c:pt>
                <c:pt idx="237">
                  <c:v>Enero</c:v>
                </c:pt>
                <c:pt idx="238">
                  <c:v>Enero</c:v>
                </c:pt>
                <c:pt idx="239">
                  <c:v>Enero</c:v>
                </c:pt>
                <c:pt idx="240">
                  <c:v>Enero</c:v>
                </c:pt>
                <c:pt idx="241">
                  <c:v>Enero</c:v>
                </c:pt>
                <c:pt idx="242">
                  <c:v>Enero</c:v>
                </c:pt>
                <c:pt idx="243">
                  <c:v>Enero</c:v>
                </c:pt>
                <c:pt idx="244">
                  <c:v>Enero</c:v>
                </c:pt>
                <c:pt idx="245">
                  <c:v>Enero</c:v>
                </c:pt>
                <c:pt idx="246">
                  <c:v>Enero</c:v>
                </c:pt>
                <c:pt idx="247">
                  <c:v>Enero</c:v>
                </c:pt>
                <c:pt idx="248">
                  <c:v>Enero</c:v>
                </c:pt>
                <c:pt idx="249">
                  <c:v>Enero</c:v>
                </c:pt>
                <c:pt idx="250">
                  <c:v>Enero</c:v>
                </c:pt>
                <c:pt idx="251">
                  <c:v>Enero</c:v>
                </c:pt>
                <c:pt idx="252">
                  <c:v>Enero</c:v>
                </c:pt>
                <c:pt idx="253">
                  <c:v>Enero</c:v>
                </c:pt>
                <c:pt idx="254">
                  <c:v>Enero</c:v>
                </c:pt>
                <c:pt idx="255">
                  <c:v>Enero</c:v>
                </c:pt>
                <c:pt idx="256">
                  <c:v>Enero</c:v>
                </c:pt>
                <c:pt idx="257">
                  <c:v>Enero</c:v>
                </c:pt>
                <c:pt idx="258">
                  <c:v>Enero</c:v>
                </c:pt>
                <c:pt idx="259">
                  <c:v>Enero</c:v>
                </c:pt>
                <c:pt idx="260">
                  <c:v>Enero</c:v>
                </c:pt>
                <c:pt idx="261">
                  <c:v>Enero</c:v>
                </c:pt>
                <c:pt idx="262">
                  <c:v>Enero</c:v>
                </c:pt>
                <c:pt idx="263">
                  <c:v>Enero</c:v>
                </c:pt>
                <c:pt idx="264">
                  <c:v>Enero</c:v>
                </c:pt>
                <c:pt idx="265">
                  <c:v>Enero</c:v>
                </c:pt>
                <c:pt idx="266">
                  <c:v>Enero</c:v>
                </c:pt>
                <c:pt idx="267">
                  <c:v>Enero</c:v>
                </c:pt>
                <c:pt idx="268">
                  <c:v>Enero</c:v>
                </c:pt>
                <c:pt idx="269">
                  <c:v>Enero</c:v>
                </c:pt>
                <c:pt idx="270">
                  <c:v>Enero</c:v>
                </c:pt>
                <c:pt idx="271">
                  <c:v>Enero</c:v>
                </c:pt>
                <c:pt idx="272">
                  <c:v>Enero</c:v>
                </c:pt>
                <c:pt idx="273">
                  <c:v>Enero</c:v>
                </c:pt>
                <c:pt idx="274">
                  <c:v>Enero</c:v>
                </c:pt>
                <c:pt idx="275">
                  <c:v>Enero</c:v>
                </c:pt>
                <c:pt idx="276">
                  <c:v>Enero</c:v>
                </c:pt>
                <c:pt idx="277">
                  <c:v>Enero</c:v>
                </c:pt>
                <c:pt idx="278">
                  <c:v>Enero</c:v>
                </c:pt>
                <c:pt idx="279">
                  <c:v>Enero</c:v>
                </c:pt>
                <c:pt idx="280">
                  <c:v>Enero</c:v>
                </c:pt>
                <c:pt idx="281">
                  <c:v>Enero</c:v>
                </c:pt>
                <c:pt idx="282">
                  <c:v>Enero</c:v>
                </c:pt>
                <c:pt idx="283">
                  <c:v>Enero</c:v>
                </c:pt>
                <c:pt idx="284">
                  <c:v>Enero</c:v>
                </c:pt>
                <c:pt idx="285">
                  <c:v>Enero</c:v>
                </c:pt>
                <c:pt idx="286">
                  <c:v>Enero</c:v>
                </c:pt>
                <c:pt idx="287">
                  <c:v>Enero</c:v>
                </c:pt>
                <c:pt idx="288">
                  <c:v>Enero</c:v>
                </c:pt>
                <c:pt idx="289">
                  <c:v>Enero</c:v>
                </c:pt>
                <c:pt idx="290">
                  <c:v>Enero</c:v>
                </c:pt>
                <c:pt idx="291">
                  <c:v>Enero</c:v>
                </c:pt>
                <c:pt idx="292">
                  <c:v>Enero</c:v>
                </c:pt>
                <c:pt idx="293">
                  <c:v>Enero</c:v>
                </c:pt>
                <c:pt idx="294">
                  <c:v>Enero</c:v>
                </c:pt>
                <c:pt idx="295">
                  <c:v>Enero</c:v>
                </c:pt>
                <c:pt idx="296">
                  <c:v>Enero</c:v>
                </c:pt>
                <c:pt idx="297">
                  <c:v>Enero</c:v>
                </c:pt>
                <c:pt idx="298">
                  <c:v>Enero</c:v>
                </c:pt>
                <c:pt idx="299">
                  <c:v>Enero</c:v>
                </c:pt>
                <c:pt idx="300">
                  <c:v>Enero</c:v>
                </c:pt>
                <c:pt idx="301">
                  <c:v>Enero</c:v>
                </c:pt>
                <c:pt idx="302">
                  <c:v>Enero</c:v>
                </c:pt>
                <c:pt idx="303">
                  <c:v>Enero</c:v>
                </c:pt>
                <c:pt idx="304">
                  <c:v>Enero</c:v>
                </c:pt>
                <c:pt idx="305">
                  <c:v>Enero</c:v>
                </c:pt>
                <c:pt idx="306">
                  <c:v>Enero</c:v>
                </c:pt>
                <c:pt idx="307">
                  <c:v>Enero</c:v>
                </c:pt>
                <c:pt idx="308">
                  <c:v>Enero</c:v>
                </c:pt>
                <c:pt idx="309">
                  <c:v>Enero</c:v>
                </c:pt>
                <c:pt idx="310">
                  <c:v>Enero</c:v>
                </c:pt>
                <c:pt idx="311">
                  <c:v>Enero</c:v>
                </c:pt>
                <c:pt idx="312">
                  <c:v>Enero</c:v>
                </c:pt>
                <c:pt idx="313">
                  <c:v>Enero</c:v>
                </c:pt>
                <c:pt idx="314">
                  <c:v>Enero</c:v>
                </c:pt>
                <c:pt idx="315">
                  <c:v>Enero</c:v>
                </c:pt>
                <c:pt idx="316">
                  <c:v>Enero</c:v>
                </c:pt>
                <c:pt idx="317">
                  <c:v>Enero</c:v>
                </c:pt>
                <c:pt idx="318">
                  <c:v>Enero</c:v>
                </c:pt>
                <c:pt idx="319">
                  <c:v>Enero</c:v>
                </c:pt>
                <c:pt idx="320">
                  <c:v>Enero</c:v>
                </c:pt>
                <c:pt idx="321">
                  <c:v>Enero</c:v>
                </c:pt>
                <c:pt idx="322">
                  <c:v>Enero</c:v>
                </c:pt>
                <c:pt idx="323">
                  <c:v>Enero</c:v>
                </c:pt>
                <c:pt idx="324">
                  <c:v>Enero</c:v>
                </c:pt>
                <c:pt idx="325">
                  <c:v>Enero</c:v>
                </c:pt>
                <c:pt idx="326">
                  <c:v>Enero</c:v>
                </c:pt>
                <c:pt idx="327">
                  <c:v>Enero</c:v>
                </c:pt>
                <c:pt idx="328">
                  <c:v>Enero</c:v>
                </c:pt>
                <c:pt idx="329">
                  <c:v>Enero</c:v>
                </c:pt>
                <c:pt idx="330">
                  <c:v>Enero</c:v>
                </c:pt>
                <c:pt idx="331">
                  <c:v>Enero</c:v>
                </c:pt>
                <c:pt idx="332">
                  <c:v>Enero</c:v>
                </c:pt>
                <c:pt idx="333">
                  <c:v>Enero</c:v>
                </c:pt>
                <c:pt idx="334">
                  <c:v>Enero</c:v>
                </c:pt>
                <c:pt idx="335">
                  <c:v>Enero</c:v>
                </c:pt>
                <c:pt idx="336">
                  <c:v>Enero</c:v>
                </c:pt>
                <c:pt idx="337">
                  <c:v>Enero</c:v>
                </c:pt>
                <c:pt idx="338">
                  <c:v>Enero</c:v>
                </c:pt>
                <c:pt idx="339">
                  <c:v>Enero</c:v>
                </c:pt>
                <c:pt idx="340">
                  <c:v>Enero</c:v>
                </c:pt>
                <c:pt idx="341">
                  <c:v>Enero</c:v>
                </c:pt>
                <c:pt idx="342">
                  <c:v>Enero</c:v>
                </c:pt>
                <c:pt idx="343">
                  <c:v>Enero</c:v>
                </c:pt>
                <c:pt idx="344">
                  <c:v>Enero</c:v>
                </c:pt>
                <c:pt idx="345">
                  <c:v>Enero</c:v>
                </c:pt>
                <c:pt idx="346">
                  <c:v>Enero</c:v>
                </c:pt>
                <c:pt idx="347">
                  <c:v>Enero</c:v>
                </c:pt>
                <c:pt idx="348">
                  <c:v>Enero</c:v>
                </c:pt>
                <c:pt idx="349">
                  <c:v>Enero</c:v>
                </c:pt>
                <c:pt idx="350">
                  <c:v>Enero</c:v>
                </c:pt>
                <c:pt idx="351">
                  <c:v>Enero</c:v>
                </c:pt>
                <c:pt idx="352">
                  <c:v>Enero</c:v>
                </c:pt>
                <c:pt idx="353">
                  <c:v>Enero</c:v>
                </c:pt>
                <c:pt idx="354">
                  <c:v>Enero</c:v>
                </c:pt>
                <c:pt idx="355">
                  <c:v>Enero</c:v>
                </c:pt>
                <c:pt idx="356">
                  <c:v>Enero</c:v>
                </c:pt>
                <c:pt idx="357">
                  <c:v>Enero</c:v>
                </c:pt>
                <c:pt idx="358">
                  <c:v>Enero</c:v>
                </c:pt>
                <c:pt idx="359">
                  <c:v>Enero</c:v>
                </c:pt>
                <c:pt idx="360">
                  <c:v>Enero</c:v>
                </c:pt>
                <c:pt idx="361">
                  <c:v>Enero</c:v>
                </c:pt>
                <c:pt idx="362">
                  <c:v>Enero</c:v>
                </c:pt>
                <c:pt idx="363">
                  <c:v>Enero</c:v>
                </c:pt>
                <c:pt idx="364">
                  <c:v>Enero</c:v>
                </c:pt>
                <c:pt idx="365">
                  <c:v>Enero</c:v>
                </c:pt>
                <c:pt idx="366">
                  <c:v>Enero</c:v>
                </c:pt>
                <c:pt idx="367">
                  <c:v>Enero</c:v>
                </c:pt>
                <c:pt idx="368">
                  <c:v>Enero</c:v>
                </c:pt>
                <c:pt idx="369">
                  <c:v>Enero</c:v>
                </c:pt>
                <c:pt idx="370">
                  <c:v>Enero</c:v>
                </c:pt>
                <c:pt idx="371">
                  <c:v>Enero</c:v>
                </c:pt>
                <c:pt idx="372">
                  <c:v>Enero</c:v>
                </c:pt>
                <c:pt idx="373">
                  <c:v>Enero</c:v>
                </c:pt>
                <c:pt idx="374">
                  <c:v>Enero</c:v>
                </c:pt>
                <c:pt idx="375">
                  <c:v>Enero</c:v>
                </c:pt>
                <c:pt idx="376">
                  <c:v>Enero</c:v>
                </c:pt>
                <c:pt idx="377">
                  <c:v>Enero</c:v>
                </c:pt>
                <c:pt idx="378">
                  <c:v>Enero</c:v>
                </c:pt>
                <c:pt idx="379">
                  <c:v>Enero</c:v>
                </c:pt>
                <c:pt idx="380">
                  <c:v>Enero</c:v>
                </c:pt>
                <c:pt idx="381">
                  <c:v>Enero</c:v>
                </c:pt>
                <c:pt idx="382">
                  <c:v>Enero</c:v>
                </c:pt>
                <c:pt idx="383">
                  <c:v>Enero</c:v>
                </c:pt>
                <c:pt idx="384">
                  <c:v>Enero</c:v>
                </c:pt>
                <c:pt idx="385">
                  <c:v>Enero</c:v>
                </c:pt>
                <c:pt idx="386">
                  <c:v>Enero</c:v>
                </c:pt>
                <c:pt idx="387">
                  <c:v>Enero</c:v>
                </c:pt>
                <c:pt idx="388">
                  <c:v>Enero</c:v>
                </c:pt>
                <c:pt idx="389">
                  <c:v>Enero</c:v>
                </c:pt>
                <c:pt idx="390">
                  <c:v>Enero</c:v>
                </c:pt>
                <c:pt idx="391">
                  <c:v>Enero</c:v>
                </c:pt>
                <c:pt idx="392">
                  <c:v>Enero</c:v>
                </c:pt>
                <c:pt idx="393">
                  <c:v>Enero</c:v>
                </c:pt>
                <c:pt idx="394">
                  <c:v>Enero</c:v>
                </c:pt>
                <c:pt idx="395">
                  <c:v>Enero</c:v>
                </c:pt>
                <c:pt idx="396">
                  <c:v>Enero</c:v>
                </c:pt>
                <c:pt idx="397">
                  <c:v>Enero</c:v>
                </c:pt>
                <c:pt idx="398">
                  <c:v>Enero</c:v>
                </c:pt>
                <c:pt idx="399">
                  <c:v>Enero</c:v>
                </c:pt>
                <c:pt idx="400">
                  <c:v>Enero</c:v>
                </c:pt>
                <c:pt idx="401">
                  <c:v>Enero</c:v>
                </c:pt>
                <c:pt idx="402">
                  <c:v>Enero</c:v>
                </c:pt>
                <c:pt idx="403">
                  <c:v>Enero</c:v>
                </c:pt>
                <c:pt idx="404">
                  <c:v>Enero</c:v>
                </c:pt>
                <c:pt idx="405">
                  <c:v>Enero</c:v>
                </c:pt>
                <c:pt idx="406">
                  <c:v>Enero</c:v>
                </c:pt>
                <c:pt idx="407">
                  <c:v>Enero</c:v>
                </c:pt>
                <c:pt idx="408">
                  <c:v>Enero</c:v>
                </c:pt>
                <c:pt idx="409">
                  <c:v>Enero</c:v>
                </c:pt>
                <c:pt idx="410">
                  <c:v>Enero</c:v>
                </c:pt>
                <c:pt idx="411">
                  <c:v>Enero</c:v>
                </c:pt>
                <c:pt idx="412">
                  <c:v>Enero</c:v>
                </c:pt>
                <c:pt idx="413">
                  <c:v>Enero</c:v>
                </c:pt>
                <c:pt idx="414">
                  <c:v>Enero</c:v>
                </c:pt>
                <c:pt idx="415">
                  <c:v>Enero</c:v>
                </c:pt>
                <c:pt idx="416">
                  <c:v>Enero</c:v>
                </c:pt>
                <c:pt idx="417">
                  <c:v>Enero</c:v>
                </c:pt>
                <c:pt idx="418">
                  <c:v>Enero</c:v>
                </c:pt>
                <c:pt idx="419">
                  <c:v>Enero</c:v>
                </c:pt>
                <c:pt idx="420">
                  <c:v>Enero</c:v>
                </c:pt>
                <c:pt idx="421">
                  <c:v>Enero</c:v>
                </c:pt>
                <c:pt idx="422">
                  <c:v>Enero</c:v>
                </c:pt>
                <c:pt idx="423">
                  <c:v>Enero</c:v>
                </c:pt>
                <c:pt idx="424">
                  <c:v>Enero</c:v>
                </c:pt>
                <c:pt idx="425">
                  <c:v>Enero</c:v>
                </c:pt>
                <c:pt idx="426">
                  <c:v>Enero</c:v>
                </c:pt>
                <c:pt idx="427">
                  <c:v>Enero</c:v>
                </c:pt>
                <c:pt idx="428">
                  <c:v>Enero</c:v>
                </c:pt>
                <c:pt idx="429">
                  <c:v>Enero</c:v>
                </c:pt>
                <c:pt idx="430">
                  <c:v>Enero</c:v>
                </c:pt>
                <c:pt idx="431">
                  <c:v>Enero</c:v>
                </c:pt>
                <c:pt idx="432">
                  <c:v>Enero</c:v>
                </c:pt>
                <c:pt idx="433">
                  <c:v>Enero</c:v>
                </c:pt>
                <c:pt idx="434">
                  <c:v>Enero</c:v>
                </c:pt>
                <c:pt idx="435">
                  <c:v>Enero</c:v>
                </c:pt>
                <c:pt idx="436">
                  <c:v>Enero</c:v>
                </c:pt>
                <c:pt idx="437">
                  <c:v>Enero</c:v>
                </c:pt>
                <c:pt idx="438">
                  <c:v>Enero</c:v>
                </c:pt>
                <c:pt idx="439">
                  <c:v>Enero</c:v>
                </c:pt>
                <c:pt idx="440">
                  <c:v>Enero</c:v>
                </c:pt>
                <c:pt idx="441">
                  <c:v>Enero</c:v>
                </c:pt>
                <c:pt idx="442">
                  <c:v>Enero</c:v>
                </c:pt>
                <c:pt idx="443">
                  <c:v>Enero</c:v>
                </c:pt>
                <c:pt idx="444">
                  <c:v>Enero</c:v>
                </c:pt>
                <c:pt idx="445">
                  <c:v>Enero</c:v>
                </c:pt>
                <c:pt idx="446">
                  <c:v>Enero</c:v>
                </c:pt>
                <c:pt idx="447">
                  <c:v>Enero</c:v>
                </c:pt>
                <c:pt idx="448">
                  <c:v>Enero</c:v>
                </c:pt>
                <c:pt idx="449">
                  <c:v>Enero</c:v>
                </c:pt>
                <c:pt idx="450">
                  <c:v>Enero</c:v>
                </c:pt>
                <c:pt idx="451">
                  <c:v>Enero</c:v>
                </c:pt>
                <c:pt idx="452">
                  <c:v>Enero</c:v>
                </c:pt>
                <c:pt idx="453">
                  <c:v>Enero</c:v>
                </c:pt>
                <c:pt idx="454">
                  <c:v>Enero</c:v>
                </c:pt>
                <c:pt idx="455">
                  <c:v>Enero</c:v>
                </c:pt>
                <c:pt idx="456">
                  <c:v>Enero</c:v>
                </c:pt>
                <c:pt idx="457">
                  <c:v>Enero</c:v>
                </c:pt>
                <c:pt idx="458">
                  <c:v>Enero</c:v>
                </c:pt>
                <c:pt idx="459">
                  <c:v>Enero</c:v>
                </c:pt>
                <c:pt idx="460">
                  <c:v>Enero</c:v>
                </c:pt>
                <c:pt idx="461">
                  <c:v>Enero</c:v>
                </c:pt>
                <c:pt idx="462">
                  <c:v>Enero</c:v>
                </c:pt>
                <c:pt idx="463">
                  <c:v>Enero</c:v>
                </c:pt>
                <c:pt idx="464">
                  <c:v>Enero</c:v>
                </c:pt>
                <c:pt idx="465">
                  <c:v>Enero</c:v>
                </c:pt>
                <c:pt idx="466">
                  <c:v>Enero</c:v>
                </c:pt>
                <c:pt idx="467">
                  <c:v>Enero</c:v>
                </c:pt>
                <c:pt idx="468">
                  <c:v>Enero</c:v>
                </c:pt>
                <c:pt idx="469">
                  <c:v>Enero</c:v>
                </c:pt>
                <c:pt idx="470">
                  <c:v>Enero</c:v>
                </c:pt>
                <c:pt idx="471">
                  <c:v>Enero</c:v>
                </c:pt>
                <c:pt idx="472">
                  <c:v>Enero</c:v>
                </c:pt>
                <c:pt idx="473">
                  <c:v>Enero</c:v>
                </c:pt>
                <c:pt idx="474">
                  <c:v>Enero</c:v>
                </c:pt>
                <c:pt idx="475">
                  <c:v>Enero</c:v>
                </c:pt>
                <c:pt idx="476">
                  <c:v>Enero</c:v>
                </c:pt>
                <c:pt idx="477">
                  <c:v>Enero</c:v>
                </c:pt>
                <c:pt idx="478">
                  <c:v>Enero</c:v>
                </c:pt>
                <c:pt idx="479">
                  <c:v>Enero</c:v>
                </c:pt>
                <c:pt idx="480">
                  <c:v>Enero</c:v>
                </c:pt>
                <c:pt idx="481">
                  <c:v>Enero</c:v>
                </c:pt>
                <c:pt idx="482">
                  <c:v>Enero</c:v>
                </c:pt>
                <c:pt idx="483">
                  <c:v>Enero</c:v>
                </c:pt>
                <c:pt idx="484">
                  <c:v>Enero</c:v>
                </c:pt>
                <c:pt idx="485">
                  <c:v>Enero</c:v>
                </c:pt>
                <c:pt idx="486">
                  <c:v>Enero</c:v>
                </c:pt>
                <c:pt idx="487">
                  <c:v>Enero</c:v>
                </c:pt>
                <c:pt idx="488">
                  <c:v>Enero</c:v>
                </c:pt>
                <c:pt idx="489">
                  <c:v>Enero</c:v>
                </c:pt>
                <c:pt idx="490">
                  <c:v>Enero</c:v>
                </c:pt>
                <c:pt idx="491">
                  <c:v>Enero</c:v>
                </c:pt>
                <c:pt idx="492">
                  <c:v>Enero</c:v>
                </c:pt>
                <c:pt idx="493">
                  <c:v>Enero</c:v>
                </c:pt>
                <c:pt idx="494">
                  <c:v>Enero</c:v>
                </c:pt>
                <c:pt idx="495">
                  <c:v>Enero</c:v>
                </c:pt>
                <c:pt idx="496">
                  <c:v>Enero</c:v>
                </c:pt>
                <c:pt idx="497">
                  <c:v>Enero</c:v>
                </c:pt>
                <c:pt idx="498">
                  <c:v>Enero</c:v>
                </c:pt>
                <c:pt idx="499">
                  <c:v>Enero</c:v>
                </c:pt>
                <c:pt idx="500">
                  <c:v>Enero</c:v>
                </c:pt>
                <c:pt idx="501">
                  <c:v>Enero</c:v>
                </c:pt>
                <c:pt idx="502">
                  <c:v>Enero</c:v>
                </c:pt>
                <c:pt idx="503">
                  <c:v>Enero</c:v>
                </c:pt>
                <c:pt idx="504">
                  <c:v>Enero</c:v>
                </c:pt>
                <c:pt idx="505">
                  <c:v>Enero</c:v>
                </c:pt>
                <c:pt idx="506">
                  <c:v>Enero</c:v>
                </c:pt>
                <c:pt idx="507">
                  <c:v>Enero</c:v>
                </c:pt>
                <c:pt idx="508">
                  <c:v>Enero</c:v>
                </c:pt>
                <c:pt idx="509">
                  <c:v>Enero</c:v>
                </c:pt>
                <c:pt idx="510">
                  <c:v>Enero</c:v>
                </c:pt>
                <c:pt idx="511">
                  <c:v>Enero</c:v>
                </c:pt>
                <c:pt idx="512">
                  <c:v>Enero</c:v>
                </c:pt>
                <c:pt idx="513">
                  <c:v>Enero</c:v>
                </c:pt>
                <c:pt idx="514">
                  <c:v>Enero</c:v>
                </c:pt>
                <c:pt idx="515">
                  <c:v>Enero</c:v>
                </c:pt>
                <c:pt idx="516">
                  <c:v>Enero</c:v>
                </c:pt>
                <c:pt idx="517">
                  <c:v>Enero</c:v>
                </c:pt>
                <c:pt idx="518">
                  <c:v>Enero</c:v>
                </c:pt>
                <c:pt idx="519">
                  <c:v>Enero</c:v>
                </c:pt>
                <c:pt idx="520">
                  <c:v>Enero</c:v>
                </c:pt>
                <c:pt idx="521">
                  <c:v>Enero</c:v>
                </c:pt>
                <c:pt idx="522">
                  <c:v>Enero</c:v>
                </c:pt>
                <c:pt idx="523">
                  <c:v>Enero</c:v>
                </c:pt>
                <c:pt idx="524">
                  <c:v>Enero</c:v>
                </c:pt>
                <c:pt idx="525">
                  <c:v>Enero</c:v>
                </c:pt>
                <c:pt idx="526">
                  <c:v>Enero</c:v>
                </c:pt>
                <c:pt idx="527">
                  <c:v>Enero</c:v>
                </c:pt>
                <c:pt idx="528">
                  <c:v>Enero</c:v>
                </c:pt>
                <c:pt idx="529">
                  <c:v>Enero</c:v>
                </c:pt>
                <c:pt idx="530">
                  <c:v>Enero</c:v>
                </c:pt>
                <c:pt idx="531">
                  <c:v>Enero</c:v>
                </c:pt>
                <c:pt idx="532">
                  <c:v>Enero</c:v>
                </c:pt>
                <c:pt idx="533">
                  <c:v>Enero</c:v>
                </c:pt>
                <c:pt idx="534">
                  <c:v>Enero</c:v>
                </c:pt>
                <c:pt idx="535">
                  <c:v>Enero</c:v>
                </c:pt>
                <c:pt idx="536">
                  <c:v>Enero</c:v>
                </c:pt>
                <c:pt idx="537">
                  <c:v>Enero</c:v>
                </c:pt>
                <c:pt idx="538">
                  <c:v>Enero</c:v>
                </c:pt>
                <c:pt idx="539">
                  <c:v>Enero</c:v>
                </c:pt>
                <c:pt idx="540">
                  <c:v>Enero</c:v>
                </c:pt>
                <c:pt idx="541">
                  <c:v>Enero</c:v>
                </c:pt>
                <c:pt idx="542">
                  <c:v>Enero</c:v>
                </c:pt>
                <c:pt idx="543">
                  <c:v>Enero</c:v>
                </c:pt>
                <c:pt idx="544">
                  <c:v>Enero</c:v>
                </c:pt>
                <c:pt idx="545">
                  <c:v>Enero</c:v>
                </c:pt>
                <c:pt idx="546">
                  <c:v>Enero</c:v>
                </c:pt>
                <c:pt idx="547">
                  <c:v>Enero</c:v>
                </c:pt>
                <c:pt idx="548">
                  <c:v>Enero</c:v>
                </c:pt>
                <c:pt idx="549">
                  <c:v>Enero</c:v>
                </c:pt>
                <c:pt idx="550">
                  <c:v>Enero</c:v>
                </c:pt>
                <c:pt idx="551">
                  <c:v>Enero</c:v>
                </c:pt>
                <c:pt idx="552">
                  <c:v>Enero</c:v>
                </c:pt>
                <c:pt idx="553">
                  <c:v>Enero</c:v>
                </c:pt>
                <c:pt idx="554">
                  <c:v>Enero</c:v>
                </c:pt>
                <c:pt idx="555">
                  <c:v>Enero</c:v>
                </c:pt>
                <c:pt idx="556">
                  <c:v>Enero</c:v>
                </c:pt>
                <c:pt idx="557">
                  <c:v>Enero</c:v>
                </c:pt>
                <c:pt idx="558">
                  <c:v>Enero</c:v>
                </c:pt>
                <c:pt idx="559">
                  <c:v>Enero</c:v>
                </c:pt>
                <c:pt idx="560">
                  <c:v>Enero</c:v>
                </c:pt>
                <c:pt idx="561">
                  <c:v>Enero</c:v>
                </c:pt>
                <c:pt idx="562">
                  <c:v>Enero</c:v>
                </c:pt>
                <c:pt idx="563">
                  <c:v>Enero</c:v>
                </c:pt>
                <c:pt idx="564">
                  <c:v>Enero</c:v>
                </c:pt>
                <c:pt idx="565">
                  <c:v>Enero</c:v>
                </c:pt>
                <c:pt idx="566">
                  <c:v>Enero</c:v>
                </c:pt>
                <c:pt idx="567">
                  <c:v>Enero</c:v>
                </c:pt>
                <c:pt idx="568">
                  <c:v>Enero</c:v>
                </c:pt>
                <c:pt idx="569">
                  <c:v>Enero</c:v>
                </c:pt>
                <c:pt idx="570">
                  <c:v>Enero</c:v>
                </c:pt>
                <c:pt idx="571">
                  <c:v>Enero</c:v>
                </c:pt>
                <c:pt idx="572">
                  <c:v>Enero</c:v>
                </c:pt>
                <c:pt idx="573">
                  <c:v>Enero</c:v>
                </c:pt>
                <c:pt idx="574">
                  <c:v>Enero</c:v>
                </c:pt>
                <c:pt idx="575">
                  <c:v>Enero</c:v>
                </c:pt>
                <c:pt idx="576">
                  <c:v>Enero</c:v>
                </c:pt>
                <c:pt idx="577">
                  <c:v>Enero</c:v>
                </c:pt>
                <c:pt idx="578">
                  <c:v>Enero</c:v>
                </c:pt>
                <c:pt idx="579">
                  <c:v>Enero</c:v>
                </c:pt>
                <c:pt idx="580">
                  <c:v>Enero</c:v>
                </c:pt>
                <c:pt idx="581">
                  <c:v>Enero</c:v>
                </c:pt>
                <c:pt idx="582">
                  <c:v>Enero</c:v>
                </c:pt>
                <c:pt idx="583">
                  <c:v>Enero</c:v>
                </c:pt>
                <c:pt idx="584">
                  <c:v>Enero</c:v>
                </c:pt>
                <c:pt idx="585">
                  <c:v>Enero</c:v>
                </c:pt>
                <c:pt idx="586">
                  <c:v>Enero</c:v>
                </c:pt>
                <c:pt idx="587">
                  <c:v>Enero</c:v>
                </c:pt>
                <c:pt idx="588">
                  <c:v>Enero</c:v>
                </c:pt>
                <c:pt idx="589">
                  <c:v>Enero</c:v>
                </c:pt>
                <c:pt idx="590">
                  <c:v>Enero</c:v>
                </c:pt>
                <c:pt idx="591">
                  <c:v>Enero</c:v>
                </c:pt>
                <c:pt idx="592">
                  <c:v>Enero</c:v>
                </c:pt>
                <c:pt idx="593">
                  <c:v>Enero</c:v>
                </c:pt>
                <c:pt idx="594">
                  <c:v>Enero</c:v>
                </c:pt>
                <c:pt idx="595">
                  <c:v>Enero</c:v>
                </c:pt>
                <c:pt idx="596">
                  <c:v>Enero</c:v>
                </c:pt>
                <c:pt idx="597">
                  <c:v>Enero</c:v>
                </c:pt>
                <c:pt idx="598">
                  <c:v>Enero</c:v>
                </c:pt>
                <c:pt idx="599">
                  <c:v>Enero</c:v>
                </c:pt>
                <c:pt idx="600">
                  <c:v>Enero</c:v>
                </c:pt>
                <c:pt idx="601">
                  <c:v>Enero</c:v>
                </c:pt>
                <c:pt idx="602">
                  <c:v>Enero</c:v>
                </c:pt>
                <c:pt idx="603">
                  <c:v>Enero</c:v>
                </c:pt>
                <c:pt idx="604">
                  <c:v>Enero</c:v>
                </c:pt>
                <c:pt idx="605">
                  <c:v>Enero</c:v>
                </c:pt>
                <c:pt idx="606">
                  <c:v>Enero</c:v>
                </c:pt>
                <c:pt idx="607">
                  <c:v>Enero</c:v>
                </c:pt>
                <c:pt idx="608">
                  <c:v>Enero</c:v>
                </c:pt>
                <c:pt idx="609">
                  <c:v>Enero</c:v>
                </c:pt>
                <c:pt idx="610">
                  <c:v>Enero</c:v>
                </c:pt>
                <c:pt idx="611">
                  <c:v>Enero</c:v>
                </c:pt>
                <c:pt idx="612">
                  <c:v>Enero</c:v>
                </c:pt>
                <c:pt idx="613">
                  <c:v>Enero</c:v>
                </c:pt>
                <c:pt idx="614">
                  <c:v>Enero</c:v>
                </c:pt>
                <c:pt idx="615">
                  <c:v>Enero</c:v>
                </c:pt>
                <c:pt idx="616">
                  <c:v>Enero</c:v>
                </c:pt>
                <c:pt idx="617">
                  <c:v>Enero</c:v>
                </c:pt>
                <c:pt idx="618">
                  <c:v>Enero</c:v>
                </c:pt>
                <c:pt idx="619">
                  <c:v>Enero</c:v>
                </c:pt>
                <c:pt idx="620">
                  <c:v>Enero</c:v>
                </c:pt>
                <c:pt idx="621">
                  <c:v>Enero</c:v>
                </c:pt>
                <c:pt idx="622">
                  <c:v>Enero</c:v>
                </c:pt>
                <c:pt idx="623">
                  <c:v>Enero</c:v>
                </c:pt>
                <c:pt idx="624">
                  <c:v>Enero</c:v>
                </c:pt>
                <c:pt idx="625">
                  <c:v>Enero</c:v>
                </c:pt>
                <c:pt idx="626">
                  <c:v>Enero</c:v>
                </c:pt>
                <c:pt idx="627">
                  <c:v>Enero</c:v>
                </c:pt>
                <c:pt idx="628">
                  <c:v>Enero</c:v>
                </c:pt>
                <c:pt idx="629">
                  <c:v>Enero</c:v>
                </c:pt>
                <c:pt idx="630">
                  <c:v>Enero</c:v>
                </c:pt>
                <c:pt idx="631">
                  <c:v>Enero</c:v>
                </c:pt>
                <c:pt idx="632">
                  <c:v>Enero</c:v>
                </c:pt>
                <c:pt idx="633">
                  <c:v>Enero</c:v>
                </c:pt>
                <c:pt idx="634">
                  <c:v>Enero</c:v>
                </c:pt>
                <c:pt idx="635">
                  <c:v>Enero</c:v>
                </c:pt>
                <c:pt idx="636">
                  <c:v>Enero</c:v>
                </c:pt>
                <c:pt idx="637">
                  <c:v>Enero</c:v>
                </c:pt>
                <c:pt idx="638">
                  <c:v>Enero</c:v>
                </c:pt>
                <c:pt idx="639">
                  <c:v>Enero</c:v>
                </c:pt>
                <c:pt idx="640">
                  <c:v>Enero</c:v>
                </c:pt>
                <c:pt idx="641">
                  <c:v>Enero</c:v>
                </c:pt>
                <c:pt idx="642">
                  <c:v>Enero</c:v>
                </c:pt>
                <c:pt idx="643">
                  <c:v>Enero</c:v>
                </c:pt>
                <c:pt idx="644">
                  <c:v>Enero</c:v>
                </c:pt>
                <c:pt idx="645">
                  <c:v>Enero</c:v>
                </c:pt>
                <c:pt idx="646">
                  <c:v>Enero</c:v>
                </c:pt>
                <c:pt idx="647">
                  <c:v>Enero</c:v>
                </c:pt>
                <c:pt idx="648">
                  <c:v>Enero</c:v>
                </c:pt>
                <c:pt idx="649">
                  <c:v>Enero</c:v>
                </c:pt>
                <c:pt idx="650">
                  <c:v>Enero</c:v>
                </c:pt>
                <c:pt idx="651">
                  <c:v>Enero</c:v>
                </c:pt>
                <c:pt idx="652">
                  <c:v>Enero</c:v>
                </c:pt>
                <c:pt idx="653">
                  <c:v>Enero</c:v>
                </c:pt>
                <c:pt idx="654">
                  <c:v>Enero</c:v>
                </c:pt>
                <c:pt idx="655">
                  <c:v>Enero</c:v>
                </c:pt>
                <c:pt idx="656">
                  <c:v>Enero</c:v>
                </c:pt>
                <c:pt idx="657">
                  <c:v>Enero</c:v>
                </c:pt>
                <c:pt idx="658">
                  <c:v>Enero</c:v>
                </c:pt>
                <c:pt idx="659">
                  <c:v>Enero</c:v>
                </c:pt>
                <c:pt idx="660">
                  <c:v>Enero</c:v>
                </c:pt>
                <c:pt idx="661">
                  <c:v>Enero</c:v>
                </c:pt>
                <c:pt idx="662">
                  <c:v>Enero</c:v>
                </c:pt>
                <c:pt idx="663">
                  <c:v>Enero</c:v>
                </c:pt>
                <c:pt idx="664">
                  <c:v>Enero</c:v>
                </c:pt>
                <c:pt idx="665">
                  <c:v>Enero</c:v>
                </c:pt>
                <c:pt idx="666">
                  <c:v>Enero</c:v>
                </c:pt>
                <c:pt idx="667">
                  <c:v>Enero</c:v>
                </c:pt>
                <c:pt idx="668">
                  <c:v>Enero</c:v>
                </c:pt>
                <c:pt idx="669">
                  <c:v>Enero</c:v>
                </c:pt>
                <c:pt idx="670">
                  <c:v>Enero</c:v>
                </c:pt>
                <c:pt idx="671">
                  <c:v>Enero</c:v>
                </c:pt>
                <c:pt idx="672">
                  <c:v>Enero</c:v>
                </c:pt>
                <c:pt idx="673">
                  <c:v>Enero</c:v>
                </c:pt>
                <c:pt idx="674">
                  <c:v>Enero</c:v>
                </c:pt>
                <c:pt idx="675">
                  <c:v>Enero</c:v>
                </c:pt>
                <c:pt idx="676">
                  <c:v>Enero</c:v>
                </c:pt>
                <c:pt idx="677">
                  <c:v>Enero</c:v>
                </c:pt>
                <c:pt idx="678">
                  <c:v>Enero</c:v>
                </c:pt>
                <c:pt idx="679">
                  <c:v>Enero</c:v>
                </c:pt>
                <c:pt idx="680">
                  <c:v>Enero</c:v>
                </c:pt>
                <c:pt idx="681">
                  <c:v>Enero</c:v>
                </c:pt>
                <c:pt idx="682">
                  <c:v>Enero</c:v>
                </c:pt>
                <c:pt idx="683">
                  <c:v>Enero</c:v>
                </c:pt>
                <c:pt idx="684">
                  <c:v>Enero</c:v>
                </c:pt>
                <c:pt idx="685">
                  <c:v>Enero</c:v>
                </c:pt>
                <c:pt idx="686">
                  <c:v>Enero</c:v>
                </c:pt>
                <c:pt idx="687">
                  <c:v>Enero</c:v>
                </c:pt>
                <c:pt idx="688">
                  <c:v>Enero</c:v>
                </c:pt>
                <c:pt idx="689">
                  <c:v>Enero</c:v>
                </c:pt>
                <c:pt idx="690">
                  <c:v>Enero</c:v>
                </c:pt>
                <c:pt idx="691">
                  <c:v>Enero</c:v>
                </c:pt>
                <c:pt idx="692">
                  <c:v>Enero</c:v>
                </c:pt>
                <c:pt idx="693">
                  <c:v>Enero</c:v>
                </c:pt>
                <c:pt idx="694">
                  <c:v>Enero</c:v>
                </c:pt>
                <c:pt idx="695">
                  <c:v>Enero</c:v>
                </c:pt>
                <c:pt idx="696">
                  <c:v>Enero</c:v>
                </c:pt>
                <c:pt idx="697">
                  <c:v>Enero</c:v>
                </c:pt>
                <c:pt idx="698">
                  <c:v>Enero</c:v>
                </c:pt>
                <c:pt idx="699">
                  <c:v>Enero</c:v>
                </c:pt>
                <c:pt idx="700">
                  <c:v>Enero</c:v>
                </c:pt>
                <c:pt idx="701">
                  <c:v>Enero</c:v>
                </c:pt>
                <c:pt idx="702">
                  <c:v>Enero</c:v>
                </c:pt>
                <c:pt idx="703">
                  <c:v>Enero</c:v>
                </c:pt>
                <c:pt idx="704">
                  <c:v>Enero</c:v>
                </c:pt>
                <c:pt idx="705">
                  <c:v>Enero</c:v>
                </c:pt>
                <c:pt idx="706">
                  <c:v>Enero</c:v>
                </c:pt>
                <c:pt idx="707">
                  <c:v>Enero</c:v>
                </c:pt>
                <c:pt idx="708">
                  <c:v>Enero</c:v>
                </c:pt>
                <c:pt idx="709">
                  <c:v>Enero</c:v>
                </c:pt>
                <c:pt idx="710">
                  <c:v>Enero</c:v>
                </c:pt>
                <c:pt idx="711">
                  <c:v>Enero</c:v>
                </c:pt>
                <c:pt idx="712">
                  <c:v>Enero</c:v>
                </c:pt>
                <c:pt idx="713">
                  <c:v>Enero</c:v>
                </c:pt>
                <c:pt idx="714">
                  <c:v>Enero</c:v>
                </c:pt>
                <c:pt idx="715">
                  <c:v>Enero</c:v>
                </c:pt>
                <c:pt idx="716">
                  <c:v>Enero</c:v>
                </c:pt>
                <c:pt idx="717">
                  <c:v>Enero</c:v>
                </c:pt>
                <c:pt idx="718">
                  <c:v>Enero</c:v>
                </c:pt>
                <c:pt idx="719">
                  <c:v>Enero</c:v>
                </c:pt>
                <c:pt idx="720">
                  <c:v>Enero</c:v>
                </c:pt>
                <c:pt idx="721">
                  <c:v>Enero</c:v>
                </c:pt>
                <c:pt idx="722">
                  <c:v>Enero</c:v>
                </c:pt>
                <c:pt idx="723">
                  <c:v>Enero</c:v>
                </c:pt>
                <c:pt idx="724">
                  <c:v>Enero</c:v>
                </c:pt>
                <c:pt idx="725">
                  <c:v>Enero</c:v>
                </c:pt>
                <c:pt idx="726">
                  <c:v>Enero</c:v>
                </c:pt>
                <c:pt idx="727">
                  <c:v>Enero</c:v>
                </c:pt>
                <c:pt idx="728">
                  <c:v>Enero</c:v>
                </c:pt>
                <c:pt idx="729">
                  <c:v>Enero</c:v>
                </c:pt>
                <c:pt idx="730">
                  <c:v>Enero</c:v>
                </c:pt>
                <c:pt idx="731">
                  <c:v>Enero</c:v>
                </c:pt>
                <c:pt idx="732">
                  <c:v>Enero</c:v>
                </c:pt>
                <c:pt idx="733">
                  <c:v>Enero</c:v>
                </c:pt>
                <c:pt idx="734">
                  <c:v>Enero</c:v>
                </c:pt>
                <c:pt idx="735">
                  <c:v>Enero</c:v>
                </c:pt>
                <c:pt idx="736">
                  <c:v>Enero</c:v>
                </c:pt>
                <c:pt idx="737">
                  <c:v>Enero</c:v>
                </c:pt>
                <c:pt idx="738">
                  <c:v>Enero</c:v>
                </c:pt>
                <c:pt idx="739">
                  <c:v>Enero</c:v>
                </c:pt>
                <c:pt idx="740">
                  <c:v>Enero</c:v>
                </c:pt>
                <c:pt idx="741">
                  <c:v>Enero</c:v>
                </c:pt>
                <c:pt idx="742">
                  <c:v>Enero</c:v>
                </c:pt>
                <c:pt idx="743">
                  <c:v>Enero</c:v>
                </c:pt>
                <c:pt idx="744">
                  <c:v>Febrero</c:v>
                </c:pt>
                <c:pt idx="745">
                  <c:v>Febrero</c:v>
                </c:pt>
                <c:pt idx="746">
                  <c:v>Febrero</c:v>
                </c:pt>
                <c:pt idx="747">
                  <c:v>Febrero</c:v>
                </c:pt>
                <c:pt idx="748">
                  <c:v>Febrero</c:v>
                </c:pt>
                <c:pt idx="749">
                  <c:v>Febrero</c:v>
                </c:pt>
                <c:pt idx="750">
                  <c:v>Febrero</c:v>
                </c:pt>
                <c:pt idx="751">
                  <c:v>Febrero</c:v>
                </c:pt>
                <c:pt idx="752">
                  <c:v>Febrero</c:v>
                </c:pt>
                <c:pt idx="753">
                  <c:v>Febrero</c:v>
                </c:pt>
                <c:pt idx="754">
                  <c:v>Febrero</c:v>
                </c:pt>
                <c:pt idx="755">
                  <c:v>Febrero</c:v>
                </c:pt>
                <c:pt idx="756">
                  <c:v>Febrero</c:v>
                </c:pt>
                <c:pt idx="757">
                  <c:v>Febrero</c:v>
                </c:pt>
                <c:pt idx="758">
                  <c:v>Febrero</c:v>
                </c:pt>
                <c:pt idx="759">
                  <c:v>Febrero</c:v>
                </c:pt>
                <c:pt idx="760">
                  <c:v>Febrero</c:v>
                </c:pt>
                <c:pt idx="761">
                  <c:v>Febrero</c:v>
                </c:pt>
                <c:pt idx="762">
                  <c:v>Febrero</c:v>
                </c:pt>
                <c:pt idx="763">
                  <c:v>Febrero</c:v>
                </c:pt>
                <c:pt idx="764">
                  <c:v>Febrero</c:v>
                </c:pt>
                <c:pt idx="765">
                  <c:v>Febrero</c:v>
                </c:pt>
                <c:pt idx="766">
                  <c:v>Febrero</c:v>
                </c:pt>
                <c:pt idx="767">
                  <c:v>Febrero</c:v>
                </c:pt>
                <c:pt idx="768">
                  <c:v>Febrero</c:v>
                </c:pt>
                <c:pt idx="769">
                  <c:v>Febrero</c:v>
                </c:pt>
                <c:pt idx="770">
                  <c:v>Febrero</c:v>
                </c:pt>
                <c:pt idx="771">
                  <c:v>Febrero</c:v>
                </c:pt>
                <c:pt idx="772">
                  <c:v>Febrero</c:v>
                </c:pt>
                <c:pt idx="773">
                  <c:v>Febrero</c:v>
                </c:pt>
                <c:pt idx="774">
                  <c:v>Febrero</c:v>
                </c:pt>
                <c:pt idx="775">
                  <c:v>Febrero</c:v>
                </c:pt>
                <c:pt idx="776">
                  <c:v>Febrero</c:v>
                </c:pt>
                <c:pt idx="777">
                  <c:v>Febrero</c:v>
                </c:pt>
                <c:pt idx="778">
                  <c:v>Febrero</c:v>
                </c:pt>
                <c:pt idx="779">
                  <c:v>Febrero</c:v>
                </c:pt>
                <c:pt idx="780">
                  <c:v>Febrero</c:v>
                </c:pt>
                <c:pt idx="781">
                  <c:v>Febrero</c:v>
                </c:pt>
                <c:pt idx="782">
                  <c:v>Febrero</c:v>
                </c:pt>
                <c:pt idx="783">
                  <c:v>Febrero</c:v>
                </c:pt>
                <c:pt idx="784">
                  <c:v>Febrero</c:v>
                </c:pt>
                <c:pt idx="785">
                  <c:v>Febrero</c:v>
                </c:pt>
                <c:pt idx="786">
                  <c:v>Febrero</c:v>
                </c:pt>
                <c:pt idx="787">
                  <c:v>Febrero</c:v>
                </c:pt>
                <c:pt idx="788">
                  <c:v>Febrero</c:v>
                </c:pt>
                <c:pt idx="789">
                  <c:v>Febrero</c:v>
                </c:pt>
                <c:pt idx="790">
                  <c:v>Febrero</c:v>
                </c:pt>
                <c:pt idx="791">
                  <c:v>Febrero</c:v>
                </c:pt>
                <c:pt idx="792">
                  <c:v>Febrero</c:v>
                </c:pt>
                <c:pt idx="793">
                  <c:v>Febrero</c:v>
                </c:pt>
                <c:pt idx="794">
                  <c:v>Febrero</c:v>
                </c:pt>
                <c:pt idx="795">
                  <c:v>Febrero</c:v>
                </c:pt>
                <c:pt idx="796">
                  <c:v>Febrero</c:v>
                </c:pt>
                <c:pt idx="797">
                  <c:v>Febrero</c:v>
                </c:pt>
                <c:pt idx="798">
                  <c:v>Febrero</c:v>
                </c:pt>
                <c:pt idx="799">
                  <c:v>Febrero</c:v>
                </c:pt>
                <c:pt idx="800">
                  <c:v>Febrero</c:v>
                </c:pt>
                <c:pt idx="801">
                  <c:v>Febrero</c:v>
                </c:pt>
                <c:pt idx="802">
                  <c:v>Febrero</c:v>
                </c:pt>
                <c:pt idx="803">
                  <c:v>Febrero</c:v>
                </c:pt>
                <c:pt idx="804">
                  <c:v>Febrero</c:v>
                </c:pt>
                <c:pt idx="805">
                  <c:v>Febrero</c:v>
                </c:pt>
                <c:pt idx="806">
                  <c:v>Febrero</c:v>
                </c:pt>
                <c:pt idx="807">
                  <c:v>Febrero</c:v>
                </c:pt>
                <c:pt idx="808">
                  <c:v>Febrero</c:v>
                </c:pt>
                <c:pt idx="809">
                  <c:v>Febrero</c:v>
                </c:pt>
                <c:pt idx="810">
                  <c:v>Febrero</c:v>
                </c:pt>
                <c:pt idx="811">
                  <c:v>Febrero</c:v>
                </c:pt>
                <c:pt idx="812">
                  <c:v>Febrero</c:v>
                </c:pt>
                <c:pt idx="813">
                  <c:v>Febrero</c:v>
                </c:pt>
                <c:pt idx="814">
                  <c:v>Febrero</c:v>
                </c:pt>
                <c:pt idx="815">
                  <c:v>Febrero</c:v>
                </c:pt>
                <c:pt idx="816">
                  <c:v>Febrero</c:v>
                </c:pt>
                <c:pt idx="817">
                  <c:v>Febrero</c:v>
                </c:pt>
                <c:pt idx="818">
                  <c:v>Febrero</c:v>
                </c:pt>
                <c:pt idx="819">
                  <c:v>Febrero</c:v>
                </c:pt>
                <c:pt idx="820">
                  <c:v>Febrero</c:v>
                </c:pt>
                <c:pt idx="821">
                  <c:v>Febrero</c:v>
                </c:pt>
                <c:pt idx="822">
                  <c:v>Febrero</c:v>
                </c:pt>
                <c:pt idx="823">
                  <c:v>Febrero</c:v>
                </c:pt>
                <c:pt idx="824">
                  <c:v>Febrero</c:v>
                </c:pt>
                <c:pt idx="825">
                  <c:v>Febrero</c:v>
                </c:pt>
                <c:pt idx="826">
                  <c:v>Febrero</c:v>
                </c:pt>
                <c:pt idx="827">
                  <c:v>Febrero</c:v>
                </c:pt>
                <c:pt idx="828">
                  <c:v>Febrero</c:v>
                </c:pt>
                <c:pt idx="829">
                  <c:v>Febrero</c:v>
                </c:pt>
                <c:pt idx="830">
                  <c:v>Febrero</c:v>
                </c:pt>
                <c:pt idx="831">
                  <c:v>Febrero</c:v>
                </c:pt>
                <c:pt idx="832">
                  <c:v>Febrero</c:v>
                </c:pt>
                <c:pt idx="833">
                  <c:v>Febrero</c:v>
                </c:pt>
                <c:pt idx="834">
                  <c:v>Febrero</c:v>
                </c:pt>
                <c:pt idx="835">
                  <c:v>Febrero</c:v>
                </c:pt>
                <c:pt idx="836">
                  <c:v>Febrero</c:v>
                </c:pt>
                <c:pt idx="837">
                  <c:v>Febrero</c:v>
                </c:pt>
                <c:pt idx="838">
                  <c:v>Febrero</c:v>
                </c:pt>
                <c:pt idx="839">
                  <c:v>Febrero</c:v>
                </c:pt>
                <c:pt idx="840">
                  <c:v>Febrero</c:v>
                </c:pt>
                <c:pt idx="841">
                  <c:v>Febrero</c:v>
                </c:pt>
                <c:pt idx="842">
                  <c:v>Febrero</c:v>
                </c:pt>
                <c:pt idx="843">
                  <c:v>Febrero</c:v>
                </c:pt>
                <c:pt idx="844">
                  <c:v>Febrero</c:v>
                </c:pt>
                <c:pt idx="845">
                  <c:v>Febrero</c:v>
                </c:pt>
                <c:pt idx="846">
                  <c:v>Febrero</c:v>
                </c:pt>
                <c:pt idx="847">
                  <c:v>Febrero</c:v>
                </c:pt>
                <c:pt idx="848">
                  <c:v>Febrero</c:v>
                </c:pt>
                <c:pt idx="849">
                  <c:v>Febrero</c:v>
                </c:pt>
                <c:pt idx="850">
                  <c:v>Febrero</c:v>
                </c:pt>
                <c:pt idx="851">
                  <c:v>Febrero</c:v>
                </c:pt>
                <c:pt idx="852">
                  <c:v>Febrero</c:v>
                </c:pt>
                <c:pt idx="853">
                  <c:v>Febrero</c:v>
                </c:pt>
                <c:pt idx="854">
                  <c:v>Febrero</c:v>
                </c:pt>
                <c:pt idx="855">
                  <c:v>Febrero</c:v>
                </c:pt>
                <c:pt idx="856">
                  <c:v>Febrero</c:v>
                </c:pt>
                <c:pt idx="857">
                  <c:v>Febrero</c:v>
                </c:pt>
                <c:pt idx="858">
                  <c:v>Febrero</c:v>
                </c:pt>
                <c:pt idx="859">
                  <c:v>Febrero</c:v>
                </c:pt>
                <c:pt idx="860">
                  <c:v>Febrero</c:v>
                </c:pt>
                <c:pt idx="861">
                  <c:v>Febrero</c:v>
                </c:pt>
                <c:pt idx="862">
                  <c:v>Febrero</c:v>
                </c:pt>
                <c:pt idx="863">
                  <c:v>Febrero</c:v>
                </c:pt>
                <c:pt idx="864">
                  <c:v>Febrero</c:v>
                </c:pt>
                <c:pt idx="865">
                  <c:v>Febrero</c:v>
                </c:pt>
                <c:pt idx="866">
                  <c:v>Febrero</c:v>
                </c:pt>
                <c:pt idx="867">
                  <c:v>Febrero</c:v>
                </c:pt>
                <c:pt idx="868">
                  <c:v>Febrero</c:v>
                </c:pt>
                <c:pt idx="869">
                  <c:v>Febrero</c:v>
                </c:pt>
                <c:pt idx="870">
                  <c:v>Febrero</c:v>
                </c:pt>
                <c:pt idx="871">
                  <c:v>Febrero</c:v>
                </c:pt>
                <c:pt idx="872">
                  <c:v>Febrero</c:v>
                </c:pt>
                <c:pt idx="873">
                  <c:v>Febrero</c:v>
                </c:pt>
                <c:pt idx="874">
                  <c:v>Febrero</c:v>
                </c:pt>
                <c:pt idx="875">
                  <c:v>Febrero</c:v>
                </c:pt>
                <c:pt idx="876">
                  <c:v>Febrero</c:v>
                </c:pt>
                <c:pt idx="877">
                  <c:v>Febrero</c:v>
                </c:pt>
                <c:pt idx="878">
                  <c:v>Febrero</c:v>
                </c:pt>
                <c:pt idx="879">
                  <c:v>Febrero</c:v>
                </c:pt>
                <c:pt idx="880">
                  <c:v>Febrero</c:v>
                </c:pt>
                <c:pt idx="881">
                  <c:v>Febrero</c:v>
                </c:pt>
                <c:pt idx="882">
                  <c:v>Febrero</c:v>
                </c:pt>
                <c:pt idx="883">
                  <c:v>Febrero</c:v>
                </c:pt>
                <c:pt idx="884">
                  <c:v>Febrero</c:v>
                </c:pt>
                <c:pt idx="885">
                  <c:v>Febrero</c:v>
                </c:pt>
                <c:pt idx="886">
                  <c:v>Febrero</c:v>
                </c:pt>
                <c:pt idx="887">
                  <c:v>Febrero</c:v>
                </c:pt>
                <c:pt idx="888">
                  <c:v>Febrero</c:v>
                </c:pt>
                <c:pt idx="889">
                  <c:v>Febrero</c:v>
                </c:pt>
                <c:pt idx="890">
                  <c:v>Febrero</c:v>
                </c:pt>
                <c:pt idx="891">
                  <c:v>Febrero</c:v>
                </c:pt>
                <c:pt idx="892">
                  <c:v>Febrero</c:v>
                </c:pt>
                <c:pt idx="893">
                  <c:v>Febrero</c:v>
                </c:pt>
                <c:pt idx="894">
                  <c:v>Febrero</c:v>
                </c:pt>
                <c:pt idx="895">
                  <c:v>Febrero</c:v>
                </c:pt>
                <c:pt idx="896">
                  <c:v>Febrero</c:v>
                </c:pt>
                <c:pt idx="897">
                  <c:v>Febrero</c:v>
                </c:pt>
                <c:pt idx="898">
                  <c:v>Febrero</c:v>
                </c:pt>
                <c:pt idx="899">
                  <c:v>Febrero</c:v>
                </c:pt>
                <c:pt idx="900">
                  <c:v>Febrero</c:v>
                </c:pt>
                <c:pt idx="901">
                  <c:v>Febrero</c:v>
                </c:pt>
                <c:pt idx="902">
                  <c:v>Febrero</c:v>
                </c:pt>
                <c:pt idx="903">
                  <c:v>Febrero</c:v>
                </c:pt>
                <c:pt idx="904">
                  <c:v>Febrero</c:v>
                </c:pt>
                <c:pt idx="905">
                  <c:v>Febrero</c:v>
                </c:pt>
                <c:pt idx="906">
                  <c:v>Febrero</c:v>
                </c:pt>
                <c:pt idx="907">
                  <c:v>Febrero</c:v>
                </c:pt>
                <c:pt idx="908">
                  <c:v>Febrero</c:v>
                </c:pt>
                <c:pt idx="909">
                  <c:v>Febrero</c:v>
                </c:pt>
                <c:pt idx="910">
                  <c:v>Febrero</c:v>
                </c:pt>
                <c:pt idx="911">
                  <c:v>Febrero</c:v>
                </c:pt>
                <c:pt idx="912">
                  <c:v>Febrero</c:v>
                </c:pt>
                <c:pt idx="913">
                  <c:v>Febrero</c:v>
                </c:pt>
                <c:pt idx="914">
                  <c:v>Febrero</c:v>
                </c:pt>
                <c:pt idx="915">
                  <c:v>Febrero</c:v>
                </c:pt>
                <c:pt idx="916">
                  <c:v>Febrero</c:v>
                </c:pt>
                <c:pt idx="917">
                  <c:v>Febrero</c:v>
                </c:pt>
                <c:pt idx="918">
                  <c:v>Febrero</c:v>
                </c:pt>
                <c:pt idx="919">
                  <c:v>Febrero</c:v>
                </c:pt>
                <c:pt idx="920">
                  <c:v>Febrero</c:v>
                </c:pt>
                <c:pt idx="921">
                  <c:v>Febrero</c:v>
                </c:pt>
                <c:pt idx="922">
                  <c:v>Febrero</c:v>
                </c:pt>
                <c:pt idx="923">
                  <c:v>Febrero</c:v>
                </c:pt>
                <c:pt idx="924">
                  <c:v>Febrero</c:v>
                </c:pt>
                <c:pt idx="925">
                  <c:v>Febrero</c:v>
                </c:pt>
                <c:pt idx="926">
                  <c:v>Febrero</c:v>
                </c:pt>
                <c:pt idx="927">
                  <c:v>Febrero</c:v>
                </c:pt>
                <c:pt idx="928">
                  <c:v>Febrero</c:v>
                </c:pt>
                <c:pt idx="929">
                  <c:v>Febrero</c:v>
                </c:pt>
                <c:pt idx="930">
                  <c:v>Febrero</c:v>
                </c:pt>
                <c:pt idx="931">
                  <c:v>Febrero</c:v>
                </c:pt>
                <c:pt idx="932">
                  <c:v>Febrero</c:v>
                </c:pt>
                <c:pt idx="933">
                  <c:v>Febrero</c:v>
                </c:pt>
                <c:pt idx="934">
                  <c:v>Febrero</c:v>
                </c:pt>
                <c:pt idx="935">
                  <c:v>Febrero</c:v>
                </c:pt>
                <c:pt idx="936">
                  <c:v>Febrero</c:v>
                </c:pt>
                <c:pt idx="937">
                  <c:v>Febrero</c:v>
                </c:pt>
                <c:pt idx="938">
                  <c:v>Febrero</c:v>
                </c:pt>
                <c:pt idx="939">
                  <c:v>Febrero</c:v>
                </c:pt>
                <c:pt idx="940">
                  <c:v>Febrero</c:v>
                </c:pt>
                <c:pt idx="941">
                  <c:v>Febrero</c:v>
                </c:pt>
                <c:pt idx="942">
                  <c:v>Febrero</c:v>
                </c:pt>
                <c:pt idx="943">
                  <c:v>Febrero</c:v>
                </c:pt>
                <c:pt idx="944">
                  <c:v>Febrero</c:v>
                </c:pt>
                <c:pt idx="945">
                  <c:v>Febrero</c:v>
                </c:pt>
                <c:pt idx="946">
                  <c:v>Febrero</c:v>
                </c:pt>
                <c:pt idx="947">
                  <c:v>Febrero</c:v>
                </c:pt>
                <c:pt idx="948">
                  <c:v>Febrero</c:v>
                </c:pt>
                <c:pt idx="949">
                  <c:v>Febrero</c:v>
                </c:pt>
                <c:pt idx="950">
                  <c:v>Febrero</c:v>
                </c:pt>
                <c:pt idx="951">
                  <c:v>Febrero</c:v>
                </c:pt>
                <c:pt idx="952">
                  <c:v>Febrero</c:v>
                </c:pt>
                <c:pt idx="953">
                  <c:v>Febrero</c:v>
                </c:pt>
                <c:pt idx="954">
                  <c:v>Febrero</c:v>
                </c:pt>
                <c:pt idx="955">
                  <c:v>Febrero</c:v>
                </c:pt>
                <c:pt idx="956">
                  <c:v>Febrero</c:v>
                </c:pt>
                <c:pt idx="957">
                  <c:v>Febrero</c:v>
                </c:pt>
                <c:pt idx="958">
                  <c:v>Febrero</c:v>
                </c:pt>
                <c:pt idx="959">
                  <c:v>Febrero</c:v>
                </c:pt>
                <c:pt idx="960">
                  <c:v>Febrero</c:v>
                </c:pt>
                <c:pt idx="961">
                  <c:v>Febrero</c:v>
                </c:pt>
                <c:pt idx="962">
                  <c:v>Febrero</c:v>
                </c:pt>
                <c:pt idx="963">
                  <c:v>Febrero</c:v>
                </c:pt>
                <c:pt idx="964">
                  <c:v>Febrero</c:v>
                </c:pt>
                <c:pt idx="965">
                  <c:v>Febrero</c:v>
                </c:pt>
                <c:pt idx="966">
                  <c:v>Febrero</c:v>
                </c:pt>
                <c:pt idx="967">
                  <c:v>Febrero</c:v>
                </c:pt>
                <c:pt idx="968">
                  <c:v>Febrero</c:v>
                </c:pt>
                <c:pt idx="969">
                  <c:v>Febrero</c:v>
                </c:pt>
                <c:pt idx="970">
                  <c:v>Febrero</c:v>
                </c:pt>
                <c:pt idx="971">
                  <c:v>Febrero</c:v>
                </c:pt>
                <c:pt idx="972">
                  <c:v>Febrero</c:v>
                </c:pt>
                <c:pt idx="973">
                  <c:v>Febrero</c:v>
                </c:pt>
                <c:pt idx="974">
                  <c:v>Febrero</c:v>
                </c:pt>
                <c:pt idx="975">
                  <c:v>Febrero</c:v>
                </c:pt>
                <c:pt idx="976">
                  <c:v>Febrero</c:v>
                </c:pt>
                <c:pt idx="977">
                  <c:v>Febrero</c:v>
                </c:pt>
                <c:pt idx="978">
                  <c:v>Febrero</c:v>
                </c:pt>
                <c:pt idx="979">
                  <c:v>Febrero</c:v>
                </c:pt>
                <c:pt idx="980">
                  <c:v>Febrero</c:v>
                </c:pt>
                <c:pt idx="981">
                  <c:v>Febrero</c:v>
                </c:pt>
                <c:pt idx="982">
                  <c:v>Febrero</c:v>
                </c:pt>
                <c:pt idx="983">
                  <c:v>Febrero</c:v>
                </c:pt>
                <c:pt idx="984">
                  <c:v>Febrero</c:v>
                </c:pt>
                <c:pt idx="985">
                  <c:v>Febrero</c:v>
                </c:pt>
                <c:pt idx="986">
                  <c:v>Febrero</c:v>
                </c:pt>
                <c:pt idx="987">
                  <c:v>Febrero</c:v>
                </c:pt>
                <c:pt idx="988">
                  <c:v>Febrero</c:v>
                </c:pt>
                <c:pt idx="989">
                  <c:v>Febrero</c:v>
                </c:pt>
                <c:pt idx="990">
                  <c:v>Febrero</c:v>
                </c:pt>
                <c:pt idx="991">
                  <c:v>Febrero</c:v>
                </c:pt>
                <c:pt idx="992">
                  <c:v>Febrero</c:v>
                </c:pt>
                <c:pt idx="993">
                  <c:v>Febrero</c:v>
                </c:pt>
                <c:pt idx="994">
                  <c:v>Febrero</c:v>
                </c:pt>
                <c:pt idx="995">
                  <c:v>Febrero</c:v>
                </c:pt>
                <c:pt idx="996">
                  <c:v>Febrero</c:v>
                </c:pt>
                <c:pt idx="997">
                  <c:v>Febrero</c:v>
                </c:pt>
                <c:pt idx="998">
                  <c:v>Febrero</c:v>
                </c:pt>
                <c:pt idx="999">
                  <c:v>Febrero</c:v>
                </c:pt>
                <c:pt idx="1000">
                  <c:v>Febrero</c:v>
                </c:pt>
                <c:pt idx="1001">
                  <c:v>Febrero</c:v>
                </c:pt>
                <c:pt idx="1002">
                  <c:v>Febrero</c:v>
                </c:pt>
                <c:pt idx="1003">
                  <c:v>Febrero</c:v>
                </c:pt>
                <c:pt idx="1004">
                  <c:v>Febrero</c:v>
                </c:pt>
                <c:pt idx="1005">
                  <c:v>Febrero</c:v>
                </c:pt>
                <c:pt idx="1006">
                  <c:v>Febrero</c:v>
                </c:pt>
                <c:pt idx="1007">
                  <c:v>Febrero</c:v>
                </c:pt>
                <c:pt idx="1008">
                  <c:v>Febrero</c:v>
                </c:pt>
                <c:pt idx="1009">
                  <c:v>Febrero</c:v>
                </c:pt>
                <c:pt idx="1010">
                  <c:v>Febrero</c:v>
                </c:pt>
                <c:pt idx="1011">
                  <c:v>Febrero</c:v>
                </c:pt>
                <c:pt idx="1012">
                  <c:v>Febrero</c:v>
                </c:pt>
                <c:pt idx="1013">
                  <c:v>Febrero</c:v>
                </c:pt>
                <c:pt idx="1014">
                  <c:v>Febrero</c:v>
                </c:pt>
                <c:pt idx="1015">
                  <c:v>Febrero</c:v>
                </c:pt>
                <c:pt idx="1016">
                  <c:v>Febrero</c:v>
                </c:pt>
                <c:pt idx="1017">
                  <c:v>Febrero</c:v>
                </c:pt>
                <c:pt idx="1018">
                  <c:v>Febrero</c:v>
                </c:pt>
                <c:pt idx="1019">
                  <c:v>Febrero</c:v>
                </c:pt>
                <c:pt idx="1020">
                  <c:v>Febrero</c:v>
                </c:pt>
                <c:pt idx="1021">
                  <c:v>Febrero</c:v>
                </c:pt>
                <c:pt idx="1022">
                  <c:v>Febrero</c:v>
                </c:pt>
                <c:pt idx="1023">
                  <c:v>Febrero</c:v>
                </c:pt>
                <c:pt idx="1024">
                  <c:v>Febrero</c:v>
                </c:pt>
                <c:pt idx="1025">
                  <c:v>Febrero</c:v>
                </c:pt>
                <c:pt idx="1026">
                  <c:v>Febrero</c:v>
                </c:pt>
                <c:pt idx="1027">
                  <c:v>Febrero</c:v>
                </c:pt>
                <c:pt idx="1028">
                  <c:v>Febrero</c:v>
                </c:pt>
                <c:pt idx="1029">
                  <c:v>Febrero</c:v>
                </c:pt>
                <c:pt idx="1030">
                  <c:v>Febrero</c:v>
                </c:pt>
                <c:pt idx="1031">
                  <c:v>Febrero</c:v>
                </c:pt>
                <c:pt idx="1032">
                  <c:v>Febrero</c:v>
                </c:pt>
                <c:pt idx="1033">
                  <c:v>Febrero</c:v>
                </c:pt>
                <c:pt idx="1034">
                  <c:v>Febrero</c:v>
                </c:pt>
                <c:pt idx="1035">
                  <c:v>Febrero</c:v>
                </c:pt>
                <c:pt idx="1036">
                  <c:v>Febrero</c:v>
                </c:pt>
                <c:pt idx="1037">
                  <c:v>Febrero</c:v>
                </c:pt>
                <c:pt idx="1038">
                  <c:v>Febrero</c:v>
                </c:pt>
                <c:pt idx="1039">
                  <c:v>Febrero</c:v>
                </c:pt>
                <c:pt idx="1040">
                  <c:v>Febrero</c:v>
                </c:pt>
                <c:pt idx="1041">
                  <c:v>Febrero</c:v>
                </c:pt>
                <c:pt idx="1042">
                  <c:v>Febrero</c:v>
                </c:pt>
                <c:pt idx="1043">
                  <c:v>Febrero</c:v>
                </c:pt>
                <c:pt idx="1044">
                  <c:v>Febrero</c:v>
                </c:pt>
                <c:pt idx="1045">
                  <c:v>Febrero</c:v>
                </c:pt>
                <c:pt idx="1046">
                  <c:v>Febrero</c:v>
                </c:pt>
                <c:pt idx="1047">
                  <c:v>Febrero</c:v>
                </c:pt>
                <c:pt idx="1048">
                  <c:v>Febrero</c:v>
                </c:pt>
                <c:pt idx="1049">
                  <c:v>Febrero</c:v>
                </c:pt>
                <c:pt idx="1050">
                  <c:v>Febrero</c:v>
                </c:pt>
                <c:pt idx="1051">
                  <c:v>Febrero</c:v>
                </c:pt>
                <c:pt idx="1052">
                  <c:v>Febrero</c:v>
                </c:pt>
                <c:pt idx="1053">
                  <c:v>Febrero</c:v>
                </c:pt>
                <c:pt idx="1054">
                  <c:v>Febrero</c:v>
                </c:pt>
                <c:pt idx="1055">
                  <c:v>Febrero</c:v>
                </c:pt>
                <c:pt idx="1056">
                  <c:v>Febrero</c:v>
                </c:pt>
                <c:pt idx="1057">
                  <c:v>Febrero</c:v>
                </c:pt>
                <c:pt idx="1058">
                  <c:v>Febrero</c:v>
                </c:pt>
                <c:pt idx="1059">
                  <c:v>Febrero</c:v>
                </c:pt>
                <c:pt idx="1060">
                  <c:v>Febrero</c:v>
                </c:pt>
                <c:pt idx="1061">
                  <c:v>Febrero</c:v>
                </c:pt>
                <c:pt idx="1062">
                  <c:v>Febrero</c:v>
                </c:pt>
                <c:pt idx="1063">
                  <c:v>Febrero</c:v>
                </c:pt>
                <c:pt idx="1064">
                  <c:v>Febrero</c:v>
                </c:pt>
                <c:pt idx="1065">
                  <c:v>Febrero</c:v>
                </c:pt>
                <c:pt idx="1066">
                  <c:v>Febrero</c:v>
                </c:pt>
                <c:pt idx="1067">
                  <c:v>Febrero</c:v>
                </c:pt>
                <c:pt idx="1068">
                  <c:v>Febrero</c:v>
                </c:pt>
                <c:pt idx="1069">
                  <c:v>Febrero</c:v>
                </c:pt>
                <c:pt idx="1070">
                  <c:v>Febrero</c:v>
                </c:pt>
                <c:pt idx="1071">
                  <c:v>Febrero</c:v>
                </c:pt>
                <c:pt idx="1072">
                  <c:v>Febrero</c:v>
                </c:pt>
                <c:pt idx="1073">
                  <c:v>Febrero</c:v>
                </c:pt>
                <c:pt idx="1074">
                  <c:v>Febrero</c:v>
                </c:pt>
                <c:pt idx="1075">
                  <c:v>Febrero</c:v>
                </c:pt>
                <c:pt idx="1076">
                  <c:v>Febrero</c:v>
                </c:pt>
                <c:pt idx="1077">
                  <c:v>Febrero</c:v>
                </c:pt>
                <c:pt idx="1078">
                  <c:v>Febrero</c:v>
                </c:pt>
                <c:pt idx="1079">
                  <c:v>Febrero</c:v>
                </c:pt>
                <c:pt idx="1080">
                  <c:v>Febrero</c:v>
                </c:pt>
                <c:pt idx="1081">
                  <c:v>Febrero</c:v>
                </c:pt>
                <c:pt idx="1082">
                  <c:v>Febrero</c:v>
                </c:pt>
                <c:pt idx="1083">
                  <c:v>Febrero</c:v>
                </c:pt>
                <c:pt idx="1084">
                  <c:v>Febrero</c:v>
                </c:pt>
                <c:pt idx="1085">
                  <c:v>Febrero</c:v>
                </c:pt>
                <c:pt idx="1086">
                  <c:v>Febrero</c:v>
                </c:pt>
                <c:pt idx="1087">
                  <c:v>Febrero</c:v>
                </c:pt>
                <c:pt idx="1088">
                  <c:v>Febrero</c:v>
                </c:pt>
                <c:pt idx="1089">
                  <c:v>Febrero</c:v>
                </c:pt>
                <c:pt idx="1090">
                  <c:v>Febrero</c:v>
                </c:pt>
                <c:pt idx="1091">
                  <c:v>Febrero</c:v>
                </c:pt>
                <c:pt idx="1092">
                  <c:v>Febrero</c:v>
                </c:pt>
                <c:pt idx="1093">
                  <c:v>Febrero</c:v>
                </c:pt>
                <c:pt idx="1094">
                  <c:v>Febrero</c:v>
                </c:pt>
                <c:pt idx="1095">
                  <c:v>Febrero</c:v>
                </c:pt>
                <c:pt idx="1096">
                  <c:v>Febrero</c:v>
                </c:pt>
                <c:pt idx="1097">
                  <c:v>Febrero</c:v>
                </c:pt>
                <c:pt idx="1098">
                  <c:v>Febrero</c:v>
                </c:pt>
                <c:pt idx="1099">
                  <c:v>Febrero</c:v>
                </c:pt>
                <c:pt idx="1100">
                  <c:v>Febrero</c:v>
                </c:pt>
                <c:pt idx="1101">
                  <c:v>Febrero</c:v>
                </c:pt>
                <c:pt idx="1102">
                  <c:v>Febrero</c:v>
                </c:pt>
                <c:pt idx="1103">
                  <c:v>Febrero</c:v>
                </c:pt>
                <c:pt idx="1104">
                  <c:v>Febrero</c:v>
                </c:pt>
                <c:pt idx="1105">
                  <c:v>Febrero</c:v>
                </c:pt>
                <c:pt idx="1106">
                  <c:v>Febrero</c:v>
                </c:pt>
                <c:pt idx="1107">
                  <c:v>Febrero</c:v>
                </c:pt>
                <c:pt idx="1108">
                  <c:v>Febrero</c:v>
                </c:pt>
                <c:pt idx="1109">
                  <c:v>Febrero</c:v>
                </c:pt>
                <c:pt idx="1110">
                  <c:v>Febrero</c:v>
                </c:pt>
                <c:pt idx="1111">
                  <c:v>Febrero</c:v>
                </c:pt>
                <c:pt idx="1112">
                  <c:v>Febrero</c:v>
                </c:pt>
                <c:pt idx="1113">
                  <c:v>Febrero</c:v>
                </c:pt>
                <c:pt idx="1114">
                  <c:v>Febrero</c:v>
                </c:pt>
                <c:pt idx="1115">
                  <c:v>Febrero</c:v>
                </c:pt>
                <c:pt idx="1116">
                  <c:v>Febrero</c:v>
                </c:pt>
                <c:pt idx="1117">
                  <c:v>Febrero</c:v>
                </c:pt>
                <c:pt idx="1118">
                  <c:v>Febrero</c:v>
                </c:pt>
                <c:pt idx="1119">
                  <c:v>Febrero</c:v>
                </c:pt>
                <c:pt idx="1120">
                  <c:v>Febrero</c:v>
                </c:pt>
                <c:pt idx="1121">
                  <c:v>Febrero</c:v>
                </c:pt>
                <c:pt idx="1122">
                  <c:v>Febrero</c:v>
                </c:pt>
                <c:pt idx="1123">
                  <c:v>Febrero</c:v>
                </c:pt>
                <c:pt idx="1124">
                  <c:v>Febrero</c:v>
                </c:pt>
                <c:pt idx="1125">
                  <c:v>Febrero</c:v>
                </c:pt>
                <c:pt idx="1126">
                  <c:v>Febrero</c:v>
                </c:pt>
                <c:pt idx="1127">
                  <c:v>Febrero</c:v>
                </c:pt>
                <c:pt idx="1128">
                  <c:v>Febrero</c:v>
                </c:pt>
                <c:pt idx="1129">
                  <c:v>Febrero</c:v>
                </c:pt>
                <c:pt idx="1130">
                  <c:v>Febrero</c:v>
                </c:pt>
                <c:pt idx="1131">
                  <c:v>Febrero</c:v>
                </c:pt>
                <c:pt idx="1132">
                  <c:v>Febrero</c:v>
                </c:pt>
                <c:pt idx="1133">
                  <c:v>Febrero</c:v>
                </c:pt>
                <c:pt idx="1134">
                  <c:v>Febrero</c:v>
                </c:pt>
                <c:pt idx="1135">
                  <c:v>Febrero</c:v>
                </c:pt>
                <c:pt idx="1136">
                  <c:v>Febrero</c:v>
                </c:pt>
                <c:pt idx="1137">
                  <c:v>Febrero</c:v>
                </c:pt>
                <c:pt idx="1138">
                  <c:v>Febrero</c:v>
                </c:pt>
                <c:pt idx="1139">
                  <c:v>Febrero</c:v>
                </c:pt>
                <c:pt idx="1140">
                  <c:v>Febrero</c:v>
                </c:pt>
                <c:pt idx="1141">
                  <c:v>Febrero</c:v>
                </c:pt>
                <c:pt idx="1142">
                  <c:v>Febrero</c:v>
                </c:pt>
                <c:pt idx="1143">
                  <c:v>Febrero</c:v>
                </c:pt>
                <c:pt idx="1144">
                  <c:v>Febrero</c:v>
                </c:pt>
                <c:pt idx="1145">
                  <c:v>Febrero</c:v>
                </c:pt>
                <c:pt idx="1146">
                  <c:v>Febrero</c:v>
                </c:pt>
                <c:pt idx="1147">
                  <c:v>Febrero</c:v>
                </c:pt>
                <c:pt idx="1148">
                  <c:v>Febrero</c:v>
                </c:pt>
                <c:pt idx="1149">
                  <c:v>Febrero</c:v>
                </c:pt>
                <c:pt idx="1150">
                  <c:v>Febrero</c:v>
                </c:pt>
                <c:pt idx="1151">
                  <c:v>Febrero</c:v>
                </c:pt>
                <c:pt idx="1152">
                  <c:v>Febrero</c:v>
                </c:pt>
                <c:pt idx="1153">
                  <c:v>Febrero</c:v>
                </c:pt>
                <c:pt idx="1154">
                  <c:v>Febrero</c:v>
                </c:pt>
                <c:pt idx="1155">
                  <c:v>Febrero</c:v>
                </c:pt>
                <c:pt idx="1156">
                  <c:v>Febrero</c:v>
                </c:pt>
                <c:pt idx="1157">
                  <c:v>Febrero</c:v>
                </c:pt>
                <c:pt idx="1158">
                  <c:v>Febrero</c:v>
                </c:pt>
                <c:pt idx="1159">
                  <c:v>Febrero</c:v>
                </c:pt>
                <c:pt idx="1160">
                  <c:v>Febrero</c:v>
                </c:pt>
                <c:pt idx="1161">
                  <c:v>Febrero</c:v>
                </c:pt>
                <c:pt idx="1162">
                  <c:v>Febrero</c:v>
                </c:pt>
                <c:pt idx="1163">
                  <c:v>Febrero</c:v>
                </c:pt>
                <c:pt idx="1164">
                  <c:v>Febrero</c:v>
                </c:pt>
                <c:pt idx="1165">
                  <c:v>Febrero</c:v>
                </c:pt>
                <c:pt idx="1166">
                  <c:v>Febrero</c:v>
                </c:pt>
                <c:pt idx="1167">
                  <c:v>Febrero</c:v>
                </c:pt>
                <c:pt idx="1168">
                  <c:v>Febrero</c:v>
                </c:pt>
                <c:pt idx="1169">
                  <c:v>Febrero</c:v>
                </c:pt>
                <c:pt idx="1170">
                  <c:v>Febrero</c:v>
                </c:pt>
                <c:pt idx="1171">
                  <c:v>Febrero</c:v>
                </c:pt>
                <c:pt idx="1172">
                  <c:v>Febrero</c:v>
                </c:pt>
                <c:pt idx="1173">
                  <c:v>Febrero</c:v>
                </c:pt>
                <c:pt idx="1174">
                  <c:v>Febrero</c:v>
                </c:pt>
                <c:pt idx="1175">
                  <c:v>Febrero</c:v>
                </c:pt>
                <c:pt idx="1176">
                  <c:v>Febrero</c:v>
                </c:pt>
                <c:pt idx="1177">
                  <c:v>Febrero</c:v>
                </c:pt>
                <c:pt idx="1178">
                  <c:v>Febrero</c:v>
                </c:pt>
                <c:pt idx="1179">
                  <c:v>Febrero</c:v>
                </c:pt>
                <c:pt idx="1180">
                  <c:v>Febrero</c:v>
                </c:pt>
                <c:pt idx="1181">
                  <c:v>Febrero</c:v>
                </c:pt>
                <c:pt idx="1182">
                  <c:v>Febrero</c:v>
                </c:pt>
                <c:pt idx="1183">
                  <c:v>Febrero</c:v>
                </c:pt>
                <c:pt idx="1184">
                  <c:v>Febrero</c:v>
                </c:pt>
                <c:pt idx="1185">
                  <c:v>Febrero</c:v>
                </c:pt>
                <c:pt idx="1186">
                  <c:v>Febrero</c:v>
                </c:pt>
                <c:pt idx="1187">
                  <c:v>Febrero</c:v>
                </c:pt>
                <c:pt idx="1188">
                  <c:v>Febrero</c:v>
                </c:pt>
                <c:pt idx="1189">
                  <c:v>Febrero</c:v>
                </c:pt>
                <c:pt idx="1190">
                  <c:v>Febrero</c:v>
                </c:pt>
                <c:pt idx="1191">
                  <c:v>Febrero</c:v>
                </c:pt>
                <c:pt idx="1192">
                  <c:v>Febrero</c:v>
                </c:pt>
                <c:pt idx="1193">
                  <c:v>Febrero</c:v>
                </c:pt>
                <c:pt idx="1194">
                  <c:v>Febrero</c:v>
                </c:pt>
                <c:pt idx="1195">
                  <c:v>Febrero</c:v>
                </c:pt>
                <c:pt idx="1196">
                  <c:v>Febrero</c:v>
                </c:pt>
                <c:pt idx="1197">
                  <c:v>Febrero</c:v>
                </c:pt>
                <c:pt idx="1198">
                  <c:v>Febrero</c:v>
                </c:pt>
                <c:pt idx="1199">
                  <c:v>Febrero</c:v>
                </c:pt>
                <c:pt idx="1200">
                  <c:v>Febrero</c:v>
                </c:pt>
                <c:pt idx="1201">
                  <c:v>Febrero</c:v>
                </c:pt>
                <c:pt idx="1202">
                  <c:v>Febrero</c:v>
                </c:pt>
                <c:pt idx="1203">
                  <c:v>Febrero</c:v>
                </c:pt>
                <c:pt idx="1204">
                  <c:v>Febrero</c:v>
                </c:pt>
                <c:pt idx="1205">
                  <c:v>Febrero</c:v>
                </c:pt>
                <c:pt idx="1206">
                  <c:v>Febrero</c:v>
                </c:pt>
                <c:pt idx="1207">
                  <c:v>Febrero</c:v>
                </c:pt>
                <c:pt idx="1208">
                  <c:v>Febrero</c:v>
                </c:pt>
                <c:pt idx="1209">
                  <c:v>Febrero</c:v>
                </c:pt>
                <c:pt idx="1210">
                  <c:v>Febrero</c:v>
                </c:pt>
                <c:pt idx="1211">
                  <c:v>Febrero</c:v>
                </c:pt>
                <c:pt idx="1212">
                  <c:v>Febrero</c:v>
                </c:pt>
                <c:pt idx="1213">
                  <c:v>Febrero</c:v>
                </c:pt>
                <c:pt idx="1214">
                  <c:v>Febrero</c:v>
                </c:pt>
                <c:pt idx="1215">
                  <c:v>Febrero</c:v>
                </c:pt>
                <c:pt idx="1216">
                  <c:v>Febrero</c:v>
                </c:pt>
                <c:pt idx="1217">
                  <c:v>Febrero</c:v>
                </c:pt>
                <c:pt idx="1218">
                  <c:v>Febrero</c:v>
                </c:pt>
                <c:pt idx="1219">
                  <c:v>Febrero</c:v>
                </c:pt>
                <c:pt idx="1220">
                  <c:v>Febrero</c:v>
                </c:pt>
                <c:pt idx="1221">
                  <c:v>Febrero</c:v>
                </c:pt>
                <c:pt idx="1222">
                  <c:v>Febrero</c:v>
                </c:pt>
                <c:pt idx="1223">
                  <c:v>Febrero</c:v>
                </c:pt>
                <c:pt idx="1224">
                  <c:v>Febrero</c:v>
                </c:pt>
                <c:pt idx="1225">
                  <c:v>Febrero</c:v>
                </c:pt>
                <c:pt idx="1226">
                  <c:v>Febrero</c:v>
                </c:pt>
                <c:pt idx="1227">
                  <c:v>Febrero</c:v>
                </c:pt>
                <c:pt idx="1228">
                  <c:v>Febrero</c:v>
                </c:pt>
                <c:pt idx="1229">
                  <c:v>Febrero</c:v>
                </c:pt>
                <c:pt idx="1230">
                  <c:v>Febrero</c:v>
                </c:pt>
                <c:pt idx="1231">
                  <c:v>Febrero</c:v>
                </c:pt>
                <c:pt idx="1232">
                  <c:v>Febrero</c:v>
                </c:pt>
                <c:pt idx="1233">
                  <c:v>Febrero</c:v>
                </c:pt>
                <c:pt idx="1234">
                  <c:v>Febrero</c:v>
                </c:pt>
                <c:pt idx="1235">
                  <c:v>Febrero</c:v>
                </c:pt>
                <c:pt idx="1236">
                  <c:v>Febrero</c:v>
                </c:pt>
                <c:pt idx="1237">
                  <c:v>Febrero</c:v>
                </c:pt>
                <c:pt idx="1238">
                  <c:v>Febrero</c:v>
                </c:pt>
                <c:pt idx="1239">
                  <c:v>Febrero</c:v>
                </c:pt>
                <c:pt idx="1240">
                  <c:v>Febrero</c:v>
                </c:pt>
                <c:pt idx="1241">
                  <c:v>Febrero</c:v>
                </c:pt>
                <c:pt idx="1242">
                  <c:v>Febrero</c:v>
                </c:pt>
                <c:pt idx="1243">
                  <c:v>Febrero</c:v>
                </c:pt>
                <c:pt idx="1244">
                  <c:v>Febrero</c:v>
                </c:pt>
                <c:pt idx="1245">
                  <c:v>Febrero</c:v>
                </c:pt>
                <c:pt idx="1246">
                  <c:v>Febrero</c:v>
                </c:pt>
                <c:pt idx="1247">
                  <c:v>Febrero</c:v>
                </c:pt>
                <c:pt idx="1248">
                  <c:v>Febrero</c:v>
                </c:pt>
                <c:pt idx="1249">
                  <c:v>Febrero</c:v>
                </c:pt>
                <c:pt idx="1250">
                  <c:v>Febrero</c:v>
                </c:pt>
                <c:pt idx="1251">
                  <c:v>Febrero</c:v>
                </c:pt>
                <c:pt idx="1252">
                  <c:v>Febrero</c:v>
                </c:pt>
                <c:pt idx="1253">
                  <c:v>Febrero</c:v>
                </c:pt>
                <c:pt idx="1254">
                  <c:v>Febrero</c:v>
                </c:pt>
                <c:pt idx="1255">
                  <c:v>Febrero</c:v>
                </c:pt>
                <c:pt idx="1256">
                  <c:v>Febrero</c:v>
                </c:pt>
                <c:pt idx="1257">
                  <c:v>Febrero</c:v>
                </c:pt>
                <c:pt idx="1258">
                  <c:v>Febrero</c:v>
                </c:pt>
                <c:pt idx="1259">
                  <c:v>Febrero</c:v>
                </c:pt>
                <c:pt idx="1260">
                  <c:v>Febrero</c:v>
                </c:pt>
                <c:pt idx="1261">
                  <c:v>Febrero</c:v>
                </c:pt>
                <c:pt idx="1262">
                  <c:v>Febrero</c:v>
                </c:pt>
                <c:pt idx="1263">
                  <c:v>Febrero</c:v>
                </c:pt>
                <c:pt idx="1264">
                  <c:v>Febrero</c:v>
                </c:pt>
                <c:pt idx="1265">
                  <c:v>Febrero</c:v>
                </c:pt>
                <c:pt idx="1266">
                  <c:v>Febrero</c:v>
                </c:pt>
                <c:pt idx="1267">
                  <c:v>Febrero</c:v>
                </c:pt>
                <c:pt idx="1268">
                  <c:v>Febrero</c:v>
                </c:pt>
                <c:pt idx="1269">
                  <c:v>Febrero</c:v>
                </c:pt>
                <c:pt idx="1270">
                  <c:v>Febrero</c:v>
                </c:pt>
                <c:pt idx="1271">
                  <c:v>Febrero</c:v>
                </c:pt>
                <c:pt idx="1272">
                  <c:v>Febrero</c:v>
                </c:pt>
                <c:pt idx="1273">
                  <c:v>Febrero</c:v>
                </c:pt>
                <c:pt idx="1274">
                  <c:v>Febrero</c:v>
                </c:pt>
                <c:pt idx="1275">
                  <c:v>Febrero</c:v>
                </c:pt>
                <c:pt idx="1276">
                  <c:v>Febrero</c:v>
                </c:pt>
                <c:pt idx="1277">
                  <c:v>Febrero</c:v>
                </c:pt>
                <c:pt idx="1278">
                  <c:v>Febrero</c:v>
                </c:pt>
                <c:pt idx="1279">
                  <c:v>Febrero</c:v>
                </c:pt>
                <c:pt idx="1280">
                  <c:v>Febrero</c:v>
                </c:pt>
                <c:pt idx="1281">
                  <c:v>Febrero</c:v>
                </c:pt>
                <c:pt idx="1282">
                  <c:v>Febrero</c:v>
                </c:pt>
                <c:pt idx="1283">
                  <c:v>Febrero</c:v>
                </c:pt>
                <c:pt idx="1284">
                  <c:v>Febrero</c:v>
                </c:pt>
                <c:pt idx="1285">
                  <c:v>Febrero</c:v>
                </c:pt>
                <c:pt idx="1286">
                  <c:v>Febrero</c:v>
                </c:pt>
                <c:pt idx="1287">
                  <c:v>Febrero</c:v>
                </c:pt>
                <c:pt idx="1288">
                  <c:v>Febrero</c:v>
                </c:pt>
                <c:pt idx="1289">
                  <c:v>Febrero</c:v>
                </c:pt>
                <c:pt idx="1290">
                  <c:v>Febrero</c:v>
                </c:pt>
                <c:pt idx="1291">
                  <c:v>Febrero</c:v>
                </c:pt>
                <c:pt idx="1292">
                  <c:v>Febrero</c:v>
                </c:pt>
                <c:pt idx="1293">
                  <c:v>Febrero</c:v>
                </c:pt>
                <c:pt idx="1294">
                  <c:v>Febrero</c:v>
                </c:pt>
                <c:pt idx="1295">
                  <c:v>Febrero</c:v>
                </c:pt>
                <c:pt idx="1296">
                  <c:v>Febrero</c:v>
                </c:pt>
                <c:pt idx="1297">
                  <c:v>Febrero</c:v>
                </c:pt>
                <c:pt idx="1298">
                  <c:v>Febrero</c:v>
                </c:pt>
                <c:pt idx="1299">
                  <c:v>Febrero</c:v>
                </c:pt>
                <c:pt idx="1300">
                  <c:v>Febrero</c:v>
                </c:pt>
                <c:pt idx="1301">
                  <c:v>Febrero</c:v>
                </c:pt>
                <c:pt idx="1302">
                  <c:v>Febrero</c:v>
                </c:pt>
                <c:pt idx="1303">
                  <c:v>Febrero</c:v>
                </c:pt>
                <c:pt idx="1304">
                  <c:v>Febrero</c:v>
                </c:pt>
                <c:pt idx="1305">
                  <c:v>Febrero</c:v>
                </c:pt>
                <c:pt idx="1306">
                  <c:v>Febrero</c:v>
                </c:pt>
                <c:pt idx="1307">
                  <c:v>Febrero</c:v>
                </c:pt>
                <c:pt idx="1308">
                  <c:v>Febrero</c:v>
                </c:pt>
                <c:pt idx="1309">
                  <c:v>Febrero</c:v>
                </c:pt>
                <c:pt idx="1310">
                  <c:v>Febrero</c:v>
                </c:pt>
                <c:pt idx="1311">
                  <c:v>Febrero</c:v>
                </c:pt>
                <c:pt idx="1312">
                  <c:v>Febrero</c:v>
                </c:pt>
                <c:pt idx="1313">
                  <c:v>Febrero</c:v>
                </c:pt>
                <c:pt idx="1314">
                  <c:v>Febrero</c:v>
                </c:pt>
                <c:pt idx="1315">
                  <c:v>Febrero</c:v>
                </c:pt>
                <c:pt idx="1316">
                  <c:v>Febrero</c:v>
                </c:pt>
                <c:pt idx="1317">
                  <c:v>Febrero</c:v>
                </c:pt>
                <c:pt idx="1318">
                  <c:v>Febrero</c:v>
                </c:pt>
                <c:pt idx="1319">
                  <c:v>Febrero</c:v>
                </c:pt>
                <c:pt idx="1320">
                  <c:v>Febrero</c:v>
                </c:pt>
                <c:pt idx="1321">
                  <c:v>Febrero</c:v>
                </c:pt>
                <c:pt idx="1322">
                  <c:v>Febrero</c:v>
                </c:pt>
                <c:pt idx="1323">
                  <c:v>Febrero</c:v>
                </c:pt>
                <c:pt idx="1324">
                  <c:v>Febrero</c:v>
                </c:pt>
                <c:pt idx="1325">
                  <c:v>Febrero</c:v>
                </c:pt>
                <c:pt idx="1326">
                  <c:v>Febrero</c:v>
                </c:pt>
                <c:pt idx="1327">
                  <c:v>Febrero</c:v>
                </c:pt>
                <c:pt idx="1328">
                  <c:v>Febrero</c:v>
                </c:pt>
                <c:pt idx="1329">
                  <c:v>Febrero</c:v>
                </c:pt>
                <c:pt idx="1330">
                  <c:v>Febrero</c:v>
                </c:pt>
                <c:pt idx="1331">
                  <c:v>Febrero</c:v>
                </c:pt>
                <c:pt idx="1332">
                  <c:v>Febrero</c:v>
                </c:pt>
                <c:pt idx="1333">
                  <c:v>Febrero</c:v>
                </c:pt>
                <c:pt idx="1334">
                  <c:v>Febrero</c:v>
                </c:pt>
                <c:pt idx="1335">
                  <c:v>Febrero</c:v>
                </c:pt>
                <c:pt idx="1336">
                  <c:v>Febrero</c:v>
                </c:pt>
                <c:pt idx="1337">
                  <c:v>Febrero</c:v>
                </c:pt>
                <c:pt idx="1338">
                  <c:v>Febrero</c:v>
                </c:pt>
                <c:pt idx="1339">
                  <c:v>Febrero</c:v>
                </c:pt>
                <c:pt idx="1340">
                  <c:v>Febrero</c:v>
                </c:pt>
                <c:pt idx="1341">
                  <c:v>Febrero</c:v>
                </c:pt>
                <c:pt idx="1342">
                  <c:v>Febrero</c:v>
                </c:pt>
                <c:pt idx="1343">
                  <c:v>Febrero</c:v>
                </c:pt>
                <c:pt idx="1344">
                  <c:v>Febrero</c:v>
                </c:pt>
                <c:pt idx="1345">
                  <c:v>Febrero</c:v>
                </c:pt>
                <c:pt idx="1346">
                  <c:v>Febrero</c:v>
                </c:pt>
                <c:pt idx="1347">
                  <c:v>Febrero</c:v>
                </c:pt>
                <c:pt idx="1348">
                  <c:v>Febrero</c:v>
                </c:pt>
                <c:pt idx="1349">
                  <c:v>Febrero</c:v>
                </c:pt>
                <c:pt idx="1350">
                  <c:v>Febrero</c:v>
                </c:pt>
                <c:pt idx="1351">
                  <c:v>Febrero</c:v>
                </c:pt>
                <c:pt idx="1352">
                  <c:v>Febrero</c:v>
                </c:pt>
                <c:pt idx="1353">
                  <c:v>Febrero</c:v>
                </c:pt>
                <c:pt idx="1354">
                  <c:v>Febrero</c:v>
                </c:pt>
                <c:pt idx="1355">
                  <c:v>Febrero</c:v>
                </c:pt>
                <c:pt idx="1356">
                  <c:v>Febrero</c:v>
                </c:pt>
                <c:pt idx="1357">
                  <c:v>Febrero</c:v>
                </c:pt>
                <c:pt idx="1358">
                  <c:v>Febrero</c:v>
                </c:pt>
                <c:pt idx="1359">
                  <c:v>Febrero</c:v>
                </c:pt>
                <c:pt idx="1360">
                  <c:v>Febrero</c:v>
                </c:pt>
                <c:pt idx="1361">
                  <c:v>Febrero</c:v>
                </c:pt>
                <c:pt idx="1362">
                  <c:v>Febrero</c:v>
                </c:pt>
                <c:pt idx="1363">
                  <c:v>Febrero</c:v>
                </c:pt>
                <c:pt idx="1364">
                  <c:v>Febrero</c:v>
                </c:pt>
                <c:pt idx="1365">
                  <c:v>Febrero</c:v>
                </c:pt>
                <c:pt idx="1366">
                  <c:v>Febrero</c:v>
                </c:pt>
                <c:pt idx="1367">
                  <c:v>Febrero</c:v>
                </c:pt>
                <c:pt idx="1368">
                  <c:v>Febrero</c:v>
                </c:pt>
                <c:pt idx="1369">
                  <c:v>Febrero</c:v>
                </c:pt>
                <c:pt idx="1370">
                  <c:v>Febrero</c:v>
                </c:pt>
                <c:pt idx="1371">
                  <c:v>Febrero</c:v>
                </c:pt>
                <c:pt idx="1372">
                  <c:v>Febrero</c:v>
                </c:pt>
                <c:pt idx="1373">
                  <c:v>Febrero</c:v>
                </c:pt>
                <c:pt idx="1374">
                  <c:v>Febrero</c:v>
                </c:pt>
                <c:pt idx="1375">
                  <c:v>Febrero</c:v>
                </c:pt>
                <c:pt idx="1376">
                  <c:v>Febrero</c:v>
                </c:pt>
                <c:pt idx="1377">
                  <c:v>Febrero</c:v>
                </c:pt>
                <c:pt idx="1378">
                  <c:v>Febrero</c:v>
                </c:pt>
                <c:pt idx="1379">
                  <c:v>Febrero</c:v>
                </c:pt>
                <c:pt idx="1380">
                  <c:v>Febrero</c:v>
                </c:pt>
                <c:pt idx="1381">
                  <c:v>Febrero</c:v>
                </c:pt>
                <c:pt idx="1382">
                  <c:v>Febrero</c:v>
                </c:pt>
                <c:pt idx="1383">
                  <c:v>Febrero</c:v>
                </c:pt>
                <c:pt idx="1384">
                  <c:v>Febrero</c:v>
                </c:pt>
                <c:pt idx="1385">
                  <c:v>Febrero</c:v>
                </c:pt>
                <c:pt idx="1386">
                  <c:v>Febrero</c:v>
                </c:pt>
                <c:pt idx="1387">
                  <c:v>Febrero</c:v>
                </c:pt>
                <c:pt idx="1388">
                  <c:v>Febrero</c:v>
                </c:pt>
                <c:pt idx="1389">
                  <c:v>Febrero</c:v>
                </c:pt>
                <c:pt idx="1390">
                  <c:v>Febrero</c:v>
                </c:pt>
                <c:pt idx="1391">
                  <c:v>Febrero</c:v>
                </c:pt>
                <c:pt idx="1392">
                  <c:v>Febrero</c:v>
                </c:pt>
                <c:pt idx="1393">
                  <c:v>Febrero</c:v>
                </c:pt>
                <c:pt idx="1394">
                  <c:v>Febrero</c:v>
                </c:pt>
                <c:pt idx="1395">
                  <c:v>Febrero</c:v>
                </c:pt>
                <c:pt idx="1396">
                  <c:v>Febrero</c:v>
                </c:pt>
                <c:pt idx="1397">
                  <c:v>Febrero</c:v>
                </c:pt>
                <c:pt idx="1398">
                  <c:v>Febrero</c:v>
                </c:pt>
                <c:pt idx="1399">
                  <c:v>Febrero</c:v>
                </c:pt>
                <c:pt idx="1400">
                  <c:v>Febrero</c:v>
                </c:pt>
                <c:pt idx="1401">
                  <c:v>Febrero</c:v>
                </c:pt>
                <c:pt idx="1402">
                  <c:v>Febrero</c:v>
                </c:pt>
                <c:pt idx="1403">
                  <c:v>Febrero</c:v>
                </c:pt>
                <c:pt idx="1404">
                  <c:v>Febrero</c:v>
                </c:pt>
                <c:pt idx="1405">
                  <c:v>Febrero</c:v>
                </c:pt>
                <c:pt idx="1406">
                  <c:v>Febrero</c:v>
                </c:pt>
                <c:pt idx="1407">
                  <c:v>Febrero</c:v>
                </c:pt>
                <c:pt idx="1408">
                  <c:v>Febrero</c:v>
                </c:pt>
                <c:pt idx="1409">
                  <c:v>Febrero</c:v>
                </c:pt>
                <c:pt idx="1410">
                  <c:v>Febrero</c:v>
                </c:pt>
                <c:pt idx="1411">
                  <c:v>Febrero</c:v>
                </c:pt>
                <c:pt idx="1412">
                  <c:v>Febrero</c:v>
                </c:pt>
                <c:pt idx="1413">
                  <c:v>Febrero</c:v>
                </c:pt>
                <c:pt idx="1414">
                  <c:v>Febrero</c:v>
                </c:pt>
                <c:pt idx="1415">
                  <c:v>Febrero</c:v>
                </c:pt>
                <c:pt idx="1416">
                  <c:v>Marzo</c:v>
                </c:pt>
                <c:pt idx="1417">
                  <c:v>Marzo</c:v>
                </c:pt>
                <c:pt idx="1418">
                  <c:v>Marzo</c:v>
                </c:pt>
                <c:pt idx="1419">
                  <c:v>Marzo</c:v>
                </c:pt>
                <c:pt idx="1420">
                  <c:v>Marzo</c:v>
                </c:pt>
                <c:pt idx="1421">
                  <c:v>Marzo</c:v>
                </c:pt>
                <c:pt idx="1422">
                  <c:v>Marzo</c:v>
                </c:pt>
                <c:pt idx="1423">
                  <c:v>Marzo</c:v>
                </c:pt>
                <c:pt idx="1424">
                  <c:v>Marzo</c:v>
                </c:pt>
                <c:pt idx="1425">
                  <c:v>Marzo</c:v>
                </c:pt>
                <c:pt idx="1426">
                  <c:v>Marzo</c:v>
                </c:pt>
                <c:pt idx="1427">
                  <c:v>Marzo</c:v>
                </c:pt>
                <c:pt idx="1428">
                  <c:v>Marzo</c:v>
                </c:pt>
                <c:pt idx="1429">
                  <c:v>Marzo</c:v>
                </c:pt>
                <c:pt idx="1430">
                  <c:v>Marzo</c:v>
                </c:pt>
                <c:pt idx="1431">
                  <c:v>Marzo</c:v>
                </c:pt>
                <c:pt idx="1432">
                  <c:v>Marzo</c:v>
                </c:pt>
                <c:pt idx="1433">
                  <c:v>Marzo</c:v>
                </c:pt>
                <c:pt idx="1434">
                  <c:v>Marzo</c:v>
                </c:pt>
                <c:pt idx="1435">
                  <c:v>Marzo</c:v>
                </c:pt>
                <c:pt idx="1436">
                  <c:v>Marzo</c:v>
                </c:pt>
                <c:pt idx="1437">
                  <c:v>Marzo</c:v>
                </c:pt>
                <c:pt idx="1438">
                  <c:v>Marzo</c:v>
                </c:pt>
                <c:pt idx="1439">
                  <c:v>Marzo</c:v>
                </c:pt>
                <c:pt idx="1440">
                  <c:v>Marzo</c:v>
                </c:pt>
                <c:pt idx="1441">
                  <c:v>Marzo</c:v>
                </c:pt>
                <c:pt idx="1442">
                  <c:v>Marzo</c:v>
                </c:pt>
                <c:pt idx="1443">
                  <c:v>Marzo</c:v>
                </c:pt>
                <c:pt idx="1444">
                  <c:v>Marzo</c:v>
                </c:pt>
                <c:pt idx="1445">
                  <c:v>Marzo</c:v>
                </c:pt>
                <c:pt idx="1446">
                  <c:v>Marzo</c:v>
                </c:pt>
                <c:pt idx="1447">
                  <c:v>Marzo</c:v>
                </c:pt>
                <c:pt idx="1448">
                  <c:v>Marzo</c:v>
                </c:pt>
                <c:pt idx="1449">
                  <c:v>Marzo</c:v>
                </c:pt>
                <c:pt idx="1450">
                  <c:v>Marzo</c:v>
                </c:pt>
                <c:pt idx="1451">
                  <c:v>Marzo</c:v>
                </c:pt>
                <c:pt idx="1452">
                  <c:v>Marzo</c:v>
                </c:pt>
                <c:pt idx="1453">
                  <c:v>Marzo</c:v>
                </c:pt>
                <c:pt idx="1454">
                  <c:v>Marzo</c:v>
                </c:pt>
                <c:pt idx="1455">
                  <c:v>Marzo</c:v>
                </c:pt>
                <c:pt idx="1456">
                  <c:v>Marzo</c:v>
                </c:pt>
                <c:pt idx="1457">
                  <c:v>Marzo</c:v>
                </c:pt>
                <c:pt idx="1458">
                  <c:v>Marzo</c:v>
                </c:pt>
                <c:pt idx="1459">
                  <c:v>Marzo</c:v>
                </c:pt>
                <c:pt idx="1460">
                  <c:v>Marzo</c:v>
                </c:pt>
                <c:pt idx="1461">
                  <c:v>Marzo</c:v>
                </c:pt>
                <c:pt idx="1462">
                  <c:v>Marzo</c:v>
                </c:pt>
                <c:pt idx="1463">
                  <c:v>Marzo</c:v>
                </c:pt>
                <c:pt idx="1464">
                  <c:v>Marzo</c:v>
                </c:pt>
                <c:pt idx="1465">
                  <c:v>Marzo</c:v>
                </c:pt>
                <c:pt idx="1466">
                  <c:v>Marzo</c:v>
                </c:pt>
                <c:pt idx="1467">
                  <c:v>Marzo</c:v>
                </c:pt>
                <c:pt idx="1468">
                  <c:v>Marzo</c:v>
                </c:pt>
                <c:pt idx="1469">
                  <c:v>Marzo</c:v>
                </c:pt>
                <c:pt idx="1470">
                  <c:v>Marzo</c:v>
                </c:pt>
                <c:pt idx="1471">
                  <c:v>Marzo</c:v>
                </c:pt>
                <c:pt idx="1472">
                  <c:v>Marzo</c:v>
                </c:pt>
                <c:pt idx="1473">
                  <c:v>Marzo</c:v>
                </c:pt>
                <c:pt idx="1474">
                  <c:v>Marzo</c:v>
                </c:pt>
                <c:pt idx="1475">
                  <c:v>Marzo</c:v>
                </c:pt>
                <c:pt idx="1476">
                  <c:v>Marzo</c:v>
                </c:pt>
                <c:pt idx="1477">
                  <c:v>Marzo</c:v>
                </c:pt>
                <c:pt idx="1478">
                  <c:v>Marzo</c:v>
                </c:pt>
                <c:pt idx="1479">
                  <c:v>Marzo</c:v>
                </c:pt>
                <c:pt idx="1480">
                  <c:v>Marzo</c:v>
                </c:pt>
                <c:pt idx="1481">
                  <c:v>Marzo</c:v>
                </c:pt>
                <c:pt idx="1482">
                  <c:v>Marzo</c:v>
                </c:pt>
                <c:pt idx="1483">
                  <c:v>Marzo</c:v>
                </c:pt>
                <c:pt idx="1484">
                  <c:v>Marzo</c:v>
                </c:pt>
                <c:pt idx="1485">
                  <c:v>Marzo</c:v>
                </c:pt>
                <c:pt idx="1486">
                  <c:v>Marzo</c:v>
                </c:pt>
                <c:pt idx="1487">
                  <c:v>Marzo</c:v>
                </c:pt>
                <c:pt idx="1488">
                  <c:v>Marzo</c:v>
                </c:pt>
                <c:pt idx="1489">
                  <c:v>Marzo</c:v>
                </c:pt>
                <c:pt idx="1490">
                  <c:v>Marzo</c:v>
                </c:pt>
                <c:pt idx="1491">
                  <c:v>Marzo</c:v>
                </c:pt>
                <c:pt idx="1492">
                  <c:v>Marzo</c:v>
                </c:pt>
                <c:pt idx="1493">
                  <c:v>Marzo</c:v>
                </c:pt>
                <c:pt idx="1494">
                  <c:v>Marzo</c:v>
                </c:pt>
                <c:pt idx="1495">
                  <c:v>Marzo</c:v>
                </c:pt>
                <c:pt idx="1496">
                  <c:v>Marzo</c:v>
                </c:pt>
                <c:pt idx="1497">
                  <c:v>Marzo</c:v>
                </c:pt>
                <c:pt idx="1498">
                  <c:v>Marzo</c:v>
                </c:pt>
                <c:pt idx="1499">
                  <c:v>Marzo</c:v>
                </c:pt>
                <c:pt idx="1500">
                  <c:v>Marzo</c:v>
                </c:pt>
                <c:pt idx="1501">
                  <c:v>Marzo</c:v>
                </c:pt>
                <c:pt idx="1502">
                  <c:v>Marzo</c:v>
                </c:pt>
                <c:pt idx="1503">
                  <c:v>Marzo</c:v>
                </c:pt>
                <c:pt idx="1504">
                  <c:v>Marzo</c:v>
                </c:pt>
                <c:pt idx="1505">
                  <c:v>Marzo</c:v>
                </c:pt>
                <c:pt idx="1506">
                  <c:v>Marzo</c:v>
                </c:pt>
                <c:pt idx="1507">
                  <c:v>Marzo</c:v>
                </c:pt>
                <c:pt idx="1508">
                  <c:v>Marzo</c:v>
                </c:pt>
                <c:pt idx="1509">
                  <c:v>Marzo</c:v>
                </c:pt>
                <c:pt idx="1510">
                  <c:v>Marzo</c:v>
                </c:pt>
                <c:pt idx="1511">
                  <c:v>Marzo</c:v>
                </c:pt>
                <c:pt idx="1512">
                  <c:v>Marzo</c:v>
                </c:pt>
                <c:pt idx="1513">
                  <c:v>Marzo</c:v>
                </c:pt>
                <c:pt idx="1514">
                  <c:v>Marzo</c:v>
                </c:pt>
                <c:pt idx="1515">
                  <c:v>Marzo</c:v>
                </c:pt>
                <c:pt idx="1516">
                  <c:v>Marzo</c:v>
                </c:pt>
                <c:pt idx="1517">
                  <c:v>Marzo</c:v>
                </c:pt>
                <c:pt idx="1518">
                  <c:v>Marzo</c:v>
                </c:pt>
                <c:pt idx="1519">
                  <c:v>Marzo</c:v>
                </c:pt>
                <c:pt idx="1520">
                  <c:v>Marzo</c:v>
                </c:pt>
                <c:pt idx="1521">
                  <c:v>Marzo</c:v>
                </c:pt>
                <c:pt idx="1522">
                  <c:v>Marzo</c:v>
                </c:pt>
                <c:pt idx="1523">
                  <c:v>Marzo</c:v>
                </c:pt>
                <c:pt idx="1524">
                  <c:v>Marzo</c:v>
                </c:pt>
                <c:pt idx="1525">
                  <c:v>Marzo</c:v>
                </c:pt>
                <c:pt idx="1526">
                  <c:v>Marzo</c:v>
                </c:pt>
                <c:pt idx="1527">
                  <c:v>Marzo</c:v>
                </c:pt>
                <c:pt idx="1528">
                  <c:v>Marzo</c:v>
                </c:pt>
                <c:pt idx="1529">
                  <c:v>Marzo</c:v>
                </c:pt>
                <c:pt idx="1530">
                  <c:v>Marzo</c:v>
                </c:pt>
                <c:pt idx="1531">
                  <c:v>Marzo</c:v>
                </c:pt>
                <c:pt idx="1532">
                  <c:v>Marzo</c:v>
                </c:pt>
                <c:pt idx="1533">
                  <c:v>Marzo</c:v>
                </c:pt>
                <c:pt idx="1534">
                  <c:v>Marzo</c:v>
                </c:pt>
                <c:pt idx="1535">
                  <c:v>Marzo</c:v>
                </c:pt>
                <c:pt idx="1536">
                  <c:v>Marzo</c:v>
                </c:pt>
                <c:pt idx="1537">
                  <c:v>Marzo</c:v>
                </c:pt>
                <c:pt idx="1538">
                  <c:v>Marzo</c:v>
                </c:pt>
                <c:pt idx="1539">
                  <c:v>Marzo</c:v>
                </c:pt>
                <c:pt idx="1540">
                  <c:v>Marzo</c:v>
                </c:pt>
                <c:pt idx="1541">
                  <c:v>Marzo</c:v>
                </c:pt>
                <c:pt idx="1542">
                  <c:v>Marzo</c:v>
                </c:pt>
                <c:pt idx="1543">
                  <c:v>Marzo</c:v>
                </c:pt>
                <c:pt idx="1544">
                  <c:v>Marzo</c:v>
                </c:pt>
                <c:pt idx="1545">
                  <c:v>Marzo</c:v>
                </c:pt>
                <c:pt idx="1546">
                  <c:v>Marzo</c:v>
                </c:pt>
                <c:pt idx="1547">
                  <c:v>Marzo</c:v>
                </c:pt>
                <c:pt idx="1548">
                  <c:v>Marzo</c:v>
                </c:pt>
                <c:pt idx="1549">
                  <c:v>Marzo</c:v>
                </c:pt>
                <c:pt idx="1550">
                  <c:v>Marzo</c:v>
                </c:pt>
                <c:pt idx="1551">
                  <c:v>Marzo</c:v>
                </c:pt>
                <c:pt idx="1552">
                  <c:v>Marzo</c:v>
                </c:pt>
                <c:pt idx="1553">
                  <c:v>Marzo</c:v>
                </c:pt>
                <c:pt idx="1554">
                  <c:v>Marzo</c:v>
                </c:pt>
                <c:pt idx="1555">
                  <c:v>Marzo</c:v>
                </c:pt>
                <c:pt idx="1556">
                  <c:v>Marzo</c:v>
                </c:pt>
                <c:pt idx="1557">
                  <c:v>Marzo</c:v>
                </c:pt>
                <c:pt idx="1558">
                  <c:v>Marzo</c:v>
                </c:pt>
                <c:pt idx="1559">
                  <c:v>Marzo</c:v>
                </c:pt>
                <c:pt idx="1560">
                  <c:v>Marzo</c:v>
                </c:pt>
                <c:pt idx="1561">
                  <c:v>Marzo</c:v>
                </c:pt>
                <c:pt idx="1562">
                  <c:v>Marzo</c:v>
                </c:pt>
                <c:pt idx="1563">
                  <c:v>Marzo</c:v>
                </c:pt>
                <c:pt idx="1564">
                  <c:v>Marzo</c:v>
                </c:pt>
                <c:pt idx="1565">
                  <c:v>Marzo</c:v>
                </c:pt>
                <c:pt idx="1566">
                  <c:v>Marzo</c:v>
                </c:pt>
                <c:pt idx="1567">
                  <c:v>Marzo</c:v>
                </c:pt>
                <c:pt idx="1568">
                  <c:v>Marzo</c:v>
                </c:pt>
                <c:pt idx="1569">
                  <c:v>Marzo</c:v>
                </c:pt>
                <c:pt idx="1570">
                  <c:v>Marzo</c:v>
                </c:pt>
                <c:pt idx="1571">
                  <c:v>Marzo</c:v>
                </c:pt>
                <c:pt idx="1572">
                  <c:v>Marzo</c:v>
                </c:pt>
                <c:pt idx="1573">
                  <c:v>Marzo</c:v>
                </c:pt>
                <c:pt idx="1574">
                  <c:v>Marzo</c:v>
                </c:pt>
                <c:pt idx="1575">
                  <c:v>Marzo</c:v>
                </c:pt>
                <c:pt idx="1576">
                  <c:v>Marzo</c:v>
                </c:pt>
                <c:pt idx="1577">
                  <c:v>Marzo</c:v>
                </c:pt>
                <c:pt idx="1578">
                  <c:v>Marzo</c:v>
                </c:pt>
                <c:pt idx="1579">
                  <c:v>Marzo</c:v>
                </c:pt>
                <c:pt idx="1580">
                  <c:v>Marzo</c:v>
                </c:pt>
                <c:pt idx="1581">
                  <c:v>Marzo</c:v>
                </c:pt>
                <c:pt idx="1582">
                  <c:v>Marzo</c:v>
                </c:pt>
                <c:pt idx="1583">
                  <c:v>Marzo</c:v>
                </c:pt>
                <c:pt idx="1584">
                  <c:v>Marzo</c:v>
                </c:pt>
                <c:pt idx="1585">
                  <c:v>Marzo</c:v>
                </c:pt>
                <c:pt idx="1586">
                  <c:v>Marzo</c:v>
                </c:pt>
                <c:pt idx="1587">
                  <c:v>Marzo</c:v>
                </c:pt>
                <c:pt idx="1588">
                  <c:v>Marzo</c:v>
                </c:pt>
                <c:pt idx="1589">
                  <c:v>Marzo</c:v>
                </c:pt>
                <c:pt idx="1590">
                  <c:v>Marzo</c:v>
                </c:pt>
                <c:pt idx="1591">
                  <c:v>Marzo</c:v>
                </c:pt>
                <c:pt idx="1592">
                  <c:v>Marzo</c:v>
                </c:pt>
                <c:pt idx="1593">
                  <c:v>Marzo</c:v>
                </c:pt>
                <c:pt idx="1594">
                  <c:v>Marzo</c:v>
                </c:pt>
                <c:pt idx="1595">
                  <c:v>Marzo</c:v>
                </c:pt>
                <c:pt idx="1596">
                  <c:v>Marzo</c:v>
                </c:pt>
                <c:pt idx="1597">
                  <c:v>Marzo</c:v>
                </c:pt>
                <c:pt idx="1598">
                  <c:v>Marzo</c:v>
                </c:pt>
                <c:pt idx="1599">
                  <c:v>Marzo</c:v>
                </c:pt>
                <c:pt idx="1600">
                  <c:v>Marzo</c:v>
                </c:pt>
                <c:pt idx="1601">
                  <c:v>Marzo</c:v>
                </c:pt>
                <c:pt idx="1602">
                  <c:v>Marzo</c:v>
                </c:pt>
                <c:pt idx="1603">
                  <c:v>Marzo</c:v>
                </c:pt>
                <c:pt idx="1604">
                  <c:v>Marzo</c:v>
                </c:pt>
                <c:pt idx="1605">
                  <c:v>Marzo</c:v>
                </c:pt>
                <c:pt idx="1606">
                  <c:v>Marzo</c:v>
                </c:pt>
                <c:pt idx="1607">
                  <c:v>Marzo</c:v>
                </c:pt>
                <c:pt idx="1608">
                  <c:v>Marzo</c:v>
                </c:pt>
                <c:pt idx="1609">
                  <c:v>Marzo</c:v>
                </c:pt>
                <c:pt idx="1610">
                  <c:v>Marzo</c:v>
                </c:pt>
                <c:pt idx="1611">
                  <c:v>Marzo</c:v>
                </c:pt>
                <c:pt idx="1612">
                  <c:v>Marzo</c:v>
                </c:pt>
                <c:pt idx="1613">
                  <c:v>Marzo</c:v>
                </c:pt>
                <c:pt idx="1614">
                  <c:v>Marzo</c:v>
                </c:pt>
                <c:pt idx="1615">
                  <c:v>Marzo</c:v>
                </c:pt>
                <c:pt idx="1616">
                  <c:v>Marzo</c:v>
                </c:pt>
                <c:pt idx="1617">
                  <c:v>Marzo</c:v>
                </c:pt>
                <c:pt idx="1618">
                  <c:v>Marzo</c:v>
                </c:pt>
                <c:pt idx="1619">
                  <c:v>Marzo</c:v>
                </c:pt>
                <c:pt idx="1620">
                  <c:v>Marzo</c:v>
                </c:pt>
                <c:pt idx="1621">
                  <c:v>Marzo</c:v>
                </c:pt>
                <c:pt idx="1622">
                  <c:v>Marzo</c:v>
                </c:pt>
                <c:pt idx="1623">
                  <c:v>Marzo</c:v>
                </c:pt>
                <c:pt idx="1624">
                  <c:v>Marzo</c:v>
                </c:pt>
                <c:pt idx="1625">
                  <c:v>Marzo</c:v>
                </c:pt>
                <c:pt idx="1626">
                  <c:v>Marzo</c:v>
                </c:pt>
                <c:pt idx="1627">
                  <c:v>Marzo</c:v>
                </c:pt>
                <c:pt idx="1628">
                  <c:v>Marzo</c:v>
                </c:pt>
                <c:pt idx="1629">
                  <c:v>Marzo</c:v>
                </c:pt>
                <c:pt idx="1630">
                  <c:v>Marzo</c:v>
                </c:pt>
                <c:pt idx="1631">
                  <c:v>Marzo</c:v>
                </c:pt>
                <c:pt idx="1632">
                  <c:v>Marzo</c:v>
                </c:pt>
                <c:pt idx="1633">
                  <c:v>Marzo</c:v>
                </c:pt>
                <c:pt idx="1634">
                  <c:v>Marzo</c:v>
                </c:pt>
                <c:pt idx="1635">
                  <c:v>Marzo</c:v>
                </c:pt>
                <c:pt idx="1636">
                  <c:v>Marzo</c:v>
                </c:pt>
                <c:pt idx="1637">
                  <c:v>Marzo</c:v>
                </c:pt>
                <c:pt idx="1638">
                  <c:v>Marzo</c:v>
                </c:pt>
                <c:pt idx="1639">
                  <c:v>Marzo</c:v>
                </c:pt>
                <c:pt idx="1640">
                  <c:v>Marzo</c:v>
                </c:pt>
                <c:pt idx="1641">
                  <c:v>Marzo</c:v>
                </c:pt>
                <c:pt idx="1642">
                  <c:v>Marzo</c:v>
                </c:pt>
                <c:pt idx="1643">
                  <c:v>Marzo</c:v>
                </c:pt>
                <c:pt idx="1644">
                  <c:v>Marzo</c:v>
                </c:pt>
                <c:pt idx="1645">
                  <c:v>Marzo</c:v>
                </c:pt>
                <c:pt idx="1646">
                  <c:v>Marzo</c:v>
                </c:pt>
                <c:pt idx="1647">
                  <c:v>Marzo</c:v>
                </c:pt>
                <c:pt idx="1648">
                  <c:v>Marzo</c:v>
                </c:pt>
                <c:pt idx="1649">
                  <c:v>Marzo</c:v>
                </c:pt>
                <c:pt idx="1650">
                  <c:v>Marzo</c:v>
                </c:pt>
                <c:pt idx="1651">
                  <c:v>Marzo</c:v>
                </c:pt>
                <c:pt idx="1652">
                  <c:v>Marzo</c:v>
                </c:pt>
                <c:pt idx="1653">
                  <c:v>Marzo</c:v>
                </c:pt>
                <c:pt idx="1654">
                  <c:v>Marzo</c:v>
                </c:pt>
                <c:pt idx="1655">
                  <c:v>Marzo</c:v>
                </c:pt>
                <c:pt idx="1656">
                  <c:v>Marzo</c:v>
                </c:pt>
                <c:pt idx="1657">
                  <c:v>Marzo</c:v>
                </c:pt>
                <c:pt idx="1658">
                  <c:v>Marzo</c:v>
                </c:pt>
                <c:pt idx="1659">
                  <c:v>Marzo</c:v>
                </c:pt>
                <c:pt idx="1660">
                  <c:v>Marzo</c:v>
                </c:pt>
                <c:pt idx="1661">
                  <c:v>Marzo</c:v>
                </c:pt>
                <c:pt idx="1662">
                  <c:v>Marzo</c:v>
                </c:pt>
                <c:pt idx="1663">
                  <c:v>Marzo</c:v>
                </c:pt>
                <c:pt idx="1664">
                  <c:v>Marzo</c:v>
                </c:pt>
                <c:pt idx="1665">
                  <c:v>Marzo</c:v>
                </c:pt>
                <c:pt idx="1666">
                  <c:v>Marzo</c:v>
                </c:pt>
                <c:pt idx="1667">
                  <c:v>Marzo</c:v>
                </c:pt>
                <c:pt idx="1668">
                  <c:v>Marzo</c:v>
                </c:pt>
                <c:pt idx="1669">
                  <c:v>Marzo</c:v>
                </c:pt>
                <c:pt idx="1670">
                  <c:v>Marzo</c:v>
                </c:pt>
                <c:pt idx="1671">
                  <c:v>Marzo</c:v>
                </c:pt>
                <c:pt idx="1672">
                  <c:v>Marzo</c:v>
                </c:pt>
                <c:pt idx="1673">
                  <c:v>Marzo</c:v>
                </c:pt>
                <c:pt idx="1674">
                  <c:v>Marzo</c:v>
                </c:pt>
                <c:pt idx="1675">
                  <c:v>Marzo</c:v>
                </c:pt>
                <c:pt idx="1676">
                  <c:v>Marzo</c:v>
                </c:pt>
                <c:pt idx="1677">
                  <c:v>Marzo</c:v>
                </c:pt>
                <c:pt idx="1678">
                  <c:v>Marzo</c:v>
                </c:pt>
                <c:pt idx="1679">
                  <c:v>Marzo</c:v>
                </c:pt>
                <c:pt idx="1680">
                  <c:v>Marzo</c:v>
                </c:pt>
                <c:pt idx="1681">
                  <c:v>Marzo</c:v>
                </c:pt>
                <c:pt idx="1682">
                  <c:v>Marzo</c:v>
                </c:pt>
                <c:pt idx="1683">
                  <c:v>Marzo</c:v>
                </c:pt>
                <c:pt idx="1684">
                  <c:v>Marzo</c:v>
                </c:pt>
                <c:pt idx="1685">
                  <c:v>Marzo</c:v>
                </c:pt>
                <c:pt idx="1686">
                  <c:v>Marzo</c:v>
                </c:pt>
                <c:pt idx="1687">
                  <c:v>Marzo</c:v>
                </c:pt>
                <c:pt idx="1688">
                  <c:v>Marzo</c:v>
                </c:pt>
                <c:pt idx="1689">
                  <c:v>Marzo</c:v>
                </c:pt>
                <c:pt idx="1690">
                  <c:v>Marzo</c:v>
                </c:pt>
                <c:pt idx="1691">
                  <c:v>Marzo</c:v>
                </c:pt>
                <c:pt idx="1692">
                  <c:v>Marzo</c:v>
                </c:pt>
                <c:pt idx="1693">
                  <c:v>Marzo</c:v>
                </c:pt>
                <c:pt idx="1694">
                  <c:v>Marzo</c:v>
                </c:pt>
                <c:pt idx="1695">
                  <c:v>Marzo</c:v>
                </c:pt>
                <c:pt idx="1696">
                  <c:v>Marzo</c:v>
                </c:pt>
                <c:pt idx="1697">
                  <c:v>Marzo</c:v>
                </c:pt>
                <c:pt idx="1698">
                  <c:v>Marzo</c:v>
                </c:pt>
                <c:pt idx="1699">
                  <c:v>Marzo</c:v>
                </c:pt>
                <c:pt idx="1700">
                  <c:v>Marzo</c:v>
                </c:pt>
                <c:pt idx="1701">
                  <c:v>Marzo</c:v>
                </c:pt>
                <c:pt idx="1702">
                  <c:v>Marzo</c:v>
                </c:pt>
                <c:pt idx="1703">
                  <c:v>Marzo</c:v>
                </c:pt>
                <c:pt idx="1704">
                  <c:v>Marzo</c:v>
                </c:pt>
                <c:pt idx="1705">
                  <c:v>Marzo</c:v>
                </c:pt>
                <c:pt idx="1706">
                  <c:v>Marzo</c:v>
                </c:pt>
                <c:pt idx="1707">
                  <c:v>Marzo</c:v>
                </c:pt>
                <c:pt idx="1708">
                  <c:v>Marzo</c:v>
                </c:pt>
                <c:pt idx="1709">
                  <c:v>Marzo</c:v>
                </c:pt>
                <c:pt idx="1710">
                  <c:v>Marzo</c:v>
                </c:pt>
                <c:pt idx="1711">
                  <c:v>Marzo</c:v>
                </c:pt>
                <c:pt idx="1712">
                  <c:v>Marzo</c:v>
                </c:pt>
                <c:pt idx="1713">
                  <c:v>Marzo</c:v>
                </c:pt>
                <c:pt idx="1714">
                  <c:v>Marzo</c:v>
                </c:pt>
                <c:pt idx="1715">
                  <c:v>Marzo</c:v>
                </c:pt>
                <c:pt idx="1716">
                  <c:v>Marzo</c:v>
                </c:pt>
                <c:pt idx="1717">
                  <c:v>Marzo</c:v>
                </c:pt>
                <c:pt idx="1718">
                  <c:v>Marzo</c:v>
                </c:pt>
                <c:pt idx="1719">
                  <c:v>Marzo</c:v>
                </c:pt>
                <c:pt idx="1720">
                  <c:v>Marzo</c:v>
                </c:pt>
                <c:pt idx="1721">
                  <c:v>Marzo</c:v>
                </c:pt>
                <c:pt idx="1722">
                  <c:v>Marzo</c:v>
                </c:pt>
                <c:pt idx="1723">
                  <c:v>Marzo</c:v>
                </c:pt>
                <c:pt idx="1724">
                  <c:v>Marzo</c:v>
                </c:pt>
                <c:pt idx="1725">
                  <c:v>Marzo</c:v>
                </c:pt>
                <c:pt idx="1726">
                  <c:v>Marzo</c:v>
                </c:pt>
                <c:pt idx="1727">
                  <c:v>Marzo</c:v>
                </c:pt>
                <c:pt idx="1728">
                  <c:v>Marzo</c:v>
                </c:pt>
                <c:pt idx="1729">
                  <c:v>Marzo</c:v>
                </c:pt>
                <c:pt idx="1730">
                  <c:v>Marzo</c:v>
                </c:pt>
                <c:pt idx="1731">
                  <c:v>Marzo</c:v>
                </c:pt>
                <c:pt idx="1732">
                  <c:v>Marzo</c:v>
                </c:pt>
                <c:pt idx="1733">
                  <c:v>Marzo</c:v>
                </c:pt>
                <c:pt idx="1734">
                  <c:v>Marzo</c:v>
                </c:pt>
                <c:pt idx="1735">
                  <c:v>Marzo</c:v>
                </c:pt>
                <c:pt idx="1736">
                  <c:v>Marzo</c:v>
                </c:pt>
                <c:pt idx="1737">
                  <c:v>Marzo</c:v>
                </c:pt>
                <c:pt idx="1738">
                  <c:v>Marzo</c:v>
                </c:pt>
                <c:pt idx="1739">
                  <c:v>Marzo</c:v>
                </c:pt>
                <c:pt idx="1740">
                  <c:v>Marzo</c:v>
                </c:pt>
                <c:pt idx="1741">
                  <c:v>Marzo</c:v>
                </c:pt>
                <c:pt idx="1742">
                  <c:v>Marzo</c:v>
                </c:pt>
                <c:pt idx="1743">
                  <c:v>Marzo</c:v>
                </c:pt>
                <c:pt idx="1744">
                  <c:v>Marzo</c:v>
                </c:pt>
                <c:pt idx="1745">
                  <c:v>Marzo</c:v>
                </c:pt>
                <c:pt idx="1746">
                  <c:v>Marzo</c:v>
                </c:pt>
                <c:pt idx="1747">
                  <c:v>Marzo</c:v>
                </c:pt>
                <c:pt idx="1748">
                  <c:v>Marzo</c:v>
                </c:pt>
                <c:pt idx="1749">
                  <c:v>Marzo</c:v>
                </c:pt>
                <c:pt idx="1750">
                  <c:v>Marzo</c:v>
                </c:pt>
                <c:pt idx="1751">
                  <c:v>Marzo</c:v>
                </c:pt>
                <c:pt idx="1752">
                  <c:v>Marzo</c:v>
                </c:pt>
                <c:pt idx="1753">
                  <c:v>Marzo</c:v>
                </c:pt>
                <c:pt idx="1754">
                  <c:v>Marzo</c:v>
                </c:pt>
                <c:pt idx="1755">
                  <c:v>Marzo</c:v>
                </c:pt>
                <c:pt idx="1756">
                  <c:v>Marzo</c:v>
                </c:pt>
                <c:pt idx="1757">
                  <c:v>Marzo</c:v>
                </c:pt>
                <c:pt idx="1758">
                  <c:v>Marzo</c:v>
                </c:pt>
                <c:pt idx="1759">
                  <c:v>Marzo</c:v>
                </c:pt>
                <c:pt idx="1760">
                  <c:v>Marzo</c:v>
                </c:pt>
                <c:pt idx="1761">
                  <c:v>Marzo</c:v>
                </c:pt>
                <c:pt idx="1762">
                  <c:v>Marzo</c:v>
                </c:pt>
                <c:pt idx="1763">
                  <c:v>Marzo</c:v>
                </c:pt>
                <c:pt idx="1764">
                  <c:v>Marzo</c:v>
                </c:pt>
                <c:pt idx="1765">
                  <c:v>Marzo</c:v>
                </c:pt>
                <c:pt idx="1766">
                  <c:v>Marzo</c:v>
                </c:pt>
                <c:pt idx="1767">
                  <c:v>Marzo</c:v>
                </c:pt>
                <c:pt idx="1768">
                  <c:v>Marzo</c:v>
                </c:pt>
                <c:pt idx="1769">
                  <c:v>Marzo</c:v>
                </c:pt>
                <c:pt idx="1770">
                  <c:v>Marzo</c:v>
                </c:pt>
                <c:pt idx="1771">
                  <c:v>Marzo</c:v>
                </c:pt>
                <c:pt idx="1772">
                  <c:v>Marzo</c:v>
                </c:pt>
                <c:pt idx="1773">
                  <c:v>Marzo</c:v>
                </c:pt>
                <c:pt idx="1774">
                  <c:v>Marzo</c:v>
                </c:pt>
                <c:pt idx="1775">
                  <c:v>Marzo</c:v>
                </c:pt>
                <c:pt idx="1776">
                  <c:v>Marzo</c:v>
                </c:pt>
                <c:pt idx="1777">
                  <c:v>Marzo</c:v>
                </c:pt>
                <c:pt idx="1778">
                  <c:v>Marzo</c:v>
                </c:pt>
                <c:pt idx="1779">
                  <c:v>Marzo</c:v>
                </c:pt>
                <c:pt idx="1780">
                  <c:v>Marzo</c:v>
                </c:pt>
                <c:pt idx="1781">
                  <c:v>Marzo</c:v>
                </c:pt>
                <c:pt idx="1782">
                  <c:v>Marzo</c:v>
                </c:pt>
                <c:pt idx="1783">
                  <c:v>Marzo</c:v>
                </c:pt>
                <c:pt idx="1784">
                  <c:v>Marzo</c:v>
                </c:pt>
                <c:pt idx="1785">
                  <c:v>Marzo</c:v>
                </c:pt>
                <c:pt idx="1786">
                  <c:v>Marzo</c:v>
                </c:pt>
                <c:pt idx="1787">
                  <c:v>Marzo</c:v>
                </c:pt>
                <c:pt idx="1788">
                  <c:v>Marzo</c:v>
                </c:pt>
                <c:pt idx="1789">
                  <c:v>Marzo</c:v>
                </c:pt>
                <c:pt idx="1790">
                  <c:v>Marzo</c:v>
                </c:pt>
                <c:pt idx="1791">
                  <c:v>Marzo</c:v>
                </c:pt>
                <c:pt idx="1792">
                  <c:v>Marzo</c:v>
                </c:pt>
                <c:pt idx="1793">
                  <c:v>Marzo</c:v>
                </c:pt>
                <c:pt idx="1794">
                  <c:v>Marzo</c:v>
                </c:pt>
                <c:pt idx="1795">
                  <c:v>Marzo</c:v>
                </c:pt>
                <c:pt idx="1796">
                  <c:v>Marzo</c:v>
                </c:pt>
                <c:pt idx="1797">
                  <c:v>Marzo</c:v>
                </c:pt>
                <c:pt idx="1798">
                  <c:v>Marzo</c:v>
                </c:pt>
                <c:pt idx="1799">
                  <c:v>Marzo</c:v>
                </c:pt>
                <c:pt idx="1800">
                  <c:v>Marzo</c:v>
                </c:pt>
                <c:pt idx="1801">
                  <c:v>Marzo</c:v>
                </c:pt>
                <c:pt idx="1802">
                  <c:v>Marzo</c:v>
                </c:pt>
                <c:pt idx="1803">
                  <c:v>Marzo</c:v>
                </c:pt>
                <c:pt idx="1804">
                  <c:v>Marzo</c:v>
                </c:pt>
                <c:pt idx="1805">
                  <c:v>Marzo</c:v>
                </c:pt>
                <c:pt idx="1806">
                  <c:v>Marzo</c:v>
                </c:pt>
                <c:pt idx="1807">
                  <c:v>Marzo</c:v>
                </c:pt>
                <c:pt idx="1808">
                  <c:v>Marzo</c:v>
                </c:pt>
                <c:pt idx="1809">
                  <c:v>Marzo</c:v>
                </c:pt>
                <c:pt idx="1810">
                  <c:v>Marzo</c:v>
                </c:pt>
                <c:pt idx="1811">
                  <c:v>Marzo</c:v>
                </c:pt>
                <c:pt idx="1812">
                  <c:v>Marzo</c:v>
                </c:pt>
                <c:pt idx="1813">
                  <c:v>Marzo</c:v>
                </c:pt>
                <c:pt idx="1814">
                  <c:v>Marzo</c:v>
                </c:pt>
                <c:pt idx="1815">
                  <c:v>Marzo</c:v>
                </c:pt>
                <c:pt idx="1816">
                  <c:v>Marzo</c:v>
                </c:pt>
                <c:pt idx="1817">
                  <c:v>Marzo</c:v>
                </c:pt>
                <c:pt idx="1818">
                  <c:v>Marzo</c:v>
                </c:pt>
                <c:pt idx="1819">
                  <c:v>Marzo</c:v>
                </c:pt>
                <c:pt idx="1820">
                  <c:v>Marzo</c:v>
                </c:pt>
                <c:pt idx="1821">
                  <c:v>Marzo</c:v>
                </c:pt>
                <c:pt idx="1822">
                  <c:v>Marzo</c:v>
                </c:pt>
                <c:pt idx="1823">
                  <c:v>Marzo</c:v>
                </c:pt>
                <c:pt idx="1824">
                  <c:v>Marzo</c:v>
                </c:pt>
                <c:pt idx="1825">
                  <c:v>Marzo</c:v>
                </c:pt>
                <c:pt idx="1826">
                  <c:v>Marzo</c:v>
                </c:pt>
                <c:pt idx="1827">
                  <c:v>Marzo</c:v>
                </c:pt>
                <c:pt idx="1828">
                  <c:v>Marzo</c:v>
                </c:pt>
                <c:pt idx="1829">
                  <c:v>Marzo</c:v>
                </c:pt>
                <c:pt idx="1830">
                  <c:v>Marzo</c:v>
                </c:pt>
                <c:pt idx="1831">
                  <c:v>Marzo</c:v>
                </c:pt>
                <c:pt idx="1832">
                  <c:v>Marzo</c:v>
                </c:pt>
                <c:pt idx="1833">
                  <c:v>Marzo</c:v>
                </c:pt>
                <c:pt idx="1834">
                  <c:v>Marzo</c:v>
                </c:pt>
                <c:pt idx="1835">
                  <c:v>Marzo</c:v>
                </c:pt>
                <c:pt idx="1836">
                  <c:v>Marzo</c:v>
                </c:pt>
                <c:pt idx="1837">
                  <c:v>Marzo</c:v>
                </c:pt>
                <c:pt idx="1838">
                  <c:v>Marzo</c:v>
                </c:pt>
                <c:pt idx="1839">
                  <c:v>Marzo</c:v>
                </c:pt>
                <c:pt idx="1840">
                  <c:v>Marzo</c:v>
                </c:pt>
                <c:pt idx="1841">
                  <c:v>Marzo</c:v>
                </c:pt>
                <c:pt idx="1842">
                  <c:v>Marzo</c:v>
                </c:pt>
                <c:pt idx="1843">
                  <c:v>Marzo</c:v>
                </c:pt>
                <c:pt idx="1844">
                  <c:v>Marzo</c:v>
                </c:pt>
                <c:pt idx="1845">
                  <c:v>Marzo</c:v>
                </c:pt>
                <c:pt idx="1846">
                  <c:v>Marzo</c:v>
                </c:pt>
                <c:pt idx="1847">
                  <c:v>Marzo</c:v>
                </c:pt>
                <c:pt idx="1848">
                  <c:v>Marzo</c:v>
                </c:pt>
                <c:pt idx="1849">
                  <c:v>Marzo</c:v>
                </c:pt>
                <c:pt idx="1850">
                  <c:v>Marzo</c:v>
                </c:pt>
                <c:pt idx="1851">
                  <c:v>Marzo</c:v>
                </c:pt>
                <c:pt idx="1852">
                  <c:v>Marzo</c:v>
                </c:pt>
                <c:pt idx="1853">
                  <c:v>Marzo</c:v>
                </c:pt>
                <c:pt idx="1854">
                  <c:v>Marzo</c:v>
                </c:pt>
                <c:pt idx="1855">
                  <c:v>Marzo</c:v>
                </c:pt>
                <c:pt idx="1856">
                  <c:v>Marzo</c:v>
                </c:pt>
                <c:pt idx="1857">
                  <c:v>Marzo</c:v>
                </c:pt>
                <c:pt idx="1858">
                  <c:v>Marzo</c:v>
                </c:pt>
                <c:pt idx="1859">
                  <c:v>Marzo</c:v>
                </c:pt>
                <c:pt idx="1860">
                  <c:v>Marzo</c:v>
                </c:pt>
                <c:pt idx="1861">
                  <c:v>Marzo</c:v>
                </c:pt>
                <c:pt idx="1862">
                  <c:v>Marzo</c:v>
                </c:pt>
                <c:pt idx="1863">
                  <c:v>Marzo</c:v>
                </c:pt>
                <c:pt idx="1864">
                  <c:v>Marzo</c:v>
                </c:pt>
                <c:pt idx="1865">
                  <c:v>Marzo</c:v>
                </c:pt>
                <c:pt idx="1866">
                  <c:v>Marzo</c:v>
                </c:pt>
                <c:pt idx="1867">
                  <c:v>Marzo</c:v>
                </c:pt>
                <c:pt idx="1868">
                  <c:v>Marzo</c:v>
                </c:pt>
                <c:pt idx="1869">
                  <c:v>Marzo</c:v>
                </c:pt>
                <c:pt idx="1870">
                  <c:v>Marzo</c:v>
                </c:pt>
                <c:pt idx="1871">
                  <c:v>Marzo</c:v>
                </c:pt>
                <c:pt idx="1872">
                  <c:v>Marzo</c:v>
                </c:pt>
                <c:pt idx="1873">
                  <c:v>Marzo</c:v>
                </c:pt>
                <c:pt idx="1874">
                  <c:v>Marzo</c:v>
                </c:pt>
                <c:pt idx="1875">
                  <c:v>Marzo</c:v>
                </c:pt>
                <c:pt idx="1876">
                  <c:v>Marzo</c:v>
                </c:pt>
                <c:pt idx="1877">
                  <c:v>Marzo</c:v>
                </c:pt>
                <c:pt idx="1878">
                  <c:v>Marzo</c:v>
                </c:pt>
                <c:pt idx="1879">
                  <c:v>Marzo</c:v>
                </c:pt>
                <c:pt idx="1880">
                  <c:v>Marzo</c:v>
                </c:pt>
                <c:pt idx="1881">
                  <c:v>Marzo</c:v>
                </c:pt>
                <c:pt idx="1882">
                  <c:v>Marzo</c:v>
                </c:pt>
                <c:pt idx="1883">
                  <c:v>Marzo</c:v>
                </c:pt>
                <c:pt idx="1884">
                  <c:v>Marzo</c:v>
                </c:pt>
                <c:pt idx="1885">
                  <c:v>Marzo</c:v>
                </c:pt>
                <c:pt idx="1886">
                  <c:v>Marzo</c:v>
                </c:pt>
                <c:pt idx="1887">
                  <c:v>Marzo</c:v>
                </c:pt>
                <c:pt idx="1888">
                  <c:v>Marzo</c:v>
                </c:pt>
                <c:pt idx="1889">
                  <c:v>Marzo</c:v>
                </c:pt>
                <c:pt idx="1890">
                  <c:v>Marzo</c:v>
                </c:pt>
                <c:pt idx="1891">
                  <c:v>Marzo</c:v>
                </c:pt>
                <c:pt idx="1892">
                  <c:v>Marzo</c:v>
                </c:pt>
                <c:pt idx="1893">
                  <c:v>Marzo</c:v>
                </c:pt>
                <c:pt idx="1894">
                  <c:v>Marzo</c:v>
                </c:pt>
                <c:pt idx="1895">
                  <c:v>Marzo</c:v>
                </c:pt>
                <c:pt idx="1896">
                  <c:v>Marzo</c:v>
                </c:pt>
                <c:pt idx="1897">
                  <c:v>Marzo</c:v>
                </c:pt>
                <c:pt idx="1898">
                  <c:v>Marzo</c:v>
                </c:pt>
                <c:pt idx="1899">
                  <c:v>Marzo</c:v>
                </c:pt>
                <c:pt idx="1900">
                  <c:v>Marzo</c:v>
                </c:pt>
                <c:pt idx="1901">
                  <c:v>Marzo</c:v>
                </c:pt>
                <c:pt idx="1902">
                  <c:v>Marzo</c:v>
                </c:pt>
                <c:pt idx="1903">
                  <c:v>Marzo</c:v>
                </c:pt>
                <c:pt idx="1904">
                  <c:v>Marzo</c:v>
                </c:pt>
                <c:pt idx="1905">
                  <c:v>Marzo</c:v>
                </c:pt>
                <c:pt idx="1906">
                  <c:v>Marzo</c:v>
                </c:pt>
                <c:pt idx="1907">
                  <c:v>Marzo</c:v>
                </c:pt>
                <c:pt idx="1908">
                  <c:v>Marzo</c:v>
                </c:pt>
                <c:pt idx="1909">
                  <c:v>Marzo</c:v>
                </c:pt>
                <c:pt idx="1910">
                  <c:v>Marzo</c:v>
                </c:pt>
                <c:pt idx="1911">
                  <c:v>Marzo</c:v>
                </c:pt>
                <c:pt idx="1912">
                  <c:v>Marzo</c:v>
                </c:pt>
                <c:pt idx="1913">
                  <c:v>Marzo</c:v>
                </c:pt>
                <c:pt idx="1914">
                  <c:v>Marzo</c:v>
                </c:pt>
                <c:pt idx="1915">
                  <c:v>Marzo</c:v>
                </c:pt>
                <c:pt idx="1916">
                  <c:v>Marzo</c:v>
                </c:pt>
                <c:pt idx="1917">
                  <c:v>Marzo</c:v>
                </c:pt>
                <c:pt idx="1918">
                  <c:v>Marzo</c:v>
                </c:pt>
                <c:pt idx="1919">
                  <c:v>Marzo</c:v>
                </c:pt>
                <c:pt idx="1920">
                  <c:v>Marzo</c:v>
                </c:pt>
                <c:pt idx="1921">
                  <c:v>Marzo</c:v>
                </c:pt>
                <c:pt idx="1922">
                  <c:v>Marzo</c:v>
                </c:pt>
                <c:pt idx="1923">
                  <c:v>Marzo</c:v>
                </c:pt>
                <c:pt idx="1924">
                  <c:v>Marzo</c:v>
                </c:pt>
                <c:pt idx="1925">
                  <c:v>Marzo</c:v>
                </c:pt>
                <c:pt idx="1926">
                  <c:v>Marzo</c:v>
                </c:pt>
                <c:pt idx="1927">
                  <c:v>Marzo</c:v>
                </c:pt>
                <c:pt idx="1928">
                  <c:v>Marzo</c:v>
                </c:pt>
                <c:pt idx="1929">
                  <c:v>Marzo</c:v>
                </c:pt>
                <c:pt idx="1930">
                  <c:v>Marzo</c:v>
                </c:pt>
                <c:pt idx="1931">
                  <c:v>Marzo</c:v>
                </c:pt>
                <c:pt idx="1932">
                  <c:v>Marzo</c:v>
                </c:pt>
                <c:pt idx="1933">
                  <c:v>Marzo</c:v>
                </c:pt>
                <c:pt idx="1934">
                  <c:v>Marzo</c:v>
                </c:pt>
                <c:pt idx="1935">
                  <c:v>Marzo</c:v>
                </c:pt>
                <c:pt idx="1936">
                  <c:v>Marzo</c:v>
                </c:pt>
                <c:pt idx="1937">
                  <c:v>Marzo</c:v>
                </c:pt>
                <c:pt idx="1938">
                  <c:v>Marzo</c:v>
                </c:pt>
                <c:pt idx="1939">
                  <c:v>Marzo</c:v>
                </c:pt>
                <c:pt idx="1940">
                  <c:v>Marzo</c:v>
                </c:pt>
                <c:pt idx="1941">
                  <c:v>Marzo</c:v>
                </c:pt>
                <c:pt idx="1942">
                  <c:v>Marzo</c:v>
                </c:pt>
                <c:pt idx="1943">
                  <c:v>Marzo</c:v>
                </c:pt>
                <c:pt idx="1944">
                  <c:v>Marzo</c:v>
                </c:pt>
                <c:pt idx="1945">
                  <c:v>Marzo</c:v>
                </c:pt>
                <c:pt idx="1946">
                  <c:v>Marzo</c:v>
                </c:pt>
                <c:pt idx="1947">
                  <c:v>Marzo</c:v>
                </c:pt>
                <c:pt idx="1948">
                  <c:v>Marzo</c:v>
                </c:pt>
                <c:pt idx="1949">
                  <c:v>Marzo</c:v>
                </c:pt>
                <c:pt idx="1950">
                  <c:v>Marzo</c:v>
                </c:pt>
                <c:pt idx="1951">
                  <c:v>Marzo</c:v>
                </c:pt>
                <c:pt idx="1952">
                  <c:v>Marzo</c:v>
                </c:pt>
                <c:pt idx="1953">
                  <c:v>Marzo</c:v>
                </c:pt>
                <c:pt idx="1954">
                  <c:v>Marzo</c:v>
                </c:pt>
                <c:pt idx="1955">
                  <c:v>Marzo</c:v>
                </c:pt>
                <c:pt idx="1956">
                  <c:v>Marzo</c:v>
                </c:pt>
                <c:pt idx="1957">
                  <c:v>Marzo</c:v>
                </c:pt>
                <c:pt idx="1958">
                  <c:v>Marzo</c:v>
                </c:pt>
                <c:pt idx="1959">
                  <c:v>Marzo</c:v>
                </c:pt>
                <c:pt idx="1960">
                  <c:v>Marzo</c:v>
                </c:pt>
                <c:pt idx="1961">
                  <c:v>Marzo</c:v>
                </c:pt>
                <c:pt idx="1962">
                  <c:v>Marzo</c:v>
                </c:pt>
                <c:pt idx="1963">
                  <c:v>Marzo</c:v>
                </c:pt>
                <c:pt idx="1964">
                  <c:v>Marzo</c:v>
                </c:pt>
                <c:pt idx="1965">
                  <c:v>Marzo</c:v>
                </c:pt>
                <c:pt idx="1966">
                  <c:v>Marzo</c:v>
                </c:pt>
                <c:pt idx="1967">
                  <c:v>Marzo</c:v>
                </c:pt>
                <c:pt idx="1968">
                  <c:v>Marzo</c:v>
                </c:pt>
                <c:pt idx="1969">
                  <c:v>Marzo</c:v>
                </c:pt>
                <c:pt idx="1970">
                  <c:v>Marzo</c:v>
                </c:pt>
                <c:pt idx="1971">
                  <c:v>Marzo</c:v>
                </c:pt>
                <c:pt idx="1972">
                  <c:v>Marzo</c:v>
                </c:pt>
                <c:pt idx="1973">
                  <c:v>Marzo</c:v>
                </c:pt>
                <c:pt idx="1974">
                  <c:v>Marzo</c:v>
                </c:pt>
                <c:pt idx="1975">
                  <c:v>Marzo</c:v>
                </c:pt>
                <c:pt idx="1976">
                  <c:v>Marzo</c:v>
                </c:pt>
                <c:pt idx="1977">
                  <c:v>Marzo</c:v>
                </c:pt>
                <c:pt idx="1978">
                  <c:v>Marzo</c:v>
                </c:pt>
                <c:pt idx="1979">
                  <c:v>Marzo</c:v>
                </c:pt>
                <c:pt idx="1980">
                  <c:v>Marzo</c:v>
                </c:pt>
                <c:pt idx="1981">
                  <c:v>Marzo</c:v>
                </c:pt>
                <c:pt idx="1982">
                  <c:v>Marzo</c:v>
                </c:pt>
                <c:pt idx="1983">
                  <c:v>Marzo</c:v>
                </c:pt>
                <c:pt idx="1984">
                  <c:v>Marzo</c:v>
                </c:pt>
                <c:pt idx="1985">
                  <c:v>Marzo</c:v>
                </c:pt>
                <c:pt idx="1986">
                  <c:v>Marzo</c:v>
                </c:pt>
                <c:pt idx="1987">
                  <c:v>Marzo</c:v>
                </c:pt>
                <c:pt idx="1988">
                  <c:v>Marzo</c:v>
                </c:pt>
                <c:pt idx="1989">
                  <c:v>Marzo</c:v>
                </c:pt>
                <c:pt idx="1990">
                  <c:v>Marzo</c:v>
                </c:pt>
                <c:pt idx="1991">
                  <c:v>Marzo</c:v>
                </c:pt>
                <c:pt idx="1992">
                  <c:v>Marzo</c:v>
                </c:pt>
                <c:pt idx="1993">
                  <c:v>Marzo</c:v>
                </c:pt>
                <c:pt idx="1994">
                  <c:v>Marzo</c:v>
                </c:pt>
                <c:pt idx="1995">
                  <c:v>Marzo</c:v>
                </c:pt>
                <c:pt idx="1996">
                  <c:v>Marzo</c:v>
                </c:pt>
                <c:pt idx="1997">
                  <c:v>Marzo</c:v>
                </c:pt>
                <c:pt idx="1998">
                  <c:v>Marzo</c:v>
                </c:pt>
                <c:pt idx="1999">
                  <c:v>Marzo</c:v>
                </c:pt>
                <c:pt idx="2000">
                  <c:v>Marzo</c:v>
                </c:pt>
                <c:pt idx="2001">
                  <c:v>Marzo</c:v>
                </c:pt>
                <c:pt idx="2002">
                  <c:v>Marzo</c:v>
                </c:pt>
                <c:pt idx="2003">
                  <c:v>Marzo</c:v>
                </c:pt>
                <c:pt idx="2004">
                  <c:v>Marzo</c:v>
                </c:pt>
                <c:pt idx="2005">
                  <c:v>Marzo</c:v>
                </c:pt>
                <c:pt idx="2006">
                  <c:v>Marzo</c:v>
                </c:pt>
                <c:pt idx="2007">
                  <c:v>Marzo</c:v>
                </c:pt>
                <c:pt idx="2008">
                  <c:v>Marzo</c:v>
                </c:pt>
                <c:pt idx="2009">
                  <c:v>Marzo</c:v>
                </c:pt>
                <c:pt idx="2010">
                  <c:v>Marzo</c:v>
                </c:pt>
                <c:pt idx="2011">
                  <c:v>Marzo</c:v>
                </c:pt>
                <c:pt idx="2012">
                  <c:v>Marzo</c:v>
                </c:pt>
                <c:pt idx="2013">
                  <c:v>Marzo</c:v>
                </c:pt>
                <c:pt idx="2014">
                  <c:v>Marzo</c:v>
                </c:pt>
                <c:pt idx="2015">
                  <c:v>Marzo</c:v>
                </c:pt>
                <c:pt idx="2016">
                  <c:v>Marzo</c:v>
                </c:pt>
                <c:pt idx="2017">
                  <c:v>Marzo</c:v>
                </c:pt>
                <c:pt idx="2018">
                  <c:v>Marzo</c:v>
                </c:pt>
                <c:pt idx="2019">
                  <c:v>Marzo</c:v>
                </c:pt>
                <c:pt idx="2020">
                  <c:v>Marzo</c:v>
                </c:pt>
                <c:pt idx="2021">
                  <c:v>Marzo</c:v>
                </c:pt>
                <c:pt idx="2022">
                  <c:v>Marzo</c:v>
                </c:pt>
                <c:pt idx="2023">
                  <c:v>Marzo</c:v>
                </c:pt>
                <c:pt idx="2024">
                  <c:v>Marzo</c:v>
                </c:pt>
                <c:pt idx="2025">
                  <c:v>Marzo</c:v>
                </c:pt>
                <c:pt idx="2026">
                  <c:v>Marzo</c:v>
                </c:pt>
                <c:pt idx="2027">
                  <c:v>Marzo</c:v>
                </c:pt>
                <c:pt idx="2028">
                  <c:v>Marzo</c:v>
                </c:pt>
                <c:pt idx="2029">
                  <c:v>Marzo</c:v>
                </c:pt>
                <c:pt idx="2030">
                  <c:v>Marzo</c:v>
                </c:pt>
                <c:pt idx="2031">
                  <c:v>Marzo</c:v>
                </c:pt>
                <c:pt idx="2032">
                  <c:v>Marzo</c:v>
                </c:pt>
                <c:pt idx="2033">
                  <c:v>Marzo</c:v>
                </c:pt>
                <c:pt idx="2034">
                  <c:v>Marzo</c:v>
                </c:pt>
                <c:pt idx="2035">
                  <c:v>Marzo</c:v>
                </c:pt>
                <c:pt idx="2036">
                  <c:v>Marzo</c:v>
                </c:pt>
                <c:pt idx="2037">
                  <c:v>Marzo</c:v>
                </c:pt>
                <c:pt idx="2038">
                  <c:v>Marzo</c:v>
                </c:pt>
                <c:pt idx="2039">
                  <c:v>Marzo</c:v>
                </c:pt>
                <c:pt idx="2040">
                  <c:v>Marzo</c:v>
                </c:pt>
                <c:pt idx="2041">
                  <c:v>Marzo</c:v>
                </c:pt>
                <c:pt idx="2042">
                  <c:v>Marzo</c:v>
                </c:pt>
                <c:pt idx="2043">
                  <c:v>Marzo</c:v>
                </c:pt>
                <c:pt idx="2044">
                  <c:v>Marzo</c:v>
                </c:pt>
                <c:pt idx="2045">
                  <c:v>Marzo</c:v>
                </c:pt>
                <c:pt idx="2046">
                  <c:v>Marzo</c:v>
                </c:pt>
                <c:pt idx="2047">
                  <c:v>Marzo</c:v>
                </c:pt>
                <c:pt idx="2048">
                  <c:v>Marzo</c:v>
                </c:pt>
                <c:pt idx="2049">
                  <c:v>Marzo</c:v>
                </c:pt>
                <c:pt idx="2050">
                  <c:v>Marzo</c:v>
                </c:pt>
                <c:pt idx="2051">
                  <c:v>Marzo</c:v>
                </c:pt>
                <c:pt idx="2052">
                  <c:v>Marzo</c:v>
                </c:pt>
                <c:pt idx="2053">
                  <c:v>Marzo</c:v>
                </c:pt>
                <c:pt idx="2054">
                  <c:v>Marzo</c:v>
                </c:pt>
                <c:pt idx="2055">
                  <c:v>Marzo</c:v>
                </c:pt>
                <c:pt idx="2056">
                  <c:v>Marzo</c:v>
                </c:pt>
                <c:pt idx="2057">
                  <c:v>Marzo</c:v>
                </c:pt>
                <c:pt idx="2058">
                  <c:v>Marzo</c:v>
                </c:pt>
                <c:pt idx="2059">
                  <c:v>Marzo</c:v>
                </c:pt>
                <c:pt idx="2060">
                  <c:v>Marzo</c:v>
                </c:pt>
                <c:pt idx="2061">
                  <c:v>Marzo</c:v>
                </c:pt>
                <c:pt idx="2062">
                  <c:v>Marzo</c:v>
                </c:pt>
                <c:pt idx="2063">
                  <c:v>Marzo</c:v>
                </c:pt>
                <c:pt idx="2064">
                  <c:v>Marzo</c:v>
                </c:pt>
                <c:pt idx="2065">
                  <c:v>Marzo</c:v>
                </c:pt>
                <c:pt idx="2066">
                  <c:v>Marzo</c:v>
                </c:pt>
                <c:pt idx="2067">
                  <c:v>Marzo</c:v>
                </c:pt>
                <c:pt idx="2068">
                  <c:v>Marzo</c:v>
                </c:pt>
                <c:pt idx="2069">
                  <c:v>Marzo</c:v>
                </c:pt>
                <c:pt idx="2070">
                  <c:v>Marzo</c:v>
                </c:pt>
                <c:pt idx="2071">
                  <c:v>Marzo</c:v>
                </c:pt>
                <c:pt idx="2072">
                  <c:v>Marzo</c:v>
                </c:pt>
                <c:pt idx="2073">
                  <c:v>Marzo</c:v>
                </c:pt>
                <c:pt idx="2074">
                  <c:v>Marzo</c:v>
                </c:pt>
                <c:pt idx="2075">
                  <c:v>Marzo</c:v>
                </c:pt>
                <c:pt idx="2076">
                  <c:v>Marzo</c:v>
                </c:pt>
                <c:pt idx="2077">
                  <c:v>Marzo</c:v>
                </c:pt>
                <c:pt idx="2078">
                  <c:v>Marzo</c:v>
                </c:pt>
                <c:pt idx="2079">
                  <c:v>Marzo</c:v>
                </c:pt>
                <c:pt idx="2080">
                  <c:v>Marzo</c:v>
                </c:pt>
                <c:pt idx="2081">
                  <c:v>Marzo</c:v>
                </c:pt>
                <c:pt idx="2082">
                  <c:v>Marzo</c:v>
                </c:pt>
                <c:pt idx="2083">
                  <c:v>Marzo</c:v>
                </c:pt>
                <c:pt idx="2084">
                  <c:v>Marzo</c:v>
                </c:pt>
                <c:pt idx="2085">
                  <c:v>Marzo</c:v>
                </c:pt>
                <c:pt idx="2086">
                  <c:v>Marzo</c:v>
                </c:pt>
                <c:pt idx="2087">
                  <c:v>Marzo</c:v>
                </c:pt>
                <c:pt idx="2088">
                  <c:v>Marzo</c:v>
                </c:pt>
                <c:pt idx="2089">
                  <c:v>Marzo</c:v>
                </c:pt>
                <c:pt idx="2090">
                  <c:v>Marzo</c:v>
                </c:pt>
                <c:pt idx="2091">
                  <c:v>Marzo</c:v>
                </c:pt>
                <c:pt idx="2092">
                  <c:v>Marzo</c:v>
                </c:pt>
                <c:pt idx="2093">
                  <c:v>Marzo</c:v>
                </c:pt>
                <c:pt idx="2094">
                  <c:v>Marzo</c:v>
                </c:pt>
                <c:pt idx="2095">
                  <c:v>Marzo</c:v>
                </c:pt>
                <c:pt idx="2096">
                  <c:v>Marzo</c:v>
                </c:pt>
                <c:pt idx="2097">
                  <c:v>Marzo</c:v>
                </c:pt>
                <c:pt idx="2098">
                  <c:v>Marzo</c:v>
                </c:pt>
                <c:pt idx="2099">
                  <c:v>Marzo</c:v>
                </c:pt>
                <c:pt idx="2100">
                  <c:v>Marzo</c:v>
                </c:pt>
                <c:pt idx="2101">
                  <c:v>Marzo</c:v>
                </c:pt>
                <c:pt idx="2102">
                  <c:v>Marzo</c:v>
                </c:pt>
                <c:pt idx="2103">
                  <c:v>Marzo</c:v>
                </c:pt>
                <c:pt idx="2104">
                  <c:v>Marzo</c:v>
                </c:pt>
                <c:pt idx="2105">
                  <c:v>Marzo</c:v>
                </c:pt>
                <c:pt idx="2106">
                  <c:v>Marzo</c:v>
                </c:pt>
                <c:pt idx="2107">
                  <c:v>Marzo</c:v>
                </c:pt>
                <c:pt idx="2108">
                  <c:v>Marzo</c:v>
                </c:pt>
                <c:pt idx="2109">
                  <c:v>Marzo</c:v>
                </c:pt>
                <c:pt idx="2110">
                  <c:v>Marzo</c:v>
                </c:pt>
                <c:pt idx="2111">
                  <c:v>Marzo</c:v>
                </c:pt>
                <c:pt idx="2112">
                  <c:v>Marzo</c:v>
                </c:pt>
                <c:pt idx="2113">
                  <c:v>Marzo</c:v>
                </c:pt>
                <c:pt idx="2114">
                  <c:v>Marzo</c:v>
                </c:pt>
                <c:pt idx="2115">
                  <c:v>Marzo</c:v>
                </c:pt>
                <c:pt idx="2116">
                  <c:v>Marzo</c:v>
                </c:pt>
                <c:pt idx="2117">
                  <c:v>Marzo</c:v>
                </c:pt>
                <c:pt idx="2118">
                  <c:v>Marzo</c:v>
                </c:pt>
                <c:pt idx="2119">
                  <c:v>Marzo</c:v>
                </c:pt>
                <c:pt idx="2120">
                  <c:v>Marzo</c:v>
                </c:pt>
                <c:pt idx="2121">
                  <c:v>Marzo</c:v>
                </c:pt>
                <c:pt idx="2122">
                  <c:v>Marzo</c:v>
                </c:pt>
                <c:pt idx="2123">
                  <c:v>Marzo</c:v>
                </c:pt>
                <c:pt idx="2124">
                  <c:v>Marzo</c:v>
                </c:pt>
                <c:pt idx="2125">
                  <c:v>Marzo</c:v>
                </c:pt>
                <c:pt idx="2126">
                  <c:v>Marzo</c:v>
                </c:pt>
                <c:pt idx="2127">
                  <c:v>Marzo</c:v>
                </c:pt>
                <c:pt idx="2128">
                  <c:v>Marzo</c:v>
                </c:pt>
                <c:pt idx="2129">
                  <c:v>Marzo</c:v>
                </c:pt>
                <c:pt idx="2130">
                  <c:v>Marzo</c:v>
                </c:pt>
                <c:pt idx="2131">
                  <c:v>Marzo</c:v>
                </c:pt>
                <c:pt idx="2132">
                  <c:v>Marzo</c:v>
                </c:pt>
                <c:pt idx="2133">
                  <c:v>Marzo</c:v>
                </c:pt>
                <c:pt idx="2134">
                  <c:v>Marzo</c:v>
                </c:pt>
                <c:pt idx="2135">
                  <c:v>Marzo</c:v>
                </c:pt>
                <c:pt idx="2136">
                  <c:v>Marzo</c:v>
                </c:pt>
                <c:pt idx="2137">
                  <c:v>Marzo</c:v>
                </c:pt>
                <c:pt idx="2138">
                  <c:v>Marzo</c:v>
                </c:pt>
                <c:pt idx="2139">
                  <c:v>Marzo</c:v>
                </c:pt>
                <c:pt idx="2140">
                  <c:v>Marzo</c:v>
                </c:pt>
                <c:pt idx="2141">
                  <c:v>Marzo</c:v>
                </c:pt>
                <c:pt idx="2142">
                  <c:v>Marzo</c:v>
                </c:pt>
                <c:pt idx="2143">
                  <c:v>Marzo</c:v>
                </c:pt>
                <c:pt idx="2144">
                  <c:v>Marzo</c:v>
                </c:pt>
                <c:pt idx="2145">
                  <c:v>Marzo</c:v>
                </c:pt>
                <c:pt idx="2146">
                  <c:v>Marzo</c:v>
                </c:pt>
                <c:pt idx="2147">
                  <c:v>Marzo</c:v>
                </c:pt>
                <c:pt idx="2148">
                  <c:v>Marzo</c:v>
                </c:pt>
                <c:pt idx="2149">
                  <c:v>Marzo</c:v>
                </c:pt>
                <c:pt idx="2150">
                  <c:v>Marzo</c:v>
                </c:pt>
                <c:pt idx="2151">
                  <c:v>Marzo</c:v>
                </c:pt>
                <c:pt idx="2152">
                  <c:v>Marzo</c:v>
                </c:pt>
                <c:pt idx="2153">
                  <c:v>Marzo</c:v>
                </c:pt>
                <c:pt idx="2154">
                  <c:v>Marzo</c:v>
                </c:pt>
                <c:pt idx="2155">
                  <c:v>Marzo</c:v>
                </c:pt>
                <c:pt idx="2156">
                  <c:v>Marzo</c:v>
                </c:pt>
                <c:pt idx="2157">
                  <c:v>Marzo</c:v>
                </c:pt>
                <c:pt idx="2158">
                  <c:v>Marzo</c:v>
                </c:pt>
                <c:pt idx="2159">
                  <c:v>Abril</c:v>
                </c:pt>
                <c:pt idx="2160">
                  <c:v>Abril</c:v>
                </c:pt>
                <c:pt idx="2161">
                  <c:v>Abril</c:v>
                </c:pt>
                <c:pt idx="2162">
                  <c:v>Abril</c:v>
                </c:pt>
                <c:pt idx="2163">
                  <c:v>Abril</c:v>
                </c:pt>
                <c:pt idx="2164">
                  <c:v>Abril</c:v>
                </c:pt>
                <c:pt idx="2165">
                  <c:v>Abril</c:v>
                </c:pt>
                <c:pt idx="2166">
                  <c:v>Abril</c:v>
                </c:pt>
                <c:pt idx="2167">
                  <c:v>Abril</c:v>
                </c:pt>
                <c:pt idx="2168">
                  <c:v>Abril</c:v>
                </c:pt>
                <c:pt idx="2169">
                  <c:v>Abril</c:v>
                </c:pt>
                <c:pt idx="2170">
                  <c:v>Abril</c:v>
                </c:pt>
                <c:pt idx="2171">
                  <c:v>Abril</c:v>
                </c:pt>
                <c:pt idx="2172">
                  <c:v>Abril</c:v>
                </c:pt>
                <c:pt idx="2173">
                  <c:v>Abril</c:v>
                </c:pt>
                <c:pt idx="2174">
                  <c:v>Abril</c:v>
                </c:pt>
                <c:pt idx="2175">
                  <c:v>Abril</c:v>
                </c:pt>
                <c:pt idx="2176">
                  <c:v>Abril</c:v>
                </c:pt>
                <c:pt idx="2177">
                  <c:v>Abril</c:v>
                </c:pt>
                <c:pt idx="2178">
                  <c:v>Abril</c:v>
                </c:pt>
                <c:pt idx="2179">
                  <c:v>Abril</c:v>
                </c:pt>
                <c:pt idx="2180">
                  <c:v>Abril</c:v>
                </c:pt>
                <c:pt idx="2181">
                  <c:v>Abril</c:v>
                </c:pt>
                <c:pt idx="2182">
                  <c:v>Abril</c:v>
                </c:pt>
                <c:pt idx="2183">
                  <c:v>Abril</c:v>
                </c:pt>
                <c:pt idx="2184">
                  <c:v>Abril</c:v>
                </c:pt>
                <c:pt idx="2185">
                  <c:v>Abril</c:v>
                </c:pt>
                <c:pt idx="2186">
                  <c:v>Abril</c:v>
                </c:pt>
                <c:pt idx="2187">
                  <c:v>Abril</c:v>
                </c:pt>
                <c:pt idx="2188">
                  <c:v>Abril</c:v>
                </c:pt>
                <c:pt idx="2189">
                  <c:v>Abril</c:v>
                </c:pt>
                <c:pt idx="2190">
                  <c:v>Abril</c:v>
                </c:pt>
                <c:pt idx="2191">
                  <c:v>Abril</c:v>
                </c:pt>
                <c:pt idx="2192">
                  <c:v>Abril</c:v>
                </c:pt>
                <c:pt idx="2193">
                  <c:v>Abril</c:v>
                </c:pt>
                <c:pt idx="2194">
                  <c:v>Abril</c:v>
                </c:pt>
                <c:pt idx="2195">
                  <c:v>Abril</c:v>
                </c:pt>
                <c:pt idx="2196">
                  <c:v>Abril</c:v>
                </c:pt>
                <c:pt idx="2197">
                  <c:v>Abril</c:v>
                </c:pt>
                <c:pt idx="2198">
                  <c:v>Abril</c:v>
                </c:pt>
                <c:pt idx="2199">
                  <c:v>Abril</c:v>
                </c:pt>
                <c:pt idx="2200">
                  <c:v>Abril</c:v>
                </c:pt>
                <c:pt idx="2201">
                  <c:v>Abril</c:v>
                </c:pt>
                <c:pt idx="2202">
                  <c:v>Abril</c:v>
                </c:pt>
                <c:pt idx="2203">
                  <c:v>Abril</c:v>
                </c:pt>
                <c:pt idx="2204">
                  <c:v>Abril</c:v>
                </c:pt>
                <c:pt idx="2205">
                  <c:v>Abril</c:v>
                </c:pt>
                <c:pt idx="2206">
                  <c:v>Abril</c:v>
                </c:pt>
                <c:pt idx="2207">
                  <c:v>Abril</c:v>
                </c:pt>
                <c:pt idx="2208">
                  <c:v>Abril</c:v>
                </c:pt>
                <c:pt idx="2209">
                  <c:v>Abril</c:v>
                </c:pt>
                <c:pt idx="2210">
                  <c:v>Abril</c:v>
                </c:pt>
                <c:pt idx="2211">
                  <c:v>Abril</c:v>
                </c:pt>
                <c:pt idx="2212">
                  <c:v>Abril</c:v>
                </c:pt>
                <c:pt idx="2213">
                  <c:v>Abril</c:v>
                </c:pt>
                <c:pt idx="2214">
                  <c:v>Abril</c:v>
                </c:pt>
                <c:pt idx="2215">
                  <c:v>Abril</c:v>
                </c:pt>
                <c:pt idx="2216">
                  <c:v>Abril</c:v>
                </c:pt>
                <c:pt idx="2217">
                  <c:v>Abril</c:v>
                </c:pt>
                <c:pt idx="2218">
                  <c:v>Abril</c:v>
                </c:pt>
                <c:pt idx="2219">
                  <c:v>Abril</c:v>
                </c:pt>
                <c:pt idx="2220">
                  <c:v>Abril</c:v>
                </c:pt>
                <c:pt idx="2221">
                  <c:v>Abril</c:v>
                </c:pt>
                <c:pt idx="2222">
                  <c:v>Abril</c:v>
                </c:pt>
                <c:pt idx="2223">
                  <c:v>Abril</c:v>
                </c:pt>
                <c:pt idx="2224">
                  <c:v>Abril</c:v>
                </c:pt>
                <c:pt idx="2225">
                  <c:v>Abril</c:v>
                </c:pt>
                <c:pt idx="2226">
                  <c:v>Abril</c:v>
                </c:pt>
                <c:pt idx="2227">
                  <c:v>Abril</c:v>
                </c:pt>
                <c:pt idx="2228">
                  <c:v>Abril</c:v>
                </c:pt>
                <c:pt idx="2229">
                  <c:v>Abril</c:v>
                </c:pt>
                <c:pt idx="2230">
                  <c:v>Abril</c:v>
                </c:pt>
                <c:pt idx="2231">
                  <c:v>Abril</c:v>
                </c:pt>
                <c:pt idx="2232">
                  <c:v>Abril</c:v>
                </c:pt>
                <c:pt idx="2233">
                  <c:v>Abril</c:v>
                </c:pt>
                <c:pt idx="2234">
                  <c:v>Abril</c:v>
                </c:pt>
                <c:pt idx="2235">
                  <c:v>Abril</c:v>
                </c:pt>
                <c:pt idx="2236">
                  <c:v>Abril</c:v>
                </c:pt>
                <c:pt idx="2237">
                  <c:v>Abril</c:v>
                </c:pt>
                <c:pt idx="2238">
                  <c:v>Abril</c:v>
                </c:pt>
                <c:pt idx="2239">
                  <c:v>Abril</c:v>
                </c:pt>
                <c:pt idx="2240">
                  <c:v>Abril</c:v>
                </c:pt>
                <c:pt idx="2241">
                  <c:v>Abril</c:v>
                </c:pt>
                <c:pt idx="2242">
                  <c:v>Abril</c:v>
                </c:pt>
                <c:pt idx="2243">
                  <c:v>Abril</c:v>
                </c:pt>
                <c:pt idx="2244">
                  <c:v>Abril</c:v>
                </c:pt>
                <c:pt idx="2245">
                  <c:v>Abril</c:v>
                </c:pt>
                <c:pt idx="2246">
                  <c:v>Abril</c:v>
                </c:pt>
                <c:pt idx="2247">
                  <c:v>Abril</c:v>
                </c:pt>
                <c:pt idx="2248">
                  <c:v>Abril</c:v>
                </c:pt>
                <c:pt idx="2249">
                  <c:v>Abril</c:v>
                </c:pt>
                <c:pt idx="2250">
                  <c:v>Abril</c:v>
                </c:pt>
                <c:pt idx="2251">
                  <c:v>Abril</c:v>
                </c:pt>
                <c:pt idx="2252">
                  <c:v>Abril</c:v>
                </c:pt>
                <c:pt idx="2253">
                  <c:v>Abril</c:v>
                </c:pt>
                <c:pt idx="2254">
                  <c:v>Abril</c:v>
                </c:pt>
                <c:pt idx="2255">
                  <c:v>Abril</c:v>
                </c:pt>
                <c:pt idx="2256">
                  <c:v>Abril</c:v>
                </c:pt>
                <c:pt idx="2257">
                  <c:v>Abril</c:v>
                </c:pt>
                <c:pt idx="2258">
                  <c:v>Abril</c:v>
                </c:pt>
                <c:pt idx="2259">
                  <c:v>Abril</c:v>
                </c:pt>
                <c:pt idx="2260">
                  <c:v>Abril</c:v>
                </c:pt>
                <c:pt idx="2261">
                  <c:v>Abril</c:v>
                </c:pt>
                <c:pt idx="2262">
                  <c:v>Abril</c:v>
                </c:pt>
                <c:pt idx="2263">
                  <c:v>Abril</c:v>
                </c:pt>
                <c:pt idx="2264">
                  <c:v>Abril</c:v>
                </c:pt>
                <c:pt idx="2265">
                  <c:v>Abril</c:v>
                </c:pt>
                <c:pt idx="2266">
                  <c:v>Abril</c:v>
                </c:pt>
                <c:pt idx="2267">
                  <c:v>Abril</c:v>
                </c:pt>
                <c:pt idx="2268">
                  <c:v>Abril</c:v>
                </c:pt>
                <c:pt idx="2269">
                  <c:v>Abril</c:v>
                </c:pt>
                <c:pt idx="2270">
                  <c:v>Abril</c:v>
                </c:pt>
                <c:pt idx="2271">
                  <c:v>Abril</c:v>
                </c:pt>
                <c:pt idx="2272">
                  <c:v>Abril</c:v>
                </c:pt>
                <c:pt idx="2273">
                  <c:v>Abril</c:v>
                </c:pt>
                <c:pt idx="2274">
                  <c:v>Abril</c:v>
                </c:pt>
                <c:pt idx="2275">
                  <c:v>Abril</c:v>
                </c:pt>
                <c:pt idx="2276">
                  <c:v>Abril</c:v>
                </c:pt>
                <c:pt idx="2277">
                  <c:v>Abril</c:v>
                </c:pt>
                <c:pt idx="2278">
                  <c:v>Abril</c:v>
                </c:pt>
                <c:pt idx="2279">
                  <c:v>Abril</c:v>
                </c:pt>
                <c:pt idx="2280">
                  <c:v>Abril</c:v>
                </c:pt>
                <c:pt idx="2281">
                  <c:v>Abril</c:v>
                </c:pt>
                <c:pt idx="2282">
                  <c:v>Abril</c:v>
                </c:pt>
                <c:pt idx="2283">
                  <c:v>Abril</c:v>
                </c:pt>
                <c:pt idx="2284">
                  <c:v>Abril</c:v>
                </c:pt>
                <c:pt idx="2285">
                  <c:v>Abril</c:v>
                </c:pt>
                <c:pt idx="2286">
                  <c:v>Abril</c:v>
                </c:pt>
                <c:pt idx="2287">
                  <c:v>Abril</c:v>
                </c:pt>
                <c:pt idx="2288">
                  <c:v>Abril</c:v>
                </c:pt>
                <c:pt idx="2289">
                  <c:v>Abril</c:v>
                </c:pt>
                <c:pt idx="2290">
                  <c:v>Abril</c:v>
                </c:pt>
                <c:pt idx="2291">
                  <c:v>Abril</c:v>
                </c:pt>
                <c:pt idx="2292">
                  <c:v>Abril</c:v>
                </c:pt>
                <c:pt idx="2293">
                  <c:v>Abril</c:v>
                </c:pt>
                <c:pt idx="2294">
                  <c:v>Abril</c:v>
                </c:pt>
                <c:pt idx="2295">
                  <c:v>Abril</c:v>
                </c:pt>
                <c:pt idx="2296">
                  <c:v>Abril</c:v>
                </c:pt>
                <c:pt idx="2297">
                  <c:v>Abril</c:v>
                </c:pt>
                <c:pt idx="2298">
                  <c:v>Abril</c:v>
                </c:pt>
                <c:pt idx="2299">
                  <c:v>Abril</c:v>
                </c:pt>
                <c:pt idx="2300">
                  <c:v>Abril</c:v>
                </c:pt>
                <c:pt idx="2301">
                  <c:v>Abril</c:v>
                </c:pt>
                <c:pt idx="2302">
                  <c:v>Abril</c:v>
                </c:pt>
                <c:pt idx="2303">
                  <c:v>Abril</c:v>
                </c:pt>
                <c:pt idx="2304">
                  <c:v>Abril</c:v>
                </c:pt>
                <c:pt idx="2305">
                  <c:v>Abril</c:v>
                </c:pt>
                <c:pt idx="2306">
                  <c:v>Abril</c:v>
                </c:pt>
                <c:pt idx="2307">
                  <c:v>Abril</c:v>
                </c:pt>
                <c:pt idx="2308">
                  <c:v>Abril</c:v>
                </c:pt>
                <c:pt idx="2309">
                  <c:v>Abril</c:v>
                </c:pt>
                <c:pt idx="2310">
                  <c:v>Abril</c:v>
                </c:pt>
                <c:pt idx="2311">
                  <c:v>Abril</c:v>
                </c:pt>
                <c:pt idx="2312">
                  <c:v>Abril</c:v>
                </c:pt>
                <c:pt idx="2313">
                  <c:v>Abril</c:v>
                </c:pt>
                <c:pt idx="2314">
                  <c:v>Abril</c:v>
                </c:pt>
                <c:pt idx="2315">
                  <c:v>Abril</c:v>
                </c:pt>
                <c:pt idx="2316">
                  <c:v>Abril</c:v>
                </c:pt>
                <c:pt idx="2317">
                  <c:v>Abril</c:v>
                </c:pt>
                <c:pt idx="2318">
                  <c:v>Abril</c:v>
                </c:pt>
                <c:pt idx="2319">
                  <c:v>Abril</c:v>
                </c:pt>
                <c:pt idx="2320">
                  <c:v>Abril</c:v>
                </c:pt>
                <c:pt idx="2321">
                  <c:v>Abril</c:v>
                </c:pt>
                <c:pt idx="2322">
                  <c:v>Abril</c:v>
                </c:pt>
                <c:pt idx="2323">
                  <c:v>Abril</c:v>
                </c:pt>
                <c:pt idx="2324">
                  <c:v>Abril</c:v>
                </c:pt>
                <c:pt idx="2325">
                  <c:v>Abril</c:v>
                </c:pt>
                <c:pt idx="2326">
                  <c:v>Abril</c:v>
                </c:pt>
                <c:pt idx="2327">
                  <c:v>Abril</c:v>
                </c:pt>
                <c:pt idx="2328">
                  <c:v>Abril</c:v>
                </c:pt>
                <c:pt idx="2329">
                  <c:v>Abril</c:v>
                </c:pt>
                <c:pt idx="2330">
                  <c:v>Abril</c:v>
                </c:pt>
                <c:pt idx="2331">
                  <c:v>Abril</c:v>
                </c:pt>
                <c:pt idx="2332">
                  <c:v>Abril</c:v>
                </c:pt>
                <c:pt idx="2333">
                  <c:v>Abril</c:v>
                </c:pt>
                <c:pt idx="2334">
                  <c:v>Abril</c:v>
                </c:pt>
                <c:pt idx="2335">
                  <c:v>Abril</c:v>
                </c:pt>
                <c:pt idx="2336">
                  <c:v>Abril</c:v>
                </c:pt>
                <c:pt idx="2337">
                  <c:v>Abril</c:v>
                </c:pt>
                <c:pt idx="2338">
                  <c:v>Abril</c:v>
                </c:pt>
                <c:pt idx="2339">
                  <c:v>Abril</c:v>
                </c:pt>
                <c:pt idx="2340">
                  <c:v>Abril</c:v>
                </c:pt>
                <c:pt idx="2341">
                  <c:v>Abril</c:v>
                </c:pt>
                <c:pt idx="2342">
                  <c:v>Abril</c:v>
                </c:pt>
                <c:pt idx="2343">
                  <c:v>Abril</c:v>
                </c:pt>
                <c:pt idx="2344">
                  <c:v>Abril</c:v>
                </c:pt>
                <c:pt idx="2345">
                  <c:v>Abril</c:v>
                </c:pt>
                <c:pt idx="2346">
                  <c:v>Abril</c:v>
                </c:pt>
                <c:pt idx="2347">
                  <c:v>Abril</c:v>
                </c:pt>
                <c:pt idx="2348">
                  <c:v>Abril</c:v>
                </c:pt>
                <c:pt idx="2349">
                  <c:v>Abril</c:v>
                </c:pt>
                <c:pt idx="2350">
                  <c:v>Abril</c:v>
                </c:pt>
                <c:pt idx="2351">
                  <c:v>Abril</c:v>
                </c:pt>
                <c:pt idx="2352">
                  <c:v>Abril</c:v>
                </c:pt>
                <c:pt idx="2353">
                  <c:v>Abril</c:v>
                </c:pt>
                <c:pt idx="2354">
                  <c:v>Abril</c:v>
                </c:pt>
                <c:pt idx="2355">
                  <c:v>Abril</c:v>
                </c:pt>
                <c:pt idx="2356">
                  <c:v>Abril</c:v>
                </c:pt>
                <c:pt idx="2357">
                  <c:v>Abril</c:v>
                </c:pt>
                <c:pt idx="2358">
                  <c:v>Abril</c:v>
                </c:pt>
                <c:pt idx="2359">
                  <c:v>Abril</c:v>
                </c:pt>
                <c:pt idx="2360">
                  <c:v>Abril</c:v>
                </c:pt>
                <c:pt idx="2361">
                  <c:v>Abril</c:v>
                </c:pt>
                <c:pt idx="2362">
                  <c:v>Abril</c:v>
                </c:pt>
                <c:pt idx="2363">
                  <c:v>Abril</c:v>
                </c:pt>
                <c:pt idx="2364">
                  <c:v>Abril</c:v>
                </c:pt>
                <c:pt idx="2365">
                  <c:v>Abril</c:v>
                </c:pt>
                <c:pt idx="2366">
                  <c:v>Abril</c:v>
                </c:pt>
                <c:pt idx="2367">
                  <c:v>Abril</c:v>
                </c:pt>
                <c:pt idx="2368">
                  <c:v>Abril</c:v>
                </c:pt>
                <c:pt idx="2369">
                  <c:v>Abril</c:v>
                </c:pt>
                <c:pt idx="2370">
                  <c:v>Abril</c:v>
                </c:pt>
                <c:pt idx="2371">
                  <c:v>Abril</c:v>
                </c:pt>
                <c:pt idx="2372">
                  <c:v>Abril</c:v>
                </c:pt>
                <c:pt idx="2373">
                  <c:v>Abril</c:v>
                </c:pt>
                <c:pt idx="2374">
                  <c:v>Abril</c:v>
                </c:pt>
                <c:pt idx="2375">
                  <c:v>Abril</c:v>
                </c:pt>
                <c:pt idx="2376">
                  <c:v>Abril</c:v>
                </c:pt>
                <c:pt idx="2377">
                  <c:v>Abril</c:v>
                </c:pt>
                <c:pt idx="2378">
                  <c:v>Abril</c:v>
                </c:pt>
                <c:pt idx="2379">
                  <c:v>Abril</c:v>
                </c:pt>
                <c:pt idx="2380">
                  <c:v>Abril</c:v>
                </c:pt>
                <c:pt idx="2381">
                  <c:v>Abril</c:v>
                </c:pt>
                <c:pt idx="2382">
                  <c:v>Abril</c:v>
                </c:pt>
                <c:pt idx="2383">
                  <c:v>Abril</c:v>
                </c:pt>
                <c:pt idx="2384">
                  <c:v>Abril</c:v>
                </c:pt>
                <c:pt idx="2385">
                  <c:v>Abril</c:v>
                </c:pt>
                <c:pt idx="2386">
                  <c:v>Abril</c:v>
                </c:pt>
                <c:pt idx="2387">
                  <c:v>Abril</c:v>
                </c:pt>
                <c:pt idx="2388">
                  <c:v>Abril</c:v>
                </c:pt>
                <c:pt idx="2389">
                  <c:v>Abril</c:v>
                </c:pt>
                <c:pt idx="2390">
                  <c:v>Abril</c:v>
                </c:pt>
                <c:pt idx="2391">
                  <c:v>Abril</c:v>
                </c:pt>
                <c:pt idx="2392">
                  <c:v>Abril</c:v>
                </c:pt>
                <c:pt idx="2393">
                  <c:v>Abril</c:v>
                </c:pt>
                <c:pt idx="2394">
                  <c:v>Abril</c:v>
                </c:pt>
                <c:pt idx="2395">
                  <c:v>Abril</c:v>
                </c:pt>
                <c:pt idx="2396">
                  <c:v>Abril</c:v>
                </c:pt>
                <c:pt idx="2397">
                  <c:v>Abril</c:v>
                </c:pt>
                <c:pt idx="2398">
                  <c:v>Abril</c:v>
                </c:pt>
                <c:pt idx="2399">
                  <c:v>Abril</c:v>
                </c:pt>
                <c:pt idx="2400">
                  <c:v>Abril</c:v>
                </c:pt>
                <c:pt idx="2401">
                  <c:v>Abril</c:v>
                </c:pt>
                <c:pt idx="2402">
                  <c:v>Abril</c:v>
                </c:pt>
                <c:pt idx="2403">
                  <c:v>Abril</c:v>
                </c:pt>
                <c:pt idx="2404">
                  <c:v>Abril</c:v>
                </c:pt>
                <c:pt idx="2405">
                  <c:v>Abril</c:v>
                </c:pt>
                <c:pt idx="2406">
                  <c:v>Abril</c:v>
                </c:pt>
                <c:pt idx="2407">
                  <c:v>Abril</c:v>
                </c:pt>
                <c:pt idx="2408">
                  <c:v>Abril</c:v>
                </c:pt>
                <c:pt idx="2409">
                  <c:v>Abril</c:v>
                </c:pt>
                <c:pt idx="2410">
                  <c:v>Abril</c:v>
                </c:pt>
                <c:pt idx="2411">
                  <c:v>Abril</c:v>
                </c:pt>
                <c:pt idx="2412">
                  <c:v>Abril</c:v>
                </c:pt>
                <c:pt idx="2413">
                  <c:v>Abril</c:v>
                </c:pt>
                <c:pt idx="2414">
                  <c:v>Abril</c:v>
                </c:pt>
                <c:pt idx="2415">
                  <c:v>Abril</c:v>
                </c:pt>
                <c:pt idx="2416">
                  <c:v>Abril</c:v>
                </c:pt>
                <c:pt idx="2417">
                  <c:v>Abril</c:v>
                </c:pt>
                <c:pt idx="2418">
                  <c:v>Abril</c:v>
                </c:pt>
                <c:pt idx="2419">
                  <c:v>Abril</c:v>
                </c:pt>
                <c:pt idx="2420">
                  <c:v>Abril</c:v>
                </c:pt>
                <c:pt idx="2421">
                  <c:v>Abril</c:v>
                </c:pt>
                <c:pt idx="2422">
                  <c:v>Abril</c:v>
                </c:pt>
                <c:pt idx="2423">
                  <c:v>Abril</c:v>
                </c:pt>
                <c:pt idx="2424">
                  <c:v>Abril</c:v>
                </c:pt>
                <c:pt idx="2425">
                  <c:v>Abril</c:v>
                </c:pt>
                <c:pt idx="2426">
                  <c:v>Abril</c:v>
                </c:pt>
                <c:pt idx="2427">
                  <c:v>Abril</c:v>
                </c:pt>
                <c:pt idx="2428">
                  <c:v>Abril</c:v>
                </c:pt>
                <c:pt idx="2429">
                  <c:v>Abril</c:v>
                </c:pt>
                <c:pt idx="2430">
                  <c:v>Abril</c:v>
                </c:pt>
                <c:pt idx="2431">
                  <c:v>Abril</c:v>
                </c:pt>
                <c:pt idx="2432">
                  <c:v>Abril</c:v>
                </c:pt>
                <c:pt idx="2433">
                  <c:v>Abril</c:v>
                </c:pt>
                <c:pt idx="2434">
                  <c:v>Abril</c:v>
                </c:pt>
                <c:pt idx="2435">
                  <c:v>Abril</c:v>
                </c:pt>
                <c:pt idx="2436">
                  <c:v>Abril</c:v>
                </c:pt>
                <c:pt idx="2437">
                  <c:v>Abril</c:v>
                </c:pt>
                <c:pt idx="2438">
                  <c:v>Abril</c:v>
                </c:pt>
                <c:pt idx="2439">
                  <c:v>Abril</c:v>
                </c:pt>
                <c:pt idx="2440">
                  <c:v>Abril</c:v>
                </c:pt>
                <c:pt idx="2441">
                  <c:v>Abril</c:v>
                </c:pt>
                <c:pt idx="2442">
                  <c:v>Abril</c:v>
                </c:pt>
                <c:pt idx="2443">
                  <c:v>Abril</c:v>
                </c:pt>
                <c:pt idx="2444">
                  <c:v>Abril</c:v>
                </c:pt>
                <c:pt idx="2445">
                  <c:v>Abril</c:v>
                </c:pt>
                <c:pt idx="2446">
                  <c:v>Abril</c:v>
                </c:pt>
                <c:pt idx="2447">
                  <c:v>Abril</c:v>
                </c:pt>
                <c:pt idx="2448">
                  <c:v>Abril</c:v>
                </c:pt>
                <c:pt idx="2449">
                  <c:v>Abril</c:v>
                </c:pt>
                <c:pt idx="2450">
                  <c:v>Abril</c:v>
                </c:pt>
                <c:pt idx="2451">
                  <c:v>Abril</c:v>
                </c:pt>
                <c:pt idx="2452">
                  <c:v>Abril</c:v>
                </c:pt>
                <c:pt idx="2453">
                  <c:v>Abril</c:v>
                </c:pt>
                <c:pt idx="2454">
                  <c:v>Abril</c:v>
                </c:pt>
                <c:pt idx="2455">
                  <c:v>Abril</c:v>
                </c:pt>
                <c:pt idx="2456">
                  <c:v>Abril</c:v>
                </c:pt>
                <c:pt idx="2457">
                  <c:v>Abril</c:v>
                </c:pt>
                <c:pt idx="2458">
                  <c:v>Abril</c:v>
                </c:pt>
                <c:pt idx="2459">
                  <c:v>Abril</c:v>
                </c:pt>
                <c:pt idx="2460">
                  <c:v>Abril</c:v>
                </c:pt>
                <c:pt idx="2461">
                  <c:v>Abril</c:v>
                </c:pt>
                <c:pt idx="2462">
                  <c:v>Abril</c:v>
                </c:pt>
                <c:pt idx="2463">
                  <c:v>Abril</c:v>
                </c:pt>
                <c:pt idx="2464">
                  <c:v>Abril</c:v>
                </c:pt>
                <c:pt idx="2465">
                  <c:v>Abril</c:v>
                </c:pt>
                <c:pt idx="2466">
                  <c:v>Abril</c:v>
                </c:pt>
                <c:pt idx="2467">
                  <c:v>Abril</c:v>
                </c:pt>
                <c:pt idx="2468">
                  <c:v>Abril</c:v>
                </c:pt>
                <c:pt idx="2469">
                  <c:v>Abril</c:v>
                </c:pt>
                <c:pt idx="2470">
                  <c:v>Abril</c:v>
                </c:pt>
                <c:pt idx="2471">
                  <c:v>Abril</c:v>
                </c:pt>
                <c:pt idx="2472">
                  <c:v>Abril</c:v>
                </c:pt>
                <c:pt idx="2473">
                  <c:v>Abril</c:v>
                </c:pt>
                <c:pt idx="2474">
                  <c:v>Abril</c:v>
                </c:pt>
                <c:pt idx="2475">
                  <c:v>Abril</c:v>
                </c:pt>
                <c:pt idx="2476">
                  <c:v>Abril</c:v>
                </c:pt>
                <c:pt idx="2477">
                  <c:v>Abril</c:v>
                </c:pt>
                <c:pt idx="2478">
                  <c:v>Abril</c:v>
                </c:pt>
                <c:pt idx="2479">
                  <c:v>Abril</c:v>
                </c:pt>
                <c:pt idx="2480">
                  <c:v>Abril</c:v>
                </c:pt>
                <c:pt idx="2481">
                  <c:v>Abril</c:v>
                </c:pt>
                <c:pt idx="2482">
                  <c:v>Abril</c:v>
                </c:pt>
                <c:pt idx="2483">
                  <c:v>Abril</c:v>
                </c:pt>
                <c:pt idx="2484">
                  <c:v>Abril</c:v>
                </c:pt>
                <c:pt idx="2485">
                  <c:v>Abril</c:v>
                </c:pt>
                <c:pt idx="2486">
                  <c:v>Abril</c:v>
                </c:pt>
                <c:pt idx="2487">
                  <c:v>Abril</c:v>
                </c:pt>
                <c:pt idx="2488">
                  <c:v>Abril</c:v>
                </c:pt>
                <c:pt idx="2489">
                  <c:v>Abril</c:v>
                </c:pt>
                <c:pt idx="2490">
                  <c:v>Abril</c:v>
                </c:pt>
                <c:pt idx="2491">
                  <c:v>Abril</c:v>
                </c:pt>
                <c:pt idx="2492">
                  <c:v>Abril</c:v>
                </c:pt>
                <c:pt idx="2493">
                  <c:v>Abril</c:v>
                </c:pt>
                <c:pt idx="2494">
                  <c:v>Abril</c:v>
                </c:pt>
                <c:pt idx="2495">
                  <c:v>Abril</c:v>
                </c:pt>
                <c:pt idx="2496">
                  <c:v>Abril</c:v>
                </c:pt>
                <c:pt idx="2497">
                  <c:v>Abril</c:v>
                </c:pt>
                <c:pt idx="2498">
                  <c:v>Abril</c:v>
                </c:pt>
                <c:pt idx="2499">
                  <c:v>Abril</c:v>
                </c:pt>
                <c:pt idx="2500">
                  <c:v>Abril</c:v>
                </c:pt>
                <c:pt idx="2501">
                  <c:v>Abril</c:v>
                </c:pt>
                <c:pt idx="2502">
                  <c:v>Abril</c:v>
                </c:pt>
                <c:pt idx="2503">
                  <c:v>Abril</c:v>
                </c:pt>
                <c:pt idx="2504">
                  <c:v>Abril</c:v>
                </c:pt>
                <c:pt idx="2505">
                  <c:v>Abril</c:v>
                </c:pt>
                <c:pt idx="2506">
                  <c:v>Abril</c:v>
                </c:pt>
                <c:pt idx="2507">
                  <c:v>Abril</c:v>
                </c:pt>
                <c:pt idx="2508">
                  <c:v>Abril</c:v>
                </c:pt>
                <c:pt idx="2509">
                  <c:v>Abril</c:v>
                </c:pt>
                <c:pt idx="2510">
                  <c:v>Abril</c:v>
                </c:pt>
                <c:pt idx="2511">
                  <c:v>Abril</c:v>
                </c:pt>
                <c:pt idx="2512">
                  <c:v>Abril</c:v>
                </c:pt>
                <c:pt idx="2513">
                  <c:v>Abril</c:v>
                </c:pt>
                <c:pt idx="2514">
                  <c:v>Abril</c:v>
                </c:pt>
                <c:pt idx="2515">
                  <c:v>Abril</c:v>
                </c:pt>
                <c:pt idx="2516">
                  <c:v>Abril</c:v>
                </c:pt>
                <c:pt idx="2517">
                  <c:v>Abril</c:v>
                </c:pt>
                <c:pt idx="2518">
                  <c:v>Abril</c:v>
                </c:pt>
                <c:pt idx="2519">
                  <c:v>Abril</c:v>
                </c:pt>
                <c:pt idx="2520">
                  <c:v>Abril</c:v>
                </c:pt>
                <c:pt idx="2521">
                  <c:v>Abril</c:v>
                </c:pt>
                <c:pt idx="2522">
                  <c:v>Abril</c:v>
                </c:pt>
                <c:pt idx="2523">
                  <c:v>Abril</c:v>
                </c:pt>
                <c:pt idx="2524">
                  <c:v>Abril</c:v>
                </c:pt>
                <c:pt idx="2525">
                  <c:v>Abril</c:v>
                </c:pt>
                <c:pt idx="2526">
                  <c:v>Abril</c:v>
                </c:pt>
                <c:pt idx="2527">
                  <c:v>Abril</c:v>
                </c:pt>
                <c:pt idx="2528">
                  <c:v>Abril</c:v>
                </c:pt>
                <c:pt idx="2529">
                  <c:v>Abril</c:v>
                </c:pt>
                <c:pt idx="2530">
                  <c:v>Abril</c:v>
                </c:pt>
                <c:pt idx="2531">
                  <c:v>Abril</c:v>
                </c:pt>
                <c:pt idx="2532">
                  <c:v>Abril</c:v>
                </c:pt>
                <c:pt idx="2533">
                  <c:v>Abril</c:v>
                </c:pt>
                <c:pt idx="2534">
                  <c:v>Abril</c:v>
                </c:pt>
                <c:pt idx="2535">
                  <c:v>Abril</c:v>
                </c:pt>
                <c:pt idx="2536">
                  <c:v>Abril</c:v>
                </c:pt>
                <c:pt idx="2537">
                  <c:v>Abril</c:v>
                </c:pt>
                <c:pt idx="2538">
                  <c:v>Abril</c:v>
                </c:pt>
                <c:pt idx="2539">
                  <c:v>Abril</c:v>
                </c:pt>
                <c:pt idx="2540">
                  <c:v>Abril</c:v>
                </c:pt>
                <c:pt idx="2541">
                  <c:v>Abril</c:v>
                </c:pt>
                <c:pt idx="2542">
                  <c:v>Abril</c:v>
                </c:pt>
                <c:pt idx="2543">
                  <c:v>Abril</c:v>
                </c:pt>
                <c:pt idx="2544">
                  <c:v>Abril</c:v>
                </c:pt>
                <c:pt idx="2545">
                  <c:v>Abril</c:v>
                </c:pt>
                <c:pt idx="2546">
                  <c:v>Abril</c:v>
                </c:pt>
                <c:pt idx="2547">
                  <c:v>Abril</c:v>
                </c:pt>
                <c:pt idx="2548">
                  <c:v>Abril</c:v>
                </c:pt>
                <c:pt idx="2549">
                  <c:v>Abril</c:v>
                </c:pt>
                <c:pt idx="2550">
                  <c:v>Abril</c:v>
                </c:pt>
                <c:pt idx="2551">
                  <c:v>Abril</c:v>
                </c:pt>
                <c:pt idx="2552">
                  <c:v>Abril</c:v>
                </c:pt>
                <c:pt idx="2553">
                  <c:v>Abril</c:v>
                </c:pt>
                <c:pt idx="2554">
                  <c:v>Abril</c:v>
                </c:pt>
                <c:pt idx="2555">
                  <c:v>Abril</c:v>
                </c:pt>
                <c:pt idx="2556">
                  <c:v>Abril</c:v>
                </c:pt>
                <c:pt idx="2557">
                  <c:v>Abril</c:v>
                </c:pt>
                <c:pt idx="2558">
                  <c:v>Abril</c:v>
                </c:pt>
                <c:pt idx="2559">
                  <c:v>Abril</c:v>
                </c:pt>
                <c:pt idx="2560">
                  <c:v>Abril</c:v>
                </c:pt>
                <c:pt idx="2561">
                  <c:v>Abril</c:v>
                </c:pt>
                <c:pt idx="2562">
                  <c:v>Abril</c:v>
                </c:pt>
                <c:pt idx="2563">
                  <c:v>Abril</c:v>
                </c:pt>
                <c:pt idx="2564">
                  <c:v>Abril</c:v>
                </c:pt>
                <c:pt idx="2565">
                  <c:v>Abril</c:v>
                </c:pt>
                <c:pt idx="2566">
                  <c:v>Abril</c:v>
                </c:pt>
                <c:pt idx="2567">
                  <c:v>Abril</c:v>
                </c:pt>
                <c:pt idx="2568">
                  <c:v>Abril</c:v>
                </c:pt>
                <c:pt idx="2569">
                  <c:v>Abril</c:v>
                </c:pt>
                <c:pt idx="2570">
                  <c:v>Abril</c:v>
                </c:pt>
                <c:pt idx="2571">
                  <c:v>Abril</c:v>
                </c:pt>
                <c:pt idx="2572">
                  <c:v>Abril</c:v>
                </c:pt>
                <c:pt idx="2573">
                  <c:v>Abril</c:v>
                </c:pt>
                <c:pt idx="2574">
                  <c:v>Abril</c:v>
                </c:pt>
                <c:pt idx="2575">
                  <c:v>Abril</c:v>
                </c:pt>
                <c:pt idx="2576">
                  <c:v>Abril</c:v>
                </c:pt>
                <c:pt idx="2577">
                  <c:v>Abril</c:v>
                </c:pt>
                <c:pt idx="2578">
                  <c:v>Abril</c:v>
                </c:pt>
                <c:pt idx="2579">
                  <c:v>Abril</c:v>
                </c:pt>
                <c:pt idx="2580">
                  <c:v>Abril</c:v>
                </c:pt>
                <c:pt idx="2581">
                  <c:v>Abril</c:v>
                </c:pt>
                <c:pt idx="2582">
                  <c:v>Abril</c:v>
                </c:pt>
                <c:pt idx="2583">
                  <c:v>Abril</c:v>
                </c:pt>
                <c:pt idx="2584">
                  <c:v>Abril</c:v>
                </c:pt>
                <c:pt idx="2585">
                  <c:v>Abril</c:v>
                </c:pt>
                <c:pt idx="2586">
                  <c:v>Abril</c:v>
                </c:pt>
                <c:pt idx="2587">
                  <c:v>Abril</c:v>
                </c:pt>
                <c:pt idx="2588">
                  <c:v>Abril</c:v>
                </c:pt>
                <c:pt idx="2589">
                  <c:v>Abril</c:v>
                </c:pt>
                <c:pt idx="2590">
                  <c:v>Abril</c:v>
                </c:pt>
                <c:pt idx="2591">
                  <c:v>Abril</c:v>
                </c:pt>
                <c:pt idx="2592">
                  <c:v>Abril</c:v>
                </c:pt>
                <c:pt idx="2593">
                  <c:v>Abril</c:v>
                </c:pt>
                <c:pt idx="2594">
                  <c:v>Abril</c:v>
                </c:pt>
                <c:pt idx="2595">
                  <c:v>Abril</c:v>
                </c:pt>
                <c:pt idx="2596">
                  <c:v>Abril</c:v>
                </c:pt>
                <c:pt idx="2597">
                  <c:v>Abril</c:v>
                </c:pt>
                <c:pt idx="2598">
                  <c:v>Abril</c:v>
                </c:pt>
                <c:pt idx="2599">
                  <c:v>Abril</c:v>
                </c:pt>
                <c:pt idx="2600">
                  <c:v>Abril</c:v>
                </c:pt>
                <c:pt idx="2601">
                  <c:v>Abril</c:v>
                </c:pt>
                <c:pt idx="2602">
                  <c:v>Abril</c:v>
                </c:pt>
                <c:pt idx="2603">
                  <c:v>Abril</c:v>
                </c:pt>
                <c:pt idx="2604">
                  <c:v>Abril</c:v>
                </c:pt>
                <c:pt idx="2605">
                  <c:v>Abril</c:v>
                </c:pt>
                <c:pt idx="2606">
                  <c:v>Abril</c:v>
                </c:pt>
                <c:pt idx="2607">
                  <c:v>Abril</c:v>
                </c:pt>
                <c:pt idx="2608">
                  <c:v>Abril</c:v>
                </c:pt>
                <c:pt idx="2609">
                  <c:v>Abril</c:v>
                </c:pt>
                <c:pt idx="2610">
                  <c:v>Abril</c:v>
                </c:pt>
                <c:pt idx="2611">
                  <c:v>Abril</c:v>
                </c:pt>
                <c:pt idx="2612">
                  <c:v>Abril</c:v>
                </c:pt>
                <c:pt idx="2613">
                  <c:v>Abril</c:v>
                </c:pt>
                <c:pt idx="2614">
                  <c:v>Abril</c:v>
                </c:pt>
                <c:pt idx="2615">
                  <c:v>Abril</c:v>
                </c:pt>
                <c:pt idx="2616">
                  <c:v>Abril</c:v>
                </c:pt>
                <c:pt idx="2617">
                  <c:v>Abril</c:v>
                </c:pt>
                <c:pt idx="2618">
                  <c:v>Abril</c:v>
                </c:pt>
                <c:pt idx="2619">
                  <c:v>Abril</c:v>
                </c:pt>
                <c:pt idx="2620">
                  <c:v>Abril</c:v>
                </c:pt>
                <c:pt idx="2621">
                  <c:v>Abril</c:v>
                </c:pt>
                <c:pt idx="2622">
                  <c:v>Abril</c:v>
                </c:pt>
                <c:pt idx="2623">
                  <c:v>Abril</c:v>
                </c:pt>
                <c:pt idx="2624">
                  <c:v>Abril</c:v>
                </c:pt>
                <c:pt idx="2625">
                  <c:v>Abril</c:v>
                </c:pt>
                <c:pt idx="2626">
                  <c:v>Abril</c:v>
                </c:pt>
                <c:pt idx="2627">
                  <c:v>Abril</c:v>
                </c:pt>
                <c:pt idx="2628">
                  <c:v>Abril</c:v>
                </c:pt>
                <c:pt idx="2629">
                  <c:v>Abril</c:v>
                </c:pt>
                <c:pt idx="2630">
                  <c:v>Abril</c:v>
                </c:pt>
                <c:pt idx="2631">
                  <c:v>Abril</c:v>
                </c:pt>
                <c:pt idx="2632">
                  <c:v>Abril</c:v>
                </c:pt>
                <c:pt idx="2633">
                  <c:v>Abril</c:v>
                </c:pt>
                <c:pt idx="2634">
                  <c:v>Abril</c:v>
                </c:pt>
                <c:pt idx="2635">
                  <c:v>Abril</c:v>
                </c:pt>
                <c:pt idx="2636">
                  <c:v>Abril</c:v>
                </c:pt>
                <c:pt idx="2637">
                  <c:v>Abril</c:v>
                </c:pt>
                <c:pt idx="2638">
                  <c:v>Abril</c:v>
                </c:pt>
                <c:pt idx="2639">
                  <c:v>Abril</c:v>
                </c:pt>
                <c:pt idx="2640">
                  <c:v>Abril</c:v>
                </c:pt>
                <c:pt idx="2641">
                  <c:v>Abril</c:v>
                </c:pt>
                <c:pt idx="2642">
                  <c:v>Abril</c:v>
                </c:pt>
                <c:pt idx="2643">
                  <c:v>Abril</c:v>
                </c:pt>
                <c:pt idx="2644">
                  <c:v>Abril</c:v>
                </c:pt>
                <c:pt idx="2645">
                  <c:v>Abril</c:v>
                </c:pt>
                <c:pt idx="2646">
                  <c:v>Abril</c:v>
                </c:pt>
                <c:pt idx="2647">
                  <c:v>Abril</c:v>
                </c:pt>
                <c:pt idx="2648">
                  <c:v>Abril</c:v>
                </c:pt>
                <c:pt idx="2649">
                  <c:v>Abril</c:v>
                </c:pt>
                <c:pt idx="2650">
                  <c:v>Abril</c:v>
                </c:pt>
                <c:pt idx="2651">
                  <c:v>Abril</c:v>
                </c:pt>
                <c:pt idx="2652">
                  <c:v>Abril</c:v>
                </c:pt>
                <c:pt idx="2653">
                  <c:v>Abril</c:v>
                </c:pt>
                <c:pt idx="2654">
                  <c:v>Abril</c:v>
                </c:pt>
                <c:pt idx="2655">
                  <c:v>Abril</c:v>
                </c:pt>
                <c:pt idx="2656">
                  <c:v>Abril</c:v>
                </c:pt>
                <c:pt idx="2657">
                  <c:v>Abril</c:v>
                </c:pt>
                <c:pt idx="2658">
                  <c:v>Abril</c:v>
                </c:pt>
                <c:pt idx="2659">
                  <c:v>Abril</c:v>
                </c:pt>
                <c:pt idx="2660">
                  <c:v>Abril</c:v>
                </c:pt>
                <c:pt idx="2661">
                  <c:v>Abril</c:v>
                </c:pt>
                <c:pt idx="2662">
                  <c:v>Abril</c:v>
                </c:pt>
                <c:pt idx="2663">
                  <c:v>Abril</c:v>
                </c:pt>
                <c:pt idx="2664">
                  <c:v>Abril</c:v>
                </c:pt>
                <c:pt idx="2665">
                  <c:v>Abril</c:v>
                </c:pt>
                <c:pt idx="2666">
                  <c:v>Abril</c:v>
                </c:pt>
                <c:pt idx="2667">
                  <c:v>Abril</c:v>
                </c:pt>
                <c:pt idx="2668">
                  <c:v>Abril</c:v>
                </c:pt>
                <c:pt idx="2669">
                  <c:v>Abril</c:v>
                </c:pt>
                <c:pt idx="2670">
                  <c:v>Abril</c:v>
                </c:pt>
                <c:pt idx="2671">
                  <c:v>Abril</c:v>
                </c:pt>
                <c:pt idx="2672">
                  <c:v>Abril</c:v>
                </c:pt>
                <c:pt idx="2673">
                  <c:v>Abril</c:v>
                </c:pt>
                <c:pt idx="2674">
                  <c:v>Abril</c:v>
                </c:pt>
                <c:pt idx="2675">
                  <c:v>Abril</c:v>
                </c:pt>
                <c:pt idx="2676">
                  <c:v>Abril</c:v>
                </c:pt>
                <c:pt idx="2677">
                  <c:v>Abril</c:v>
                </c:pt>
                <c:pt idx="2678">
                  <c:v>Abril</c:v>
                </c:pt>
                <c:pt idx="2679">
                  <c:v>Abril</c:v>
                </c:pt>
                <c:pt idx="2680">
                  <c:v>Abril</c:v>
                </c:pt>
                <c:pt idx="2681">
                  <c:v>Abril</c:v>
                </c:pt>
                <c:pt idx="2682">
                  <c:v>Abril</c:v>
                </c:pt>
                <c:pt idx="2683">
                  <c:v>Abril</c:v>
                </c:pt>
                <c:pt idx="2684">
                  <c:v>Abril</c:v>
                </c:pt>
                <c:pt idx="2685">
                  <c:v>Abril</c:v>
                </c:pt>
                <c:pt idx="2686">
                  <c:v>Abril</c:v>
                </c:pt>
                <c:pt idx="2687">
                  <c:v>Abril</c:v>
                </c:pt>
                <c:pt idx="2688">
                  <c:v>Abril</c:v>
                </c:pt>
                <c:pt idx="2689">
                  <c:v>Abril</c:v>
                </c:pt>
                <c:pt idx="2690">
                  <c:v>Abril</c:v>
                </c:pt>
                <c:pt idx="2691">
                  <c:v>Abril</c:v>
                </c:pt>
                <c:pt idx="2692">
                  <c:v>Abril</c:v>
                </c:pt>
                <c:pt idx="2693">
                  <c:v>Abril</c:v>
                </c:pt>
                <c:pt idx="2694">
                  <c:v>Abril</c:v>
                </c:pt>
                <c:pt idx="2695">
                  <c:v>Abril</c:v>
                </c:pt>
                <c:pt idx="2696">
                  <c:v>Abril</c:v>
                </c:pt>
                <c:pt idx="2697">
                  <c:v>Abril</c:v>
                </c:pt>
                <c:pt idx="2698">
                  <c:v>Abril</c:v>
                </c:pt>
                <c:pt idx="2699">
                  <c:v>Abril</c:v>
                </c:pt>
                <c:pt idx="2700">
                  <c:v>Abril</c:v>
                </c:pt>
                <c:pt idx="2701">
                  <c:v>Abril</c:v>
                </c:pt>
                <c:pt idx="2702">
                  <c:v>Abril</c:v>
                </c:pt>
                <c:pt idx="2703">
                  <c:v>Abril</c:v>
                </c:pt>
                <c:pt idx="2704">
                  <c:v>Abril</c:v>
                </c:pt>
                <c:pt idx="2705">
                  <c:v>Abril</c:v>
                </c:pt>
                <c:pt idx="2706">
                  <c:v>Abril</c:v>
                </c:pt>
                <c:pt idx="2707">
                  <c:v>Abril</c:v>
                </c:pt>
                <c:pt idx="2708">
                  <c:v>Abril</c:v>
                </c:pt>
                <c:pt idx="2709">
                  <c:v>Abril</c:v>
                </c:pt>
                <c:pt idx="2710">
                  <c:v>Abril</c:v>
                </c:pt>
                <c:pt idx="2711">
                  <c:v>Abril</c:v>
                </c:pt>
                <c:pt idx="2712">
                  <c:v>Abril</c:v>
                </c:pt>
                <c:pt idx="2713">
                  <c:v>Abril</c:v>
                </c:pt>
                <c:pt idx="2714">
                  <c:v>Abril</c:v>
                </c:pt>
                <c:pt idx="2715">
                  <c:v>Abril</c:v>
                </c:pt>
                <c:pt idx="2716">
                  <c:v>Abril</c:v>
                </c:pt>
                <c:pt idx="2717">
                  <c:v>Abril</c:v>
                </c:pt>
                <c:pt idx="2718">
                  <c:v>Abril</c:v>
                </c:pt>
                <c:pt idx="2719">
                  <c:v>Abril</c:v>
                </c:pt>
                <c:pt idx="2720">
                  <c:v>Abril</c:v>
                </c:pt>
                <c:pt idx="2721">
                  <c:v>Abril</c:v>
                </c:pt>
                <c:pt idx="2722">
                  <c:v>Abril</c:v>
                </c:pt>
                <c:pt idx="2723">
                  <c:v>Abril</c:v>
                </c:pt>
                <c:pt idx="2724">
                  <c:v>Abril</c:v>
                </c:pt>
                <c:pt idx="2725">
                  <c:v>Abril</c:v>
                </c:pt>
                <c:pt idx="2726">
                  <c:v>Abril</c:v>
                </c:pt>
                <c:pt idx="2727">
                  <c:v>Abril</c:v>
                </c:pt>
                <c:pt idx="2728">
                  <c:v>Abril</c:v>
                </c:pt>
                <c:pt idx="2729">
                  <c:v>Abril</c:v>
                </c:pt>
                <c:pt idx="2730">
                  <c:v>Abril</c:v>
                </c:pt>
                <c:pt idx="2731">
                  <c:v>Abril</c:v>
                </c:pt>
                <c:pt idx="2732">
                  <c:v>Abril</c:v>
                </c:pt>
                <c:pt idx="2733">
                  <c:v>Abril</c:v>
                </c:pt>
                <c:pt idx="2734">
                  <c:v>Abril</c:v>
                </c:pt>
                <c:pt idx="2735">
                  <c:v>Abril</c:v>
                </c:pt>
                <c:pt idx="2736">
                  <c:v>Abril</c:v>
                </c:pt>
                <c:pt idx="2737">
                  <c:v>Abril</c:v>
                </c:pt>
                <c:pt idx="2738">
                  <c:v>Abril</c:v>
                </c:pt>
                <c:pt idx="2739">
                  <c:v>Abril</c:v>
                </c:pt>
                <c:pt idx="2740">
                  <c:v>Abril</c:v>
                </c:pt>
                <c:pt idx="2741">
                  <c:v>Abril</c:v>
                </c:pt>
                <c:pt idx="2742">
                  <c:v>Abril</c:v>
                </c:pt>
                <c:pt idx="2743">
                  <c:v>Abril</c:v>
                </c:pt>
                <c:pt idx="2744">
                  <c:v>Abril</c:v>
                </c:pt>
                <c:pt idx="2745">
                  <c:v>Abril</c:v>
                </c:pt>
                <c:pt idx="2746">
                  <c:v>Abril</c:v>
                </c:pt>
                <c:pt idx="2747">
                  <c:v>Abril</c:v>
                </c:pt>
                <c:pt idx="2748">
                  <c:v>Abril</c:v>
                </c:pt>
                <c:pt idx="2749">
                  <c:v>Abril</c:v>
                </c:pt>
                <c:pt idx="2750">
                  <c:v>Abril</c:v>
                </c:pt>
                <c:pt idx="2751">
                  <c:v>Abril</c:v>
                </c:pt>
                <c:pt idx="2752">
                  <c:v>Abril</c:v>
                </c:pt>
                <c:pt idx="2753">
                  <c:v>Abril</c:v>
                </c:pt>
                <c:pt idx="2754">
                  <c:v>Abril</c:v>
                </c:pt>
                <c:pt idx="2755">
                  <c:v>Abril</c:v>
                </c:pt>
                <c:pt idx="2756">
                  <c:v>Abril</c:v>
                </c:pt>
                <c:pt idx="2757">
                  <c:v>Abril</c:v>
                </c:pt>
                <c:pt idx="2758">
                  <c:v>Abril</c:v>
                </c:pt>
                <c:pt idx="2759">
                  <c:v>Abril</c:v>
                </c:pt>
                <c:pt idx="2760">
                  <c:v>Abril</c:v>
                </c:pt>
                <c:pt idx="2761">
                  <c:v>Abril</c:v>
                </c:pt>
                <c:pt idx="2762">
                  <c:v>Abril</c:v>
                </c:pt>
                <c:pt idx="2763">
                  <c:v>Abril</c:v>
                </c:pt>
                <c:pt idx="2764">
                  <c:v>Abril</c:v>
                </c:pt>
                <c:pt idx="2765">
                  <c:v>Abril</c:v>
                </c:pt>
                <c:pt idx="2766">
                  <c:v>Abril</c:v>
                </c:pt>
                <c:pt idx="2767">
                  <c:v>Abril</c:v>
                </c:pt>
                <c:pt idx="2768">
                  <c:v>Abril</c:v>
                </c:pt>
                <c:pt idx="2769">
                  <c:v>Abril</c:v>
                </c:pt>
                <c:pt idx="2770">
                  <c:v>Abril</c:v>
                </c:pt>
                <c:pt idx="2771">
                  <c:v>Abril</c:v>
                </c:pt>
                <c:pt idx="2772">
                  <c:v>Abril</c:v>
                </c:pt>
                <c:pt idx="2773">
                  <c:v>Abril</c:v>
                </c:pt>
                <c:pt idx="2774">
                  <c:v>Abril</c:v>
                </c:pt>
                <c:pt idx="2775">
                  <c:v>Abril</c:v>
                </c:pt>
                <c:pt idx="2776">
                  <c:v>Abril</c:v>
                </c:pt>
                <c:pt idx="2777">
                  <c:v>Abril</c:v>
                </c:pt>
                <c:pt idx="2778">
                  <c:v>Abril</c:v>
                </c:pt>
                <c:pt idx="2779">
                  <c:v>Abril</c:v>
                </c:pt>
                <c:pt idx="2780">
                  <c:v>Abril</c:v>
                </c:pt>
                <c:pt idx="2781">
                  <c:v>Abril</c:v>
                </c:pt>
                <c:pt idx="2782">
                  <c:v>Abril</c:v>
                </c:pt>
                <c:pt idx="2783">
                  <c:v>Abril</c:v>
                </c:pt>
                <c:pt idx="2784">
                  <c:v>Abril</c:v>
                </c:pt>
                <c:pt idx="2785">
                  <c:v>Abril</c:v>
                </c:pt>
                <c:pt idx="2786">
                  <c:v>Abril</c:v>
                </c:pt>
                <c:pt idx="2787">
                  <c:v>Abril</c:v>
                </c:pt>
                <c:pt idx="2788">
                  <c:v>Abril</c:v>
                </c:pt>
                <c:pt idx="2789">
                  <c:v>Abril</c:v>
                </c:pt>
                <c:pt idx="2790">
                  <c:v>Abril</c:v>
                </c:pt>
                <c:pt idx="2791">
                  <c:v>Abril</c:v>
                </c:pt>
                <c:pt idx="2792">
                  <c:v>Abril</c:v>
                </c:pt>
                <c:pt idx="2793">
                  <c:v>Abril</c:v>
                </c:pt>
                <c:pt idx="2794">
                  <c:v>Abril</c:v>
                </c:pt>
                <c:pt idx="2795">
                  <c:v>Abril</c:v>
                </c:pt>
                <c:pt idx="2796">
                  <c:v>Abril</c:v>
                </c:pt>
                <c:pt idx="2797">
                  <c:v>Abril</c:v>
                </c:pt>
                <c:pt idx="2798">
                  <c:v>Abril</c:v>
                </c:pt>
                <c:pt idx="2799">
                  <c:v>Abril</c:v>
                </c:pt>
                <c:pt idx="2800">
                  <c:v>Abril</c:v>
                </c:pt>
                <c:pt idx="2801">
                  <c:v>Abril</c:v>
                </c:pt>
                <c:pt idx="2802">
                  <c:v>Abril</c:v>
                </c:pt>
                <c:pt idx="2803">
                  <c:v>Abril</c:v>
                </c:pt>
                <c:pt idx="2804">
                  <c:v>Abril</c:v>
                </c:pt>
                <c:pt idx="2805">
                  <c:v>Abril</c:v>
                </c:pt>
                <c:pt idx="2806">
                  <c:v>Abril</c:v>
                </c:pt>
                <c:pt idx="2807">
                  <c:v>Abril</c:v>
                </c:pt>
                <c:pt idx="2808">
                  <c:v>Abril</c:v>
                </c:pt>
                <c:pt idx="2809">
                  <c:v>Abril</c:v>
                </c:pt>
                <c:pt idx="2810">
                  <c:v>Abril</c:v>
                </c:pt>
                <c:pt idx="2811">
                  <c:v>Abril</c:v>
                </c:pt>
                <c:pt idx="2812">
                  <c:v>Abril</c:v>
                </c:pt>
                <c:pt idx="2813">
                  <c:v>Abril</c:v>
                </c:pt>
                <c:pt idx="2814">
                  <c:v>Abril</c:v>
                </c:pt>
                <c:pt idx="2815">
                  <c:v>Abril</c:v>
                </c:pt>
                <c:pt idx="2816">
                  <c:v>Abril</c:v>
                </c:pt>
                <c:pt idx="2817">
                  <c:v>Abril</c:v>
                </c:pt>
                <c:pt idx="2818">
                  <c:v>Abril</c:v>
                </c:pt>
                <c:pt idx="2819">
                  <c:v>Abril</c:v>
                </c:pt>
                <c:pt idx="2820">
                  <c:v>Abril</c:v>
                </c:pt>
                <c:pt idx="2821">
                  <c:v>Abril</c:v>
                </c:pt>
                <c:pt idx="2822">
                  <c:v>Abril</c:v>
                </c:pt>
                <c:pt idx="2823">
                  <c:v>Abril</c:v>
                </c:pt>
                <c:pt idx="2824">
                  <c:v>Abril</c:v>
                </c:pt>
                <c:pt idx="2825">
                  <c:v>Abril</c:v>
                </c:pt>
                <c:pt idx="2826">
                  <c:v>Abril</c:v>
                </c:pt>
                <c:pt idx="2827">
                  <c:v>Abril</c:v>
                </c:pt>
                <c:pt idx="2828">
                  <c:v>Abril</c:v>
                </c:pt>
                <c:pt idx="2829">
                  <c:v>Abril</c:v>
                </c:pt>
                <c:pt idx="2830">
                  <c:v>Abril</c:v>
                </c:pt>
                <c:pt idx="2831">
                  <c:v>Abril</c:v>
                </c:pt>
                <c:pt idx="2832">
                  <c:v>Abril</c:v>
                </c:pt>
                <c:pt idx="2833">
                  <c:v>Abril</c:v>
                </c:pt>
                <c:pt idx="2834">
                  <c:v>Abril</c:v>
                </c:pt>
                <c:pt idx="2835">
                  <c:v>Abril</c:v>
                </c:pt>
                <c:pt idx="2836">
                  <c:v>Abril</c:v>
                </c:pt>
                <c:pt idx="2837">
                  <c:v>Abril</c:v>
                </c:pt>
                <c:pt idx="2838">
                  <c:v>Abril</c:v>
                </c:pt>
                <c:pt idx="2839">
                  <c:v>Abril</c:v>
                </c:pt>
                <c:pt idx="2840">
                  <c:v>Abril</c:v>
                </c:pt>
                <c:pt idx="2841">
                  <c:v>Abril</c:v>
                </c:pt>
                <c:pt idx="2842">
                  <c:v>Abril</c:v>
                </c:pt>
                <c:pt idx="2843">
                  <c:v>Abril</c:v>
                </c:pt>
                <c:pt idx="2844">
                  <c:v>Abril</c:v>
                </c:pt>
                <c:pt idx="2845">
                  <c:v>Abril</c:v>
                </c:pt>
                <c:pt idx="2846">
                  <c:v>Abril</c:v>
                </c:pt>
                <c:pt idx="2847">
                  <c:v>Abril</c:v>
                </c:pt>
                <c:pt idx="2848">
                  <c:v>Abril</c:v>
                </c:pt>
                <c:pt idx="2849">
                  <c:v>Abril</c:v>
                </c:pt>
                <c:pt idx="2850">
                  <c:v>Abril</c:v>
                </c:pt>
                <c:pt idx="2851">
                  <c:v>Abril</c:v>
                </c:pt>
                <c:pt idx="2852">
                  <c:v>Abril</c:v>
                </c:pt>
                <c:pt idx="2853">
                  <c:v>Abril</c:v>
                </c:pt>
                <c:pt idx="2854">
                  <c:v>Abril</c:v>
                </c:pt>
                <c:pt idx="2855">
                  <c:v>Abril</c:v>
                </c:pt>
                <c:pt idx="2856">
                  <c:v>Abril</c:v>
                </c:pt>
                <c:pt idx="2857">
                  <c:v>Abril</c:v>
                </c:pt>
                <c:pt idx="2858">
                  <c:v>Abril</c:v>
                </c:pt>
                <c:pt idx="2859">
                  <c:v>Abril</c:v>
                </c:pt>
                <c:pt idx="2860">
                  <c:v>Abril</c:v>
                </c:pt>
                <c:pt idx="2861">
                  <c:v>Abril</c:v>
                </c:pt>
                <c:pt idx="2862">
                  <c:v>Abril</c:v>
                </c:pt>
                <c:pt idx="2863">
                  <c:v>Abril</c:v>
                </c:pt>
                <c:pt idx="2864">
                  <c:v>Abril</c:v>
                </c:pt>
                <c:pt idx="2865">
                  <c:v>Abril</c:v>
                </c:pt>
                <c:pt idx="2866">
                  <c:v>Abril</c:v>
                </c:pt>
                <c:pt idx="2867">
                  <c:v>Abril</c:v>
                </c:pt>
                <c:pt idx="2868">
                  <c:v>Abril</c:v>
                </c:pt>
                <c:pt idx="2869">
                  <c:v>Abril</c:v>
                </c:pt>
                <c:pt idx="2870">
                  <c:v>Abril</c:v>
                </c:pt>
                <c:pt idx="2871">
                  <c:v>Abril</c:v>
                </c:pt>
                <c:pt idx="2872">
                  <c:v>Abril</c:v>
                </c:pt>
                <c:pt idx="2873">
                  <c:v>Abril</c:v>
                </c:pt>
                <c:pt idx="2874">
                  <c:v>Abril</c:v>
                </c:pt>
                <c:pt idx="2875">
                  <c:v>Abril</c:v>
                </c:pt>
                <c:pt idx="2876">
                  <c:v>Abril</c:v>
                </c:pt>
                <c:pt idx="2877">
                  <c:v>Abril</c:v>
                </c:pt>
                <c:pt idx="2878">
                  <c:v>Abril</c:v>
                </c:pt>
                <c:pt idx="2879">
                  <c:v>Mayo</c:v>
                </c:pt>
                <c:pt idx="2880">
                  <c:v>Mayo</c:v>
                </c:pt>
                <c:pt idx="2881">
                  <c:v>Mayo</c:v>
                </c:pt>
                <c:pt idx="2882">
                  <c:v>Mayo</c:v>
                </c:pt>
                <c:pt idx="2883">
                  <c:v>Mayo</c:v>
                </c:pt>
                <c:pt idx="2884">
                  <c:v>Mayo</c:v>
                </c:pt>
                <c:pt idx="2885">
                  <c:v>Mayo</c:v>
                </c:pt>
                <c:pt idx="2886">
                  <c:v>Mayo</c:v>
                </c:pt>
                <c:pt idx="2887">
                  <c:v>Mayo</c:v>
                </c:pt>
                <c:pt idx="2888">
                  <c:v>Mayo</c:v>
                </c:pt>
                <c:pt idx="2889">
                  <c:v>Mayo</c:v>
                </c:pt>
                <c:pt idx="2890">
                  <c:v>Mayo</c:v>
                </c:pt>
                <c:pt idx="2891">
                  <c:v>Mayo</c:v>
                </c:pt>
                <c:pt idx="2892">
                  <c:v>Mayo</c:v>
                </c:pt>
                <c:pt idx="2893">
                  <c:v>Mayo</c:v>
                </c:pt>
                <c:pt idx="2894">
                  <c:v>Mayo</c:v>
                </c:pt>
                <c:pt idx="2895">
                  <c:v>Mayo</c:v>
                </c:pt>
                <c:pt idx="2896">
                  <c:v>Mayo</c:v>
                </c:pt>
                <c:pt idx="2897">
                  <c:v>Mayo</c:v>
                </c:pt>
                <c:pt idx="2898">
                  <c:v>Mayo</c:v>
                </c:pt>
                <c:pt idx="2899">
                  <c:v>Mayo</c:v>
                </c:pt>
                <c:pt idx="2900">
                  <c:v>Mayo</c:v>
                </c:pt>
                <c:pt idx="2901">
                  <c:v>Mayo</c:v>
                </c:pt>
                <c:pt idx="2902">
                  <c:v>Mayo</c:v>
                </c:pt>
                <c:pt idx="2903">
                  <c:v>Mayo</c:v>
                </c:pt>
                <c:pt idx="2904">
                  <c:v>Mayo</c:v>
                </c:pt>
                <c:pt idx="2905">
                  <c:v>Mayo</c:v>
                </c:pt>
                <c:pt idx="2906">
                  <c:v>Mayo</c:v>
                </c:pt>
                <c:pt idx="2907">
                  <c:v>Mayo</c:v>
                </c:pt>
                <c:pt idx="2908">
                  <c:v>Mayo</c:v>
                </c:pt>
                <c:pt idx="2909">
                  <c:v>Mayo</c:v>
                </c:pt>
                <c:pt idx="2910">
                  <c:v>Mayo</c:v>
                </c:pt>
                <c:pt idx="2911">
                  <c:v>Mayo</c:v>
                </c:pt>
                <c:pt idx="2912">
                  <c:v>Mayo</c:v>
                </c:pt>
                <c:pt idx="2913">
                  <c:v>Mayo</c:v>
                </c:pt>
                <c:pt idx="2914">
                  <c:v>Mayo</c:v>
                </c:pt>
                <c:pt idx="2915">
                  <c:v>Mayo</c:v>
                </c:pt>
                <c:pt idx="2916">
                  <c:v>Mayo</c:v>
                </c:pt>
                <c:pt idx="2917">
                  <c:v>Mayo</c:v>
                </c:pt>
                <c:pt idx="2918">
                  <c:v>Mayo</c:v>
                </c:pt>
                <c:pt idx="2919">
                  <c:v>Mayo</c:v>
                </c:pt>
                <c:pt idx="2920">
                  <c:v>Mayo</c:v>
                </c:pt>
                <c:pt idx="2921">
                  <c:v>Mayo</c:v>
                </c:pt>
                <c:pt idx="2922">
                  <c:v>Mayo</c:v>
                </c:pt>
                <c:pt idx="2923">
                  <c:v>Mayo</c:v>
                </c:pt>
                <c:pt idx="2924">
                  <c:v>Mayo</c:v>
                </c:pt>
                <c:pt idx="2925">
                  <c:v>Mayo</c:v>
                </c:pt>
                <c:pt idx="2926">
                  <c:v>Mayo</c:v>
                </c:pt>
                <c:pt idx="2927">
                  <c:v>Mayo</c:v>
                </c:pt>
                <c:pt idx="2928">
                  <c:v>Mayo</c:v>
                </c:pt>
                <c:pt idx="2929">
                  <c:v>Mayo</c:v>
                </c:pt>
                <c:pt idx="2930">
                  <c:v>Mayo</c:v>
                </c:pt>
                <c:pt idx="2931">
                  <c:v>Mayo</c:v>
                </c:pt>
                <c:pt idx="2932">
                  <c:v>Mayo</c:v>
                </c:pt>
                <c:pt idx="2933">
                  <c:v>Mayo</c:v>
                </c:pt>
                <c:pt idx="2934">
                  <c:v>Mayo</c:v>
                </c:pt>
                <c:pt idx="2935">
                  <c:v>Mayo</c:v>
                </c:pt>
                <c:pt idx="2936">
                  <c:v>Mayo</c:v>
                </c:pt>
                <c:pt idx="2937">
                  <c:v>Mayo</c:v>
                </c:pt>
                <c:pt idx="2938">
                  <c:v>Mayo</c:v>
                </c:pt>
                <c:pt idx="2939">
                  <c:v>Mayo</c:v>
                </c:pt>
                <c:pt idx="2940">
                  <c:v>Mayo</c:v>
                </c:pt>
                <c:pt idx="2941">
                  <c:v>Mayo</c:v>
                </c:pt>
                <c:pt idx="2942">
                  <c:v>Mayo</c:v>
                </c:pt>
                <c:pt idx="2943">
                  <c:v>Mayo</c:v>
                </c:pt>
                <c:pt idx="2944">
                  <c:v>Mayo</c:v>
                </c:pt>
                <c:pt idx="2945">
                  <c:v>Mayo</c:v>
                </c:pt>
                <c:pt idx="2946">
                  <c:v>Mayo</c:v>
                </c:pt>
                <c:pt idx="2947">
                  <c:v>Mayo</c:v>
                </c:pt>
                <c:pt idx="2948">
                  <c:v>Mayo</c:v>
                </c:pt>
                <c:pt idx="2949">
                  <c:v>Mayo</c:v>
                </c:pt>
                <c:pt idx="2950">
                  <c:v>Mayo</c:v>
                </c:pt>
                <c:pt idx="2951">
                  <c:v>Mayo</c:v>
                </c:pt>
                <c:pt idx="2952">
                  <c:v>Mayo</c:v>
                </c:pt>
                <c:pt idx="2953">
                  <c:v>Mayo</c:v>
                </c:pt>
                <c:pt idx="2954">
                  <c:v>Mayo</c:v>
                </c:pt>
                <c:pt idx="2955">
                  <c:v>Mayo</c:v>
                </c:pt>
                <c:pt idx="2956">
                  <c:v>Mayo</c:v>
                </c:pt>
                <c:pt idx="2957">
                  <c:v>Mayo</c:v>
                </c:pt>
                <c:pt idx="2958">
                  <c:v>Mayo</c:v>
                </c:pt>
                <c:pt idx="2959">
                  <c:v>Mayo</c:v>
                </c:pt>
                <c:pt idx="2960">
                  <c:v>Mayo</c:v>
                </c:pt>
                <c:pt idx="2961">
                  <c:v>Mayo</c:v>
                </c:pt>
                <c:pt idx="2962">
                  <c:v>Mayo</c:v>
                </c:pt>
                <c:pt idx="2963">
                  <c:v>Mayo</c:v>
                </c:pt>
                <c:pt idx="2964">
                  <c:v>Mayo</c:v>
                </c:pt>
                <c:pt idx="2965">
                  <c:v>Mayo</c:v>
                </c:pt>
                <c:pt idx="2966">
                  <c:v>Mayo</c:v>
                </c:pt>
                <c:pt idx="2967">
                  <c:v>Mayo</c:v>
                </c:pt>
                <c:pt idx="2968">
                  <c:v>Mayo</c:v>
                </c:pt>
                <c:pt idx="2969">
                  <c:v>Mayo</c:v>
                </c:pt>
                <c:pt idx="2970">
                  <c:v>Mayo</c:v>
                </c:pt>
                <c:pt idx="2971">
                  <c:v>Mayo</c:v>
                </c:pt>
                <c:pt idx="2972">
                  <c:v>Mayo</c:v>
                </c:pt>
                <c:pt idx="2973">
                  <c:v>Mayo</c:v>
                </c:pt>
                <c:pt idx="2974">
                  <c:v>Mayo</c:v>
                </c:pt>
                <c:pt idx="2975">
                  <c:v>Mayo</c:v>
                </c:pt>
                <c:pt idx="2976">
                  <c:v>Mayo</c:v>
                </c:pt>
                <c:pt idx="2977">
                  <c:v>Mayo</c:v>
                </c:pt>
                <c:pt idx="2978">
                  <c:v>Mayo</c:v>
                </c:pt>
                <c:pt idx="2979">
                  <c:v>Mayo</c:v>
                </c:pt>
                <c:pt idx="2980">
                  <c:v>Mayo</c:v>
                </c:pt>
                <c:pt idx="2981">
                  <c:v>Mayo</c:v>
                </c:pt>
                <c:pt idx="2982">
                  <c:v>Mayo</c:v>
                </c:pt>
                <c:pt idx="2983">
                  <c:v>Mayo</c:v>
                </c:pt>
                <c:pt idx="2984">
                  <c:v>Mayo</c:v>
                </c:pt>
                <c:pt idx="2985">
                  <c:v>Mayo</c:v>
                </c:pt>
                <c:pt idx="2986">
                  <c:v>Mayo</c:v>
                </c:pt>
                <c:pt idx="2987">
                  <c:v>Mayo</c:v>
                </c:pt>
                <c:pt idx="2988">
                  <c:v>Mayo</c:v>
                </c:pt>
                <c:pt idx="2989">
                  <c:v>Mayo</c:v>
                </c:pt>
                <c:pt idx="2990">
                  <c:v>Mayo</c:v>
                </c:pt>
                <c:pt idx="2991">
                  <c:v>Mayo</c:v>
                </c:pt>
                <c:pt idx="2992">
                  <c:v>Mayo</c:v>
                </c:pt>
                <c:pt idx="2993">
                  <c:v>Mayo</c:v>
                </c:pt>
                <c:pt idx="2994">
                  <c:v>Mayo</c:v>
                </c:pt>
                <c:pt idx="2995">
                  <c:v>Mayo</c:v>
                </c:pt>
                <c:pt idx="2996">
                  <c:v>Mayo</c:v>
                </c:pt>
                <c:pt idx="2997">
                  <c:v>Mayo</c:v>
                </c:pt>
                <c:pt idx="2998">
                  <c:v>Mayo</c:v>
                </c:pt>
                <c:pt idx="2999">
                  <c:v>Mayo</c:v>
                </c:pt>
                <c:pt idx="3000">
                  <c:v>Mayo</c:v>
                </c:pt>
                <c:pt idx="3001">
                  <c:v>Mayo</c:v>
                </c:pt>
                <c:pt idx="3002">
                  <c:v>Mayo</c:v>
                </c:pt>
                <c:pt idx="3003">
                  <c:v>Mayo</c:v>
                </c:pt>
                <c:pt idx="3004">
                  <c:v>Mayo</c:v>
                </c:pt>
                <c:pt idx="3005">
                  <c:v>Mayo</c:v>
                </c:pt>
                <c:pt idx="3006">
                  <c:v>Mayo</c:v>
                </c:pt>
                <c:pt idx="3007">
                  <c:v>Mayo</c:v>
                </c:pt>
                <c:pt idx="3008">
                  <c:v>Mayo</c:v>
                </c:pt>
                <c:pt idx="3009">
                  <c:v>Mayo</c:v>
                </c:pt>
                <c:pt idx="3010">
                  <c:v>Mayo</c:v>
                </c:pt>
                <c:pt idx="3011">
                  <c:v>Mayo</c:v>
                </c:pt>
                <c:pt idx="3012">
                  <c:v>Mayo</c:v>
                </c:pt>
                <c:pt idx="3013">
                  <c:v>Mayo</c:v>
                </c:pt>
                <c:pt idx="3014">
                  <c:v>Mayo</c:v>
                </c:pt>
                <c:pt idx="3015">
                  <c:v>Mayo</c:v>
                </c:pt>
                <c:pt idx="3016">
                  <c:v>Mayo</c:v>
                </c:pt>
                <c:pt idx="3017">
                  <c:v>Mayo</c:v>
                </c:pt>
                <c:pt idx="3018">
                  <c:v>Mayo</c:v>
                </c:pt>
                <c:pt idx="3019">
                  <c:v>Mayo</c:v>
                </c:pt>
                <c:pt idx="3020">
                  <c:v>Mayo</c:v>
                </c:pt>
                <c:pt idx="3021">
                  <c:v>Mayo</c:v>
                </c:pt>
                <c:pt idx="3022">
                  <c:v>Mayo</c:v>
                </c:pt>
                <c:pt idx="3023">
                  <c:v>Mayo</c:v>
                </c:pt>
                <c:pt idx="3024">
                  <c:v>Mayo</c:v>
                </c:pt>
                <c:pt idx="3025">
                  <c:v>Mayo</c:v>
                </c:pt>
                <c:pt idx="3026">
                  <c:v>Mayo</c:v>
                </c:pt>
                <c:pt idx="3027">
                  <c:v>Mayo</c:v>
                </c:pt>
                <c:pt idx="3028">
                  <c:v>Mayo</c:v>
                </c:pt>
                <c:pt idx="3029">
                  <c:v>Mayo</c:v>
                </c:pt>
                <c:pt idx="3030">
                  <c:v>Mayo</c:v>
                </c:pt>
                <c:pt idx="3031">
                  <c:v>Mayo</c:v>
                </c:pt>
                <c:pt idx="3032">
                  <c:v>Mayo</c:v>
                </c:pt>
                <c:pt idx="3033">
                  <c:v>Mayo</c:v>
                </c:pt>
                <c:pt idx="3034">
                  <c:v>Mayo</c:v>
                </c:pt>
                <c:pt idx="3035">
                  <c:v>Mayo</c:v>
                </c:pt>
                <c:pt idx="3036">
                  <c:v>Mayo</c:v>
                </c:pt>
                <c:pt idx="3037">
                  <c:v>Mayo</c:v>
                </c:pt>
                <c:pt idx="3038">
                  <c:v>Mayo</c:v>
                </c:pt>
                <c:pt idx="3039">
                  <c:v>Mayo</c:v>
                </c:pt>
                <c:pt idx="3040">
                  <c:v>Mayo</c:v>
                </c:pt>
                <c:pt idx="3041">
                  <c:v>Mayo</c:v>
                </c:pt>
                <c:pt idx="3042">
                  <c:v>Mayo</c:v>
                </c:pt>
                <c:pt idx="3043">
                  <c:v>Mayo</c:v>
                </c:pt>
                <c:pt idx="3044">
                  <c:v>Mayo</c:v>
                </c:pt>
                <c:pt idx="3045">
                  <c:v>Mayo</c:v>
                </c:pt>
                <c:pt idx="3046">
                  <c:v>Mayo</c:v>
                </c:pt>
                <c:pt idx="3047">
                  <c:v>Mayo</c:v>
                </c:pt>
                <c:pt idx="3048">
                  <c:v>Mayo</c:v>
                </c:pt>
                <c:pt idx="3049">
                  <c:v>Mayo</c:v>
                </c:pt>
                <c:pt idx="3050">
                  <c:v>Mayo</c:v>
                </c:pt>
                <c:pt idx="3051">
                  <c:v>Mayo</c:v>
                </c:pt>
                <c:pt idx="3052">
                  <c:v>Mayo</c:v>
                </c:pt>
                <c:pt idx="3053">
                  <c:v>Mayo</c:v>
                </c:pt>
                <c:pt idx="3054">
                  <c:v>Mayo</c:v>
                </c:pt>
                <c:pt idx="3055">
                  <c:v>Mayo</c:v>
                </c:pt>
                <c:pt idx="3056">
                  <c:v>Mayo</c:v>
                </c:pt>
                <c:pt idx="3057">
                  <c:v>Mayo</c:v>
                </c:pt>
                <c:pt idx="3058">
                  <c:v>Mayo</c:v>
                </c:pt>
                <c:pt idx="3059">
                  <c:v>Mayo</c:v>
                </c:pt>
                <c:pt idx="3060">
                  <c:v>Mayo</c:v>
                </c:pt>
                <c:pt idx="3061">
                  <c:v>Mayo</c:v>
                </c:pt>
                <c:pt idx="3062">
                  <c:v>Mayo</c:v>
                </c:pt>
                <c:pt idx="3063">
                  <c:v>Mayo</c:v>
                </c:pt>
                <c:pt idx="3064">
                  <c:v>Mayo</c:v>
                </c:pt>
                <c:pt idx="3065">
                  <c:v>Mayo</c:v>
                </c:pt>
                <c:pt idx="3066">
                  <c:v>Mayo</c:v>
                </c:pt>
                <c:pt idx="3067">
                  <c:v>Mayo</c:v>
                </c:pt>
                <c:pt idx="3068">
                  <c:v>Mayo</c:v>
                </c:pt>
                <c:pt idx="3069">
                  <c:v>Mayo</c:v>
                </c:pt>
                <c:pt idx="3070">
                  <c:v>Mayo</c:v>
                </c:pt>
                <c:pt idx="3071">
                  <c:v>Mayo</c:v>
                </c:pt>
                <c:pt idx="3072">
                  <c:v>Mayo</c:v>
                </c:pt>
                <c:pt idx="3073">
                  <c:v>Mayo</c:v>
                </c:pt>
                <c:pt idx="3074">
                  <c:v>Mayo</c:v>
                </c:pt>
                <c:pt idx="3075">
                  <c:v>Mayo</c:v>
                </c:pt>
                <c:pt idx="3076">
                  <c:v>Mayo</c:v>
                </c:pt>
                <c:pt idx="3077">
                  <c:v>Mayo</c:v>
                </c:pt>
                <c:pt idx="3078">
                  <c:v>Mayo</c:v>
                </c:pt>
                <c:pt idx="3079">
                  <c:v>Mayo</c:v>
                </c:pt>
                <c:pt idx="3080">
                  <c:v>Mayo</c:v>
                </c:pt>
                <c:pt idx="3081">
                  <c:v>Mayo</c:v>
                </c:pt>
                <c:pt idx="3082">
                  <c:v>Mayo</c:v>
                </c:pt>
                <c:pt idx="3083">
                  <c:v>Mayo</c:v>
                </c:pt>
                <c:pt idx="3084">
                  <c:v>Mayo</c:v>
                </c:pt>
                <c:pt idx="3085">
                  <c:v>Mayo</c:v>
                </c:pt>
                <c:pt idx="3086">
                  <c:v>Mayo</c:v>
                </c:pt>
                <c:pt idx="3087">
                  <c:v>Mayo</c:v>
                </c:pt>
                <c:pt idx="3088">
                  <c:v>Mayo</c:v>
                </c:pt>
                <c:pt idx="3089">
                  <c:v>Mayo</c:v>
                </c:pt>
                <c:pt idx="3090">
                  <c:v>Mayo</c:v>
                </c:pt>
                <c:pt idx="3091">
                  <c:v>Mayo</c:v>
                </c:pt>
                <c:pt idx="3092">
                  <c:v>Mayo</c:v>
                </c:pt>
                <c:pt idx="3093">
                  <c:v>Mayo</c:v>
                </c:pt>
                <c:pt idx="3094">
                  <c:v>Mayo</c:v>
                </c:pt>
                <c:pt idx="3095">
                  <c:v>Mayo</c:v>
                </c:pt>
                <c:pt idx="3096">
                  <c:v>Mayo</c:v>
                </c:pt>
                <c:pt idx="3097">
                  <c:v>Mayo</c:v>
                </c:pt>
                <c:pt idx="3098">
                  <c:v>Mayo</c:v>
                </c:pt>
                <c:pt idx="3099">
                  <c:v>Mayo</c:v>
                </c:pt>
                <c:pt idx="3100">
                  <c:v>Mayo</c:v>
                </c:pt>
                <c:pt idx="3101">
                  <c:v>Mayo</c:v>
                </c:pt>
                <c:pt idx="3102">
                  <c:v>Mayo</c:v>
                </c:pt>
                <c:pt idx="3103">
                  <c:v>Mayo</c:v>
                </c:pt>
                <c:pt idx="3104">
                  <c:v>Mayo</c:v>
                </c:pt>
                <c:pt idx="3105">
                  <c:v>Mayo</c:v>
                </c:pt>
                <c:pt idx="3106">
                  <c:v>Mayo</c:v>
                </c:pt>
                <c:pt idx="3107">
                  <c:v>Mayo</c:v>
                </c:pt>
                <c:pt idx="3108">
                  <c:v>Mayo</c:v>
                </c:pt>
                <c:pt idx="3109">
                  <c:v>Mayo</c:v>
                </c:pt>
                <c:pt idx="3110">
                  <c:v>Mayo</c:v>
                </c:pt>
                <c:pt idx="3111">
                  <c:v>Mayo</c:v>
                </c:pt>
                <c:pt idx="3112">
                  <c:v>Mayo</c:v>
                </c:pt>
                <c:pt idx="3113">
                  <c:v>Mayo</c:v>
                </c:pt>
                <c:pt idx="3114">
                  <c:v>Mayo</c:v>
                </c:pt>
                <c:pt idx="3115">
                  <c:v>Mayo</c:v>
                </c:pt>
                <c:pt idx="3116">
                  <c:v>Mayo</c:v>
                </c:pt>
                <c:pt idx="3117">
                  <c:v>Mayo</c:v>
                </c:pt>
                <c:pt idx="3118">
                  <c:v>Mayo</c:v>
                </c:pt>
                <c:pt idx="3119">
                  <c:v>Mayo</c:v>
                </c:pt>
                <c:pt idx="3120">
                  <c:v>Mayo</c:v>
                </c:pt>
                <c:pt idx="3121">
                  <c:v>Mayo</c:v>
                </c:pt>
                <c:pt idx="3122">
                  <c:v>Mayo</c:v>
                </c:pt>
                <c:pt idx="3123">
                  <c:v>Mayo</c:v>
                </c:pt>
                <c:pt idx="3124">
                  <c:v>Mayo</c:v>
                </c:pt>
                <c:pt idx="3125">
                  <c:v>Mayo</c:v>
                </c:pt>
                <c:pt idx="3126">
                  <c:v>Mayo</c:v>
                </c:pt>
                <c:pt idx="3127">
                  <c:v>Mayo</c:v>
                </c:pt>
                <c:pt idx="3128">
                  <c:v>Mayo</c:v>
                </c:pt>
                <c:pt idx="3129">
                  <c:v>Mayo</c:v>
                </c:pt>
                <c:pt idx="3130">
                  <c:v>Mayo</c:v>
                </c:pt>
                <c:pt idx="3131">
                  <c:v>Mayo</c:v>
                </c:pt>
                <c:pt idx="3132">
                  <c:v>Mayo</c:v>
                </c:pt>
                <c:pt idx="3133">
                  <c:v>Mayo</c:v>
                </c:pt>
                <c:pt idx="3134">
                  <c:v>Mayo</c:v>
                </c:pt>
                <c:pt idx="3135">
                  <c:v>Mayo</c:v>
                </c:pt>
                <c:pt idx="3136">
                  <c:v>Mayo</c:v>
                </c:pt>
                <c:pt idx="3137">
                  <c:v>Mayo</c:v>
                </c:pt>
                <c:pt idx="3138">
                  <c:v>Mayo</c:v>
                </c:pt>
                <c:pt idx="3139">
                  <c:v>Mayo</c:v>
                </c:pt>
                <c:pt idx="3140">
                  <c:v>Mayo</c:v>
                </c:pt>
                <c:pt idx="3141">
                  <c:v>Mayo</c:v>
                </c:pt>
                <c:pt idx="3142">
                  <c:v>Mayo</c:v>
                </c:pt>
                <c:pt idx="3143">
                  <c:v>Mayo</c:v>
                </c:pt>
                <c:pt idx="3144">
                  <c:v>Mayo</c:v>
                </c:pt>
                <c:pt idx="3145">
                  <c:v>Mayo</c:v>
                </c:pt>
                <c:pt idx="3146">
                  <c:v>Mayo</c:v>
                </c:pt>
                <c:pt idx="3147">
                  <c:v>Mayo</c:v>
                </c:pt>
                <c:pt idx="3148">
                  <c:v>Mayo</c:v>
                </c:pt>
                <c:pt idx="3149">
                  <c:v>Mayo</c:v>
                </c:pt>
                <c:pt idx="3150">
                  <c:v>Mayo</c:v>
                </c:pt>
                <c:pt idx="3151">
                  <c:v>Mayo</c:v>
                </c:pt>
                <c:pt idx="3152">
                  <c:v>Mayo</c:v>
                </c:pt>
                <c:pt idx="3153">
                  <c:v>Mayo</c:v>
                </c:pt>
                <c:pt idx="3154">
                  <c:v>Mayo</c:v>
                </c:pt>
                <c:pt idx="3155">
                  <c:v>Mayo</c:v>
                </c:pt>
                <c:pt idx="3156">
                  <c:v>Mayo</c:v>
                </c:pt>
                <c:pt idx="3157">
                  <c:v>Mayo</c:v>
                </c:pt>
                <c:pt idx="3158">
                  <c:v>Mayo</c:v>
                </c:pt>
                <c:pt idx="3159">
                  <c:v>Mayo</c:v>
                </c:pt>
                <c:pt idx="3160">
                  <c:v>Mayo</c:v>
                </c:pt>
                <c:pt idx="3161">
                  <c:v>Mayo</c:v>
                </c:pt>
                <c:pt idx="3162">
                  <c:v>Mayo</c:v>
                </c:pt>
                <c:pt idx="3163">
                  <c:v>Mayo</c:v>
                </c:pt>
                <c:pt idx="3164">
                  <c:v>Mayo</c:v>
                </c:pt>
                <c:pt idx="3165">
                  <c:v>Mayo</c:v>
                </c:pt>
                <c:pt idx="3166">
                  <c:v>Mayo</c:v>
                </c:pt>
                <c:pt idx="3167">
                  <c:v>Mayo</c:v>
                </c:pt>
                <c:pt idx="3168">
                  <c:v>Mayo</c:v>
                </c:pt>
                <c:pt idx="3169">
                  <c:v>Mayo</c:v>
                </c:pt>
                <c:pt idx="3170">
                  <c:v>Mayo</c:v>
                </c:pt>
                <c:pt idx="3171">
                  <c:v>Mayo</c:v>
                </c:pt>
                <c:pt idx="3172">
                  <c:v>Mayo</c:v>
                </c:pt>
                <c:pt idx="3173">
                  <c:v>Mayo</c:v>
                </c:pt>
                <c:pt idx="3174">
                  <c:v>Mayo</c:v>
                </c:pt>
                <c:pt idx="3175">
                  <c:v>Mayo</c:v>
                </c:pt>
                <c:pt idx="3176">
                  <c:v>Mayo</c:v>
                </c:pt>
                <c:pt idx="3177">
                  <c:v>Mayo</c:v>
                </c:pt>
                <c:pt idx="3178">
                  <c:v>Mayo</c:v>
                </c:pt>
                <c:pt idx="3179">
                  <c:v>Mayo</c:v>
                </c:pt>
                <c:pt idx="3180">
                  <c:v>Mayo</c:v>
                </c:pt>
                <c:pt idx="3181">
                  <c:v>Mayo</c:v>
                </c:pt>
                <c:pt idx="3182">
                  <c:v>Mayo</c:v>
                </c:pt>
                <c:pt idx="3183">
                  <c:v>Mayo</c:v>
                </c:pt>
                <c:pt idx="3184">
                  <c:v>Mayo</c:v>
                </c:pt>
                <c:pt idx="3185">
                  <c:v>Mayo</c:v>
                </c:pt>
                <c:pt idx="3186">
                  <c:v>Mayo</c:v>
                </c:pt>
                <c:pt idx="3187">
                  <c:v>Mayo</c:v>
                </c:pt>
                <c:pt idx="3188">
                  <c:v>Mayo</c:v>
                </c:pt>
                <c:pt idx="3189">
                  <c:v>Mayo</c:v>
                </c:pt>
                <c:pt idx="3190">
                  <c:v>Mayo</c:v>
                </c:pt>
                <c:pt idx="3191">
                  <c:v>Mayo</c:v>
                </c:pt>
                <c:pt idx="3192">
                  <c:v>Mayo</c:v>
                </c:pt>
                <c:pt idx="3193">
                  <c:v>Mayo</c:v>
                </c:pt>
                <c:pt idx="3194">
                  <c:v>Mayo</c:v>
                </c:pt>
                <c:pt idx="3195">
                  <c:v>Mayo</c:v>
                </c:pt>
                <c:pt idx="3196">
                  <c:v>Mayo</c:v>
                </c:pt>
                <c:pt idx="3197">
                  <c:v>Mayo</c:v>
                </c:pt>
                <c:pt idx="3198">
                  <c:v>Mayo</c:v>
                </c:pt>
                <c:pt idx="3199">
                  <c:v>Mayo</c:v>
                </c:pt>
                <c:pt idx="3200">
                  <c:v>Mayo</c:v>
                </c:pt>
                <c:pt idx="3201">
                  <c:v>Mayo</c:v>
                </c:pt>
                <c:pt idx="3202">
                  <c:v>Mayo</c:v>
                </c:pt>
                <c:pt idx="3203">
                  <c:v>Mayo</c:v>
                </c:pt>
                <c:pt idx="3204">
                  <c:v>Mayo</c:v>
                </c:pt>
                <c:pt idx="3205">
                  <c:v>Mayo</c:v>
                </c:pt>
                <c:pt idx="3206">
                  <c:v>Mayo</c:v>
                </c:pt>
                <c:pt idx="3207">
                  <c:v>Mayo</c:v>
                </c:pt>
                <c:pt idx="3208">
                  <c:v>Mayo</c:v>
                </c:pt>
                <c:pt idx="3209">
                  <c:v>Mayo</c:v>
                </c:pt>
                <c:pt idx="3210">
                  <c:v>Mayo</c:v>
                </c:pt>
                <c:pt idx="3211">
                  <c:v>Mayo</c:v>
                </c:pt>
                <c:pt idx="3212">
                  <c:v>Mayo</c:v>
                </c:pt>
                <c:pt idx="3213">
                  <c:v>Mayo</c:v>
                </c:pt>
                <c:pt idx="3214">
                  <c:v>Mayo</c:v>
                </c:pt>
                <c:pt idx="3215">
                  <c:v>Mayo</c:v>
                </c:pt>
                <c:pt idx="3216">
                  <c:v>Mayo</c:v>
                </c:pt>
                <c:pt idx="3217">
                  <c:v>Mayo</c:v>
                </c:pt>
                <c:pt idx="3218">
                  <c:v>Mayo</c:v>
                </c:pt>
                <c:pt idx="3219">
                  <c:v>Mayo</c:v>
                </c:pt>
                <c:pt idx="3220">
                  <c:v>Mayo</c:v>
                </c:pt>
                <c:pt idx="3221">
                  <c:v>Mayo</c:v>
                </c:pt>
                <c:pt idx="3222">
                  <c:v>Mayo</c:v>
                </c:pt>
                <c:pt idx="3223">
                  <c:v>Mayo</c:v>
                </c:pt>
                <c:pt idx="3224">
                  <c:v>Mayo</c:v>
                </c:pt>
                <c:pt idx="3225">
                  <c:v>Mayo</c:v>
                </c:pt>
                <c:pt idx="3226">
                  <c:v>Mayo</c:v>
                </c:pt>
                <c:pt idx="3227">
                  <c:v>Mayo</c:v>
                </c:pt>
                <c:pt idx="3228">
                  <c:v>Mayo</c:v>
                </c:pt>
                <c:pt idx="3229">
                  <c:v>Mayo</c:v>
                </c:pt>
                <c:pt idx="3230">
                  <c:v>Mayo</c:v>
                </c:pt>
                <c:pt idx="3231">
                  <c:v>Mayo</c:v>
                </c:pt>
                <c:pt idx="3232">
                  <c:v>Mayo</c:v>
                </c:pt>
                <c:pt idx="3233">
                  <c:v>Mayo</c:v>
                </c:pt>
                <c:pt idx="3234">
                  <c:v>Mayo</c:v>
                </c:pt>
                <c:pt idx="3235">
                  <c:v>Mayo</c:v>
                </c:pt>
                <c:pt idx="3236">
                  <c:v>Mayo</c:v>
                </c:pt>
                <c:pt idx="3237">
                  <c:v>Mayo</c:v>
                </c:pt>
                <c:pt idx="3238">
                  <c:v>Mayo</c:v>
                </c:pt>
                <c:pt idx="3239">
                  <c:v>Mayo</c:v>
                </c:pt>
                <c:pt idx="3240">
                  <c:v>Mayo</c:v>
                </c:pt>
                <c:pt idx="3241">
                  <c:v>Mayo</c:v>
                </c:pt>
                <c:pt idx="3242">
                  <c:v>Mayo</c:v>
                </c:pt>
                <c:pt idx="3243">
                  <c:v>Mayo</c:v>
                </c:pt>
                <c:pt idx="3244">
                  <c:v>Mayo</c:v>
                </c:pt>
                <c:pt idx="3245">
                  <c:v>Mayo</c:v>
                </c:pt>
                <c:pt idx="3246">
                  <c:v>Mayo</c:v>
                </c:pt>
                <c:pt idx="3247">
                  <c:v>Mayo</c:v>
                </c:pt>
                <c:pt idx="3248">
                  <c:v>Mayo</c:v>
                </c:pt>
                <c:pt idx="3249">
                  <c:v>Mayo</c:v>
                </c:pt>
                <c:pt idx="3250">
                  <c:v>Mayo</c:v>
                </c:pt>
                <c:pt idx="3251">
                  <c:v>Mayo</c:v>
                </c:pt>
                <c:pt idx="3252">
                  <c:v>Mayo</c:v>
                </c:pt>
                <c:pt idx="3253">
                  <c:v>Mayo</c:v>
                </c:pt>
                <c:pt idx="3254">
                  <c:v>Mayo</c:v>
                </c:pt>
                <c:pt idx="3255">
                  <c:v>Mayo</c:v>
                </c:pt>
                <c:pt idx="3256">
                  <c:v>Mayo</c:v>
                </c:pt>
                <c:pt idx="3257">
                  <c:v>Mayo</c:v>
                </c:pt>
                <c:pt idx="3258">
                  <c:v>Mayo</c:v>
                </c:pt>
                <c:pt idx="3259">
                  <c:v>Mayo</c:v>
                </c:pt>
                <c:pt idx="3260">
                  <c:v>Mayo</c:v>
                </c:pt>
                <c:pt idx="3261">
                  <c:v>Mayo</c:v>
                </c:pt>
                <c:pt idx="3262">
                  <c:v>Mayo</c:v>
                </c:pt>
                <c:pt idx="3263">
                  <c:v>Mayo</c:v>
                </c:pt>
                <c:pt idx="3264">
                  <c:v>Mayo</c:v>
                </c:pt>
                <c:pt idx="3265">
                  <c:v>Mayo</c:v>
                </c:pt>
                <c:pt idx="3266">
                  <c:v>Mayo</c:v>
                </c:pt>
                <c:pt idx="3267">
                  <c:v>Mayo</c:v>
                </c:pt>
                <c:pt idx="3268">
                  <c:v>Mayo</c:v>
                </c:pt>
                <c:pt idx="3269">
                  <c:v>Mayo</c:v>
                </c:pt>
                <c:pt idx="3270">
                  <c:v>Mayo</c:v>
                </c:pt>
                <c:pt idx="3271">
                  <c:v>Mayo</c:v>
                </c:pt>
                <c:pt idx="3272">
                  <c:v>Mayo</c:v>
                </c:pt>
                <c:pt idx="3273">
                  <c:v>Mayo</c:v>
                </c:pt>
                <c:pt idx="3274">
                  <c:v>Mayo</c:v>
                </c:pt>
                <c:pt idx="3275">
                  <c:v>Mayo</c:v>
                </c:pt>
                <c:pt idx="3276">
                  <c:v>Mayo</c:v>
                </c:pt>
                <c:pt idx="3277">
                  <c:v>Mayo</c:v>
                </c:pt>
                <c:pt idx="3278">
                  <c:v>Mayo</c:v>
                </c:pt>
                <c:pt idx="3279">
                  <c:v>Mayo</c:v>
                </c:pt>
                <c:pt idx="3280">
                  <c:v>Mayo</c:v>
                </c:pt>
                <c:pt idx="3281">
                  <c:v>Mayo</c:v>
                </c:pt>
                <c:pt idx="3282">
                  <c:v>Mayo</c:v>
                </c:pt>
                <c:pt idx="3283">
                  <c:v>Mayo</c:v>
                </c:pt>
                <c:pt idx="3284">
                  <c:v>Mayo</c:v>
                </c:pt>
                <c:pt idx="3285">
                  <c:v>Mayo</c:v>
                </c:pt>
                <c:pt idx="3286">
                  <c:v>Mayo</c:v>
                </c:pt>
                <c:pt idx="3287">
                  <c:v>Mayo</c:v>
                </c:pt>
                <c:pt idx="3288">
                  <c:v>Mayo</c:v>
                </c:pt>
                <c:pt idx="3289">
                  <c:v>Mayo</c:v>
                </c:pt>
                <c:pt idx="3290">
                  <c:v>Mayo</c:v>
                </c:pt>
                <c:pt idx="3291">
                  <c:v>Mayo</c:v>
                </c:pt>
                <c:pt idx="3292">
                  <c:v>Mayo</c:v>
                </c:pt>
                <c:pt idx="3293">
                  <c:v>Mayo</c:v>
                </c:pt>
                <c:pt idx="3294">
                  <c:v>Mayo</c:v>
                </c:pt>
                <c:pt idx="3295">
                  <c:v>Mayo</c:v>
                </c:pt>
                <c:pt idx="3296">
                  <c:v>Mayo</c:v>
                </c:pt>
                <c:pt idx="3297">
                  <c:v>Mayo</c:v>
                </c:pt>
                <c:pt idx="3298">
                  <c:v>Mayo</c:v>
                </c:pt>
                <c:pt idx="3299">
                  <c:v>Mayo</c:v>
                </c:pt>
                <c:pt idx="3300">
                  <c:v>Mayo</c:v>
                </c:pt>
                <c:pt idx="3301">
                  <c:v>Mayo</c:v>
                </c:pt>
                <c:pt idx="3302">
                  <c:v>Mayo</c:v>
                </c:pt>
                <c:pt idx="3303">
                  <c:v>Mayo</c:v>
                </c:pt>
                <c:pt idx="3304">
                  <c:v>Mayo</c:v>
                </c:pt>
                <c:pt idx="3305">
                  <c:v>Mayo</c:v>
                </c:pt>
                <c:pt idx="3306">
                  <c:v>Mayo</c:v>
                </c:pt>
                <c:pt idx="3307">
                  <c:v>Mayo</c:v>
                </c:pt>
                <c:pt idx="3308">
                  <c:v>Mayo</c:v>
                </c:pt>
                <c:pt idx="3309">
                  <c:v>Mayo</c:v>
                </c:pt>
                <c:pt idx="3310">
                  <c:v>Mayo</c:v>
                </c:pt>
                <c:pt idx="3311">
                  <c:v>Mayo</c:v>
                </c:pt>
                <c:pt idx="3312">
                  <c:v>Mayo</c:v>
                </c:pt>
                <c:pt idx="3313">
                  <c:v>Mayo</c:v>
                </c:pt>
                <c:pt idx="3314">
                  <c:v>Mayo</c:v>
                </c:pt>
                <c:pt idx="3315">
                  <c:v>Mayo</c:v>
                </c:pt>
                <c:pt idx="3316">
                  <c:v>Mayo</c:v>
                </c:pt>
                <c:pt idx="3317">
                  <c:v>Mayo</c:v>
                </c:pt>
                <c:pt idx="3318">
                  <c:v>Mayo</c:v>
                </c:pt>
                <c:pt idx="3319">
                  <c:v>Mayo</c:v>
                </c:pt>
                <c:pt idx="3320">
                  <c:v>Mayo</c:v>
                </c:pt>
                <c:pt idx="3321">
                  <c:v>Mayo</c:v>
                </c:pt>
                <c:pt idx="3322">
                  <c:v>Mayo</c:v>
                </c:pt>
                <c:pt idx="3323">
                  <c:v>Mayo</c:v>
                </c:pt>
                <c:pt idx="3324">
                  <c:v>Mayo</c:v>
                </c:pt>
                <c:pt idx="3325">
                  <c:v>Mayo</c:v>
                </c:pt>
                <c:pt idx="3326">
                  <c:v>Mayo</c:v>
                </c:pt>
                <c:pt idx="3327">
                  <c:v>Mayo</c:v>
                </c:pt>
                <c:pt idx="3328">
                  <c:v>Mayo</c:v>
                </c:pt>
                <c:pt idx="3329">
                  <c:v>Mayo</c:v>
                </c:pt>
                <c:pt idx="3330">
                  <c:v>Mayo</c:v>
                </c:pt>
                <c:pt idx="3331">
                  <c:v>Mayo</c:v>
                </c:pt>
                <c:pt idx="3332">
                  <c:v>Mayo</c:v>
                </c:pt>
                <c:pt idx="3333">
                  <c:v>Mayo</c:v>
                </c:pt>
                <c:pt idx="3334">
                  <c:v>Mayo</c:v>
                </c:pt>
                <c:pt idx="3335">
                  <c:v>Mayo</c:v>
                </c:pt>
                <c:pt idx="3336">
                  <c:v>Mayo</c:v>
                </c:pt>
                <c:pt idx="3337">
                  <c:v>Mayo</c:v>
                </c:pt>
                <c:pt idx="3338">
                  <c:v>Mayo</c:v>
                </c:pt>
                <c:pt idx="3339">
                  <c:v>Mayo</c:v>
                </c:pt>
                <c:pt idx="3340">
                  <c:v>Mayo</c:v>
                </c:pt>
                <c:pt idx="3341">
                  <c:v>Mayo</c:v>
                </c:pt>
                <c:pt idx="3342">
                  <c:v>Mayo</c:v>
                </c:pt>
                <c:pt idx="3343">
                  <c:v>Mayo</c:v>
                </c:pt>
                <c:pt idx="3344">
                  <c:v>Mayo</c:v>
                </c:pt>
                <c:pt idx="3345">
                  <c:v>Mayo</c:v>
                </c:pt>
                <c:pt idx="3346">
                  <c:v>Mayo</c:v>
                </c:pt>
                <c:pt idx="3347">
                  <c:v>Mayo</c:v>
                </c:pt>
                <c:pt idx="3348">
                  <c:v>Mayo</c:v>
                </c:pt>
                <c:pt idx="3349">
                  <c:v>Mayo</c:v>
                </c:pt>
                <c:pt idx="3350">
                  <c:v>Mayo</c:v>
                </c:pt>
                <c:pt idx="3351">
                  <c:v>Mayo</c:v>
                </c:pt>
                <c:pt idx="3352">
                  <c:v>Mayo</c:v>
                </c:pt>
                <c:pt idx="3353">
                  <c:v>Mayo</c:v>
                </c:pt>
                <c:pt idx="3354">
                  <c:v>Mayo</c:v>
                </c:pt>
                <c:pt idx="3355">
                  <c:v>Mayo</c:v>
                </c:pt>
                <c:pt idx="3356">
                  <c:v>Mayo</c:v>
                </c:pt>
                <c:pt idx="3357">
                  <c:v>Mayo</c:v>
                </c:pt>
                <c:pt idx="3358">
                  <c:v>Mayo</c:v>
                </c:pt>
                <c:pt idx="3359">
                  <c:v>Mayo</c:v>
                </c:pt>
                <c:pt idx="3360">
                  <c:v>Mayo</c:v>
                </c:pt>
                <c:pt idx="3361">
                  <c:v>Mayo</c:v>
                </c:pt>
                <c:pt idx="3362">
                  <c:v>Mayo</c:v>
                </c:pt>
                <c:pt idx="3363">
                  <c:v>Mayo</c:v>
                </c:pt>
                <c:pt idx="3364">
                  <c:v>Mayo</c:v>
                </c:pt>
                <c:pt idx="3365">
                  <c:v>Mayo</c:v>
                </c:pt>
                <c:pt idx="3366">
                  <c:v>Mayo</c:v>
                </c:pt>
                <c:pt idx="3367">
                  <c:v>Mayo</c:v>
                </c:pt>
                <c:pt idx="3368">
                  <c:v>Mayo</c:v>
                </c:pt>
                <c:pt idx="3369">
                  <c:v>Mayo</c:v>
                </c:pt>
                <c:pt idx="3370">
                  <c:v>Mayo</c:v>
                </c:pt>
                <c:pt idx="3371">
                  <c:v>Mayo</c:v>
                </c:pt>
                <c:pt idx="3372">
                  <c:v>Mayo</c:v>
                </c:pt>
                <c:pt idx="3373">
                  <c:v>Mayo</c:v>
                </c:pt>
                <c:pt idx="3374">
                  <c:v>Mayo</c:v>
                </c:pt>
                <c:pt idx="3375">
                  <c:v>Mayo</c:v>
                </c:pt>
                <c:pt idx="3376">
                  <c:v>Mayo</c:v>
                </c:pt>
                <c:pt idx="3377">
                  <c:v>Mayo</c:v>
                </c:pt>
                <c:pt idx="3378">
                  <c:v>Mayo</c:v>
                </c:pt>
                <c:pt idx="3379">
                  <c:v>Mayo</c:v>
                </c:pt>
                <c:pt idx="3380">
                  <c:v>Mayo</c:v>
                </c:pt>
                <c:pt idx="3381">
                  <c:v>Mayo</c:v>
                </c:pt>
                <c:pt idx="3382">
                  <c:v>Mayo</c:v>
                </c:pt>
                <c:pt idx="3383">
                  <c:v>Mayo</c:v>
                </c:pt>
                <c:pt idx="3384">
                  <c:v>Mayo</c:v>
                </c:pt>
                <c:pt idx="3385">
                  <c:v>Mayo</c:v>
                </c:pt>
                <c:pt idx="3386">
                  <c:v>Mayo</c:v>
                </c:pt>
                <c:pt idx="3387">
                  <c:v>Mayo</c:v>
                </c:pt>
                <c:pt idx="3388">
                  <c:v>Mayo</c:v>
                </c:pt>
                <c:pt idx="3389">
                  <c:v>Mayo</c:v>
                </c:pt>
                <c:pt idx="3390">
                  <c:v>Mayo</c:v>
                </c:pt>
                <c:pt idx="3391">
                  <c:v>Mayo</c:v>
                </c:pt>
                <c:pt idx="3392">
                  <c:v>Mayo</c:v>
                </c:pt>
                <c:pt idx="3393">
                  <c:v>Mayo</c:v>
                </c:pt>
                <c:pt idx="3394">
                  <c:v>Mayo</c:v>
                </c:pt>
                <c:pt idx="3395">
                  <c:v>Mayo</c:v>
                </c:pt>
                <c:pt idx="3396">
                  <c:v>Mayo</c:v>
                </c:pt>
                <c:pt idx="3397">
                  <c:v>Mayo</c:v>
                </c:pt>
                <c:pt idx="3398">
                  <c:v>Mayo</c:v>
                </c:pt>
                <c:pt idx="3399">
                  <c:v>Mayo</c:v>
                </c:pt>
                <c:pt idx="3400">
                  <c:v>Mayo</c:v>
                </c:pt>
                <c:pt idx="3401">
                  <c:v>Mayo</c:v>
                </c:pt>
                <c:pt idx="3402">
                  <c:v>Mayo</c:v>
                </c:pt>
                <c:pt idx="3403">
                  <c:v>Mayo</c:v>
                </c:pt>
                <c:pt idx="3404">
                  <c:v>Mayo</c:v>
                </c:pt>
                <c:pt idx="3405">
                  <c:v>Mayo</c:v>
                </c:pt>
                <c:pt idx="3406">
                  <c:v>Mayo</c:v>
                </c:pt>
                <c:pt idx="3407">
                  <c:v>Mayo</c:v>
                </c:pt>
                <c:pt idx="3408">
                  <c:v>Mayo</c:v>
                </c:pt>
                <c:pt idx="3409">
                  <c:v>Mayo</c:v>
                </c:pt>
                <c:pt idx="3410">
                  <c:v>Mayo</c:v>
                </c:pt>
                <c:pt idx="3411">
                  <c:v>Mayo</c:v>
                </c:pt>
                <c:pt idx="3412">
                  <c:v>Mayo</c:v>
                </c:pt>
                <c:pt idx="3413">
                  <c:v>Mayo</c:v>
                </c:pt>
                <c:pt idx="3414">
                  <c:v>Mayo</c:v>
                </c:pt>
                <c:pt idx="3415">
                  <c:v>Mayo</c:v>
                </c:pt>
                <c:pt idx="3416">
                  <c:v>Mayo</c:v>
                </c:pt>
                <c:pt idx="3417">
                  <c:v>Mayo</c:v>
                </c:pt>
                <c:pt idx="3418">
                  <c:v>Mayo</c:v>
                </c:pt>
                <c:pt idx="3419">
                  <c:v>Mayo</c:v>
                </c:pt>
                <c:pt idx="3420">
                  <c:v>Mayo</c:v>
                </c:pt>
                <c:pt idx="3421">
                  <c:v>Mayo</c:v>
                </c:pt>
                <c:pt idx="3422">
                  <c:v>Mayo</c:v>
                </c:pt>
                <c:pt idx="3423">
                  <c:v>Mayo</c:v>
                </c:pt>
                <c:pt idx="3424">
                  <c:v>Mayo</c:v>
                </c:pt>
                <c:pt idx="3425">
                  <c:v>Mayo</c:v>
                </c:pt>
                <c:pt idx="3426">
                  <c:v>Mayo</c:v>
                </c:pt>
                <c:pt idx="3427">
                  <c:v>Mayo</c:v>
                </c:pt>
                <c:pt idx="3428">
                  <c:v>Mayo</c:v>
                </c:pt>
                <c:pt idx="3429">
                  <c:v>Mayo</c:v>
                </c:pt>
                <c:pt idx="3430">
                  <c:v>Mayo</c:v>
                </c:pt>
                <c:pt idx="3431">
                  <c:v>Mayo</c:v>
                </c:pt>
                <c:pt idx="3432">
                  <c:v>Mayo</c:v>
                </c:pt>
                <c:pt idx="3433">
                  <c:v>Mayo</c:v>
                </c:pt>
                <c:pt idx="3434">
                  <c:v>Mayo</c:v>
                </c:pt>
                <c:pt idx="3435">
                  <c:v>Mayo</c:v>
                </c:pt>
                <c:pt idx="3436">
                  <c:v>Mayo</c:v>
                </c:pt>
                <c:pt idx="3437">
                  <c:v>Mayo</c:v>
                </c:pt>
                <c:pt idx="3438">
                  <c:v>Mayo</c:v>
                </c:pt>
                <c:pt idx="3439">
                  <c:v>Mayo</c:v>
                </c:pt>
                <c:pt idx="3440">
                  <c:v>Mayo</c:v>
                </c:pt>
                <c:pt idx="3441">
                  <c:v>Mayo</c:v>
                </c:pt>
                <c:pt idx="3442">
                  <c:v>Mayo</c:v>
                </c:pt>
                <c:pt idx="3443">
                  <c:v>Mayo</c:v>
                </c:pt>
                <c:pt idx="3444">
                  <c:v>Mayo</c:v>
                </c:pt>
                <c:pt idx="3445">
                  <c:v>Mayo</c:v>
                </c:pt>
                <c:pt idx="3446">
                  <c:v>Mayo</c:v>
                </c:pt>
                <c:pt idx="3447">
                  <c:v>Mayo</c:v>
                </c:pt>
                <c:pt idx="3448">
                  <c:v>Mayo</c:v>
                </c:pt>
                <c:pt idx="3449">
                  <c:v>Mayo</c:v>
                </c:pt>
                <c:pt idx="3450">
                  <c:v>Mayo</c:v>
                </c:pt>
                <c:pt idx="3451">
                  <c:v>Mayo</c:v>
                </c:pt>
                <c:pt idx="3452">
                  <c:v>Mayo</c:v>
                </c:pt>
                <c:pt idx="3453">
                  <c:v>Mayo</c:v>
                </c:pt>
                <c:pt idx="3454">
                  <c:v>Mayo</c:v>
                </c:pt>
                <c:pt idx="3455">
                  <c:v>Mayo</c:v>
                </c:pt>
                <c:pt idx="3456">
                  <c:v>Mayo</c:v>
                </c:pt>
                <c:pt idx="3457">
                  <c:v>Mayo</c:v>
                </c:pt>
                <c:pt idx="3458">
                  <c:v>Mayo</c:v>
                </c:pt>
                <c:pt idx="3459">
                  <c:v>Mayo</c:v>
                </c:pt>
                <c:pt idx="3460">
                  <c:v>Mayo</c:v>
                </c:pt>
                <c:pt idx="3461">
                  <c:v>Mayo</c:v>
                </c:pt>
                <c:pt idx="3462">
                  <c:v>Mayo</c:v>
                </c:pt>
                <c:pt idx="3463">
                  <c:v>Mayo</c:v>
                </c:pt>
                <c:pt idx="3464">
                  <c:v>Mayo</c:v>
                </c:pt>
                <c:pt idx="3465">
                  <c:v>Mayo</c:v>
                </c:pt>
                <c:pt idx="3466">
                  <c:v>Mayo</c:v>
                </c:pt>
                <c:pt idx="3467">
                  <c:v>Mayo</c:v>
                </c:pt>
                <c:pt idx="3468">
                  <c:v>Mayo</c:v>
                </c:pt>
                <c:pt idx="3469">
                  <c:v>Mayo</c:v>
                </c:pt>
                <c:pt idx="3470">
                  <c:v>Mayo</c:v>
                </c:pt>
                <c:pt idx="3471">
                  <c:v>Mayo</c:v>
                </c:pt>
                <c:pt idx="3472">
                  <c:v>Mayo</c:v>
                </c:pt>
                <c:pt idx="3473">
                  <c:v>Mayo</c:v>
                </c:pt>
                <c:pt idx="3474">
                  <c:v>Mayo</c:v>
                </c:pt>
                <c:pt idx="3475">
                  <c:v>Mayo</c:v>
                </c:pt>
                <c:pt idx="3476">
                  <c:v>Mayo</c:v>
                </c:pt>
                <c:pt idx="3477">
                  <c:v>Mayo</c:v>
                </c:pt>
                <c:pt idx="3478">
                  <c:v>Mayo</c:v>
                </c:pt>
                <c:pt idx="3479">
                  <c:v>Mayo</c:v>
                </c:pt>
                <c:pt idx="3480">
                  <c:v>Mayo</c:v>
                </c:pt>
                <c:pt idx="3481">
                  <c:v>Mayo</c:v>
                </c:pt>
                <c:pt idx="3482">
                  <c:v>Mayo</c:v>
                </c:pt>
                <c:pt idx="3483">
                  <c:v>Mayo</c:v>
                </c:pt>
                <c:pt idx="3484">
                  <c:v>Mayo</c:v>
                </c:pt>
                <c:pt idx="3485">
                  <c:v>Mayo</c:v>
                </c:pt>
                <c:pt idx="3486">
                  <c:v>Mayo</c:v>
                </c:pt>
                <c:pt idx="3487">
                  <c:v>Mayo</c:v>
                </c:pt>
                <c:pt idx="3488">
                  <c:v>Mayo</c:v>
                </c:pt>
                <c:pt idx="3489">
                  <c:v>Mayo</c:v>
                </c:pt>
                <c:pt idx="3490">
                  <c:v>Mayo</c:v>
                </c:pt>
                <c:pt idx="3491">
                  <c:v>Mayo</c:v>
                </c:pt>
                <c:pt idx="3492">
                  <c:v>Mayo</c:v>
                </c:pt>
                <c:pt idx="3493">
                  <c:v>Mayo</c:v>
                </c:pt>
                <c:pt idx="3494">
                  <c:v>Mayo</c:v>
                </c:pt>
                <c:pt idx="3495">
                  <c:v>Mayo</c:v>
                </c:pt>
                <c:pt idx="3496">
                  <c:v>Mayo</c:v>
                </c:pt>
                <c:pt idx="3497">
                  <c:v>Mayo</c:v>
                </c:pt>
                <c:pt idx="3498">
                  <c:v>Mayo</c:v>
                </c:pt>
                <c:pt idx="3499">
                  <c:v>Mayo</c:v>
                </c:pt>
                <c:pt idx="3500">
                  <c:v>Mayo</c:v>
                </c:pt>
                <c:pt idx="3501">
                  <c:v>Mayo</c:v>
                </c:pt>
                <c:pt idx="3502">
                  <c:v>Mayo</c:v>
                </c:pt>
                <c:pt idx="3503">
                  <c:v>Mayo</c:v>
                </c:pt>
                <c:pt idx="3504">
                  <c:v>Mayo</c:v>
                </c:pt>
                <c:pt idx="3505">
                  <c:v>Mayo</c:v>
                </c:pt>
                <c:pt idx="3506">
                  <c:v>Mayo</c:v>
                </c:pt>
                <c:pt idx="3507">
                  <c:v>Mayo</c:v>
                </c:pt>
                <c:pt idx="3508">
                  <c:v>Mayo</c:v>
                </c:pt>
                <c:pt idx="3509">
                  <c:v>Mayo</c:v>
                </c:pt>
                <c:pt idx="3510">
                  <c:v>Mayo</c:v>
                </c:pt>
                <c:pt idx="3511">
                  <c:v>Mayo</c:v>
                </c:pt>
                <c:pt idx="3512">
                  <c:v>Mayo</c:v>
                </c:pt>
                <c:pt idx="3513">
                  <c:v>Mayo</c:v>
                </c:pt>
                <c:pt idx="3514">
                  <c:v>Mayo</c:v>
                </c:pt>
                <c:pt idx="3515">
                  <c:v>Mayo</c:v>
                </c:pt>
                <c:pt idx="3516">
                  <c:v>Mayo</c:v>
                </c:pt>
                <c:pt idx="3517">
                  <c:v>Mayo</c:v>
                </c:pt>
                <c:pt idx="3518">
                  <c:v>Mayo</c:v>
                </c:pt>
                <c:pt idx="3519">
                  <c:v>Mayo</c:v>
                </c:pt>
                <c:pt idx="3520">
                  <c:v>Mayo</c:v>
                </c:pt>
                <c:pt idx="3521">
                  <c:v>Mayo</c:v>
                </c:pt>
                <c:pt idx="3522">
                  <c:v>Mayo</c:v>
                </c:pt>
                <c:pt idx="3523">
                  <c:v>Mayo</c:v>
                </c:pt>
                <c:pt idx="3524">
                  <c:v>Mayo</c:v>
                </c:pt>
                <c:pt idx="3525">
                  <c:v>Mayo</c:v>
                </c:pt>
                <c:pt idx="3526">
                  <c:v>Mayo</c:v>
                </c:pt>
                <c:pt idx="3527">
                  <c:v>Mayo</c:v>
                </c:pt>
                <c:pt idx="3528">
                  <c:v>Mayo</c:v>
                </c:pt>
                <c:pt idx="3529">
                  <c:v>Mayo</c:v>
                </c:pt>
                <c:pt idx="3530">
                  <c:v>Mayo</c:v>
                </c:pt>
                <c:pt idx="3531">
                  <c:v>Mayo</c:v>
                </c:pt>
                <c:pt idx="3532">
                  <c:v>Mayo</c:v>
                </c:pt>
                <c:pt idx="3533">
                  <c:v>Mayo</c:v>
                </c:pt>
                <c:pt idx="3534">
                  <c:v>Mayo</c:v>
                </c:pt>
                <c:pt idx="3535">
                  <c:v>Mayo</c:v>
                </c:pt>
                <c:pt idx="3536">
                  <c:v>Mayo</c:v>
                </c:pt>
                <c:pt idx="3537">
                  <c:v>Mayo</c:v>
                </c:pt>
                <c:pt idx="3538">
                  <c:v>Mayo</c:v>
                </c:pt>
                <c:pt idx="3539">
                  <c:v>Mayo</c:v>
                </c:pt>
                <c:pt idx="3540">
                  <c:v>Mayo</c:v>
                </c:pt>
                <c:pt idx="3541">
                  <c:v>Mayo</c:v>
                </c:pt>
                <c:pt idx="3542">
                  <c:v>Mayo</c:v>
                </c:pt>
                <c:pt idx="3543">
                  <c:v>Mayo</c:v>
                </c:pt>
                <c:pt idx="3544">
                  <c:v>Mayo</c:v>
                </c:pt>
                <c:pt idx="3545">
                  <c:v>Mayo</c:v>
                </c:pt>
                <c:pt idx="3546">
                  <c:v>Mayo</c:v>
                </c:pt>
                <c:pt idx="3547">
                  <c:v>Mayo</c:v>
                </c:pt>
                <c:pt idx="3548">
                  <c:v>Mayo</c:v>
                </c:pt>
                <c:pt idx="3549">
                  <c:v>Mayo</c:v>
                </c:pt>
                <c:pt idx="3550">
                  <c:v>Mayo</c:v>
                </c:pt>
                <c:pt idx="3551">
                  <c:v>Mayo</c:v>
                </c:pt>
                <c:pt idx="3552">
                  <c:v>Mayo</c:v>
                </c:pt>
                <c:pt idx="3553">
                  <c:v>Mayo</c:v>
                </c:pt>
                <c:pt idx="3554">
                  <c:v>Mayo</c:v>
                </c:pt>
                <c:pt idx="3555">
                  <c:v>Mayo</c:v>
                </c:pt>
                <c:pt idx="3556">
                  <c:v>Mayo</c:v>
                </c:pt>
                <c:pt idx="3557">
                  <c:v>Mayo</c:v>
                </c:pt>
                <c:pt idx="3558">
                  <c:v>Mayo</c:v>
                </c:pt>
                <c:pt idx="3559">
                  <c:v>Mayo</c:v>
                </c:pt>
                <c:pt idx="3560">
                  <c:v>Mayo</c:v>
                </c:pt>
                <c:pt idx="3561">
                  <c:v>Mayo</c:v>
                </c:pt>
                <c:pt idx="3562">
                  <c:v>Mayo</c:v>
                </c:pt>
                <c:pt idx="3563">
                  <c:v>Mayo</c:v>
                </c:pt>
                <c:pt idx="3564">
                  <c:v>Mayo</c:v>
                </c:pt>
                <c:pt idx="3565">
                  <c:v>Mayo</c:v>
                </c:pt>
                <c:pt idx="3566">
                  <c:v>Mayo</c:v>
                </c:pt>
                <c:pt idx="3567">
                  <c:v>Mayo</c:v>
                </c:pt>
                <c:pt idx="3568">
                  <c:v>Mayo</c:v>
                </c:pt>
                <c:pt idx="3569">
                  <c:v>Mayo</c:v>
                </c:pt>
                <c:pt idx="3570">
                  <c:v>Mayo</c:v>
                </c:pt>
                <c:pt idx="3571">
                  <c:v>Mayo</c:v>
                </c:pt>
                <c:pt idx="3572">
                  <c:v>Mayo</c:v>
                </c:pt>
                <c:pt idx="3573">
                  <c:v>Mayo</c:v>
                </c:pt>
                <c:pt idx="3574">
                  <c:v>Mayo</c:v>
                </c:pt>
                <c:pt idx="3575">
                  <c:v>Mayo</c:v>
                </c:pt>
                <c:pt idx="3576">
                  <c:v>Mayo</c:v>
                </c:pt>
                <c:pt idx="3577">
                  <c:v>Mayo</c:v>
                </c:pt>
                <c:pt idx="3578">
                  <c:v>Mayo</c:v>
                </c:pt>
                <c:pt idx="3579">
                  <c:v>Mayo</c:v>
                </c:pt>
                <c:pt idx="3580">
                  <c:v>Mayo</c:v>
                </c:pt>
                <c:pt idx="3581">
                  <c:v>Mayo</c:v>
                </c:pt>
                <c:pt idx="3582">
                  <c:v>Mayo</c:v>
                </c:pt>
                <c:pt idx="3583">
                  <c:v>Mayo</c:v>
                </c:pt>
                <c:pt idx="3584">
                  <c:v>Mayo</c:v>
                </c:pt>
                <c:pt idx="3585">
                  <c:v>Mayo</c:v>
                </c:pt>
                <c:pt idx="3586">
                  <c:v>Mayo</c:v>
                </c:pt>
                <c:pt idx="3587">
                  <c:v>Mayo</c:v>
                </c:pt>
                <c:pt idx="3588">
                  <c:v>Mayo</c:v>
                </c:pt>
                <c:pt idx="3589">
                  <c:v>Mayo</c:v>
                </c:pt>
                <c:pt idx="3590">
                  <c:v>Mayo</c:v>
                </c:pt>
                <c:pt idx="3591">
                  <c:v>Mayo</c:v>
                </c:pt>
                <c:pt idx="3592">
                  <c:v>Mayo</c:v>
                </c:pt>
                <c:pt idx="3593">
                  <c:v>Mayo</c:v>
                </c:pt>
                <c:pt idx="3594">
                  <c:v>Mayo</c:v>
                </c:pt>
                <c:pt idx="3595">
                  <c:v>Mayo</c:v>
                </c:pt>
                <c:pt idx="3596">
                  <c:v>Mayo</c:v>
                </c:pt>
                <c:pt idx="3597">
                  <c:v>Mayo</c:v>
                </c:pt>
                <c:pt idx="3598">
                  <c:v>Mayo</c:v>
                </c:pt>
                <c:pt idx="3599">
                  <c:v>Mayo</c:v>
                </c:pt>
                <c:pt idx="3600">
                  <c:v>Mayo</c:v>
                </c:pt>
                <c:pt idx="3601">
                  <c:v>Mayo</c:v>
                </c:pt>
                <c:pt idx="3602">
                  <c:v>Mayo</c:v>
                </c:pt>
                <c:pt idx="3603">
                  <c:v>Mayo</c:v>
                </c:pt>
                <c:pt idx="3604">
                  <c:v>Mayo</c:v>
                </c:pt>
                <c:pt idx="3605">
                  <c:v>Mayo</c:v>
                </c:pt>
                <c:pt idx="3606">
                  <c:v>Mayo</c:v>
                </c:pt>
                <c:pt idx="3607">
                  <c:v>Mayo</c:v>
                </c:pt>
                <c:pt idx="3608">
                  <c:v>Mayo</c:v>
                </c:pt>
                <c:pt idx="3609">
                  <c:v>Mayo</c:v>
                </c:pt>
                <c:pt idx="3610">
                  <c:v>Mayo</c:v>
                </c:pt>
                <c:pt idx="3611">
                  <c:v>Mayo</c:v>
                </c:pt>
                <c:pt idx="3612">
                  <c:v>Mayo</c:v>
                </c:pt>
                <c:pt idx="3613">
                  <c:v>Mayo</c:v>
                </c:pt>
                <c:pt idx="3614">
                  <c:v>Mayo</c:v>
                </c:pt>
                <c:pt idx="3615">
                  <c:v>Mayo</c:v>
                </c:pt>
                <c:pt idx="3616">
                  <c:v>Mayo</c:v>
                </c:pt>
                <c:pt idx="3617">
                  <c:v>Mayo</c:v>
                </c:pt>
                <c:pt idx="3618">
                  <c:v>Mayo</c:v>
                </c:pt>
                <c:pt idx="3619">
                  <c:v>Mayo</c:v>
                </c:pt>
                <c:pt idx="3620">
                  <c:v>Mayo</c:v>
                </c:pt>
                <c:pt idx="3621">
                  <c:v>Mayo</c:v>
                </c:pt>
                <c:pt idx="3622">
                  <c:v>Mayo</c:v>
                </c:pt>
                <c:pt idx="3623">
                  <c:v>Junio</c:v>
                </c:pt>
                <c:pt idx="3624">
                  <c:v>Junio</c:v>
                </c:pt>
                <c:pt idx="3625">
                  <c:v>Junio</c:v>
                </c:pt>
                <c:pt idx="3626">
                  <c:v>Junio</c:v>
                </c:pt>
                <c:pt idx="3627">
                  <c:v>Junio</c:v>
                </c:pt>
                <c:pt idx="3628">
                  <c:v>Junio</c:v>
                </c:pt>
                <c:pt idx="3629">
                  <c:v>Junio</c:v>
                </c:pt>
                <c:pt idx="3630">
                  <c:v>Junio</c:v>
                </c:pt>
                <c:pt idx="3631">
                  <c:v>Junio</c:v>
                </c:pt>
                <c:pt idx="3632">
                  <c:v>Junio</c:v>
                </c:pt>
                <c:pt idx="3633">
                  <c:v>Junio</c:v>
                </c:pt>
                <c:pt idx="3634">
                  <c:v>Junio</c:v>
                </c:pt>
                <c:pt idx="3635">
                  <c:v>Junio</c:v>
                </c:pt>
                <c:pt idx="3636">
                  <c:v>Junio</c:v>
                </c:pt>
                <c:pt idx="3637">
                  <c:v>Junio</c:v>
                </c:pt>
                <c:pt idx="3638">
                  <c:v>Junio</c:v>
                </c:pt>
                <c:pt idx="3639">
                  <c:v>Junio</c:v>
                </c:pt>
                <c:pt idx="3640">
                  <c:v>Junio</c:v>
                </c:pt>
                <c:pt idx="3641">
                  <c:v>Junio</c:v>
                </c:pt>
                <c:pt idx="3642">
                  <c:v>Junio</c:v>
                </c:pt>
                <c:pt idx="3643">
                  <c:v>Junio</c:v>
                </c:pt>
                <c:pt idx="3644">
                  <c:v>Junio</c:v>
                </c:pt>
                <c:pt idx="3645">
                  <c:v>Junio</c:v>
                </c:pt>
                <c:pt idx="3646">
                  <c:v>Junio</c:v>
                </c:pt>
                <c:pt idx="3647">
                  <c:v>Junio</c:v>
                </c:pt>
                <c:pt idx="3648">
                  <c:v>Junio</c:v>
                </c:pt>
                <c:pt idx="3649">
                  <c:v>Junio</c:v>
                </c:pt>
                <c:pt idx="3650">
                  <c:v>Junio</c:v>
                </c:pt>
                <c:pt idx="3651">
                  <c:v>Junio</c:v>
                </c:pt>
                <c:pt idx="3652">
                  <c:v>Junio</c:v>
                </c:pt>
                <c:pt idx="3653">
                  <c:v>Junio</c:v>
                </c:pt>
                <c:pt idx="3654">
                  <c:v>Junio</c:v>
                </c:pt>
                <c:pt idx="3655">
                  <c:v>Junio</c:v>
                </c:pt>
                <c:pt idx="3656">
                  <c:v>Junio</c:v>
                </c:pt>
                <c:pt idx="3657">
                  <c:v>Junio</c:v>
                </c:pt>
                <c:pt idx="3658">
                  <c:v>Junio</c:v>
                </c:pt>
                <c:pt idx="3659">
                  <c:v>Junio</c:v>
                </c:pt>
                <c:pt idx="3660">
                  <c:v>Junio</c:v>
                </c:pt>
                <c:pt idx="3661">
                  <c:v>Junio</c:v>
                </c:pt>
                <c:pt idx="3662">
                  <c:v>Junio</c:v>
                </c:pt>
                <c:pt idx="3663">
                  <c:v>Junio</c:v>
                </c:pt>
                <c:pt idx="3664">
                  <c:v>Junio</c:v>
                </c:pt>
                <c:pt idx="3665">
                  <c:v>Junio</c:v>
                </c:pt>
                <c:pt idx="3666">
                  <c:v>Junio</c:v>
                </c:pt>
                <c:pt idx="3667">
                  <c:v>Junio</c:v>
                </c:pt>
                <c:pt idx="3668">
                  <c:v>Junio</c:v>
                </c:pt>
                <c:pt idx="3669">
                  <c:v>Junio</c:v>
                </c:pt>
                <c:pt idx="3670">
                  <c:v>Junio</c:v>
                </c:pt>
                <c:pt idx="3671">
                  <c:v>Junio</c:v>
                </c:pt>
                <c:pt idx="3672">
                  <c:v>Junio</c:v>
                </c:pt>
                <c:pt idx="3673">
                  <c:v>Junio</c:v>
                </c:pt>
                <c:pt idx="3674">
                  <c:v>Junio</c:v>
                </c:pt>
                <c:pt idx="3675">
                  <c:v>Junio</c:v>
                </c:pt>
                <c:pt idx="3676">
                  <c:v>Junio</c:v>
                </c:pt>
                <c:pt idx="3677">
                  <c:v>Junio</c:v>
                </c:pt>
                <c:pt idx="3678">
                  <c:v>Junio</c:v>
                </c:pt>
                <c:pt idx="3679">
                  <c:v>Junio</c:v>
                </c:pt>
                <c:pt idx="3680">
                  <c:v>Junio</c:v>
                </c:pt>
                <c:pt idx="3681">
                  <c:v>Junio</c:v>
                </c:pt>
                <c:pt idx="3682">
                  <c:v>Junio</c:v>
                </c:pt>
                <c:pt idx="3683">
                  <c:v>Junio</c:v>
                </c:pt>
                <c:pt idx="3684">
                  <c:v>Junio</c:v>
                </c:pt>
                <c:pt idx="3685">
                  <c:v>Junio</c:v>
                </c:pt>
                <c:pt idx="3686">
                  <c:v>Junio</c:v>
                </c:pt>
                <c:pt idx="3687">
                  <c:v>Junio</c:v>
                </c:pt>
                <c:pt idx="3688">
                  <c:v>Junio</c:v>
                </c:pt>
                <c:pt idx="3689">
                  <c:v>Junio</c:v>
                </c:pt>
                <c:pt idx="3690">
                  <c:v>Junio</c:v>
                </c:pt>
                <c:pt idx="3691">
                  <c:v>Junio</c:v>
                </c:pt>
                <c:pt idx="3692">
                  <c:v>Junio</c:v>
                </c:pt>
                <c:pt idx="3693">
                  <c:v>Junio</c:v>
                </c:pt>
                <c:pt idx="3694">
                  <c:v>Junio</c:v>
                </c:pt>
                <c:pt idx="3695">
                  <c:v>Junio</c:v>
                </c:pt>
                <c:pt idx="3696">
                  <c:v>Junio</c:v>
                </c:pt>
                <c:pt idx="3697">
                  <c:v>Junio</c:v>
                </c:pt>
                <c:pt idx="3698">
                  <c:v>Junio</c:v>
                </c:pt>
                <c:pt idx="3699">
                  <c:v>Junio</c:v>
                </c:pt>
                <c:pt idx="3700">
                  <c:v>Junio</c:v>
                </c:pt>
                <c:pt idx="3701">
                  <c:v>Junio</c:v>
                </c:pt>
                <c:pt idx="3702">
                  <c:v>Junio</c:v>
                </c:pt>
                <c:pt idx="3703">
                  <c:v>Junio</c:v>
                </c:pt>
                <c:pt idx="3704">
                  <c:v>Junio</c:v>
                </c:pt>
                <c:pt idx="3705">
                  <c:v>Junio</c:v>
                </c:pt>
                <c:pt idx="3706">
                  <c:v>Junio</c:v>
                </c:pt>
                <c:pt idx="3707">
                  <c:v>Junio</c:v>
                </c:pt>
                <c:pt idx="3708">
                  <c:v>Junio</c:v>
                </c:pt>
                <c:pt idx="3709">
                  <c:v>Junio</c:v>
                </c:pt>
                <c:pt idx="3710">
                  <c:v>Junio</c:v>
                </c:pt>
                <c:pt idx="3711">
                  <c:v>Junio</c:v>
                </c:pt>
                <c:pt idx="3712">
                  <c:v>Junio</c:v>
                </c:pt>
                <c:pt idx="3713">
                  <c:v>Junio</c:v>
                </c:pt>
                <c:pt idx="3714">
                  <c:v>Junio</c:v>
                </c:pt>
                <c:pt idx="3715">
                  <c:v>Junio</c:v>
                </c:pt>
                <c:pt idx="3716">
                  <c:v>Junio</c:v>
                </c:pt>
                <c:pt idx="3717">
                  <c:v>Junio</c:v>
                </c:pt>
                <c:pt idx="3718">
                  <c:v>Junio</c:v>
                </c:pt>
                <c:pt idx="3719">
                  <c:v>Junio</c:v>
                </c:pt>
                <c:pt idx="3720">
                  <c:v>Junio</c:v>
                </c:pt>
                <c:pt idx="3721">
                  <c:v>Junio</c:v>
                </c:pt>
                <c:pt idx="3722">
                  <c:v>Junio</c:v>
                </c:pt>
                <c:pt idx="3723">
                  <c:v>Junio</c:v>
                </c:pt>
                <c:pt idx="3724">
                  <c:v>Junio</c:v>
                </c:pt>
                <c:pt idx="3725">
                  <c:v>Junio</c:v>
                </c:pt>
                <c:pt idx="3726">
                  <c:v>Junio</c:v>
                </c:pt>
                <c:pt idx="3727">
                  <c:v>Junio</c:v>
                </c:pt>
                <c:pt idx="3728">
                  <c:v>Junio</c:v>
                </c:pt>
                <c:pt idx="3729">
                  <c:v>Junio</c:v>
                </c:pt>
                <c:pt idx="3730">
                  <c:v>Junio</c:v>
                </c:pt>
                <c:pt idx="3731">
                  <c:v>Junio</c:v>
                </c:pt>
                <c:pt idx="3732">
                  <c:v>Junio</c:v>
                </c:pt>
                <c:pt idx="3733">
                  <c:v>Junio</c:v>
                </c:pt>
                <c:pt idx="3734">
                  <c:v>Junio</c:v>
                </c:pt>
                <c:pt idx="3735">
                  <c:v>Junio</c:v>
                </c:pt>
                <c:pt idx="3736">
                  <c:v>Junio</c:v>
                </c:pt>
                <c:pt idx="3737">
                  <c:v>Junio</c:v>
                </c:pt>
                <c:pt idx="3738">
                  <c:v>Junio</c:v>
                </c:pt>
                <c:pt idx="3739">
                  <c:v>Junio</c:v>
                </c:pt>
                <c:pt idx="3740">
                  <c:v>Junio</c:v>
                </c:pt>
                <c:pt idx="3741">
                  <c:v>Junio</c:v>
                </c:pt>
                <c:pt idx="3742">
                  <c:v>Junio</c:v>
                </c:pt>
                <c:pt idx="3743">
                  <c:v>Junio</c:v>
                </c:pt>
                <c:pt idx="3744">
                  <c:v>Junio</c:v>
                </c:pt>
                <c:pt idx="3745">
                  <c:v>Junio</c:v>
                </c:pt>
                <c:pt idx="3746">
                  <c:v>Junio</c:v>
                </c:pt>
                <c:pt idx="3747">
                  <c:v>Junio</c:v>
                </c:pt>
                <c:pt idx="3748">
                  <c:v>Junio</c:v>
                </c:pt>
                <c:pt idx="3749">
                  <c:v>Junio</c:v>
                </c:pt>
                <c:pt idx="3750">
                  <c:v>Junio</c:v>
                </c:pt>
                <c:pt idx="3751">
                  <c:v>Junio</c:v>
                </c:pt>
                <c:pt idx="3752">
                  <c:v>Junio</c:v>
                </c:pt>
                <c:pt idx="3753">
                  <c:v>Junio</c:v>
                </c:pt>
                <c:pt idx="3754">
                  <c:v>Junio</c:v>
                </c:pt>
                <c:pt idx="3755">
                  <c:v>Junio</c:v>
                </c:pt>
                <c:pt idx="3756">
                  <c:v>Junio</c:v>
                </c:pt>
                <c:pt idx="3757">
                  <c:v>Junio</c:v>
                </c:pt>
                <c:pt idx="3758">
                  <c:v>Junio</c:v>
                </c:pt>
                <c:pt idx="3759">
                  <c:v>Junio</c:v>
                </c:pt>
                <c:pt idx="3760">
                  <c:v>Junio</c:v>
                </c:pt>
                <c:pt idx="3761">
                  <c:v>Junio</c:v>
                </c:pt>
                <c:pt idx="3762">
                  <c:v>Junio</c:v>
                </c:pt>
                <c:pt idx="3763">
                  <c:v>Junio</c:v>
                </c:pt>
                <c:pt idx="3764">
                  <c:v>Junio</c:v>
                </c:pt>
                <c:pt idx="3765">
                  <c:v>Junio</c:v>
                </c:pt>
                <c:pt idx="3766">
                  <c:v>Junio</c:v>
                </c:pt>
                <c:pt idx="3767">
                  <c:v>Junio</c:v>
                </c:pt>
                <c:pt idx="3768">
                  <c:v>Junio</c:v>
                </c:pt>
                <c:pt idx="3769">
                  <c:v>Junio</c:v>
                </c:pt>
                <c:pt idx="3770">
                  <c:v>Junio</c:v>
                </c:pt>
                <c:pt idx="3771">
                  <c:v>Junio</c:v>
                </c:pt>
                <c:pt idx="3772">
                  <c:v>Junio</c:v>
                </c:pt>
                <c:pt idx="3773">
                  <c:v>Junio</c:v>
                </c:pt>
                <c:pt idx="3774">
                  <c:v>Junio</c:v>
                </c:pt>
                <c:pt idx="3775">
                  <c:v>Junio</c:v>
                </c:pt>
                <c:pt idx="3776">
                  <c:v>Junio</c:v>
                </c:pt>
                <c:pt idx="3777">
                  <c:v>Junio</c:v>
                </c:pt>
                <c:pt idx="3778">
                  <c:v>Junio</c:v>
                </c:pt>
                <c:pt idx="3779">
                  <c:v>Junio</c:v>
                </c:pt>
                <c:pt idx="3780">
                  <c:v>Junio</c:v>
                </c:pt>
                <c:pt idx="3781">
                  <c:v>Junio</c:v>
                </c:pt>
                <c:pt idx="3782">
                  <c:v>Junio</c:v>
                </c:pt>
                <c:pt idx="3783">
                  <c:v>Junio</c:v>
                </c:pt>
                <c:pt idx="3784">
                  <c:v>Junio</c:v>
                </c:pt>
                <c:pt idx="3785">
                  <c:v>Junio</c:v>
                </c:pt>
                <c:pt idx="3786">
                  <c:v>Junio</c:v>
                </c:pt>
                <c:pt idx="3787">
                  <c:v>Junio</c:v>
                </c:pt>
                <c:pt idx="3788">
                  <c:v>Junio</c:v>
                </c:pt>
                <c:pt idx="3789">
                  <c:v>Junio</c:v>
                </c:pt>
                <c:pt idx="3790">
                  <c:v>Junio</c:v>
                </c:pt>
                <c:pt idx="3791">
                  <c:v>Junio</c:v>
                </c:pt>
                <c:pt idx="3792">
                  <c:v>Junio</c:v>
                </c:pt>
                <c:pt idx="3793">
                  <c:v>Junio</c:v>
                </c:pt>
                <c:pt idx="3794">
                  <c:v>Junio</c:v>
                </c:pt>
                <c:pt idx="3795">
                  <c:v>Junio</c:v>
                </c:pt>
                <c:pt idx="3796">
                  <c:v>Junio</c:v>
                </c:pt>
                <c:pt idx="3797">
                  <c:v>Junio</c:v>
                </c:pt>
                <c:pt idx="3798">
                  <c:v>Junio</c:v>
                </c:pt>
                <c:pt idx="3799">
                  <c:v>Junio</c:v>
                </c:pt>
                <c:pt idx="3800">
                  <c:v>Junio</c:v>
                </c:pt>
                <c:pt idx="3801">
                  <c:v>Junio</c:v>
                </c:pt>
                <c:pt idx="3802">
                  <c:v>Junio</c:v>
                </c:pt>
                <c:pt idx="3803">
                  <c:v>Junio</c:v>
                </c:pt>
                <c:pt idx="3804">
                  <c:v>Junio</c:v>
                </c:pt>
                <c:pt idx="3805">
                  <c:v>Junio</c:v>
                </c:pt>
                <c:pt idx="3806">
                  <c:v>Junio</c:v>
                </c:pt>
                <c:pt idx="3807">
                  <c:v>Junio</c:v>
                </c:pt>
                <c:pt idx="3808">
                  <c:v>Junio</c:v>
                </c:pt>
                <c:pt idx="3809">
                  <c:v>Junio</c:v>
                </c:pt>
                <c:pt idx="3810">
                  <c:v>Junio</c:v>
                </c:pt>
                <c:pt idx="3811">
                  <c:v>Junio</c:v>
                </c:pt>
                <c:pt idx="3812">
                  <c:v>Junio</c:v>
                </c:pt>
                <c:pt idx="3813">
                  <c:v>Junio</c:v>
                </c:pt>
                <c:pt idx="3814">
                  <c:v>Junio</c:v>
                </c:pt>
                <c:pt idx="3815">
                  <c:v>Junio</c:v>
                </c:pt>
                <c:pt idx="3816">
                  <c:v>Junio</c:v>
                </c:pt>
                <c:pt idx="3817">
                  <c:v>Junio</c:v>
                </c:pt>
                <c:pt idx="3818">
                  <c:v>Junio</c:v>
                </c:pt>
                <c:pt idx="3819">
                  <c:v>Junio</c:v>
                </c:pt>
                <c:pt idx="3820">
                  <c:v>Junio</c:v>
                </c:pt>
                <c:pt idx="3821">
                  <c:v>Junio</c:v>
                </c:pt>
                <c:pt idx="3822">
                  <c:v>Junio</c:v>
                </c:pt>
                <c:pt idx="3823">
                  <c:v>Junio</c:v>
                </c:pt>
                <c:pt idx="3824">
                  <c:v>Junio</c:v>
                </c:pt>
                <c:pt idx="3825">
                  <c:v>Junio</c:v>
                </c:pt>
                <c:pt idx="3826">
                  <c:v>Junio</c:v>
                </c:pt>
                <c:pt idx="3827">
                  <c:v>Junio</c:v>
                </c:pt>
                <c:pt idx="3828">
                  <c:v>Junio</c:v>
                </c:pt>
                <c:pt idx="3829">
                  <c:v>Junio</c:v>
                </c:pt>
                <c:pt idx="3830">
                  <c:v>Junio</c:v>
                </c:pt>
                <c:pt idx="3831">
                  <c:v>Junio</c:v>
                </c:pt>
                <c:pt idx="3832">
                  <c:v>Junio</c:v>
                </c:pt>
                <c:pt idx="3833">
                  <c:v>Junio</c:v>
                </c:pt>
                <c:pt idx="3834">
                  <c:v>Junio</c:v>
                </c:pt>
                <c:pt idx="3835">
                  <c:v>Junio</c:v>
                </c:pt>
                <c:pt idx="3836">
                  <c:v>Junio</c:v>
                </c:pt>
                <c:pt idx="3837">
                  <c:v>Junio</c:v>
                </c:pt>
                <c:pt idx="3838">
                  <c:v>Junio</c:v>
                </c:pt>
                <c:pt idx="3839">
                  <c:v>Junio</c:v>
                </c:pt>
                <c:pt idx="3840">
                  <c:v>Junio</c:v>
                </c:pt>
                <c:pt idx="3841">
                  <c:v>Junio</c:v>
                </c:pt>
                <c:pt idx="3842">
                  <c:v>Junio</c:v>
                </c:pt>
                <c:pt idx="3843">
                  <c:v>Junio</c:v>
                </c:pt>
                <c:pt idx="3844">
                  <c:v>Junio</c:v>
                </c:pt>
                <c:pt idx="3845">
                  <c:v>Junio</c:v>
                </c:pt>
                <c:pt idx="3846">
                  <c:v>Junio</c:v>
                </c:pt>
                <c:pt idx="3847">
                  <c:v>Junio</c:v>
                </c:pt>
                <c:pt idx="3848">
                  <c:v>Junio</c:v>
                </c:pt>
                <c:pt idx="3849">
                  <c:v>Junio</c:v>
                </c:pt>
                <c:pt idx="3850">
                  <c:v>Junio</c:v>
                </c:pt>
                <c:pt idx="3851">
                  <c:v>Junio</c:v>
                </c:pt>
                <c:pt idx="3852">
                  <c:v>Junio</c:v>
                </c:pt>
                <c:pt idx="3853">
                  <c:v>Junio</c:v>
                </c:pt>
                <c:pt idx="3854">
                  <c:v>Junio</c:v>
                </c:pt>
                <c:pt idx="3855">
                  <c:v>Junio</c:v>
                </c:pt>
                <c:pt idx="3856">
                  <c:v>Junio</c:v>
                </c:pt>
                <c:pt idx="3857">
                  <c:v>Junio</c:v>
                </c:pt>
                <c:pt idx="3858">
                  <c:v>Junio</c:v>
                </c:pt>
                <c:pt idx="3859">
                  <c:v>Junio</c:v>
                </c:pt>
                <c:pt idx="3860">
                  <c:v>Junio</c:v>
                </c:pt>
                <c:pt idx="3861">
                  <c:v>Junio</c:v>
                </c:pt>
                <c:pt idx="3862">
                  <c:v>Junio</c:v>
                </c:pt>
                <c:pt idx="3863">
                  <c:v>Junio</c:v>
                </c:pt>
                <c:pt idx="3864">
                  <c:v>Junio</c:v>
                </c:pt>
                <c:pt idx="3865">
                  <c:v>Junio</c:v>
                </c:pt>
                <c:pt idx="3866">
                  <c:v>Junio</c:v>
                </c:pt>
                <c:pt idx="3867">
                  <c:v>Junio</c:v>
                </c:pt>
                <c:pt idx="3868">
                  <c:v>Junio</c:v>
                </c:pt>
                <c:pt idx="3869">
                  <c:v>Junio</c:v>
                </c:pt>
                <c:pt idx="3870">
                  <c:v>Junio</c:v>
                </c:pt>
                <c:pt idx="3871">
                  <c:v>Junio</c:v>
                </c:pt>
                <c:pt idx="3872">
                  <c:v>Junio</c:v>
                </c:pt>
                <c:pt idx="3873">
                  <c:v>Junio</c:v>
                </c:pt>
                <c:pt idx="3874">
                  <c:v>Junio</c:v>
                </c:pt>
                <c:pt idx="3875">
                  <c:v>Junio</c:v>
                </c:pt>
                <c:pt idx="3876">
                  <c:v>Junio</c:v>
                </c:pt>
                <c:pt idx="3877">
                  <c:v>Junio</c:v>
                </c:pt>
                <c:pt idx="3878">
                  <c:v>Junio</c:v>
                </c:pt>
                <c:pt idx="3879">
                  <c:v>Junio</c:v>
                </c:pt>
                <c:pt idx="3880">
                  <c:v>Junio</c:v>
                </c:pt>
                <c:pt idx="3881">
                  <c:v>Junio</c:v>
                </c:pt>
                <c:pt idx="3882">
                  <c:v>Junio</c:v>
                </c:pt>
                <c:pt idx="3883">
                  <c:v>Junio</c:v>
                </c:pt>
                <c:pt idx="3884">
                  <c:v>Junio</c:v>
                </c:pt>
                <c:pt idx="3885">
                  <c:v>Junio</c:v>
                </c:pt>
                <c:pt idx="3886">
                  <c:v>Junio</c:v>
                </c:pt>
                <c:pt idx="3887">
                  <c:v>Junio</c:v>
                </c:pt>
                <c:pt idx="3888">
                  <c:v>Junio</c:v>
                </c:pt>
                <c:pt idx="3889">
                  <c:v>Junio</c:v>
                </c:pt>
                <c:pt idx="3890">
                  <c:v>Junio</c:v>
                </c:pt>
                <c:pt idx="3891">
                  <c:v>Junio</c:v>
                </c:pt>
                <c:pt idx="3892">
                  <c:v>Junio</c:v>
                </c:pt>
                <c:pt idx="3893">
                  <c:v>Junio</c:v>
                </c:pt>
                <c:pt idx="3894">
                  <c:v>Junio</c:v>
                </c:pt>
                <c:pt idx="3895">
                  <c:v>Junio</c:v>
                </c:pt>
                <c:pt idx="3896">
                  <c:v>Junio</c:v>
                </c:pt>
                <c:pt idx="3897">
                  <c:v>Junio</c:v>
                </c:pt>
                <c:pt idx="3898">
                  <c:v>Junio</c:v>
                </c:pt>
                <c:pt idx="3899">
                  <c:v>Junio</c:v>
                </c:pt>
                <c:pt idx="3900">
                  <c:v>Junio</c:v>
                </c:pt>
                <c:pt idx="3901">
                  <c:v>Junio</c:v>
                </c:pt>
                <c:pt idx="3902">
                  <c:v>Junio</c:v>
                </c:pt>
                <c:pt idx="3903">
                  <c:v>Junio</c:v>
                </c:pt>
                <c:pt idx="3904">
                  <c:v>Junio</c:v>
                </c:pt>
                <c:pt idx="3905">
                  <c:v>Junio</c:v>
                </c:pt>
                <c:pt idx="3906">
                  <c:v>Junio</c:v>
                </c:pt>
                <c:pt idx="3907">
                  <c:v>Junio</c:v>
                </c:pt>
                <c:pt idx="3908">
                  <c:v>Junio</c:v>
                </c:pt>
                <c:pt idx="3909">
                  <c:v>Junio</c:v>
                </c:pt>
                <c:pt idx="3910">
                  <c:v>Junio</c:v>
                </c:pt>
                <c:pt idx="3911">
                  <c:v>Junio</c:v>
                </c:pt>
                <c:pt idx="3912">
                  <c:v>Junio</c:v>
                </c:pt>
                <c:pt idx="3913">
                  <c:v>Junio</c:v>
                </c:pt>
                <c:pt idx="3914">
                  <c:v>Junio</c:v>
                </c:pt>
                <c:pt idx="3915">
                  <c:v>Junio</c:v>
                </c:pt>
                <c:pt idx="3916">
                  <c:v>Junio</c:v>
                </c:pt>
                <c:pt idx="3917">
                  <c:v>Junio</c:v>
                </c:pt>
                <c:pt idx="3918">
                  <c:v>Junio</c:v>
                </c:pt>
                <c:pt idx="3919">
                  <c:v>Junio</c:v>
                </c:pt>
                <c:pt idx="3920">
                  <c:v>Junio</c:v>
                </c:pt>
                <c:pt idx="3921">
                  <c:v>Junio</c:v>
                </c:pt>
                <c:pt idx="3922">
                  <c:v>Junio</c:v>
                </c:pt>
                <c:pt idx="3923">
                  <c:v>Junio</c:v>
                </c:pt>
                <c:pt idx="3924">
                  <c:v>Junio</c:v>
                </c:pt>
                <c:pt idx="3925">
                  <c:v>Junio</c:v>
                </c:pt>
                <c:pt idx="3926">
                  <c:v>Junio</c:v>
                </c:pt>
                <c:pt idx="3927">
                  <c:v>Junio</c:v>
                </c:pt>
                <c:pt idx="3928">
                  <c:v>Junio</c:v>
                </c:pt>
                <c:pt idx="3929">
                  <c:v>Junio</c:v>
                </c:pt>
                <c:pt idx="3930">
                  <c:v>Junio</c:v>
                </c:pt>
                <c:pt idx="3931">
                  <c:v>Junio</c:v>
                </c:pt>
                <c:pt idx="3932">
                  <c:v>Junio</c:v>
                </c:pt>
                <c:pt idx="3933">
                  <c:v>Junio</c:v>
                </c:pt>
                <c:pt idx="3934">
                  <c:v>Junio</c:v>
                </c:pt>
                <c:pt idx="3935">
                  <c:v>Junio</c:v>
                </c:pt>
                <c:pt idx="3936">
                  <c:v>Junio</c:v>
                </c:pt>
                <c:pt idx="3937">
                  <c:v>Junio</c:v>
                </c:pt>
                <c:pt idx="3938">
                  <c:v>Junio</c:v>
                </c:pt>
                <c:pt idx="3939">
                  <c:v>Junio</c:v>
                </c:pt>
                <c:pt idx="3940">
                  <c:v>Junio</c:v>
                </c:pt>
                <c:pt idx="3941">
                  <c:v>Junio</c:v>
                </c:pt>
                <c:pt idx="3942">
                  <c:v>Junio</c:v>
                </c:pt>
                <c:pt idx="3943">
                  <c:v>Junio</c:v>
                </c:pt>
                <c:pt idx="3944">
                  <c:v>Junio</c:v>
                </c:pt>
                <c:pt idx="3945">
                  <c:v>Junio</c:v>
                </c:pt>
                <c:pt idx="3946">
                  <c:v>Junio</c:v>
                </c:pt>
                <c:pt idx="3947">
                  <c:v>Junio</c:v>
                </c:pt>
                <c:pt idx="3948">
                  <c:v>Junio</c:v>
                </c:pt>
                <c:pt idx="3949">
                  <c:v>Junio</c:v>
                </c:pt>
                <c:pt idx="3950">
                  <c:v>Junio</c:v>
                </c:pt>
                <c:pt idx="3951">
                  <c:v>Junio</c:v>
                </c:pt>
                <c:pt idx="3952">
                  <c:v>Junio</c:v>
                </c:pt>
                <c:pt idx="3953">
                  <c:v>Junio</c:v>
                </c:pt>
                <c:pt idx="3954">
                  <c:v>Junio</c:v>
                </c:pt>
                <c:pt idx="3955">
                  <c:v>Junio</c:v>
                </c:pt>
                <c:pt idx="3956">
                  <c:v>Junio</c:v>
                </c:pt>
                <c:pt idx="3957">
                  <c:v>Junio</c:v>
                </c:pt>
                <c:pt idx="3958">
                  <c:v>Junio</c:v>
                </c:pt>
                <c:pt idx="3959">
                  <c:v>Junio</c:v>
                </c:pt>
                <c:pt idx="3960">
                  <c:v>Junio</c:v>
                </c:pt>
                <c:pt idx="3961">
                  <c:v>Junio</c:v>
                </c:pt>
                <c:pt idx="3962">
                  <c:v>Junio</c:v>
                </c:pt>
                <c:pt idx="3963">
                  <c:v>Junio</c:v>
                </c:pt>
                <c:pt idx="3964">
                  <c:v>Junio</c:v>
                </c:pt>
                <c:pt idx="3965">
                  <c:v>Junio</c:v>
                </c:pt>
                <c:pt idx="3966">
                  <c:v>Junio</c:v>
                </c:pt>
                <c:pt idx="3967">
                  <c:v>Junio</c:v>
                </c:pt>
                <c:pt idx="3968">
                  <c:v>Junio</c:v>
                </c:pt>
                <c:pt idx="3969">
                  <c:v>Junio</c:v>
                </c:pt>
                <c:pt idx="3970">
                  <c:v>Junio</c:v>
                </c:pt>
                <c:pt idx="3971">
                  <c:v>Junio</c:v>
                </c:pt>
                <c:pt idx="3972">
                  <c:v>Junio</c:v>
                </c:pt>
                <c:pt idx="3973">
                  <c:v>Junio</c:v>
                </c:pt>
                <c:pt idx="3974">
                  <c:v>Junio</c:v>
                </c:pt>
                <c:pt idx="3975">
                  <c:v>Junio</c:v>
                </c:pt>
                <c:pt idx="3976">
                  <c:v>Junio</c:v>
                </c:pt>
                <c:pt idx="3977">
                  <c:v>Junio</c:v>
                </c:pt>
                <c:pt idx="3978">
                  <c:v>Junio</c:v>
                </c:pt>
                <c:pt idx="3979">
                  <c:v>Junio</c:v>
                </c:pt>
                <c:pt idx="3980">
                  <c:v>Junio</c:v>
                </c:pt>
                <c:pt idx="3981">
                  <c:v>Junio</c:v>
                </c:pt>
                <c:pt idx="3982">
                  <c:v>Junio</c:v>
                </c:pt>
                <c:pt idx="3983">
                  <c:v>Junio</c:v>
                </c:pt>
                <c:pt idx="3984">
                  <c:v>Junio</c:v>
                </c:pt>
                <c:pt idx="3985">
                  <c:v>Junio</c:v>
                </c:pt>
                <c:pt idx="3986">
                  <c:v>Junio</c:v>
                </c:pt>
                <c:pt idx="3987">
                  <c:v>Junio</c:v>
                </c:pt>
                <c:pt idx="3988">
                  <c:v>Junio</c:v>
                </c:pt>
                <c:pt idx="3989">
                  <c:v>Junio</c:v>
                </c:pt>
                <c:pt idx="3990">
                  <c:v>Junio</c:v>
                </c:pt>
                <c:pt idx="3991">
                  <c:v>Junio</c:v>
                </c:pt>
                <c:pt idx="3992">
                  <c:v>Junio</c:v>
                </c:pt>
                <c:pt idx="3993">
                  <c:v>Junio</c:v>
                </c:pt>
                <c:pt idx="3994">
                  <c:v>Junio</c:v>
                </c:pt>
                <c:pt idx="3995">
                  <c:v>Junio</c:v>
                </c:pt>
                <c:pt idx="3996">
                  <c:v>Junio</c:v>
                </c:pt>
                <c:pt idx="3997">
                  <c:v>Junio</c:v>
                </c:pt>
                <c:pt idx="3998">
                  <c:v>Junio</c:v>
                </c:pt>
                <c:pt idx="3999">
                  <c:v>Junio</c:v>
                </c:pt>
                <c:pt idx="4000">
                  <c:v>Junio</c:v>
                </c:pt>
                <c:pt idx="4001">
                  <c:v>Junio</c:v>
                </c:pt>
                <c:pt idx="4002">
                  <c:v>Junio</c:v>
                </c:pt>
                <c:pt idx="4003">
                  <c:v>Junio</c:v>
                </c:pt>
                <c:pt idx="4004">
                  <c:v>Junio</c:v>
                </c:pt>
                <c:pt idx="4005">
                  <c:v>Junio</c:v>
                </c:pt>
                <c:pt idx="4006">
                  <c:v>Junio</c:v>
                </c:pt>
                <c:pt idx="4007">
                  <c:v>Junio</c:v>
                </c:pt>
                <c:pt idx="4008">
                  <c:v>Junio</c:v>
                </c:pt>
                <c:pt idx="4009">
                  <c:v>Junio</c:v>
                </c:pt>
                <c:pt idx="4010">
                  <c:v>Junio</c:v>
                </c:pt>
                <c:pt idx="4011">
                  <c:v>Junio</c:v>
                </c:pt>
                <c:pt idx="4012">
                  <c:v>Junio</c:v>
                </c:pt>
                <c:pt idx="4013">
                  <c:v>Junio</c:v>
                </c:pt>
                <c:pt idx="4014">
                  <c:v>Junio</c:v>
                </c:pt>
                <c:pt idx="4015">
                  <c:v>Junio</c:v>
                </c:pt>
                <c:pt idx="4016">
                  <c:v>Junio</c:v>
                </c:pt>
                <c:pt idx="4017">
                  <c:v>Junio</c:v>
                </c:pt>
                <c:pt idx="4018">
                  <c:v>Junio</c:v>
                </c:pt>
                <c:pt idx="4019">
                  <c:v>Junio</c:v>
                </c:pt>
                <c:pt idx="4020">
                  <c:v>Junio</c:v>
                </c:pt>
                <c:pt idx="4021">
                  <c:v>Junio</c:v>
                </c:pt>
                <c:pt idx="4022">
                  <c:v>Junio</c:v>
                </c:pt>
                <c:pt idx="4023">
                  <c:v>Junio</c:v>
                </c:pt>
                <c:pt idx="4024">
                  <c:v>Junio</c:v>
                </c:pt>
                <c:pt idx="4025">
                  <c:v>Junio</c:v>
                </c:pt>
                <c:pt idx="4026">
                  <c:v>Junio</c:v>
                </c:pt>
                <c:pt idx="4027">
                  <c:v>Junio</c:v>
                </c:pt>
                <c:pt idx="4028">
                  <c:v>Junio</c:v>
                </c:pt>
                <c:pt idx="4029">
                  <c:v>Junio</c:v>
                </c:pt>
                <c:pt idx="4030">
                  <c:v>Junio</c:v>
                </c:pt>
                <c:pt idx="4031">
                  <c:v>Junio</c:v>
                </c:pt>
                <c:pt idx="4032">
                  <c:v>Junio</c:v>
                </c:pt>
                <c:pt idx="4033">
                  <c:v>Junio</c:v>
                </c:pt>
                <c:pt idx="4034">
                  <c:v>Junio</c:v>
                </c:pt>
                <c:pt idx="4035">
                  <c:v>Junio</c:v>
                </c:pt>
                <c:pt idx="4036">
                  <c:v>Junio</c:v>
                </c:pt>
                <c:pt idx="4037">
                  <c:v>Junio</c:v>
                </c:pt>
                <c:pt idx="4038">
                  <c:v>Junio</c:v>
                </c:pt>
                <c:pt idx="4039">
                  <c:v>Junio</c:v>
                </c:pt>
                <c:pt idx="4040">
                  <c:v>Junio</c:v>
                </c:pt>
                <c:pt idx="4041">
                  <c:v>Junio</c:v>
                </c:pt>
                <c:pt idx="4042">
                  <c:v>Junio</c:v>
                </c:pt>
                <c:pt idx="4043">
                  <c:v>Junio</c:v>
                </c:pt>
                <c:pt idx="4044">
                  <c:v>Junio</c:v>
                </c:pt>
                <c:pt idx="4045">
                  <c:v>Junio</c:v>
                </c:pt>
                <c:pt idx="4046">
                  <c:v>Junio</c:v>
                </c:pt>
                <c:pt idx="4047">
                  <c:v>Junio</c:v>
                </c:pt>
                <c:pt idx="4048">
                  <c:v>Junio</c:v>
                </c:pt>
                <c:pt idx="4049">
                  <c:v>Junio</c:v>
                </c:pt>
                <c:pt idx="4050">
                  <c:v>Junio</c:v>
                </c:pt>
                <c:pt idx="4051">
                  <c:v>Junio</c:v>
                </c:pt>
                <c:pt idx="4052">
                  <c:v>Junio</c:v>
                </c:pt>
                <c:pt idx="4053">
                  <c:v>Junio</c:v>
                </c:pt>
                <c:pt idx="4054">
                  <c:v>Junio</c:v>
                </c:pt>
                <c:pt idx="4055">
                  <c:v>Junio</c:v>
                </c:pt>
                <c:pt idx="4056">
                  <c:v>Junio</c:v>
                </c:pt>
                <c:pt idx="4057">
                  <c:v>Junio</c:v>
                </c:pt>
                <c:pt idx="4058">
                  <c:v>Junio</c:v>
                </c:pt>
                <c:pt idx="4059">
                  <c:v>Junio</c:v>
                </c:pt>
                <c:pt idx="4060">
                  <c:v>Junio</c:v>
                </c:pt>
                <c:pt idx="4061">
                  <c:v>Junio</c:v>
                </c:pt>
                <c:pt idx="4062">
                  <c:v>Junio</c:v>
                </c:pt>
                <c:pt idx="4063">
                  <c:v>Junio</c:v>
                </c:pt>
                <c:pt idx="4064">
                  <c:v>Junio</c:v>
                </c:pt>
                <c:pt idx="4065">
                  <c:v>Junio</c:v>
                </c:pt>
                <c:pt idx="4066">
                  <c:v>Junio</c:v>
                </c:pt>
                <c:pt idx="4067">
                  <c:v>Junio</c:v>
                </c:pt>
                <c:pt idx="4068">
                  <c:v>Junio</c:v>
                </c:pt>
                <c:pt idx="4069">
                  <c:v>Junio</c:v>
                </c:pt>
                <c:pt idx="4070">
                  <c:v>Junio</c:v>
                </c:pt>
                <c:pt idx="4071">
                  <c:v>Junio</c:v>
                </c:pt>
                <c:pt idx="4072">
                  <c:v>Junio</c:v>
                </c:pt>
                <c:pt idx="4073">
                  <c:v>Junio</c:v>
                </c:pt>
                <c:pt idx="4074">
                  <c:v>Junio</c:v>
                </c:pt>
                <c:pt idx="4075">
                  <c:v>Junio</c:v>
                </c:pt>
                <c:pt idx="4076">
                  <c:v>Junio</c:v>
                </c:pt>
                <c:pt idx="4077">
                  <c:v>Junio</c:v>
                </c:pt>
                <c:pt idx="4078">
                  <c:v>Junio</c:v>
                </c:pt>
                <c:pt idx="4079">
                  <c:v>Junio</c:v>
                </c:pt>
                <c:pt idx="4080">
                  <c:v>Junio</c:v>
                </c:pt>
                <c:pt idx="4081">
                  <c:v>Junio</c:v>
                </c:pt>
                <c:pt idx="4082">
                  <c:v>Junio</c:v>
                </c:pt>
                <c:pt idx="4083">
                  <c:v>Junio</c:v>
                </c:pt>
                <c:pt idx="4084">
                  <c:v>Junio</c:v>
                </c:pt>
                <c:pt idx="4085">
                  <c:v>Junio</c:v>
                </c:pt>
                <c:pt idx="4086">
                  <c:v>Junio</c:v>
                </c:pt>
                <c:pt idx="4087">
                  <c:v>Junio</c:v>
                </c:pt>
                <c:pt idx="4088">
                  <c:v>Junio</c:v>
                </c:pt>
                <c:pt idx="4089">
                  <c:v>Junio</c:v>
                </c:pt>
                <c:pt idx="4090">
                  <c:v>Junio</c:v>
                </c:pt>
                <c:pt idx="4091">
                  <c:v>Junio</c:v>
                </c:pt>
                <c:pt idx="4092">
                  <c:v>Junio</c:v>
                </c:pt>
                <c:pt idx="4093">
                  <c:v>Junio</c:v>
                </c:pt>
                <c:pt idx="4094">
                  <c:v>Junio</c:v>
                </c:pt>
                <c:pt idx="4095">
                  <c:v>Junio</c:v>
                </c:pt>
                <c:pt idx="4096">
                  <c:v>Junio</c:v>
                </c:pt>
                <c:pt idx="4097">
                  <c:v>Junio</c:v>
                </c:pt>
                <c:pt idx="4098">
                  <c:v>Junio</c:v>
                </c:pt>
                <c:pt idx="4099">
                  <c:v>Junio</c:v>
                </c:pt>
                <c:pt idx="4100">
                  <c:v>Junio</c:v>
                </c:pt>
                <c:pt idx="4101">
                  <c:v>Junio</c:v>
                </c:pt>
                <c:pt idx="4102">
                  <c:v>Junio</c:v>
                </c:pt>
                <c:pt idx="4103">
                  <c:v>Junio</c:v>
                </c:pt>
                <c:pt idx="4104">
                  <c:v>Junio</c:v>
                </c:pt>
                <c:pt idx="4105">
                  <c:v>Junio</c:v>
                </c:pt>
                <c:pt idx="4106">
                  <c:v>Junio</c:v>
                </c:pt>
                <c:pt idx="4107">
                  <c:v>Junio</c:v>
                </c:pt>
                <c:pt idx="4108">
                  <c:v>Junio</c:v>
                </c:pt>
                <c:pt idx="4109">
                  <c:v>Junio</c:v>
                </c:pt>
                <c:pt idx="4110">
                  <c:v>Junio</c:v>
                </c:pt>
                <c:pt idx="4111">
                  <c:v>Junio</c:v>
                </c:pt>
                <c:pt idx="4112">
                  <c:v>Junio</c:v>
                </c:pt>
                <c:pt idx="4113">
                  <c:v>Junio</c:v>
                </c:pt>
                <c:pt idx="4114">
                  <c:v>Junio</c:v>
                </c:pt>
                <c:pt idx="4115">
                  <c:v>Junio</c:v>
                </c:pt>
                <c:pt idx="4116">
                  <c:v>Junio</c:v>
                </c:pt>
                <c:pt idx="4117">
                  <c:v>Junio</c:v>
                </c:pt>
                <c:pt idx="4118">
                  <c:v>Junio</c:v>
                </c:pt>
                <c:pt idx="4119">
                  <c:v>Junio</c:v>
                </c:pt>
                <c:pt idx="4120">
                  <c:v>Junio</c:v>
                </c:pt>
                <c:pt idx="4121">
                  <c:v>Junio</c:v>
                </c:pt>
                <c:pt idx="4122">
                  <c:v>Junio</c:v>
                </c:pt>
                <c:pt idx="4123">
                  <c:v>Junio</c:v>
                </c:pt>
                <c:pt idx="4124">
                  <c:v>Junio</c:v>
                </c:pt>
                <c:pt idx="4125">
                  <c:v>Junio</c:v>
                </c:pt>
                <c:pt idx="4126">
                  <c:v>Junio</c:v>
                </c:pt>
                <c:pt idx="4127">
                  <c:v>Junio</c:v>
                </c:pt>
                <c:pt idx="4128">
                  <c:v>Junio</c:v>
                </c:pt>
                <c:pt idx="4129">
                  <c:v>Junio</c:v>
                </c:pt>
                <c:pt idx="4130">
                  <c:v>Junio</c:v>
                </c:pt>
                <c:pt idx="4131">
                  <c:v>Junio</c:v>
                </c:pt>
                <c:pt idx="4132">
                  <c:v>Junio</c:v>
                </c:pt>
                <c:pt idx="4133">
                  <c:v>Junio</c:v>
                </c:pt>
                <c:pt idx="4134">
                  <c:v>Junio</c:v>
                </c:pt>
                <c:pt idx="4135">
                  <c:v>Junio</c:v>
                </c:pt>
                <c:pt idx="4136">
                  <c:v>Junio</c:v>
                </c:pt>
                <c:pt idx="4137">
                  <c:v>Junio</c:v>
                </c:pt>
                <c:pt idx="4138">
                  <c:v>Junio</c:v>
                </c:pt>
                <c:pt idx="4139">
                  <c:v>Junio</c:v>
                </c:pt>
                <c:pt idx="4140">
                  <c:v>Junio</c:v>
                </c:pt>
                <c:pt idx="4141">
                  <c:v>Junio</c:v>
                </c:pt>
                <c:pt idx="4142">
                  <c:v>Junio</c:v>
                </c:pt>
                <c:pt idx="4143">
                  <c:v>Junio</c:v>
                </c:pt>
                <c:pt idx="4144">
                  <c:v>Junio</c:v>
                </c:pt>
                <c:pt idx="4145">
                  <c:v>Junio</c:v>
                </c:pt>
                <c:pt idx="4146">
                  <c:v>Junio</c:v>
                </c:pt>
                <c:pt idx="4147">
                  <c:v>Junio</c:v>
                </c:pt>
                <c:pt idx="4148">
                  <c:v>Junio</c:v>
                </c:pt>
                <c:pt idx="4149">
                  <c:v>Junio</c:v>
                </c:pt>
                <c:pt idx="4150">
                  <c:v>Junio</c:v>
                </c:pt>
                <c:pt idx="4151">
                  <c:v>Junio</c:v>
                </c:pt>
                <c:pt idx="4152">
                  <c:v>Junio</c:v>
                </c:pt>
                <c:pt idx="4153">
                  <c:v>Junio</c:v>
                </c:pt>
                <c:pt idx="4154">
                  <c:v>Junio</c:v>
                </c:pt>
                <c:pt idx="4155">
                  <c:v>Junio</c:v>
                </c:pt>
                <c:pt idx="4156">
                  <c:v>Junio</c:v>
                </c:pt>
                <c:pt idx="4157">
                  <c:v>Junio</c:v>
                </c:pt>
                <c:pt idx="4158">
                  <c:v>Junio</c:v>
                </c:pt>
                <c:pt idx="4159">
                  <c:v>Junio</c:v>
                </c:pt>
                <c:pt idx="4160">
                  <c:v>Junio</c:v>
                </c:pt>
                <c:pt idx="4161">
                  <c:v>Junio</c:v>
                </c:pt>
                <c:pt idx="4162">
                  <c:v>Junio</c:v>
                </c:pt>
                <c:pt idx="4163">
                  <c:v>Junio</c:v>
                </c:pt>
                <c:pt idx="4164">
                  <c:v>Junio</c:v>
                </c:pt>
                <c:pt idx="4165">
                  <c:v>Junio</c:v>
                </c:pt>
                <c:pt idx="4166">
                  <c:v>Junio</c:v>
                </c:pt>
                <c:pt idx="4167">
                  <c:v>Junio</c:v>
                </c:pt>
                <c:pt idx="4168">
                  <c:v>Junio</c:v>
                </c:pt>
                <c:pt idx="4169">
                  <c:v>Junio</c:v>
                </c:pt>
                <c:pt idx="4170">
                  <c:v>Junio</c:v>
                </c:pt>
                <c:pt idx="4171">
                  <c:v>Junio</c:v>
                </c:pt>
                <c:pt idx="4172">
                  <c:v>Junio</c:v>
                </c:pt>
                <c:pt idx="4173">
                  <c:v>Junio</c:v>
                </c:pt>
                <c:pt idx="4174">
                  <c:v>Junio</c:v>
                </c:pt>
                <c:pt idx="4175">
                  <c:v>Junio</c:v>
                </c:pt>
                <c:pt idx="4176">
                  <c:v>Junio</c:v>
                </c:pt>
                <c:pt idx="4177">
                  <c:v>Junio</c:v>
                </c:pt>
                <c:pt idx="4178">
                  <c:v>Junio</c:v>
                </c:pt>
                <c:pt idx="4179">
                  <c:v>Junio</c:v>
                </c:pt>
                <c:pt idx="4180">
                  <c:v>Junio</c:v>
                </c:pt>
                <c:pt idx="4181">
                  <c:v>Junio</c:v>
                </c:pt>
                <c:pt idx="4182">
                  <c:v>Junio</c:v>
                </c:pt>
                <c:pt idx="4183">
                  <c:v>Junio</c:v>
                </c:pt>
                <c:pt idx="4184">
                  <c:v>Junio</c:v>
                </c:pt>
                <c:pt idx="4185">
                  <c:v>Junio</c:v>
                </c:pt>
                <c:pt idx="4186">
                  <c:v>Junio</c:v>
                </c:pt>
                <c:pt idx="4187">
                  <c:v>Junio</c:v>
                </c:pt>
                <c:pt idx="4188">
                  <c:v>Junio</c:v>
                </c:pt>
                <c:pt idx="4189">
                  <c:v>Junio</c:v>
                </c:pt>
                <c:pt idx="4190">
                  <c:v>Junio</c:v>
                </c:pt>
                <c:pt idx="4191">
                  <c:v>Junio</c:v>
                </c:pt>
                <c:pt idx="4192">
                  <c:v>Junio</c:v>
                </c:pt>
                <c:pt idx="4193">
                  <c:v>Junio</c:v>
                </c:pt>
                <c:pt idx="4194">
                  <c:v>Junio</c:v>
                </c:pt>
                <c:pt idx="4195">
                  <c:v>Junio</c:v>
                </c:pt>
                <c:pt idx="4196">
                  <c:v>Junio</c:v>
                </c:pt>
                <c:pt idx="4197">
                  <c:v>Junio</c:v>
                </c:pt>
                <c:pt idx="4198">
                  <c:v>Junio</c:v>
                </c:pt>
                <c:pt idx="4199">
                  <c:v>Junio</c:v>
                </c:pt>
                <c:pt idx="4200">
                  <c:v>Junio</c:v>
                </c:pt>
                <c:pt idx="4201">
                  <c:v>Junio</c:v>
                </c:pt>
                <c:pt idx="4202">
                  <c:v>Junio</c:v>
                </c:pt>
                <c:pt idx="4203">
                  <c:v>Junio</c:v>
                </c:pt>
                <c:pt idx="4204">
                  <c:v>Junio</c:v>
                </c:pt>
                <c:pt idx="4205">
                  <c:v>Junio</c:v>
                </c:pt>
                <c:pt idx="4206">
                  <c:v>Junio</c:v>
                </c:pt>
                <c:pt idx="4207">
                  <c:v>Junio</c:v>
                </c:pt>
                <c:pt idx="4208">
                  <c:v>Junio</c:v>
                </c:pt>
                <c:pt idx="4209">
                  <c:v>Junio</c:v>
                </c:pt>
                <c:pt idx="4210">
                  <c:v>Junio</c:v>
                </c:pt>
                <c:pt idx="4211">
                  <c:v>Junio</c:v>
                </c:pt>
                <c:pt idx="4212">
                  <c:v>Junio</c:v>
                </c:pt>
                <c:pt idx="4213">
                  <c:v>Junio</c:v>
                </c:pt>
                <c:pt idx="4214">
                  <c:v>Junio</c:v>
                </c:pt>
                <c:pt idx="4215">
                  <c:v>Junio</c:v>
                </c:pt>
                <c:pt idx="4216">
                  <c:v>Junio</c:v>
                </c:pt>
                <c:pt idx="4217">
                  <c:v>Junio</c:v>
                </c:pt>
                <c:pt idx="4218">
                  <c:v>Junio</c:v>
                </c:pt>
                <c:pt idx="4219">
                  <c:v>Junio</c:v>
                </c:pt>
                <c:pt idx="4220">
                  <c:v>Junio</c:v>
                </c:pt>
                <c:pt idx="4221">
                  <c:v>Junio</c:v>
                </c:pt>
                <c:pt idx="4222">
                  <c:v>Junio</c:v>
                </c:pt>
                <c:pt idx="4223">
                  <c:v>Junio</c:v>
                </c:pt>
                <c:pt idx="4224">
                  <c:v>Junio</c:v>
                </c:pt>
                <c:pt idx="4225">
                  <c:v>Junio</c:v>
                </c:pt>
                <c:pt idx="4226">
                  <c:v>Junio</c:v>
                </c:pt>
                <c:pt idx="4227">
                  <c:v>Junio</c:v>
                </c:pt>
                <c:pt idx="4228">
                  <c:v>Junio</c:v>
                </c:pt>
                <c:pt idx="4229">
                  <c:v>Junio</c:v>
                </c:pt>
                <c:pt idx="4230">
                  <c:v>Junio</c:v>
                </c:pt>
                <c:pt idx="4231">
                  <c:v>Junio</c:v>
                </c:pt>
                <c:pt idx="4232">
                  <c:v>Junio</c:v>
                </c:pt>
                <c:pt idx="4233">
                  <c:v>Junio</c:v>
                </c:pt>
                <c:pt idx="4234">
                  <c:v>Junio</c:v>
                </c:pt>
                <c:pt idx="4235">
                  <c:v>Junio</c:v>
                </c:pt>
                <c:pt idx="4236">
                  <c:v>Junio</c:v>
                </c:pt>
                <c:pt idx="4237">
                  <c:v>Junio</c:v>
                </c:pt>
                <c:pt idx="4238">
                  <c:v>Junio</c:v>
                </c:pt>
                <c:pt idx="4239">
                  <c:v>Junio</c:v>
                </c:pt>
                <c:pt idx="4240">
                  <c:v>Junio</c:v>
                </c:pt>
                <c:pt idx="4241">
                  <c:v>Junio</c:v>
                </c:pt>
                <c:pt idx="4242">
                  <c:v>Junio</c:v>
                </c:pt>
                <c:pt idx="4243">
                  <c:v>Junio</c:v>
                </c:pt>
                <c:pt idx="4244">
                  <c:v>Junio</c:v>
                </c:pt>
                <c:pt idx="4245">
                  <c:v>Junio</c:v>
                </c:pt>
                <c:pt idx="4246">
                  <c:v>Junio</c:v>
                </c:pt>
                <c:pt idx="4247">
                  <c:v>Junio</c:v>
                </c:pt>
                <c:pt idx="4248">
                  <c:v>Junio</c:v>
                </c:pt>
                <c:pt idx="4249">
                  <c:v>Junio</c:v>
                </c:pt>
                <c:pt idx="4250">
                  <c:v>Junio</c:v>
                </c:pt>
                <c:pt idx="4251">
                  <c:v>Junio</c:v>
                </c:pt>
                <c:pt idx="4252">
                  <c:v>Junio</c:v>
                </c:pt>
                <c:pt idx="4253">
                  <c:v>Junio</c:v>
                </c:pt>
                <c:pt idx="4254">
                  <c:v>Junio</c:v>
                </c:pt>
                <c:pt idx="4255">
                  <c:v>Junio</c:v>
                </c:pt>
                <c:pt idx="4256">
                  <c:v>Junio</c:v>
                </c:pt>
                <c:pt idx="4257">
                  <c:v>Junio</c:v>
                </c:pt>
                <c:pt idx="4258">
                  <c:v>Junio</c:v>
                </c:pt>
                <c:pt idx="4259">
                  <c:v>Junio</c:v>
                </c:pt>
                <c:pt idx="4260">
                  <c:v>Junio</c:v>
                </c:pt>
                <c:pt idx="4261">
                  <c:v>Junio</c:v>
                </c:pt>
                <c:pt idx="4262">
                  <c:v>Junio</c:v>
                </c:pt>
                <c:pt idx="4263">
                  <c:v>Junio</c:v>
                </c:pt>
                <c:pt idx="4264">
                  <c:v>Junio</c:v>
                </c:pt>
                <c:pt idx="4265">
                  <c:v>Junio</c:v>
                </c:pt>
                <c:pt idx="4266">
                  <c:v>Junio</c:v>
                </c:pt>
                <c:pt idx="4267">
                  <c:v>Junio</c:v>
                </c:pt>
                <c:pt idx="4268">
                  <c:v>Junio</c:v>
                </c:pt>
                <c:pt idx="4269">
                  <c:v>Junio</c:v>
                </c:pt>
                <c:pt idx="4270">
                  <c:v>Junio</c:v>
                </c:pt>
                <c:pt idx="4271">
                  <c:v>Junio</c:v>
                </c:pt>
                <c:pt idx="4272">
                  <c:v>Junio</c:v>
                </c:pt>
                <c:pt idx="4273">
                  <c:v>Junio</c:v>
                </c:pt>
                <c:pt idx="4274">
                  <c:v>Junio</c:v>
                </c:pt>
                <c:pt idx="4275">
                  <c:v>Junio</c:v>
                </c:pt>
                <c:pt idx="4276">
                  <c:v>Junio</c:v>
                </c:pt>
                <c:pt idx="4277">
                  <c:v>Junio</c:v>
                </c:pt>
                <c:pt idx="4278">
                  <c:v>Junio</c:v>
                </c:pt>
                <c:pt idx="4279">
                  <c:v>Junio</c:v>
                </c:pt>
                <c:pt idx="4280">
                  <c:v>Junio</c:v>
                </c:pt>
                <c:pt idx="4281">
                  <c:v>Junio</c:v>
                </c:pt>
                <c:pt idx="4282">
                  <c:v>Junio</c:v>
                </c:pt>
                <c:pt idx="4283">
                  <c:v>Junio</c:v>
                </c:pt>
                <c:pt idx="4284">
                  <c:v>Junio</c:v>
                </c:pt>
                <c:pt idx="4285">
                  <c:v>Junio</c:v>
                </c:pt>
                <c:pt idx="4286">
                  <c:v>Junio</c:v>
                </c:pt>
                <c:pt idx="4287">
                  <c:v>Junio</c:v>
                </c:pt>
                <c:pt idx="4288">
                  <c:v>Junio</c:v>
                </c:pt>
                <c:pt idx="4289">
                  <c:v>Junio</c:v>
                </c:pt>
                <c:pt idx="4290">
                  <c:v>Junio</c:v>
                </c:pt>
                <c:pt idx="4291">
                  <c:v>Junio</c:v>
                </c:pt>
                <c:pt idx="4292">
                  <c:v>Junio</c:v>
                </c:pt>
                <c:pt idx="4293">
                  <c:v>Junio</c:v>
                </c:pt>
                <c:pt idx="4294">
                  <c:v>Junio</c:v>
                </c:pt>
                <c:pt idx="4295">
                  <c:v>Junio</c:v>
                </c:pt>
                <c:pt idx="4296">
                  <c:v>Junio</c:v>
                </c:pt>
                <c:pt idx="4297">
                  <c:v>Junio</c:v>
                </c:pt>
                <c:pt idx="4298">
                  <c:v>Junio</c:v>
                </c:pt>
                <c:pt idx="4299">
                  <c:v>Junio</c:v>
                </c:pt>
                <c:pt idx="4300">
                  <c:v>Junio</c:v>
                </c:pt>
                <c:pt idx="4301">
                  <c:v>Junio</c:v>
                </c:pt>
                <c:pt idx="4302">
                  <c:v>Junio</c:v>
                </c:pt>
                <c:pt idx="4303">
                  <c:v>Junio</c:v>
                </c:pt>
                <c:pt idx="4304">
                  <c:v>Junio</c:v>
                </c:pt>
                <c:pt idx="4305">
                  <c:v>Junio</c:v>
                </c:pt>
                <c:pt idx="4306">
                  <c:v>Junio</c:v>
                </c:pt>
                <c:pt idx="4307">
                  <c:v>Junio</c:v>
                </c:pt>
                <c:pt idx="4308">
                  <c:v>Junio</c:v>
                </c:pt>
                <c:pt idx="4309">
                  <c:v>Junio</c:v>
                </c:pt>
                <c:pt idx="4310">
                  <c:v>Junio</c:v>
                </c:pt>
                <c:pt idx="4311">
                  <c:v>Junio</c:v>
                </c:pt>
                <c:pt idx="4312">
                  <c:v>Junio</c:v>
                </c:pt>
                <c:pt idx="4313">
                  <c:v>Junio</c:v>
                </c:pt>
                <c:pt idx="4314">
                  <c:v>Junio</c:v>
                </c:pt>
                <c:pt idx="4315">
                  <c:v>Junio</c:v>
                </c:pt>
                <c:pt idx="4316">
                  <c:v>Junio</c:v>
                </c:pt>
                <c:pt idx="4317">
                  <c:v>Junio</c:v>
                </c:pt>
                <c:pt idx="4318">
                  <c:v>Junio</c:v>
                </c:pt>
                <c:pt idx="4319">
                  <c:v>Junio</c:v>
                </c:pt>
                <c:pt idx="4320">
                  <c:v>Junio</c:v>
                </c:pt>
                <c:pt idx="4321">
                  <c:v>Junio</c:v>
                </c:pt>
                <c:pt idx="4322">
                  <c:v>Junio</c:v>
                </c:pt>
                <c:pt idx="4323">
                  <c:v>Junio</c:v>
                </c:pt>
                <c:pt idx="4324">
                  <c:v>Junio</c:v>
                </c:pt>
                <c:pt idx="4325">
                  <c:v>Junio</c:v>
                </c:pt>
                <c:pt idx="4326">
                  <c:v>Junio</c:v>
                </c:pt>
                <c:pt idx="4327">
                  <c:v>Junio</c:v>
                </c:pt>
                <c:pt idx="4328">
                  <c:v>Junio</c:v>
                </c:pt>
                <c:pt idx="4329">
                  <c:v>Junio</c:v>
                </c:pt>
                <c:pt idx="4330">
                  <c:v>Junio</c:v>
                </c:pt>
                <c:pt idx="4331">
                  <c:v>Junio</c:v>
                </c:pt>
                <c:pt idx="4332">
                  <c:v>Junio</c:v>
                </c:pt>
                <c:pt idx="4333">
                  <c:v>Junio</c:v>
                </c:pt>
                <c:pt idx="4334">
                  <c:v>Junio</c:v>
                </c:pt>
                <c:pt idx="4335">
                  <c:v>Junio</c:v>
                </c:pt>
                <c:pt idx="4336">
                  <c:v>Junio</c:v>
                </c:pt>
                <c:pt idx="4337">
                  <c:v>Junio</c:v>
                </c:pt>
                <c:pt idx="4338">
                  <c:v>Junio</c:v>
                </c:pt>
                <c:pt idx="4339">
                  <c:v>Junio</c:v>
                </c:pt>
                <c:pt idx="4340">
                  <c:v>Junio</c:v>
                </c:pt>
                <c:pt idx="4341">
                  <c:v>Junio</c:v>
                </c:pt>
                <c:pt idx="4342">
                  <c:v>Junio</c:v>
                </c:pt>
                <c:pt idx="4343">
                  <c:v>Julio</c:v>
                </c:pt>
                <c:pt idx="4344">
                  <c:v>Julio</c:v>
                </c:pt>
                <c:pt idx="4345">
                  <c:v>Julio</c:v>
                </c:pt>
                <c:pt idx="4346">
                  <c:v>Julio</c:v>
                </c:pt>
                <c:pt idx="4347">
                  <c:v>Julio</c:v>
                </c:pt>
                <c:pt idx="4348">
                  <c:v>Julio</c:v>
                </c:pt>
                <c:pt idx="4349">
                  <c:v>Julio</c:v>
                </c:pt>
                <c:pt idx="4350">
                  <c:v>Julio</c:v>
                </c:pt>
                <c:pt idx="4351">
                  <c:v>Julio</c:v>
                </c:pt>
                <c:pt idx="4352">
                  <c:v>Julio</c:v>
                </c:pt>
                <c:pt idx="4353">
                  <c:v>Julio</c:v>
                </c:pt>
                <c:pt idx="4354">
                  <c:v>Julio</c:v>
                </c:pt>
                <c:pt idx="4355">
                  <c:v>Julio</c:v>
                </c:pt>
                <c:pt idx="4356">
                  <c:v>Julio</c:v>
                </c:pt>
                <c:pt idx="4357">
                  <c:v>Julio</c:v>
                </c:pt>
                <c:pt idx="4358">
                  <c:v>Julio</c:v>
                </c:pt>
                <c:pt idx="4359">
                  <c:v>Julio</c:v>
                </c:pt>
                <c:pt idx="4360">
                  <c:v>Julio</c:v>
                </c:pt>
                <c:pt idx="4361">
                  <c:v>Julio</c:v>
                </c:pt>
                <c:pt idx="4362">
                  <c:v>Julio</c:v>
                </c:pt>
                <c:pt idx="4363">
                  <c:v>Julio</c:v>
                </c:pt>
                <c:pt idx="4364">
                  <c:v>Julio</c:v>
                </c:pt>
                <c:pt idx="4365">
                  <c:v>Julio</c:v>
                </c:pt>
                <c:pt idx="4366">
                  <c:v>Julio</c:v>
                </c:pt>
                <c:pt idx="4367">
                  <c:v>Julio</c:v>
                </c:pt>
                <c:pt idx="4368">
                  <c:v>Julio</c:v>
                </c:pt>
                <c:pt idx="4369">
                  <c:v>Julio</c:v>
                </c:pt>
                <c:pt idx="4370">
                  <c:v>Julio</c:v>
                </c:pt>
                <c:pt idx="4371">
                  <c:v>Julio</c:v>
                </c:pt>
                <c:pt idx="4372">
                  <c:v>Julio</c:v>
                </c:pt>
                <c:pt idx="4373">
                  <c:v>Julio</c:v>
                </c:pt>
                <c:pt idx="4374">
                  <c:v>Julio</c:v>
                </c:pt>
                <c:pt idx="4375">
                  <c:v>Julio</c:v>
                </c:pt>
                <c:pt idx="4376">
                  <c:v>Julio</c:v>
                </c:pt>
                <c:pt idx="4377">
                  <c:v>Julio</c:v>
                </c:pt>
                <c:pt idx="4378">
                  <c:v>Julio</c:v>
                </c:pt>
                <c:pt idx="4379">
                  <c:v>Julio</c:v>
                </c:pt>
                <c:pt idx="4380">
                  <c:v>Julio</c:v>
                </c:pt>
                <c:pt idx="4381">
                  <c:v>Julio</c:v>
                </c:pt>
                <c:pt idx="4382">
                  <c:v>Julio</c:v>
                </c:pt>
                <c:pt idx="4383">
                  <c:v>Julio</c:v>
                </c:pt>
                <c:pt idx="4384">
                  <c:v>Julio</c:v>
                </c:pt>
                <c:pt idx="4385">
                  <c:v>Julio</c:v>
                </c:pt>
                <c:pt idx="4386">
                  <c:v>Julio</c:v>
                </c:pt>
                <c:pt idx="4387">
                  <c:v>Julio</c:v>
                </c:pt>
                <c:pt idx="4388">
                  <c:v>Julio</c:v>
                </c:pt>
                <c:pt idx="4389">
                  <c:v>Julio</c:v>
                </c:pt>
                <c:pt idx="4390">
                  <c:v>Julio</c:v>
                </c:pt>
                <c:pt idx="4391">
                  <c:v>Julio</c:v>
                </c:pt>
                <c:pt idx="4392">
                  <c:v>Julio</c:v>
                </c:pt>
                <c:pt idx="4393">
                  <c:v>Julio</c:v>
                </c:pt>
                <c:pt idx="4394">
                  <c:v>Julio</c:v>
                </c:pt>
                <c:pt idx="4395">
                  <c:v>Julio</c:v>
                </c:pt>
                <c:pt idx="4396">
                  <c:v>Julio</c:v>
                </c:pt>
                <c:pt idx="4397">
                  <c:v>Julio</c:v>
                </c:pt>
                <c:pt idx="4398">
                  <c:v>Julio</c:v>
                </c:pt>
                <c:pt idx="4399">
                  <c:v>Julio</c:v>
                </c:pt>
                <c:pt idx="4400">
                  <c:v>Julio</c:v>
                </c:pt>
                <c:pt idx="4401">
                  <c:v>Julio</c:v>
                </c:pt>
                <c:pt idx="4402">
                  <c:v>Julio</c:v>
                </c:pt>
                <c:pt idx="4403">
                  <c:v>Julio</c:v>
                </c:pt>
                <c:pt idx="4404">
                  <c:v>Julio</c:v>
                </c:pt>
                <c:pt idx="4405">
                  <c:v>Julio</c:v>
                </c:pt>
                <c:pt idx="4406">
                  <c:v>Julio</c:v>
                </c:pt>
                <c:pt idx="4407">
                  <c:v>Julio</c:v>
                </c:pt>
                <c:pt idx="4408">
                  <c:v>Julio</c:v>
                </c:pt>
                <c:pt idx="4409">
                  <c:v>Julio</c:v>
                </c:pt>
                <c:pt idx="4410">
                  <c:v>Julio</c:v>
                </c:pt>
                <c:pt idx="4411">
                  <c:v>Julio</c:v>
                </c:pt>
                <c:pt idx="4412">
                  <c:v>Julio</c:v>
                </c:pt>
                <c:pt idx="4413">
                  <c:v>Julio</c:v>
                </c:pt>
                <c:pt idx="4414">
                  <c:v>Julio</c:v>
                </c:pt>
                <c:pt idx="4415">
                  <c:v>Julio</c:v>
                </c:pt>
                <c:pt idx="4416">
                  <c:v>Julio</c:v>
                </c:pt>
                <c:pt idx="4417">
                  <c:v>Julio</c:v>
                </c:pt>
                <c:pt idx="4418">
                  <c:v>Julio</c:v>
                </c:pt>
                <c:pt idx="4419">
                  <c:v>Julio</c:v>
                </c:pt>
                <c:pt idx="4420">
                  <c:v>Julio</c:v>
                </c:pt>
                <c:pt idx="4421">
                  <c:v>Julio</c:v>
                </c:pt>
                <c:pt idx="4422">
                  <c:v>Julio</c:v>
                </c:pt>
                <c:pt idx="4423">
                  <c:v>Julio</c:v>
                </c:pt>
                <c:pt idx="4424">
                  <c:v>Julio</c:v>
                </c:pt>
                <c:pt idx="4425">
                  <c:v>Julio</c:v>
                </c:pt>
                <c:pt idx="4426">
                  <c:v>Julio</c:v>
                </c:pt>
                <c:pt idx="4427">
                  <c:v>Julio</c:v>
                </c:pt>
                <c:pt idx="4428">
                  <c:v>Julio</c:v>
                </c:pt>
                <c:pt idx="4429">
                  <c:v>Julio</c:v>
                </c:pt>
                <c:pt idx="4430">
                  <c:v>Julio</c:v>
                </c:pt>
                <c:pt idx="4431">
                  <c:v>Julio</c:v>
                </c:pt>
                <c:pt idx="4432">
                  <c:v>Julio</c:v>
                </c:pt>
                <c:pt idx="4433">
                  <c:v>Julio</c:v>
                </c:pt>
                <c:pt idx="4434">
                  <c:v>Julio</c:v>
                </c:pt>
                <c:pt idx="4435">
                  <c:v>Julio</c:v>
                </c:pt>
                <c:pt idx="4436">
                  <c:v>Julio</c:v>
                </c:pt>
                <c:pt idx="4437">
                  <c:v>Julio</c:v>
                </c:pt>
                <c:pt idx="4438">
                  <c:v>Julio</c:v>
                </c:pt>
                <c:pt idx="4439">
                  <c:v>Julio</c:v>
                </c:pt>
                <c:pt idx="4440">
                  <c:v>Julio</c:v>
                </c:pt>
                <c:pt idx="4441">
                  <c:v>Julio</c:v>
                </c:pt>
                <c:pt idx="4442">
                  <c:v>Julio</c:v>
                </c:pt>
                <c:pt idx="4443">
                  <c:v>Julio</c:v>
                </c:pt>
                <c:pt idx="4444">
                  <c:v>Julio</c:v>
                </c:pt>
                <c:pt idx="4445">
                  <c:v>Julio</c:v>
                </c:pt>
                <c:pt idx="4446">
                  <c:v>Julio</c:v>
                </c:pt>
                <c:pt idx="4447">
                  <c:v>Julio</c:v>
                </c:pt>
                <c:pt idx="4448">
                  <c:v>Julio</c:v>
                </c:pt>
                <c:pt idx="4449">
                  <c:v>Julio</c:v>
                </c:pt>
                <c:pt idx="4450">
                  <c:v>Julio</c:v>
                </c:pt>
                <c:pt idx="4451">
                  <c:v>Julio</c:v>
                </c:pt>
                <c:pt idx="4452">
                  <c:v>Julio</c:v>
                </c:pt>
                <c:pt idx="4453">
                  <c:v>Julio</c:v>
                </c:pt>
                <c:pt idx="4454">
                  <c:v>Julio</c:v>
                </c:pt>
                <c:pt idx="4455">
                  <c:v>Julio</c:v>
                </c:pt>
                <c:pt idx="4456">
                  <c:v>Julio</c:v>
                </c:pt>
                <c:pt idx="4457">
                  <c:v>Julio</c:v>
                </c:pt>
                <c:pt idx="4458">
                  <c:v>Julio</c:v>
                </c:pt>
                <c:pt idx="4459">
                  <c:v>Julio</c:v>
                </c:pt>
                <c:pt idx="4460">
                  <c:v>Julio</c:v>
                </c:pt>
                <c:pt idx="4461">
                  <c:v>Julio</c:v>
                </c:pt>
                <c:pt idx="4462">
                  <c:v>Julio</c:v>
                </c:pt>
                <c:pt idx="4463">
                  <c:v>Julio</c:v>
                </c:pt>
                <c:pt idx="4464">
                  <c:v>Julio</c:v>
                </c:pt>
                <c:pt idx="4465">
                  <c:v>Julio</c:v>
                </c:pt>
                <c:pt idx="4466">
                  <c:v>Julio</c:v>
                </c:pt>
                <c:pt idx="4467">
                  <c:v>Julio</c:v>
                </c:pt>
                <c:pt idx="4468">
                  <c:v>Julio</c:v>
                </c:pt>
                <c:pt idx="4469">
                  <c:v>Julio</c:v>
                </c:pt>
                <c:pt idx="4470">
                  <c:v>Julio</c:v>
                </c:pt>
                <c:pt idx="4471">
                  <c:v>Julio</c:v>
                </c:pt>
                <c:pt idx="4472">
                  <c:v>Julio</c:v>
                </c:pt>
                <c:pt idx="4473">
                  <c:v>Julio</c:v>
                </c:pt>
                <c:pt idx="4474">
                  <c:v>Julio</c:v>
                </c:pt>
                <c:pt idx="4475">
                  <c:v>Julio</c:v>
                </c:pt>
                <c:pt idx="4476">
                  <c:v>Julio</c:v>
                </c:pt>
                <c:pt idx="4477">
                  <c:v>Julio</c:v>
                </c:pt>
                <c:pt idx="4478">
                  <c:v>Julio</c:v>
                </c:pt>
                <c:pt idx="4479">
                  <c:v>Julio</c:v>
                </c:pt>
                <c:pt idx="4480">
                  <c:v>Julio</c:v>
                </c:pt>
                <c:pt idx="4481">
                  <c:v>Julio</c:v>
                </c:pt>
                <c:pt idx="4482">
                  <c:v>Julio</c:v>
                </c:pt>
                <c:pt idx="4483">
                  <c:v>Julio</c:v>
                </c:pt>
                <c:pt idx="4484">
                  <c:v>Julio</c:v>
                </c:pt>
                <c:pt idx="4485">
                  <c:v>Julio</c:v>
                </c:pt>
                <c:pt idx="4486">
                  <c:v>Julio</c:v>
                </c:pt>
                <c:pt idx="4487">
                  <c:v>Julio</c:v>
                </c:pt>
                <c:pt idx="4488">
                  <c:v>Julio</c:v>
                </c:pt>
                <c:pt idx="4489">
                  <c:v>Julio</c:v>
                </c:pt>
                <c:pt idx="4490">
                  <c:v>Julio</c:v>
                </c:pt>
                <c:pt idx="4491">
                  <c:v>Julio</c:v>
                </c:pt>
                <c:pt idx="4492">
                  <c:v>Julio</c:v>
                </c:pt>
                <c:pt idx="4493">
                  <c:v>Julio</c:v>
                </c:pt>
                <c:pt idx="4494">
                  <c:v>Julio</c:v>
                </c:pt>
                <c:pt idx="4495">
                  <c:v>Julio</c:v>
                </c:pt>
                <c:pt idx="4496">
                  <c:v>Julio</c:v>
                </c:pt>
                <c:pt idx="4497">
                  <c:v>Julio</c:v>
                </c:pt>
                <c:pt idx="4498">
                  <c:v>Julio</c:v>
                </c:pt>
                <c:pt idx="4499">
                  <c:v>Julio</c:v>
                </c:pt>
                <c:pt idx="4500">
                  <c:v>Julio</c:v>
                </c:pt>
                <c:pt idx="4501">
                  <c:v>Julio</c:v>
                </c:pt>
                <c:pt idx="4502">
                  <c:v>Julio</c:v>
                </c:pt>
                <c:pt idx="4503">
                  <c:v>Julio</c:v>
                </c:pt>
                <c:pt idx="4504">
                  <c:v>Julio</c:v>
                </c:pt>
                <c:pt idx="4505">
                  <c:v>Julio</c:v>
                </c:pt>
                <c:pt idx="4506">
                  <c:v>Julio</c:v>
                </c:pt>
                <c:pt idx="4507">
                  <c:v>Julio</c:v>
                </c:pt>
                <c:pt idx="4508">
                  <c:v>Julio</c:v>
                </c:pt>
                <c:pt idx="4509">
                  <c:v>Julio</c:v>
                </c:pt>
                <c:pt idx="4510">
                  <c:v>Julio</c:v>
                </c:pt>
                <c:pt idx="4511">
                  <c:v>Julio</c:v>
                </c:pt>
                <c:pt idx="4512">
                  <c:v>Julio</c:v>
                </c:pt>
                <c:pt idx="4513">
                  <c:v>Julio</c:v>
                </c:pt>
                <c:pt idx="4514">
                  <c:v>Julio</c:v>
                </c:pt>
                <c:pt idx="4515">
                  <c:v>Julio</c:v>
                </c:pt>
                <c:pt idx="4516">
                  <c:v>Julio</c:v>
                </c:pt>
                <c:pt idx="4517">
                  <c:v>Julio</c:v>
                </c:pt>
                <c:pt idx="4518">
                  <c:v>Julio</c:v>
                </c:pt>
                <c:pt idx="4519">
                  <c:v>Julio</c:v>
                </c:pt>
                <c:pt idx="4520">
                  <c:v>Julio</c:v>
                </c:pt>
                <c:pt idx="4521">
                  <c:v>Julio</c:v>
                </c:pt>
                <c:pt idx="4522">
                  <c:v>Julio</c:v>
                </c:pt>
                <c:pt idx="4523">
                  <c:v>Julio</c:v>
                </c:pt>
                <c:pt idx="4524">
                  <c:v>Julio</c:v>
                </c:pt>
                <c:pt idx="4525">
                  <c:v>Julio</c:v>
                </c:pt>
                <c:pt idx="4526">
                  <c:v>Julio</c:v>
                </c:pt>
                <c:pt idx="4527">
                  <c:v>Julio</c:v>
                </c:pt>
                <c:pt idx="4528">
                  <c:v>Julio</c:v>
                </c:pt>
                <c:pt idx="4529">
                  <c:v>Julio</c:v>
                </c:pt>
                <c:pt idx="4530">
                  <c:v>Julio</c:v>
                </c:pt>
                <c:pt idx="4531">
                  <c:v>Julio</c:v>
                </c:pt>
                <c:pt idx="4532">
                  <c:v>Julio</c:v>
                </c:pt>
                <c:pt idx="4533">
                  <c:v>Julio</c:v>
                </c:pt>
                <c:pt idx="4534">
                  <c:v>Julio</c:v>
                </c:pt>
                <c:pt idx="4535">
                  <c:v>Julio</c:v>
                </c:pt>
                <c:pt idx="4536">
                  <c:v>Julio</c:v>
                </c:pt>
                <c:pt idx="4537">
                  <c:v>Julio</c:v>
                </c:pt>
                <c:pt idx="4538">
                  <c:v>Julio</c:v>
                </c:pt>
                <c:pt idx="4539">
                  <c:v>Julio</c:v>
                </c:pt>
                <c:pt idx="4540">
                  <c:v>Julio</c:v>
                </c:pt>
                <c:pt idx="4541">
                  <c:v>Julio</c:v>
                </c:pt>
                <c:pt idx="4542">
                  <c:v>Julio</c:v>
                </c:pt>
                <c:pt idx="4543">
                  <c:v>Julio</c:v>
                </c:pt>
                <c:pt idx="4544">
                  <c:v>Julio</c:v>
                </c:pt>
                <c:pt idx="4545">
                  <c:v>Julio</c:v>
                </c:pt>
                <c:pt idx="4546">
                  <c:v>Julio</c:v>
                </c:pt>
                <c:pt idx="4547">
                  <c:v>Julio</c:v>
                </c:pt>
                <c:pt idx="4548">
                  <c:v>Julio</c:v>
                </c:pt>
                <c:pt idx="4549">
                  <c:v>Julio</c:v>
                </c:pt>
                <c:pt idx="4550">
                  <c:v>Julio</c:v>
                </c:pt>
                <c:pt idx="4551">
                  <c:v>Julio</c:v>
                </c:pt>
                <c:pt idx="4552">
                  <c:v>Julio</c:v>
                </c:pt>
                <c:pt idx="4553">
                  <c:v>Julio</c:v>
                </c:pt>
                <c:pt idx="4554">
                  <c:v>Julio</c:v>
                </c:pt>
                <c:pt idx="4555">
                  <c:v>Julio</c:v>
                </c:pt>
                <c:pt idx="4556">
                  <c:v>Julio</c:v>
                </c:pt>
                <c:pt idx="4557">
                  <c:v>Julio</c:v>
                </c:pt>
                <c:pt idx="4558">
                  <c:v>Julio</c:v>
                </c:pt>
                <c:pt idx="4559">
                  <c:v>Julio</c:v>
                </c:pt>
                <c:pt idx="4560">
                  <c:v>Julio</c:v>
                </c:pt>
                <c:pt idx="4561">
                  <c:v>Julio</c:v>
                </c:pt>
                <c:pt idx="4562">
                  <c:v>Julio</c:v>
                </c:pt>
                <c:pt idx="4563">
                  <c:v>Julio</c:v>
                </c:pt>
                <c:pt idx="4564">
                  <c:v>Julio</c:v>
                </c:pt>
                <c:pt idx="4565">
                  <c:v>Julio</c:v>
                </c:pt>
                <c:pt idx="4566">
                  <c:v>Julio</c:v>
                </c:pt>
                <c:pt idx="4567">
                  <c:v>Julio</c:v>
                </c:pt>
                <c:pt idx="4568">
                  <c:v>Julio</c:v>
                </c:pt>
                <c:pt idx="4569">
                  <c:v>Julio</c:v>
                </c:pt>
                <c:pt idx="4570">
                  <c:v>Julio</c:v>
                </c:pt>
                <c:pt idx="4571">
                  <c:v>Julio</c:v>
                </c:pt>
                <c:pt idx="4572">
                  <c:v>Julio</c:v>
                </c:pt>
                <c:pt idx="4573">
                  <c:v>Julio</c:v>
                </c:pt>
                <c:pt idx="4574">
                  <c:v>Julio</c:v>
                </c:pt>
                <c:pt idx="4575">
                  <c:v>Julio</c:v>
                </c:pt>
                <c:pt idx="4576">
                  <c:v>Julio</c:v>
                </c:pt>
                <c:pt idx="4577">
                  <c:v>Julio</c:v>
                </c:pt>
                <c:pt idx="4578">
                  <c:v>Julio</c:v>
                </c:pt>
                <c:pt idx="4579">
                  <c:v>Julio</c:v>
                </c:pt>
                <c:pt idx="4580">
                  <c:v>Julio</c:v>
                </c:pt>
                <c:pt idx="4581">
                  <c:v>Julio</c:v>
                </c:pt>
                <c:pt idx="4582">
                  <c:v>Julio</c:v>
                </c:pt>
                <c:pt idx="4583">
                  <c:v>Julio</c:v>
                </c:pt>
                <c:pt idx="4584">
                  <c:v>Julio</c:v>
                </c:pt>
                <c:pt idx="4585">
                  <c:v>Julio</c:v>
                </c:pt>
                <c:pt idx="4586">
                  <c:v>Julio</c:v>
                </c:pt>
                <c:pt idx="4587">
                  <c:v>Julio</c:v>
                </c:pt>
                <c:pt idx="4588">
                  <c:v>Julio</c:v>
                </c:pt>
                <c:pt idx="4589">
                  <c:v>Julio</c:v>
                </c:pt>
                <c:pt idx="4590">
                  <c:v>Julio</c:v>
                </c:pt>
                <c:pt idx="4591">
                  <c:v>Julio</c:v>
                </c:pt>
                <c:pt idx="4592">
                  <c:v>Julio</c:v>
                </c:pt>
                <c:pt idx="4593">
                  <c:v>Julio</c:v>
                </c:pt>
                <c:pt idx="4594">
                  <c:v>Julio</c:v>
                </c:pt>
                <c:pt idx="4595">
                  <c:v>Julio</c:v>
                </c:pt>
                <c:pt idx="4596">
                  <c:v>Julio</c:v>
                </c:pt>
                <c:pt idx="4597">
                  <c:v>Julio</c:v>
                </c:pt>
                <c:pt idx="4598">
                  <c:v>Julio</c:v>
                </c:pt>
                <c:pt idx="4599">
                  <c:v>Julio</c:v>
                </c:pt>
                <c:pt idx="4600">
                  <c:v>Julio</c:v>
                </c:pt>
                <c:pt idx="4601">
                  <c:v>Julio</c:v>
                </c:pt>
                <c:pt idx="4602">
                  <c:v>Julio</c:v>
                </c:pt>
                <c:pt idx="4603">
                  <c:v>Julio</c:v>
                </c:pt>
                <c:pt idx="4604">
                  <c:v>Julio</c:v>
                </c:pt>
                <c:pt idx="4605">
                  <c:v>Julio</c:v>
                </c:pt>
                <c:pt idx="4606">
                  <c:v>Julio</c:v>
                </c:pt>
                <c:pt idx="4607">
                  <c:v>Julio</c:v>
                </c:pt>
                <c:pt idx="4608">
                  <c:v>Julio</c:v>
                </c:pt>
                <c:pt idx="4609">
                  <c:v>Julio</c:v>
                </c:pt>
                <c:pt idx="4610">
                  <c:v>Julio</c:v>
                </c:pt>
                <c:pt idx="4611">
                  <c:v>Julio</c:v>
                </c:pt>
                <c:pt idx="4612">
                  <c:v>Julio</c:v>
                </c:pt>
                <c:pt idx="4613">
                  <c:v>Julio</c:v>
                </c:pt>
                <c:pt idx="4614">
                  <c:v>Julio</c:v>
                </c:pt>
                <c:pt idx="4615">
                  <c:v>Julio</c:v>
                </c:pt>
                <c:pt idx="4616">
                  <c:v>Julio</c:v>
                </c:pt>
                <c:pt idx="4617">
                  <c:v>Julio</c:v>
                </c:pt>
                <c:pt idx="4618">
                  <c:v>Julio</c:v>
                </c:pt>
                <c:pt idx="4619">
                  <c:v>Julio</c:v>
                </c:pt>
                <c:pt idx="4620">
                  <c:v>Julio</c:v>
                </c:pt>
                <c:pt idx="4621">
                  <c:v>Julio</c:v>
                </c:pt>
                <c:pt idx="4622">
                  <c:v>Julio</c:v>
                </c:pt>
                <c:pt idx="4623">
                  <c:v>Julio</c:v>
                </c:pt>
                <c:pt idx="4624">
                  <c:v>Julio</c:v>
                </c:pt>
                <c:pt idx="4625">
                  <c:v>Julio</c:v>
                </c:pt>
                <c:pt idx="4626">
                  <c:v>Julio</c:v>
                </c:pt>
                <c:pt idx="4627">
                  <c:v>Julio</c:v>
                </c:pt>
                <c:pt idx="4628">
                  <c:v>Julio</c:v>
                </c:pt>
                <c:pt idx="4629">
                  <c:v>Julio</c:v>
                </c:pt>
                <c:pt idx="4630">
                  <c:v>Julio</c:v>
                </c:pt>
                <c:pt idx="4631">
                  <c:v>Julio</c:v>
                </c:pt>
                <c:pt idx="4632">
                  <c:v>Julio</c:v>
                </c:pt>
                <c:pt idx="4633">
                  <c:v>Julio</c:v>
                </c:pt>
                <c:pt idx="4634">
                  <c:v>Julio</c:v>
                </c:pt>
                <c:pt idx="4635">
                  <c:v>Julio</c:v>
                </c:pt>
                <c:pt idx="4636">
                  <c:v>Julio</c:v>
                </c:pt>
                <c:pt idx="4637">
                  <c:v>Julio</c:v>
                </c:pt>
                <c:pt idx="4638">
                  <c:v>Julio</c:v>
                </c:pt>
                <c:pt idx="4639">
                  <c:v>Julio</c:v>
                </c:pt>
                <c:pt idx="4640">
                  <c:v>Julio</c:v>
                </c:pt>
                <c:pt idx="4641">
                  <c:v>Julio</c:v>
                </c:pt>
                <c:pt idx="4642">
                  <c:v>Julio</c:v>
                </c:pt>
                <c:pt idx="4643">
                  <c:v>Julio</c:v>
                </c:pt>
                <c:pt idx="4644">
                  <c:v>Julio</c:v>
                </c:pt>
                <c:pt idx="4645">
                  <c:v>Julio</c:v>
                </c:pt>
                <c:pt idx="4646">
                  <c:v>Julio</c:v>
                </c:pt>
                <c:pt idx="4647">
                  <c:v>Julio</c:v>
                </c:pt>
                <c:pt idx="4648">
                  <c:v>Julio</c:v>
                </c:pt>
                <c:pt idx="4649">
                  <c:v>Julio</c:v>
                </c:pt>
                <c:pt idx="4650">
                  <c:v>Julio</c:v>
                </c:pt>
                <c:pt idx="4651">
                  <c:v>Julio</c:v>
                </c:pt>
                <c:pt idx="4652">
                  <c:v>Julio</c:v>
                </c:pt>
                <c:pt idx="4653">
                  <c:v>Julio</c:v>
                </c:pt>
                <c:pt idx="4654">
                  <c:v>Julio</c:v>
                </c:pt>
                <c:pt idx="4655">
                  <c:v>Julio</c:v>
                </c:pt>
                <c:pt idx="4656">
                  <c:v>Julio</c:v>
                </c:pt>
                <c:pt idx="4657">
                  <c:v>Julio</c:v>
                </c:pt>
                <c:pt idx="4658">
                  <c:v>Julio</c:v>
                </c:pt>
                <c:pt idx="4659">
                  <c:v>Julio</c:v>
                </c:pt>
                <c:pt idx="4660">
                  <c:v>Julio</c:v>
                </c:pt>
                <c:pt idx="4661">
                  <c:v>Julio</c:v>
                </c:pt>
                <c:pt idx="4662">
                  <c:v>Julio</c:v>
                </c:pt>
                <c:pt idx="4663">
                  <c:v>Julio</c:v>
                </c:pt>
                <c:pt idx="4664">
                  <c:v>Julio</c:v>
                </c:pt>
                <c:pt idx="4665">
                  <c:v>Julio</c:v>
                </c:pt>
                <c:pt idx="4666">
                  <c:v>Julio</c:v>
                </c:pt>
                <c:pt idx="4667">
                  <c:v>Julio</c:v>
                </c:pt>
                <c:pt idx="4668">
                  <c:v>Julio</c:v>
                </c:pt>
                <c:pt idx="4669">
                  <c:v>Julio</c:v>
                </c:pt>
                <c:pt idx="4670">
                  <c:v>Julio</c:v>
                </c:pt>
                <c:pt idx="4671">
                  <c:v>Julio</c:v>
                </c:pt>
                <c:pt idx="4672">
                  <c:v>Julio</c:v>
                </c:pt>
                <c:pt idx="4673">
                  <c:v>Julio</c:v>
                </c:pt>
                <c:pt idx="4674">
                  <c:v>Julio</c:v>
                </c:pt>
                <c:pt idx="4675">
                  <c:v>Julio</c:v>
                </c:pt>
                <c:pt idx="4676">
                  <c:v>Julio</c:v>
                </c:pt>
                <c:pt idx="4677">
                  <c:v>Julio</c:v>
                </c:pt>
                <c:pt idx="4678">
                  <c:v>Julio</c:v>
                </c:pt>
                <c:pt idx="4679">
                  <c:v>Julio</c:v>
                </c:pt>
                <c:pt idx="4680">
                  <c:v>Julio</c:v>
                </c:pt>
                <c:pt idx="4681">
                  <c:v>Julio</c:v>
                </c:pt>
                <c:pt idx="4682">
                  <c:v>Julio</c:v>
                </c:pt>
                <c:pt idx="4683">
                  <c:v>Julio</c:v>
                </c:pt>
                <c:pt idx="4684">
                  <c:v>Julio</c:v>
                </c:pt>
                <c:pt idx="4685">
                  <c:v>Julio</c:v>
                </c:pt>
                <c:pt idx="4686">
                  <c:v>Julio</c:v>
                </c:pt>
                <c:pt idx="4687">
                  <c:v>Julio</c:v>
                </c:pt>
                <c:pt idx="4688">
                  <c:v>Julio</c:v>
                </c:pt>
                <c:pt idx="4689">
                  <c:v>Julio</c:v>
                </c:pt>
                <c:pt idx="4690">
                  <c:v>Julio</c:v>
                </c:pt>
                <c:pt idx="4691">
                  <c:v>Julio</c:v>
                </c:pt>
                <c:pt idx="4692">
                  <c:v>Julio</c:v>
                </c:pt>
                <c:pt idx="4693">
                  <c:v>Julio</c:v>
                </c:pt>
                <c:pt idx="4694">
                  <c:v>Julio</c:v>
                </c:pt>
                <c:pt idx="4695">
                  <c:v>Julio</c:v>
                </c:pt>
                <c:pt idx="4696">
                  <c:v>Julio</c:v>
                </c:pt>
                <c:pt idx="4697">
                  <c:v>Julio</c:v>
                </c:pt>
                <c:pt idx="4698">
                  <c:v>Julio</c:v>
                </c:pt>
                <c:pt idx="4699">
                  <c:v>Julio</c:v>
                </c:pt>
                <c:pt idx="4700">
                  <c:v>Julio</c:v>
                </c:pt>
                <c:pt idx="4701">
                  <c:v>Julio</c:v>
                </c:pt>
                <c:pt idx="4702">
                  <c:v>Julio</c:v>
                </c:pt>
                <c:pt idx="4703">
                  <c:v>Julio</c:v>
                </c:pt>
                <c:pt idx="4704">
                  <c:v>Julio</c:v>
                </c:pt>
                <c:pt idx="4705">
                  <c:v>Julio</c:v>
                </c:pt>
                <c:pt idx="4706">
                  <c:v>Julio</c:v>
                </c:pt>
                <c:pt idx="4707">
                  <c:v>Julio</c:v>
                </c:pt>
                <c:pt idx="4708">
                  <c:v>Julio</c:v>
                </c:pt>
                <c:pt idx="4709">
                  <c:v>Julio</c:v>
                </c:pt>
                <c:pt idx="4710">
                  <c:v>Julio</c:v>
                </c:pt>
                <c:pt idx="4711">
                  <c:v>Julio</c:v>
                </c:pt>
                <c:pt idx="4712">
                  <c:v>Julio</c:v>
                </c:pt>
                <c:pt idx="4713">
                  <c:v>Julio</c:v>
                </c:pt>
                <c:pt idx="4714">
                  <c:v>Julio</c:v>
                </c:pt>
                <c:pt idx="4715">
                  <c:v>Julio</c:v>
                </c:pt>
                <c:pt idx="4716">
                  <c:v>Julio</c:v>
                </c:pt>
                <c:pt idx="4717">
                  <c:v>Julio</c:v>
                </c:pt>
                <c:pt idx="4718">
                  <c:v>Julio</c:v>
                </c:pt>
                <c:pt idx="4719">
                  <c:v>Julio</c:v>
                </c:pt>
                <c:pt idx="4720">
                  <c:v>Julio</c:v>
                </c:pt>
                <c:pt idx="4721">
                  <c:v>Julio</c:v>
                </c:pt>
                <c:pt idx="4722">
                  <c:v>Julio</c:v>
                </c:pt>
                <c:pt idx="4723">
                  <c:v>Julio</c:v>
                </c:pt>
                <c:pt idx="4724">
                  <c:v>Julio</c:v>
                </c:pt>
                <c:pt idx="4725">
                  <c:v>Julio</c:v>
                </c:pt>
                <c:pt idx="4726">
                  <c:v>Julio</c:v>
                </c:pt>
                <c:pt idx="4727">
                  <c:v>Julio</c:v>
                </c:pt>
                <c:pt idx="4728">
                  <c:v>Julio</c:v>
                </c:pt>
                <c:pt idx="4729">
                  <c:v>Julio</c:v>
                </c:pt>
                <c:pt idx="4730">
                  <c:v>Julio</c:v>
                </c:pt>
                <c:pt idx="4731">
                  <c:v>Julio</c:v>
                </c:pt>
                <c:pt idx="4732">
                  <c:v>Julio</c:v>
                </c:pt>
                <c:pt idx="4733">
                  <c:v>Julio</c:v>
                </c:pt>
                <c:pt idx="4734">
                  <c:v>Julio</c:v>
                </c:pt>
                <c:pt idx="4735">
                  <c:v>Julio</c:v>
                </c:pt>
                <c:pt idx="4736">
                  <c:v>Julio</c:v>
                </c:pt>
                <c:pt idx="4737">
                  <c:v>Julio</c:v>
                </c:pt>
                <c:pt idx="4738">
                  <c:v>Julio</c:v>
                </c:pt>
                <c:pt idx="4739">
                  <c:v>Julio</c:v>
                </c:pt>
                <c:pt idx="4740">
                  <c:v>Julio</c:v>
                </c:pt>
                <c:pt idx="4741">
                  <c:v>Julio</c:v>
                </c:pt>
                <c:pt idx="4742">
                  <c:v>Julio</c:v>
                </c:pt>
                <c:pt idx="4743">
                  <c:v>Julio</c:v>
                </c:pt>
                <c:pt idx="4744">
                  <c:v>Julio</c:v>
                </c:pt>
                <c:pt idx="4745">
                  <c:v>Julio</c:v>
                </c:pt>
                <c:pt idx="4746">
                  <c:v>Julio</c:v>
                </c:pt>
                <c:pt idx="4747">
                  <c:v>Julio</c:v>
                </c:pt>
                <c:pt idx="4748">
                  <c:v>Julio</c:v>
                </c:pt>
                <c:pt idx="4749">
                  <c:v>Julio</c:v>
                </c:pt>
                <c:pt idx="4750">
                  <c:v>Julio</c:v>
                </c:pt>
                <c:pt idx="4751">
                  <c:v>Julio</c:v>
                </c:pt>
                <c:pt idx="4752">
                  <c:v>Julio</c:v>
                </c:pt>
                <c:pt idx="4753">
                  <c:v>Julio</c:v>
                </c:pt>
                <c:pt idx="4754">
                  <c:v>Julio</c:v>
                </c:pt>
                <c:pt idx="4755">
                  <c:v>Julio</c:v>
                </c:pt>
                <c:pt idx="4756">
                  <c:v>Julio</c:v>
                </c:pt>
                <c:pt idx="4757">
                  <c:v>Julio</c:v>
                </c:pt>
                <c:pt idx="4758">
                  <c:v>Julio</c:v>
                </c:pt>
                <c:pt idx="4759">
                  <c:v>Julio</c:v>
                </c:pt>
                <c:pt idx="4760">
                  <c:v>Julio</c:v>
                </c:pt>
                <c:pt idx="4761">
                  <c:v>Julio</c:v>
                </c:pt>
                <c:pt idx="4762">
                  <c:v>Julio</c:v>
                </c:pt>
                <c:pt idx="4763">
                  <c:v>Julio</c:v>
                </c:pt>
                <c:pt idx="4764">
                  <c:v>Julio</c:v>
                </c:pt>
                <c:pt idx="4765">
                  <c:v>Julio</c:v>
                </c:pt>
                <c:pt idx="4766">
                  <c:v>Julio</c:v>
                </c:pt>
                <c:pt idx="4767">
                  <c:v>Julio</c:v>
                </c:pt>
                <c:pt idx="4768">
                  <c:v>Julio</c:v>
                </c:pt>
                <c:pt idx="4769">
                  <c:v>Julio</c:v>
                </c:pt>
                <c:pt idx="4770">
                  <c:v>Julio</c:v>
                </c:pt>
                <c:pt idx="4771">
                  <c:v>Julio</c:v>
                </c:pt>
                <c:pt idx="4772">
                  <c:v>Julio</c:v>
                </c:pt>
                <c:pt idx="4773">
                  <c:v>Julio</c:v>
                </c:pt>
                <c:pt idx="4774">
                  <c:v>Julio</c:v>
                </c:pt>
                <c:pt idx="4775">
                  <c:v>Julio</c:v>
                </c:pt>
                <c:pt idx="4776">
                  <c:v>Julio</c:v>
                </c:pt>
                <c:pt idx="4777">
                  <c:v>Julio</c:v>
                </c:pt>
                <c:pt idx="4778">
                  <c:v>Julio</c:v>
                </c:pt>
                <c:pt idx="4779">
                  <c:v>Julio</c:v>
                </c:pt>
                <c:pt idx="4780">
                  <c:v>Julio</c:v>
                </c:pt>
                <c:pt idx="4781">
                  <c:v>Julio</c:v>
                </c:pt>
                <c:pt idx="4782">
                  <c:v>Julio</c:v>
                </c:pt>
                <c:pt idx="4783">
                  <c:v>Julio</c:v>
                </c:pt>
                <c:pt idx="4784">
                  <c:v>Julio</c:v>
                </c:pt>
                <c:pt idx="4785">
                  <c:v>Julio</c:v>
                </c:pt>
                <c:pt idx="4786">
                  <c:v>Julio</c:v>
                </c:pt>
                <c:pt idx="4787">
                  <c:v>Julio</c:v>
                </c:pt>
                <c:pt idx="4788">
                  <c:v>Julio</c:v>
                </c:pt>
                <c:pt idx="4789">
                  <c:v>Julio</c:v>
                </c:pt>
                <c:pt idx="4790">
                  <c:v>Julio</c:v>
                </c:pt>
                <c:pt idx="4791">
                  <c:v>Julio</c:v>
                </c:pt>
                <c:pt idx="4792">
                  <c:v>Julio</c:v>
                </c:pt>
                <c:pt idx="4793">
                  <c:v>Julio</c:v>
                </c:pt>
                <c:pt idx="4794">
                  <c:v>Julio</c:v>
                </c:pt>
                <c:pt idx="4795">
                  <c:v>Julio</c:v>
                </c:pt>
                <c:pt idx="4796">
                  <c:v>Julio</c:v>
                </c:pt>
                <c:pt idx="4797">
                  <c:v>Julio</c:v>
                </c:pt>
                <c:pt idx="4798">
                  <c:v>Julio</c:v>
                </c:pt>
                <c:pt idx="4799">
                  <c:v>Julio</c:v>
                </c:pt>
                <c:pt idx="4800">
                  <c:v>Julio</c:v>
                </c:pt>
                <c:pt idx="4801">
                  <c:v>Julio</c:v>
                </c:pt>
                <c:pt idx="4802">
                  <c:v>Julio</c:v>
                </c:pt>
                <c:pt idx="4803">
                  <c:v>Julio</c:v>
                </c:pt>
                <c:pt idx="4804">
                  <c:v>Julio</c:v>
                </c:pt>
                <c:pt idx="4805">
                  <c:v>Julio</c:v>
                </c:pt>
                <c:pt idx="4806">
                  <c:v>Julio</c:v>
                </c:pt>
                <c:pt idx="4807">
                  <c:v>Julio</c:v>
                </c:pt>
                <c:pt idx="4808">
                  <c:v>Julio</c:v>
                </c:pt>
                <c:pt idx="4809">
                  <c:v>Julio</c:v>
                </c:pt>
                <c:pt idx="4810">
                  <c:v>Julio</c:v>
                </c:pt>
                <c:pt idx="4811">
                  <c:v>Julio</c:v>
                </c:pt>
                <c:pt idx="4812">
                  <c:v>Julio</c:v>
                </c:pt>
                <c:pt idx="4813">
                  <c:v>Julio</c:v>
                </c:pt>
                <c:pt idx="4814">
                  <c:v>Julio</c:v>
                </c:pt>
                <c:pt idx="4815">
                  <c:v>Julio</c:v>
                </c:pt>
                <c:pt idx="4816">
                  <c:v>Julio</c:v>
                </c:pt>
                <c:pt idx="4817">
                  <c:v>Julio</c:v>
                </c:pt>
                <c:pt idx="4818">
                  <c:v>Julio</c:v>
                </c:pt>
                <c:pt idx="4819">
                  <c:v>Julio</c:v>
                </c:pt>
                <c:pt idx="4820">
                  <c:v>Julio</c:v>
                </c:pt>
                <c:pt idx="4821">
                  <c:v>Julio</c:v>
                </c:pt>
                <c:pt idx="4822">
                  <c:v>Julio</c:v>
                </c:pt>
                <c:pt idx="4823">
                  <c:v>Julio</c:v>
                </c:pt>
                <c:pt idx="4824">
                  <c:v>Julio</c:v>
                </c:pt>
                <c:pt idx="4825">
                  <c:v>Julio</c:v>
                </c:pt>
                <c:pt idx="4826">
                  <c:v>Julio</c:v>
                </c:pt>
                <c:pt idx="4827">
                  <c:v>Julio</c:v>
                </c:pt>
                <c:pt idx="4828">
                  <c:v>Julio</c:v>
                </c:pt>
                <c:pt idx="4829">
                  <c:v>Julio</c:v>
                </c:pt>
                <c:pt idx="4830">
                  <c:v>Julio</c:v>
                </c:pt>
                <c:pt idx="4831">
                  <c:v>Julio</c:v>
                </c:pt>
                <c:pt idx="4832">
                  <c:v>Julio</c:v>
                </c:pt>
                <c:pt idx="4833">
                  <c:v>Julio</c:v>
                </c:pt>
                <c:pt idx="4834">
                  <c:v>Julio</c:v>
                </c:pt>
                <c:pt idx="4835">
                  <c:v>Julio</c:v>
                </c:pt>
                <c:pt idx="4836">
                  <c:v>Julio</c:v>
                </c:pt>
                <c:pt idx="4837">
                  <c:v>Julio</c:v>
                </c:pt>
                <c:pt idx="4838">
                  <c:v>Julio</c:v>
                </c:pt>
                <c:pt idx="4839">
                  <c:v>Julio</c:v>
                </c:pt>
                <c:pt idx="4840">
                  <c:v>Julio</c:v>
                </c:pt>
                <c:pt idx="4841">
                  <c:v>Julio</c:v>
                </c:pt>
                <c:pt idx="4842">
                  <c:v>Julio</c:v>
                </c:pt>
                <c:pt idx="4843">
                  <c:v>Julio</c:v>
                </c:pt>
                <c:pt idx="4844">
                  <c:v>Julio</c:v>
                </c:pt>
                <c:pt idx="4845">
                  <c:v>Julio</c:v>
                </c:pt>
                <c:pt idx="4846">
                  <c:v>Julio</c:v>
                </c:pt>
                <c:pt idx="4847">
                  <c:v>Julio</c:v>
                </c:pt>
                <c:pt idx="4848">
                  <c:v>Julio</c:v>
                </c:pt>
                <c:pt idx="4849">
                  <c:v>Julio</c:v>
                </c:pt>
                <c:pt idx="4850">
                  <c:v>Julio</c:v>
                </c:pt>
                <c:pt idx="4851">
                  <c:v>Julio</c:v>
                </c:pt>
                <c:pt idx="4852">
                  <c:v>Julio</c:v>
                </c:pt>
                <c:pt idx="4853">
                  <c:v>Julio</c:v>
                </c:pt>
                <c:pt idx="4854">
                  <c:v>Julio</c:v>
                </c:pt>
                <c:pt idx="4855">
                  <c:v>Julio</c:v>
                </c:pt>
                <c:pt idx="4856">
                  <c:v>Julio</c:v>
                </c:pt>
                <c:pt idx="4857">
                  <c:v>Julio</c:v>
                </c:pt>
                <c:pt idx="4858">
                  <c:v>Julio</c:v>
                </c:pt>
                <c:pt idx="4859">
                  <c:v>Julio</c:v>
                </c:pt>
                <c:pt idx="4860">
                  <c:v>Julio</c:v>
                </c:pt>
                <c:pt idx="4861">
                  <c:v>Julio</c:v>
                </c:pt>
                <c:pt idx="4862">
                  <c:v>Julio</c:v>
                </c:pt>
                <c:pt idx="4863">
                  <c:v>Julio</c:v>
                </c:pt>
                <c:pt idx="4864">
                  <c:v>Julio</c:v>
                </c:pt>
                <c:pt idx="4865">
                  <c:v>Julio</c:v>
                </c:pt>
                <c:pt idx="4866">
                  <c:v>Julio</c:v>
                </c:pt>
                <c:pt idx="4867">
                  <c:v>Julio</c:v>
                </c:pt>
                <c:pt idx="4868">
                  <c:v>Julio</c:v>
                </c:pt>
                <c:pt idx="4869">
                  <c:v>Julio</c:v>
                </c:pt>
                <c:pt idx="4870">
                  <c:v>Julio</c:v>
                </c:pt>
                <c:pt idx="4871">
                  <c:v>Julio</c:v>
                </c:pt>
                <c:pt idx="4872">
                  <c:v>Julio</c:v>
                </c:pt>
                <c:pt idx="4873">
                  <c:v>Julio</c:v>
                </c:pt>
                <c:pt idx="4874">
                  <c:v>Julio</c:v>
                </c:pt>
                <c:pt idx="4875">
                  <c:v>Julio</c:v>
                </c:pt>
                <c:pt idx="4876">
                  <c:v>Julio</c:v>
                </c:pt>
                <c:pt idx="4877">
                  <c:v>Julio</c:v>
                </c:pt>
                <c:pt idx="4878">
                  <c:v>Julio</c:v>
                </c:pt>
                <c:pt idx="4879">
                  <c:v>Julio</c:v>
                </c:pt>
                <c:pt idx="4880">
                  <c:v>Julio</c:v>
                </c:pt>
                <c:pt idx="4881">
                  <c:v>Julio</c:v>
                </c:pt>
                <c:pt idx="4882">
                  <c:v>Julio</c:v>
                </c:pt>
                <c:pt idx="4883">
                  <c:v>Julio</c:v>
                </c:pt>
                <c:pt idx="4884">
                  <c:v>Julio</c:v>
                </c:pt>
                <c:pt idx="4885">
                  <c:v>Julio</c:v>
                </c:pt>
                <c:pt idx="4886">
                  <c:v>Julio</c:v>
                </c:pt>
                <c:pt idx="4887">
                  <c:v>Julio</c:v>
                </c:pt>
                <c:pt idx="4888">
                  <c:v>Julio</c:v>
                </c:pt>
                <c:pt idx="4889">
                  <c:v>Julio</c:v>
                </c:pt>
                <c:pt idx="4890">
                  <c:v>Julio</c:v>
                </c:pt>
                <c:pt idx="4891">
                  <c:v>Julio</c:v>
                </c:pt>
                <c:pt idx="4892">
                  <c:v>Julio</c:v>
                </c:pt>
                <c:pt idx="4893">
                  <c:v>Julio</c:v>
                </c:pt>
                <c:pt idx="4894">
                  <c:v>Julio</c:v>
                </c:pt>
                <c:pt idx="4895">
                  <c:v>Julio</c:v>
                </c:pt>
                <c:pt idx="4896">
                  <c:v>Julio</c:v>
                </c:pt>
                <c:pt idx="4897">
                  <c:v>Julio</c:v>
                </c:pt>
                <c:pt idx="4898">
                  <c:v>Julio</c:v>
                </c:pt>
                <c:pt idx="4899">
                  <c:v>Julio</c:v>
                </c:pt>
                <c:pt idx="4900">
                  <c:v>Julio</c:v>
                </c:pt>
                <c:pt idx="4901">
                  <c:v>Julio</c:v>
                </c:pt>
                <c:pt idx="4902">
                  <c:v>Julio</c:v>
                </c:pt>
                <c:pt idx="4903">
                  <c:v>Julio</c:v>
                </c:pt>
                <c:pt idx="4904">
                  <c:v>Julio</c:v>
                </c:pt>
                <c:pt idx="4905">
                  <c:v>Julio</c:v>
                </c:pt>
                <c:pt idx="4906">
                  <c:v>Julio</c:v>
                </c:pt>
                <c:pt idx="4907">
                  <c:v>Julio</c:v>
                </c:pt>
                <c:pt idx="4908">
                  <c:v>Julio</c:v>
                </c:pt>
                <c:pt idx="4909">
                  <c:v>Julio</c:v>
                </c:pt>
                <c:pt idx="4910">
                  <c:v>Julio</c:v>
                </c:pt>
                <c:pt idx="4911">
                  <c:v>Julio</c:v>
                </c:pt>
                <c:pt idx="4912">
                  <c:v>Julio</c:v>
                </c:pt>
                <c:pt idx="4913">
                  <c:v>Julio</c:v>
                </c:pt>
                <c:pt idx="4914">
                  <c:v>Julio</c:v>
                </c:pt>
                <c:pt idx="4915">
                  <c:v>Julio</c:v>
                </c:pt>
                <c:pt idx="4916">
                  <c:v>Julio</c:v>
                </c:pt>
                <c:pt idx="4917">
                  <c:v>Julio</c:v>
                </c:pt>
                <c:pt idx="4918">
                  <c:v>Julio</c:v>
                </c:pt>
                <c:pt idx="4919">
                  <c:v>Julio</c:v>
                </c:pt>
                <c:pt idx="4920">
                  <c:v>Julio</c:v>
                </c:pt>
                <c:pt idx="4921">
                  <c:v>Julio</c:v>
                </c:pt>
                <c:pt idx="4922">
                  <c:v>Julio</c:v>
                </c:pt>
                <c:pt idx="4923">
                  <c:v>Julio</c:v>
                </c:pt>
                <c:pt idx="4924">
                  <c:v>Julio</c:v>
                </c:pt>
                <c:pt idx="4925">
                  <c:v>Julio</c:v>
                </c:pt>
                <c:pt idx="4926">
                  <c:v>Julio</c:v>
                </c:pt>
                <c:pt idx="4927">
                  <c:v>Julio</c:v>
                </c:pt>
                <c:pt idx="4928">
                  <c:v>Julio</c:v>
                </c:pt>
                <c:pt idx="4929">
                  <c:v>Julio</c:v>
                </c:pt>
                <c:pt idx="4930">
                  <c:v>Julio</c:v>
                </c:pt>
                <c:pt idx="4931">
                  <c:v>Julio</c:v>
                </c:pt>
                <c:pt idx="4932">
                  <c:v>Julio</c:v>
                </c:pt>
                <c:pt idx="4933">
                  <c:v>Julio</c:v>
                </c:pt>
                <c:pt idx="4934">
                  <c:v>Julio</c:v>
                </c:pt>
                <c:pt idx="4935">
                  <c:v>Julio</c:v>
                </c:pt>
                <c:pt idx="4936">
                  <c:v>Julio</c:v>
                </c:pt>
                <c:pt idx="4937">
                  <c:v>Julio</c:v>
                </c:pt>
                <c:pt idx="4938">
                  <c:v>Julio</c:v>
                </c:pt>
                <c:pt idx="4939">
                  <c:v>Julio</c:v>
                </c:pt>
                <c:pt idx="4940">
                  <c:v>Julio</c:v>
                </c:pt>
                <c:pt idx="4941">
                  <c:v>Julio</c:v>
                </c:pt>
                <c:pt idx="4942">
                  <c:v>Julio</c:v>
                </c:pt>
                <c:pt idx="4943">
                  <c:v>Julio</c:v>
                </c:pt>
                <c:pt idx="4944">
                  <c:v>Julio</c:v>
                </c:pt>
                <c:pt idx="4945">
                  <c:v>Julio</c:v>
                </c:pt>
                <c:pt idx="4946">
                  <c:v>Julio</c:v>
                </c:pt>
                <c:pt idx="4947">
                  <c:v>Julio</c:v>
                </c:pt>
                <c:pt idx="4948">
                  <c:v>Julio</c:v>
                </c:pt>
                <c:pt idx="4949">
                  <c:v>Julio</c:v>
                </c:pt>
                <c:pt idx="4950">
                  <c:v>Julio</c:v>
                </c:pt>
                <c:pt idx="4951">
                  <c:v>Julio</c:v>
                </c:pt>
                <c:pt idx="4952">
                  <c:v>Julio</c:v>
                </c:pt>
                <c:pt idx="4953">
                  <c:v>Julio</c:v>
                </c:pt>
                <c:pt idx="4954">
                  <c:v>Julio</c:v>
                </c:pt>
                <c:pt idx="4955">
                  <c:v>Julio</c:v>
                </c:pt>
                <c:pt idx="4956">
                  <c:v>Julio</c:v>
                </c:pt>
                <c:pt idx="4957">
                  <c:v>Julio</c:v>
                </c:pt>
                <c:pt idx="4958">
                  <c:v>Julio</c:v>
                </c:pt>
                <c:pt idx="4959">
                  <c:v>Julio</c:v>
                </c:pt>
                <c:pt idx="4960">
                  <c:v>Julio</c:v>
                </c:pt>
                <c:pt idx="4961">
                  <c:v>Julio</c:v>
                </c:pt>
                <c:pt idx="4962">
                  <c:v>Julio</c:v>
                </c:pt>
                <c:pt idx="4963">
                  <c:v>Julio</c:v>
                </c:pt>
                <c:pt idx="4964">
                  <c:v>Julio</c:v>
                </c:pt>
                <c:pt idx="4965">
                  <c:v>Julio</c:v>
                </c:pt>
                <c:pt idx="4966">
                  <c:v>Julio</c:v>
                </c:pt>
                <c:pt idx="4967">
                  <c:v>Julio</c:v>
                </c:pt>
                <c:pt idx="4968">
                  <c:v>Julio</c:v>
                </c:pt>
                <c:pt idx="4969">
                  <c:v>Julio</c:v>
                </c:pt>
                <c:pt idx="4970">
                  <c:v>Julio</c:v>
                </c:pt>
                <c:pt idx="4971">
                  <c:v>Julio</c:v>
                </c:pt>
                <c:pt idx="4972">
                  <c:v>Julio</c:v>
                </c:pt>
                <c:pt idx="4973">
                  <c:v>Julio</c:v>
                </c:pt>
                <c:pt idx="4974">
                  <c:v>Julio</c:v>
                </c:pt>
                <c:pt idx="4975">
                  <c:v>Julio</c:v>
                </c:pt>
                <c:pt idx="4976">
                  <c:v>Julio</c:v>
                </c:pt>
                <c:pt idx="4977">
                  <c:v>Julio</c:v>
                </c:pt>
                <c:pt idx="4978">
                  <c:v>Julio</c:v>
                </c:pt>
                <c:pt idx="4979">
                  <c:v>Julio</c:v>
                </c:pt>
                <c:pt idx="4980">
                  <c:v>Julio</c:v>
                </c:pt>
                <c:pt idx="4981">
                  <c:v>Julio</c:v>
                </c:pt>
                <c:pt idx="4982">
                  <c:v>Julio</c:v>
                </c:pt>
                <c:pt idx="4983">
                  <c:v>Julio</c:v>
                </c:pt>
                <c:pt idx="4984">
                  <c:v>Julio</c:v>
                </c:pt>
                <c:pt idx="4985">
                  <c:v>Julio</c:v>
                </c:pt>
                <c:pt idx="4986">
                  <c:v>Julio</c:v>
                </c:pt>
                <c:pt idx="4987">
                  <c:v>Julio</c:v>
                </c:pt>
                <c:pt idx="4988">
                  <c:v>Julio</c:v>
                </c:pt>
                <c:pt idx="4989">
                  <c:v>Julio</c:v>
                </c:pt>
                <c:pt idx="4990">
                  <c:v>Julio</c:v>
                </c:pt>
                <c:pt idx="4991">
                  <c:v>Julio</c:v>
                </c:pt>
                <c:pt idx="4992">
                  <c:v>Julio</c:v>
                </c:pt>
                <c:pt idx="4993">
                  <c:v>Julio</c:v>
                </c:pt>
                <c:pt idx="4994">
                  <c:v>Julio</c:v>
                </c:pt>
                <c:pt idx="4995">
                  <c:v>Julio</c:v>
                </c:pt>
                <c:pt idx="4996">
                  <c:v>Julio</c:v>
                </c:pt>
                <c:pt idx="4997">
                  <c:v>Julio</c:v>
                </c:pt>
                <c:pt idx="4998">
                  <c:v>Julio</c:v>
                </c:pt>
                <c:pt idx="4999">
                  <c:v>Julio</c:v>
                </c:pt>
                <c:pt idx="5000">
                  <c:v>Julio</c:v>
                </c:pt>
                <c:pt idx="5001">
                  <c:v>Julio</c:v>
                </c:pt>
                <c:pt idx="5002">
                  <c:v>Julio</c:v>
                </c:pt>
                <c:pt idx="5003">
                  <c:v>Julio</c:v>
                </c:pt>
                <c:pt idx="5004">
                  <c:v>Julio</c:v>
                </c:pt>
                <c:pt idx="5005">
                  <c:v>Julio</c:v>
                </c:pt>
                <c:pt idx="5006">
                  <c:v>Julio</c:v>
                </c:pt>
                <c:pt idx="5007">
                  <c:v>Julio</c:v>
                </c:pt>
                <c:pt idx="5008">
                  <c:v>Julio</c:v>
                </c:pt>
                <c:pt idx="5009">
                  <c:v>Julio</c:v>
                </c:pt>
                <c:pt idx="5010">
                  <c:v>Julio</c:v>
                </c:pt>
                <c:pt idx="5011">
                  <c:v>Julio</c:v>
                </c:pt>
                <c:pt idx="5012">
                  <c:v>Julio</c:v>
                </c:pt>
                <c:pt idx="5013">
                  <c:v>Julio</c:v>
                </c:pt>
                <c:pt idx="5014">
                  <c:v>Julio</c:v>
                </c:pt>
                <c:pt idx="5015">
                  <c:v>Julio</c:v>
                </c:pt>
                <c:pt idx="5016">
                  <c:v>Julio</c:v>
                </c:pt>
                <c:pt idx="5017">
                  <c:v>Julio</c:v>
                </c:pt>
                <c:pt idx="5018">
                  <c:v>Julio</c:v>
                </c:pt>
                <c:pt idx="5019">
                  <c:v>Julio</c:v>
                </c:pt>
                <c:pt idx="5020">
                  <c:v>Julio</c:v>
                </c:pt>
                <c:pt idx="5021">
                  <c:v>Julio</c:v>
                </c:pt>
                <c:pt idx="5022">
                  <c:v>Julio</c:v>
                </c:pt>
                <c:pt idx="5023">
                  <c:v>Julio</c:v>
                </c:pt>
                <c:pt idx="5024">
                  <c:v>Julio</c:v>
                </c:pt>
                <c:pt idx="5025">
                  <c:v>Julio</c:v>
                </c:pt>
                <c:pt idx="5026">
                  <c:v>Julio</c:v>
                </c:pt>
                <c:pt idx="5027">
                  <c:v>Julio</c:v>
                </c:pt>
                <c:pt idx="5028">
                  <c:v>Julio</c:v>
                </c:pt>
                <c:pt idx="5029">
                  <c:v>Julio</c:v>
                </c:pt>
                <c:pt idx="5030">
                  <c:v>Julio</c:v>
                </c:pt>
                <c:pt idx="5031">
                  <c:v>Julio</c:v>
                </c:pt>
                <c:pt idx="5032">
                  <c:v>Julio</c:v>
                </c:pt>
                <c:pt idx="5033">
                  <c:v>Julio</c:v>
                </c:pt>
                <c:pt idx="5034">
                  <c:v>Julio</c:v>
                </c:pt>
                <c:pt idx="5035">
                  <c:v>Julio</c:v>
                </c:pt>
                <c:pt idx="5036">
                  <c:v>Julio</c:v>
                </c:pt>
                <c:pt idx="5037">
                  <c:v>Julio</c:v>
                </c:pt>
                <c:pt idx="5038">
                  <c:v>Julio</c:v>
                </c:pt>
                <c:pt idx="5039">
                  <c:v>Julio</c:v>
                </c:pt>
                <c:pt idx="5040">
                  <c:v>Julio</c:v>
                </c:pt>
                <c:pt idx="5041">
                  <c:v>Julio</c:v>
                </c:pt>
                <c:pt idx="5042">
                  <c:v>Julio</c:v>
                </c:pt>
                <c:pt idx="5043">
                  <c:v>Julio</c:v>
                </c:pt>
                <c:pt idx="5044">
                  <c:v>Julio</c:v>
                </c:pt>
                <c:pt idx="5045">
                  <c:v>Julio</c:v>
                </c:pt>
                <c:pt idx="5046">
                  <c:v>Julio</c:v>
                </c:pt>
                <c:pt idx="5047">
                  <c:v>Julio</c:v>
                </c:pt>
                <c:pt idx="5048">
                  <c:v>Julio</c:v>
                </c:pt>
                <c:pt idx="5049">
                  <c:v>Julio</c:v>
                </c:pt>
                <c:pt idx="5050">
                  <c:v>Julio</c:v>
                </c:pt>
                <c:pt idx="5051">
                  <c:v>Julio</c:v>
                </c:pt>
                <c:pt idx="5052">
                  <c:v>Julio</c:v>
                </c:pt>
                <c:pt idx="5053">
                  <c:v>Julio</c:v>
                </c:pt>
                <c:pt idx="5054">
                  <c:v>Julio</c:v>
                </c:pt>
                <c:pt idx="5055">
                  <c:v>Julio</c:v>
                </c:pt>
                <c:pt idx="5056">
                  <c:v>Julio</c:v>
                </c:pt>
                <c:pt idx="5057">
                  <c:v>Julio</c:v>
                </c:pt>
                <c:pt idx="5058">
                  <c:v>Julio</c:v>
                </c:pt>
                <c:pt idx="5059">
                  <c:v>Julio</c:v>
                </c:pt>
                <c:pt idx="5060">
                  <c:v>Julio</c:v>
                </c:pt>
                <c:pt idx="5061">
                  <c:v>Julio</c:v>
                </c:pt>
                <c:pt idx="5062">
                  <c:v>Julio</c:v>
                </c:pt>
                <c:pt idx="5063">
                  <c:v>Julio</c:v>
                </c:pt>
                <c:pt idx="5064">
                  <c:v>Julio</c:v>
                </c:pt>
                <c:pt idx="5065">
                  <c:v>Julio</c:v>
                </c:pt>
                <c:pt idx="5066">
                  <c:v>Julio</c:v>
                </c:pt>
                <c:pt idx="5067">
                  <c:v>Julio</c:v>
                </c:pt>
                <c:pt idx="5068">
                  <c:v>Julio</c:v>
                </c:pt>
                <c:pt idx="5069">
                  <c:v>Julio</c:v>
                </c:pt>
                <c:pt idx="5070">
                  <c:v>Julio</c:v>
                </c:pt>
                <c:pt idx="5071">
                  <c:v>Julio</c:v>
                </c:pt>
                <c:pt idx="5072">
                  <c:v>Julio</c:v>
                </c:pt>
                <c:pt idx="5073">
                  <c:v>Julio</c:v>
                </c:pt>
                <c:pt idx="5074">
                  <c:v>Julio</c:v>
                </c:pt>
                <c:pt idx="5075">
                  <c:v>Julio</c:v>
                </c:pt>
                <c:pt idx="5076">
                  <c:v>Julio</c:v>
                </c:pt>
                <c:pt idx="5077">
                  <c:v>Julio</c:v>
                </c:pt>
                <c:pt idx="5078">
                  <c:v>Julio</c:v>
                </c:pt>
                <c:pt idx="5079">
                  <c:v>Julio</c:v>
                </c:pt>
                <c:pt idx="5080">
                  <c:v>Julio</c:v>
                </c:pt>
                <c:pt idx="5081">
                  <c:v>Julio</c:v>
                </c:pt>
                <c:pt idx="5082">
                  <c:v>Julio</c:v>
                </c:pt>
                <c:pt idx="5083">
                  <c:v>Julio</c:v>
                </c:pt>
                <c:pt idx="5084">
                  <c:v>Julio</c:v>
                </c:pt>
                <c:pt idx="5085">
                  <c:v>Julio</c:v>
                </c:pt>
                <c:pt idx="5086">
                  <c:v>Julio</c:v>
                </c:pt>
                <c:pt idx="5087">
                  <c:v>Agosto</c:v>
                </c:pt>
                <c:pt idx="5088">
                  <c:v>Agosto</c:v>
                </c:pt>
                <c:pt idx="5089">
                  <c:v>Agosto</c:v>
                </c:pt>
                <c:pt idx="5090">
                  <c:v>Agosto</c:v>
                </c:pt>
                <c:pt idx="5091">
                  <c:v>Agosto</c:v>
                </c:pt>
                <c:pt idx="5092">
                  <c:v>Agosto</c:v>
                </c:pt>
                <c:pt idx="5093">
                  <c:v>Agosto</c:v>
                </c:pt>
                <c:pt idx="5094">
                  <c:v>Agosto</c:v>
                </c:pt>
                <c:pt idx="5095">
                  <c:v>Agosto</c:v>
                </c:pt>
                <c:pt idx="5096">
                  <c:v>Agosto</c:v>
                </c:pt>
                <c:pt idx="5097">
                  <c:v>Agosto</c:v>
                </c:pt>
                <c:pt idx="5098">
                  <c:v>Agosto</c:v>
                </c:pt>
                <c:pt idx="5099">
                  <c:v>Agosto</c:v>
                </c:pt>
                <c:pt idx="5100">
                  <c:v>Agosto</c:v>
                </c:pt>
                <c:pt idx="5101">
                  <c:v>Agosto</c:v>
                </c:pt>
                <c:pt idx="5102">
                  <c:v>Agosto</c:v>
                </c:pt>
                <c:pt idx="5103">
                  <c:v>Agosto</c:v>
                </c:pt>
                <c:pt idx="5104">
                  <c:v>Agosto</c:v>
                </c:pt>
                <c:pt idx="5105">
                  <c:v>Agosto</c:v>
                </c:pt>
                <c:pt idx="5106">
                  <c:v>Agosto</c:v>
                </c:pt>
                <c:pt idx="5107">
                  <c:v>Agosto</c:v>
                </c:pt>
                <c:pt idx="5108">
                  <c:v>Agosto</c:v>
                </c:pt>
                <c:pt idx="5109">
                  <c:v>Agosto</c:v>
                </c:pt>
                <c:pt idx="5110">
                  <c:v>Agosto</c:v>
                </c:pt>
                <c:pt idx="5111">
                  <c:v>Agosto</c:v>
                </c:pt>
                <c:pt idx="5112">
                  <c:v>Agosto</c:v>
                </c:pt>
                <c:pt idx="5113">
                  <c:v>Agosto</c:v>
                </c:pt>
                <c:pt idx="5114">
                  <c:v>Agosto</c:v>
                </c:pt>
                <c:pt idx="5115">
                  <c:v>Agosto</c:v>
                </c:pt>
                <c:pt idx="5116">
                  <c:v>Agosto</c:v>
                </c:pt>
                <c:pt idx="5117">
                  <c:v>Agosto</c:v>
                </c:pt>
                <c:pt idx="5118">
                  <c:v>Agosto</c:v>
                </c:pt>
                <c:pt idx="5119">
                  <c:v>Agosto</c:v>
                </c:pt>
                <c:pt idx="5120">
                  <c:v>Agosto</c:v>
                </c:pt>
                <c:pt idx="5121">
                  <c:v>Agosto</c:v>
                </c:pt>
                <c:pt idx="5122">
                  <c:v>Agosto</c:v>
                </c:pt>
                <c:pt idx="5123">
                  <c:v>Agosto</c:v>
                </c:pt>
                <c:pt idx="5124">
                  <c:v>Agosto</c:v>
                </c:pt>
                <c:pt idx="5125">
                  <c:v>Agosto</c:v>
                </c:pt>
                <c:pt idx="5126">
                  <c:v>Agosto</c:v>
                </c:pt>
                <c:pt idx="5127">
                  <c:v>Agosto</c:v>
                </c:pt>
                <c:pt idx="5128">
                  <c:v>Agosto</c:v>
                </c:pt>
                <c:pt idx="5129">
                  <c:v>Agosto</c:v>
                </c:pt>
                <c:pt idx="5130">
                  <c:v>Agosto</c:v>
                </c:pt>
                <c:pt idx="5131">
                  <c:v>Agosto</c:v>
                </c:pt>
                <c:pt idx="5132">
                  <c:v>Agosto</c:v>
                </c:pt>
                <c:pt idx="5133">
                  <c:v>Agosto</c:v>
                </c:pt>
                <c:pt idx="5134">
                  <c:v>Agosto</c:v>
                </c:pt>
                <c:pt idx="5135">
                  <c:v>Agosto</c:v>
                </c:pt>
                <c:pt idx="5136">
                  <c:v>Agosto</c:v>
                </c:pt>
                <c:pt idx="5137">
                  <c:v>Agosto</c:v>
                </c:pt>
                <c:pt idx="5138">
                  <c:v>Agosto</c:v>
                </c:pt>
                <c:pt idx="5139">
                  <c:v>Agosto</c:v>
                </c:pt>
                <c:pt idx="5140">
                  <c:v>Agosto</c:v>
                </c:pt>
                <c:pt idx="5141">
                  <c:v>Agosto</c:v>
                </c:pt>
                <c:pt idx="5142">
                  <c:v>Agosto</c:v>
                </c:pt>
                <c:pt idx="5143">
                  <c:v>Agosto</c:v>
                </c:pt>
                <c:pt idx="5144">
                  <c:v>Agosto</c:v>
                </c:pt>
                <c:pt idx="5145">
                  <c:v>Agosto</c:v>
                </c:pt>
                <c:pt idx="5146">
                  <c:v>Agosto</c:v>
                </c:pt>
                <c:pt idx="5147">
                  <c:v>Agosto</c:v>
                </c:pt>
                <c:pt idx="5148">
                  <c:v>Agosto</c:v>
                </c:pt>
                <c:pt idx="5149">
                  <c:v>Agosto</c:v>
                </c:pt>
                <c:pt idx="5150">
                  <c:v>Agosto</c:v>
                </c:pt>
                <c:pt idx="5151">
                  <c:v>Agosto</c:v>
                </c:pt>
                <c:pt idx="5152">
                  <c:v>Agosto</c:v>
                </c:pt>
                <c:pt idx="5153">
                  <c:v>Agosto</c:v>
                </c:pt>
                <c:pt idx="5154">
                  <c:v>Agosto</c:v>
                </c:pt>
                <c:pt idx="5155">
                  <c:v>Agosto</c:v>
                </c:pt>
                <c:pt idx="5156">
                  <c:v>Agosto</c:v>
                </c:pt>
                <c:pt idx="5157">
                  <c:v>Agosto</c:v>
                </c:pt>
                <c:pt idx="5158">
                  <c:v>Agosto</c:v>
                </c:pt>
                <c:pt idx="5159">
                  <c:v>Agosto</c:v>
                </c:pt>
                <c:pt idx="5160">
                  <c:v>Agosto</c:v>
                </c:pt>
                <c:pt idx="5161">
                  <c:v>Agosto</c:v>
                </c:pt>
                <c:pt idx="5162">
                  <c:v>Agosto</c:v>
                </c:pt>
                <c:pt idx="5163">
                  <c:v>Agosto</c:v>
                </c:pt>
                <c:pt idx="5164">
                  <c:v>Agosto</c:v>
                </c:pt>
                <c:pt idx="5165">
                  <c:v>Agosto</c:v>
                </c:pt>
                <c:pt idx="5166">
                  <c:v>Agosto</c:v>
                </c:pt>
                <c:pt idx="5167">
                  <c:v>Agosto</c:v>
                </c:pt>
                <c:pt idx="5168">
                  <c:v>Agosto</c:v>
                </c:pt>
                <c:pt idx="5169">
                  <c:v>Agosto</c:v>
                </c:pt>
                <c:pt idx="5170">
                  <c:v>Agosto</c:v>
                </c:pt>
                <c:pt idx="5171">
                  <c:v>Agosto</c:v>
                </c:pt>
                <c:pt idx="5172">
                  <c:v>Agosto</c:v>
                </c:pt>
                <c:pt idx="5173">
                  <c:v>Agosto</c:v>
                </c:pt>
                <c:pt idx="5174">
                  <c:v>Agosto</c:v>
                </c:pt>
                <c:pt idx="5175">
                  <c:v>Agosto</c:v>
                </c:pt>
                <c:pt idx="5176">
                  <c:v>Agosto</c:v>
                </c:pt>
                <c:pt idx="5177">
                  <c:v>Agosto</c:v>
                </c:pt>
                <c:pt idx="5178">
                  <c:v>Agosto</c:v>
                </c:pt>
                <c:pt idx="5179">
                  <c:v>Agosto</c:v>
                </c:pt>
                <c:pt idx="5180">
                  <c:v>Agosto</c:v>
                </c:pt>
                <c:pt idx="5181">
                  <c:v>Agosto</c:v>
                </c:pt>
                <c:pt idx="5182">
                  <c:v>Agosto</c:v>
                </c:pt>
                <c:pt idx="5183">
                  <c:v>Agosto</c:v>
                </c:pt>
                <c:pt idx="5184">
                  <c:v>Agosto</c:v>
                </c:pt>
                <c:pt idx="5185">
                  <c:v>Agosto</c:v>
                </c:pt>
                <c:pt idx="5186">
                  <c:v>Agosto</c:v>
                </c:pt>
                <c:pt idx="5187">
                  <c:v>Agosto</c:v>
                </c:pt>
                <c:pt idx="5188">
                  <c:v>Agosto</c:v>
                </c:pt>
                <c:pt idx="5189">
                  <c:v>Agosto</c:v>
                </c:pt>
                <c:pt idx="5190">
                  <c:v>Agosto</c:v>
                </c:pt>
                <c:pt idx="5191">
                  <c:v>Agosto</c:v>
                </c:pt>
                <c:pt idx="5192">
                  <c:v>Agosto</c:v>
                </c:pt>
                <c:pt idx="5193">
                  <c:v>Agosto</c:v>
                </c:pt>
                <c:pt idx="5194">
                  <c:v>Agosto</c:v>
                </c:pt>
                <c:pt idx="5195">
                  <c:v>Agosto</c:v>
                </c:pt>
                <c:pt idx="5196">
                  <c:v>Agosto</c:v>
                </c:pt>
                <c:pt idx="5197">
                  <c:v>Agosto</c:v>
                </c:pt>
                <c:pt idx="5198">
                  <c:v>Agosto</c:v>
                </c:pt>
                <c:pt idx="5199">
                  <c:v>Agosto</c:v>
                </c:pt>
                <c:pt idx="5200">
                  <c:v>Agosto</c:v>
                </c:pt>
                <c:pt idx="5201">
                  <c:v>Agosto</c:v>
                </c:pt>
                <c:pt idx="5202">
                  <c:v>Agosto</c:v>
                </c:pt>
                <c:pt idx="5203">
                  <c:v>Agosto</c:v>
                </c:pt>
                <c:pt idx="5204">
                  <c:v>Agosto</c:v>
                </c:pt>
                <c:pt idx="5205">
                  <c:v>Agosto</c:v>
                </c:pt>
                <c:pt idx="5206">
                  <c:v>Agosto</c:v>
                </c:pt>
                <c:pt idx="5207">
                  <c:v>Agosto</c:v>
                </c:pt>
                <c:pt idx="5208">
                  <c:v>Agosto</c:v>
                </c:pt>
                <c:pt idx="5209">
                  <c:v>Agosto</c:v>
                </c:pt>
                <c:pt idx="5210">
                  <c:v>Agosto</c:v>
                </c:pt>
                <c:pt idx="5211">
                  <c:v>Agosto</c:v>
                </c:pt>
                <c:pt idx="5212">
                  <c:v>Agosto</c:v>
                </c:pt>
                <c:pt idx="5213">
                  <c:v>Agosto</c:v>
                </c:pt>
                <c:pt idx="5214">
                  <c:v>Agosto</c:v>
                </c:pt>
                <c:pt idx="5215">
                  <c:v>Agosto</c:v>
                </c:pt>
                <c:pt idx="5216">
                  <c:v>Agosto</c:v>
                </c:pt>
                <c:pt idx="5217">
                  <c:v>Agosto</c:v>
                </c:pt>
                <c:pt idx="5218">
                  <c:v>Agosto</c:v>
                </c:pt>
                <c:pt idx="5219">
                  <c:v>Agosto</c:v>
                </c:pt>
                <c:pt idx="5220">
                  <c:v>Agosto</c:v>
                </c:pt>
                <c:pt idx="5221">
                  <c:v>Agosto</c:v>
                </c:pt>
                <c:pt idx="5222">
                  <c:v>Agosto</c:v>
                </c:pt>
                <c:pt idx="5223">
                  <c:v>Agosto</c:v>
                </c:pt>
                <c:pt idx="5224">
                  <c:v>Agosto</c:v>
                </c:pt>
                <c:pt idx="5225">
                  <c:v>Agosto</c:v>
                </c:pt>
                <c:pt idx="5226">
                  <c:v>Agosto</c:v>
                </c:pt>
                <c:pt idx="5227">
                  <c:v>Agosto</c:v>
                </c:pt>
                <c:pt idx="5228">
                  <c:v>Agosto</c:v>
                </c:pt>
                <c:pt idx="5229">
                  <c:v>Agosto</c:v>
                </c:pt>
                <c:pt idx="5230">
                  <c:v>Agosto</c:v>
                </c:pt>
                <c:pt idx="5231">
                  <c:v>Agosto</c:v>
                </c:pt>
                <c:pt idx="5232">
                  <c:v>Agosto</c:v>
                </c:pt>
                <c:pt idx="5233">
                  <c:v>Agosto</c:v>
                </c:pt>
                <c:pt idx="5234">
                  <c:v>Agosto</c:v>
                </c:pt>
                <c:pt idx="5235">
                  <c:v>Agosto</c:v>
                </c:pt>
                <c:pt idx="5236">
                  <c:v>Agosto</c:v>
                </c:pt>
                <c:pt idx="5237">
                  <c:v>Agosto</c:v>
                </c:pt>
                <c:pt idx="5238">
                  <c:v>Agosto</c:v>
                </c:pt>
                <c:pt idx="5239">
                  <c:v>Agosto</c:v>
                </c:pt>
                <c:pt idx="5240">
                  <c:v>Agosto</c:v>
                </c:pt>
                <c:pt idx="5241">
                  <c:v>Agosto</c:v>
                </c:pt>
                <c:pt idx="5242">
                  <c:v>Agosto</c:v>
                </c:pt>
                <c:pt idx="5243">
                  <c:v>Agosto</c:v>
                </c:pt>
                <c:pt idx="5244">
                  <c:v>Agosto</c:v>
                </c:pt>
                <c:pt idx="5245">
                  <c:v>Agosto</c:v>
                </c:pt>
                <c:pt idx="5246">
                  <c:v>Agosto</c:v>
                </c:pt>
                <c:pt idx="5247">
                  <c:v>Agosto</c:v>
                </c:pt>
                <c:pt idx="5248">
                  <c:v>Agosto</c:v>
                </c:pt>
                <c:pt idx="5249">
                  <c:v>Agosto</c:v>
                </c:pt>
                <c:pt idx="5250">
                  <c:v>Agosto</c:v>
                </c:pt>
                <c:pt idx="5251">
                  <c:v>Agosto</c:v>
                </c:pt>
                <c:pt idx="5252">
                  <c:v>Agosto</c:v>
                </c:pt>
                <c:pt idx="5253">
                  <c:v>Agosto</c:v>
                </c:pt>
                <c:pt idx="5254">
                  <c:v>Agosto</c:v>
                </c:pt>
                <c:pt idx="5255">
                  <c:v>Agosto</c:v>
                </c:pt>
                <c:pt idx="5256">
                  <c:v>Agosto</c:v>
                </c:pt>
                <c:pt idx="5257">
                  <c:v>Agosto</c:v>
                </c:pt>
                <c:pt idx="5258">
                  <c:v>Agosto</c:v>
                </c:pt>
                <c:pt idx="5259">
                  <c:v>Agosto</c:v>
                </c:pt>
                <c:pt idx="5260">
                  <c:v>Agosto</c:v>
                </c:pt>
                <c:pt idx="5261">
                  <c:v>Agosto</c:v>
                </c:pt>
                <c:pt idx="5262">
                  <c:v>Agosto</c:v>
                </c:pt>
                <c:pt idx="5263">
                  <c:v>Agosto</c:v>
                </c:pt>
                <c:pt idx="5264">
                  <c:v>Agosto</c:v>
                </c:pt>
                <c:pt idx="5265">
                  <c:v>Agosto</c:v>
                </c:pt>
                <c:pt idx="5266">
                  <c:v>Agosto</c:v>
                </c:pt>
                <c:pt idx="5267">
                  <c:v>Agosto</c:v>
                </c:pt>
                <c:pt idx="5268">
                  <c:v>Agosto</c:v>
                </c:pt>
                <c:pt idx="5269">
                  <c:v>Agosto</c:v>
                </c:pt>
                <c:pt idx="5270">
                  <c:v>Agosto</c:v>
                </c:pt>
                <c:pt idx="5271">
                  <c:v>Agosto</c:v>
                </c:pt>
                <c:pt idx="5272">
                  <c:v>Agosto</c:v>
                </c:pt>
                <c:pt idx="5273">
                  <c:v>Agosto</c:v>
                </c:pt>
                <c:pt idx="5274">
                  <c:v>Agosto</c:v>
                </c:pt>
                <c:pt idx="5275">
                  <c:v>Agosto</c:v>
                </c:pt>
                <c:pt idx="5276">
                  <c:v>Agosto</c:v>
                </c:pt>
                <c:pt idx="5277">
                  <c:v>Agosto</c:v>
                </c:pt>
                <c:pt idx="5278">
                  <c:v>Agosto</c:v>
                </c:pt>
                <c:pt idx="5279">
                  <c:v>Agosto</c:v>
                </c:pt>
                <c:pt idx="5280">
                  <c:v>Agosto</c:v>
                </c:pt>
                <c:pt idx="5281">
                  <c:v>Agosto</c:v>
                </c:pt>
                <c:pt idx="5282">
                  <c:v>Agosto</c:v>
                </c:pt>
                <c:pt idx="5283">
                  <c:v>Agosto</c:v>
                </c:pt>
                <c:pt idx="5284">
                  <c:v>Agosto</c:v>
                </c:pt>
                <c:pt idx="5285">
                  <c:v>Agosto</c:v>
                </c:pt>
                <c:pt idx="5286">
                  <c:v>Agosto</c:v>
                </c:pt>
                <c:pt idx="5287">
                  <c:v>Agosto</c:v>
                </c:pt>
                <c:pt idx="5288">
                  <c:v>Agosto</c:v>
                </c:pt>
                <c:pt idx="5289">
                  <c:v>Agosto</c:v>
                </c:pt>
                <c:pt idx="5290">
                  <c:v>Agosto</c:v>
                </c:pt>
                <c:pt idx="5291">
                  <c:v>Agosto</c:v>
                </c:pt>
                <c:pt idx="5292">
                  <c:v>Agosto</c:v>
                </c:pt>
                <c:pt idx="5293">
                  <c:v>Agosto</c:v>
                </c:pt>
                <c:pt idx="5294">
                  <c:v>Agosto</c:v>
                </c:pt>
                <c:pt idx="5295">
                  <c:v>Agosto</c:v>
                </c:pt>
                <c:pt idx="5296">
                  <c:v>Agosto</c:v>
                </c:pt>
                <c:pt idx="5297">
                  <c:v>Agosto</c:v>
                </c:pt>
                <c:pt idx="5298">
                  <c:v>Agosto</c:v>
                </c:pt>
                <c:pt idx="5299">
                  <c:v>Agosto</c:v>
                </c:pt>
                <c:pt idx="5300">
                  <c:v>Agosto</c:v>
                </c:pt>
                <c:pt idx="5301">
                  <c:v>Agosto</c:v>
                </c:pt>
                <c:pt idx="5302">
                  <c:v>Agosto</c:v>
                </c:pt>
                <c:pt idx="5303">
                  <c:v>Agosto</c:v>
                </c:pt>
                <c:pt idx="5304">
                  <c:v>Agosto</c:v>
                </c:pt>
                <c:pt idx="5305">
                  <c:v>Agosto</c:v>
                </c:pt>
                <c:pt idx="5306">
                  <c:v>Agosto</c:v>
                </c:pt>
                <c:pt idx="5307">
                  <c:v>Agosto</c:v>
                </c:pt>
                <c:pt idx="5308">
                  <c:v>Agosto</c:v>
                </c:pt>
                <c:pt idx="5309">
                  <c:v>Agosto</c:v>
                </c:pt>
                <c:pt idx="5310">
                  <c:v>Agosto</c:v>
                </c:pt>
                <c:pt idx="5311">
                  <c:v>Agosto</c:v>
                </c:pt>
                <c:pt idx="5312">
                  <c:v>Agosto</c:v>
                </c:pt>
                <c:pt idx="5313">
                  <c:v>Agosto</c:v>
                </c:pt>
                <c:pt idx="5314">
                  <c:v>Agosto</c:v>
                </c:pt>
                <c:pt idx="5315">
                  <c:v>Agosto</c:v>
                </c:pt>
                <c:pt idx="5316">
                  <c:v>Agosto</c:v>
                </c:pt>
                <c:pt idx="5317">
                  <c:v>Agosto</c:v>
                </c:pt>
                <c:pt idx="5318">
                  <c:v>Agosto</c:v>
                </c:pt>
                <c:pt idx="5319">
                  <c:v>Agosto</c:v>
                </c:pt>
                <c:pt idx="5320">
                  <c:v>Agosto</c:v>
                </c:pt>
                <c:pt idx="5321">
                  <c:v>Agosto</c:v>
                </c:pt>
                <c:pt idx="5322">
                  <c:v>Agosto</c:v>
                </c:pt>
                <c:pt idx="5323">
                  <c:v>Agosto</c:v>
                </c:pt>
                <c:pt idx="5324">
                  <c:v>Agosto</c:v>
                </c:pt>
                <c:pt idx="5325">
                  <c:v>Agosto</c:v>
                </c:pt>
                <c:pt idx="5326">
                  <c:v>Agosto</c:v>
                </c:pt>
                <c:pt idx="5327">
                  <c:v>Agosto</c:v>
                </c:pt>
                <c:pt idx="5328">
                  <c:v>Agosto</c:v>
                </c:pt>
                <c:pt idx="5329">
                  <c:v>Agosto</c:v>
                </c:pt>
                <c:pt idx="5330">
                  <c:v>Agosto</c:v>
                </c:pt>
                <c:pt idx="5331">
                  <c:v>Agosto</c:v>
                </c:pt>
                <c:pt idx="5332">
                  <c:v>Agosto</c:v>
                </c:pt>
                <c:pt idx="5333">
                  <c:v>Agosto</c:v>
                </c:pt>
                <c:pt idx="5334">
                  <c:v>Agosto</c:v>
                </c:pt>
                <c:pt idx="5335">
                  <c:v>Agosto</c:v>
                </c:pt>
                <c:pt idx="5336">
                  <c:v>Agosto</c:v>
                </c:pt>
                <c:pt idx="5337">
                  <c:v>Agosto</c:v>
                </c:pt>
                <c:pt idx="5338">
                  <c:v>Agosto</c:v>
                </c:pt>
                <c:pt idx="5339">
                  <c:v>Agosto</c:v>
                </c:pt>
                <c:pt idx="5340">
                  <c:v>Agosto</c:v>
                </c:pt>
                <c:pt idx="5341">
                  <c:v>Agosto</c:v>
                </c:pt>
                <c:pt idx="5342">
                  <c:v>Agosto</c:v>
                </c:pt>
                <c:pt idx="5343">
                  <c:v>Agosto</c:v>
                </c:pt>
                <c:pt idx="5344">
                  <c:v>Agosto</c:v>
                </c:pt>
                <c:pt idx="5345">
                  <c:v>Agosto</c:v>
                </c:pt>
                <c:pt idx="5346">
                  <c:v>Agosto</c:v>
                </c:pt>
                <c:pt idx="5347">
                  <c:v>Agosto</c:v>
                </c:pt>
                <c:pt idx="5348">
                  <c:v>Agosto</c:v>
                </c:pt>
                <c:pt idx="5349">
                  <c:v>Agosto</c:v>
                </c:pt>
                <c:pt idx="5350">
                  <c:v>Agosto</c:v>
                </c:pt>
                <c:pt idx="5351">
                  <c:v>Agosto</c:v>
                </c:pt>
                <c:pt idx="5352">
                  <c:v>Agosto</c:v>
                </c:pt>
                <c:pt idx="5353">
                  <c:v>Agosto</c:v>
                </c:pt>
                <c:pt idx="5354">
                  <c:v>Agosto</c:v>
                </c:pt>
                <c:pt idx="5355">
                  <c:v>Agosto</c:v>
                </c:pt>
                <c:pt idx="5356">
                  <c:v>Agosto</c:v>
                </c:pt>
                <c:pt idx="5357">
                  <c:v>Agosto</c:v>
                </c:pt>
                <c:pt idx="5358">
                  <c:v>Agosto</c:v>
                </c:pt>
                <c:pt idx="5359">
                  <c:v>Agosto</c:v>
                </c:pt>
                <c:pt idx="5360">
                  <c:v>Agosto</c:v>
                </c:pt>
                <c:pt idx="5361">
                  <c:v>Agosto</c:v>
                </c:pt>
                <c:pt idx="5362">
                  <c:v>Agosto</c:v>
                </c:pt>
                <c:pt idx="5363">
                  <c:v>Agosto</c:v>
                </c:pt>
                <c:pt idx="5364">
                  <c:v>Agosto</c:v>
                </c:pt>
                <c:pt idx="5365">
                  <c:v>Agosto</c:v>
                </c:pt>
                <c:pt idx="5366">
                  <c:v>Agosto</c:v>
                </c:pt>
                <c:pt idx="5367">
                  <c:v>Agosto</c:v>
                </c:pt>
                <c:pt idx="5368">
                  <c:v>Agosto</c:v>
                </c:pt>
                <c:pt idx="5369">
                  <c:v>Agosto</c:v>
                </c:pt>
                <c:pt idx="5370">
                  <c:v>Agosto</c:v>
                </c:pt>
                <c:pt idx="5371">
                  <c:v>Agosto</c:v>
                </c:pt>
                <c:pt idx="5372">
                  <c:v>Agosto</c:v>
                </c:pt>
                <c:pt idx="5373">
                  <c:v>Agosto</c:v>
                </c:pt>
                <c:pt idx="5374">
                  <c:v>Agosto</c:v>
                </c:pt>
                <c:pt idx="5375">
                  <c:v>Agosto</c:v>
                </c:pt>
                <c:pt idx="5376">
                  <c:v>Agosto</c:v>
                </c:pt>
                <c:pt idx="5377">
                  <c:v>Agosto</c:v>
                </c:pt>
                <c:pt idx="5378">
                  <c:v>Agosto</c:v>
                </c:pt>
                <c:pt idx="5379">
                  <c:v>Agosto</c:v>
                </c:pt>
                <c:pt idx="5380">
                  <c:v>Agosto</c:v>
                </c:pt>
                <c:pt idx="5381">
                  <c:v>Agosto</c:v>
                </c:pt>
                <c:pt idx="5382">
                  <c:v>Agosto</c:v>
                </c:pt>
                <c:pt idx="5383">
                  <c:v>Agosto</c:v>
                </c:pt>
                <c:pt idx="5384">
                  <c:v>Agosto</c:v>
                </c:pt>
                <c:pt idx="5385">
                  <c:v>Agosto</c:v>
                </c:pt>
                <c:pt idx="5386">
                  <c:v>Agosto</c:v>
                </c:pt>
                <c:pt idx="5387">
                  <c:v>Agosto</c:v>
                </c:pt>
                <c:pt idx="5388">
                  <c:v>Agosto</c:v>
                </c:pt>
                <c:pt idx="5389">
                  <c:v>Agosto</c:v>
                </c:pt>
                <c:pt idx="5390">
                  <c:v>Agosto</c:v>
                </c:pt>
                <c:pt idx="5391">
                  <c:v>Agosto</c:v>
                </c:pt>
                <c:pt idx="5392">
                  <c:v>Agosto</c:v>
                </c:pt>
                <c:pt idx="5393">
                  <c:v>Agosto</c:v>
                </c:pt>
                <c:pt idx="5394">
                  <c:v>Agosto</c:v>
                </c:pt>
                <c:pt idx="5395">
                  <c:v>Agosto</c:v>
                </c:pt>
                <c:pt idx="5396">
                  <c:v>Agosto</c:v>
                </c:pt>
                <c:pt idx="5397">
                  <c:v>Agosto</c:v>
                </c:pt>
                <c:pt idx="5398">
                  <c:v>Agosto</c:v>
                </c:pt>
                <c:pt idx="5399">
                  <c:v>Agosto</c:v>
                </c:pt>
                <c:pt idx="5400">
                  <c:v>Agosto</c:v>
                </c:pt>
                <c:pt idx="5401">
                  <c:v>Agosto</c:v>
                </c:pt>
                <c:pt idx="5402">
                  <c:v>Agosto</c:v>
                </c:pt>
                <c:pt idx="5403">
                  <c:v>Agosto</c:v>
                </c:pt>
                <c:pt idx="5404">
                  <c:v>Agosto</c:v>
                </c:pt>
                <c:pt idx="5405">
                  <c:v>Agosto</c:v>
                </c:pt>
                <c:pt idx="5406">
                  <c:v>Agosto</c:v>
                </c:pt>
                <c:pt idx="5407">
                  <c:v>Agosto</c:v>
                </c:pt>
                <c:pt idx="5408">
                  <c:v>Agosto</c:v>
                </c:pt>
                <c:pt idx="5409">
                  <c:v>Agosto</c:v>
                </c:pt>
                <c:pt idx="5410">
                  <c:v>Agosto</c:v>
                </c:pt>
                <c:pt idx="5411">
                  <c:v>Agosto</c:v>
                </c:pt>
                <c:pt idx="5412">
                  <c:v>Agosto</c:v>
                </c:pt>
                <c:pt idx="5413">
                  <c:v>Agosto</c:v>
                </c:pt>
                <c:pt idx="5414">
                  <c:v>Agosto</c:v>
                </c:pt>
                <c:pt idx="5415">
                  <c:v>Agosto</c:v>
                </c:pt>
                <c:pt idx="5416">
                  <c:v>Agosto</c:v>
                </c:pt>
                <c:pt idx="5417">
                  <c:v>Agosto</c:v>
                </c:pt>
                <c:pt idx="5418">
                  <c:v>Agosto</c:v>
                </c:pt>
                <c:pt idx="5419">
                  <c:v>Agosto</c:v>
                </c:pt>
                <c:pt idx="5420">
                  <c:v>Agosto</c:v>
                </c:pt>
                <c:pt idx="5421">
                  <c:v>Agosto</c:v>
                </c:pt>
                <c:pt idx="5422">
                  <c:v>Agosto</c:v>
                </c:pt>
                <c:pt idx="5423">
                  <c:v>Agosto</c:v>
                </c:pt>
                <c:pt idx="5424">
                  <c:v>Agosto</c:v>
                </c:pt>
                <c:pt idx="5425">
                  <c:v>Agosto</c:v>
                </c:pt>
                <c:pt idx="5426">
                  <c:v>Agosto</c:v>
                </c:pt>
                <c:pt idx="5427">
                  <c:v>Agosto</c:v>
                </c:pt>
                <c:pt idx="5428">
                  <c:v>Agosto</c:v>
                </c:pt>
                <c:pt idx="5429">
                  <c:v>Agosto</c:v>
                </c:pt>
                <c:pt idx="5430">
                  <c:v>Agosto</c:v>
                </c:pt>
                <c:pt idx="5431">
                  <c:v>Agosto</c:v>
                </c:pt>
                <c:pt idx="5432">
                  <c:v>Agosto</c:v>
                </c:pt>
                <c:pt idx="5433">
                  <c:v>Agosto</c:v>
                </c:pt>
                <c:pt idx="5434">
                  <c:v>Agosto</c:v>
                </c:pt>
                <c:pt idx="5435">
                  <c:v>Agosto</c:v>
                </c:pt>
                <c:pt idx="5436">
                  <c:v>Agosto</c:v>
                </c:pt>
                <c:pt idx="5437">
                  <c:v>Agosto</c:v>
                </c:pt>
                <c:pt idx="5438">
                  <c:v>Agosto</c:v>
                </c:pt>
                <c:pt idx="5439">
                  <c:v>Agosto</c:v>
                </c:pt>
                <c:pt idx="5440">
                  <c:v>Agosto</c:v>
                </c:pt>
                <c:pt idx="5441">
                  <c:v>Agosto</c:v>
                </c:pt>
                <c:pt idx="5442">
                  <c:v>Agosto</c:v>
                </c:pt>
                <c:pt idx="5443">
                  <c:v>Agosto</c:v>
                </c:pt>
                <c:pt idx="5444">
                  <c:v>Agosto</c:v>
                </c:pt>
                <c:pt idx="5445">
                  <c:v>Agosto</c:v>
                </c:pt>
                <c:pt idx="5446">
                  <c:v>Agosto</c:v>
                </c:pt>
                <c:pt idx="5447">
                  <c:v>Agosto</c:v>
                </c:pt>
                <c:pt idx="5448">
                  <c:v>Agosto</c:v>
                </c:pt>
                <c:pt idx="5449">
                  <c:v>Agosto</c:v>
                </c:pt>
                <c:pt idx="5450">
                  <c:v>Agosto</c:v>
                </c:pt>
                <c:pt idx="5451">
                  <c:v>Agosto</c:v>
                </c:pt>
                <c:pt idx="5452">
                  <c:v>Agosto</c:v>
                </c:pt>
                <c:pt idx="5453">
                  <c:v>Agosto</c:v>
                </c:pt>
                <c:pt idx="5454">
                  <c:v>Agosto</c:v>
                </c:pt>
                <c:pt idx="5455">
                  <c:v>Agosto</c:v>
                </c:pt>
                <c:pt idx="5456">
                  <c:v>Agosto</c:v>
                </c:pt>
                <c:pt idx="5457">
                  <c:v>Agosto</c:v>
                </c:pt>
                <c:pt idx="5458">
                  <c:v>Agosto</c:v>
                </c:pt>
                <c:pt idx="5459">
                  <c:v>Agosto</c:v>
                </c:pt>
                <c:pt idx="5460">
                  <c:v>Agosto</c:v>
                </c:pt>
                <c:pt idx="5461">
                  <c:v>Agosto</c:v>
                </c:pt>
                <c:pt idx="5462">
                  <c:v>Agosto</c:v>
                </c:pt>
                <c:pt idx="5463">
                  <c:v>Agosto</c:v>
                </c:pt>
                <c:pt idx="5464">
                  <c:v>Agosto</c:v>
                </c:pt>
                <c:pt idx="5465">
                  <c:v>Agosto</c:v>
                </c:pt>
                <c:pt idx="5466">
                  <c:v>Agosto</c:v>
                </c:pt>
                <c:pt idx="5467">
                  <c:v>Agosto</c:v>
                </c:pt>
                <c:pt idx="5468">
                  <c:v>Agosto</c:v>
                </c:pt>
                <c:pt idx="5469">
                  <c:v>Agosto</c:v>
                </c:pt>
                <c:pt idx="5470">
                  <c:v>Agosto</c:v>
                </c:pt>
                <c:pt idx="5471">
                  <c:v>Agosto</c:v>
                </c:pt>
                <c:pt idx="5472">
                  <c:v>Agosto</c:v>
                </c:pt>
                <c:pt idx="5473">
                  <c:v>Agosto</c:v>
                </c:pt>
                <c:pt idx="5474">
                  <c:v>Agosto</c:v>
                </c:pt>
                <c:pt idx="5475">
                  <c:v>Agosto</c:v>
                </c:pt>
                <c:pt idx="5476">
                  <c:v>Agosto</c:v>
                </c:pt>
                <c:pt idx="5477">
                  <c:v>Agosto</c:v>
                </c:pt>
                <c:pt idx="5478">
                  <c:v>Agosto</c:v>
                </c:pt>
                <c:pt idx="5479">
                  <c:v>Agosto</c:v>
                </c:pt>
                <c:pt idx="5480">
                  <c:v>Agosto</c:v>
                </c:pt>
                <c:pt idx="5481">
                  <c:v>Agosto</c:v>
                </c:pt>
                <c:pt idx="5482">
                  <c:v>Agosto</c:v>
                </c:pt>
                <c:pt idx="5483">
                  <c:v>Agosto</c:v>
                </c:pt>
                <c:pt idx="5484">
                  <c:v>Agosto</c:v>
                </c:pt>
                <c:pt idx="5485">
                  <c:v>Agosto</c:v>
                </c:pt>
                <c:pt idx="5486">
                  <c:v>Agosto</c:v>
                </c:pt>
                <c:pt idx="5487">
                  <c:v>Agosto</c:v>
                </c:pt>
                <c:pt idx="5488">
                  <c:v>Agosto</c:v>
                </c:pt>
                <c:pt idx="5489">
                  <c:v>Agosto</c:v>
                </c:pt>
                <c:pt idx="5490">
                  <c:v>Agosto</c:v>
                </c:pt>
                <c:pt idx="5491">
                  <c:v>Agosto</c:v>
                </c:pt>
                <c:pt idx="5492">
                  <c:v>Agosto</c:v>
                </c:pt>
                <c:pt idx="5493">
                  <c:v>Agosto</c:v>
                </c:pt>
                <c:pt idx="5494">
                  <c:v>Agosto</c:v>
                </c:pt>
                <c:pt idx="5495">
                  <c:v>Agosto</c:v>
                </c:pt>
                <c:pt idx="5496">
                  <c:v>Agosto</c:v>
                </c:pt>
                <c:pt idx="5497">
                  <c:v>Agosto</c:v>
                </c:pt>
                <c:pt idx="5498">
                  <c:v>Agosto</c:v>
                </c:pt>
                <c:pt idx="5499">
                  <c:v>Agosto</c:v>
                </c:pt>
                <c:pt idx="5500">
                  <c:v>Agosto</c:v>
                </c:pt>
                <c:pt idx="5501">
                  <c:v>Agosto</c:v>
                </c:pt>
                <c:pt idx="5502">
                  <c:v>Agosto</c:v>
                </c:pt>
                <c:pt idx="5503">
                  <c:v>Agosto</c:v>
                </c:pt>
                <c:pt idx="5504">
                  <c:v>Agosto</c:v>
                </c:pt>
                <c:pt idx="5505">
                  <c:v>Agosto</c:v>
                </c:pt>
                <c:pt idx="5506">
                  <c:v>Agosto</c:v>
                </c:pt>
                <c:pt idx="5507">
                  <c:v>Agosto</c:v>
                </c:pt>
                <c:pt idx="5508">
                  <c:v>Agosto</c:v>
                </c:pt>
                <c:pt idx="5509">
                  <c:v>Agosto</c:v>
                </c:pt>
                <c:pt idx="5510">
                  <c:v>Agosto</c:v>
                </c:pt>
                <c:pt idx="5511">
                  <c:v>Agosto</c:v>
                </c:pt>
                <c:pt idx="5512">
                  <c:v>Agosto</c:v>
                </c:pt>
                <c:pt idx="5513">
                  <c:v>Agosto</c:v>
                </c:pt>
                <c:pt idx="5514">
                  <c:v>Agosto</c:v>
                </c:pt>
                <c:pt idx="5515">
                  <c:v>Agosto</c:v>
                </c:pt>
                <c:pt idx="5516">
                  <c:v>Agosto</c:v>
                </c:pt>
                <c:pt idx="5517">
                  <c:v>Agosto</c:v>
                </c:pt>
                <c:pt idx="5518">
                  <c:v>Agosto</c:v>
                </c:pt>
                <c:pt idx="5519">
                  <c:v>Agosto</c:v>
                </c:pt>
                <c:pt idx="5520">
                  <c:v>Agosto</c:v>
                </c:pt>
                <c:pt idx="5521">
                  <c:v>Agosto</c:v>
                </c:pt>
                <c:pt idx="5522">
                  <c:v>Agosto</c:v>
                </c:pt>
                <c:pt idx="5523">
                  <c:v>Agosto</c:v>
                </c:pt>
                <c:pt idx="5524">
                  <c:v>Agosto</c:v>
                </c:pt>
                <c:pt idx="5525">
                  <c:v>Agosto</c:v>
                </c:pt>
                <c:pt idx="5526">
                  <c:v>Agosto</c:v>
                </c:pt>
                <c:pt idx="5527">
                  <c:v>Agosto</c:v>
                </c:pt>
                <c:pt idx="5528">
                  <c:v>Agosto</c:v>
                </c:pt>
                <c:pt idx="5529">
                  <c:v>Agosto</c:v>
                </c:pt>
                <c:pt idx="5530">
                  <c:v>Agosto</c:v>
                </c:pt>
                <c:pt idx="5531">
                  <c:v>Agosto</c:v>
                </c:pt>
                <c:pt idx="5532">
                  <c:v>Agosto</c:v>
                </c:pt>
                <c:pt idx="5533">
                  <c:v>Agosto</c:v>
                </c:pt>
                <c:pt idx="5534">
                  <c:v>Agosto</c:v>
                </c:pt>
                <c:pt idx="5535">
                  <c:v>Agosto</c:v>
                </c:pt>
                <c:pt idx="5536">
                  <c:v>Agosto</c:v>
                </c:pt>
                <c:pt idx="5537">
                  <c:v>Agosto</c:v>
                </c:pt>
                <c:pt idx="5538">
                  <c:v>Agosto</c:v>
                </c:pt>
                <c:pt idx="5539">
                  <c:v>Agosto</c:v>
                </c:pt>
                <c:pt idx="5540">
                  <c:v>Agosto</c:v>
                </c:pt>
                <c:pt idx="5541">
                  <c:v>Agosto</c:v>
                </c:pt>
                <c:pt idx="5542">
                  <c:v>Agosto</c:v>
                </c:pt>
                <c:pt idx="5543">
                  <c:v>Agosto</c:v>
                </c:pt>
                <c:pt idx="5544">
                  <c:v>Agosto</c:v>
                </c:pt>
                <c:pt idx="5545">
                  <c:v>Agosto</c:v>
                </c:pt>
                <c:pt idx="5546">
                  <c:v>Agosto</c:v>
                </c:pt>
                <c:pt idx="5547">
                  <c:v>Agosto</c:v>
                </c:pt>
                <c:pt idx="5548">
                  <c:v>Agosto</c:v>
                </c:pt>
                <c:pt idx="5549">
                  <c:v>Agosto</c:v>
                </c:pt>
                <c:pt idx="5550">
                  <c:v>Agosto</c:v>
                </c:pt>
                <c:pt idx="5551">
                  <c:v>Agosto</c:v>
                </c:pt>
                <c:pt idx="5552">
                  <c:v>Agosto</c:v>
                </c:pt>
                <c:pt idx="5553">
                  <c:v>Agosto</c:v>
                </c:pt>
                <c:pt idx="5554">
                  <c:v>Agosto</c:v>
                </c:pt>
                <c:pt idx="5555">
                  <c:v>Agosto</c:v>
                </c:pt>
                <c:pt idx="5556">
                  <c:v>Agosto</c:v>
                </c:pt>
                <c:pt idx="5557">
                  <c:v>Agosto</c:v>
                </c:pt>
                <c:pt idx="5558">
                  <c:v>Agosto</c:v>
                </c:pt>
                <c:pt idx="5559">
                  <c:v>Agosto</c:v>
                </c:pt>
                <c:pt idx="5560">
                  <c:v>Agosto</c:v>
                </c:pt>
                <c:pt idx="5561">
                  <c:v>Agosto</c:v>
                </c:pt>
                <c:pt idx="5562">
                  <c:v>Agosto</c:v>
                </c:pt>
                <c:pt idx="5563">
                  <c:v>Agosto</c:v>
                </c:pt>
                <c:pt idx="5564">
                  <c:v>Agosto</c:v>
                </c:pt>
                <c:pt idx="5565">
                  <c:v>Agosto</c:v>
                </c:pt>
                <c:pt idx="5566">
                  <c:v>Agosto</c:v>
                </c:pt>
                <c:pt idx="5567">
                  <c:v>Agosto</c:v>
                </c:pt>
                <c:pt idx="5568">
                  <c:v>Agosto</c:v>
                </c:pt>
                <c:pt idx="5569">
                  <c:v>Agosto</c:v>
                </c:pt>
                <c:pt idx="5570">
                  <c:v>Agosto</c:v>
                </c:pt>
                <c:pt idx="5571">
                  <c:v>Agosto</c:v>
                </c:pt>
                <c:pt idx="5572">
                  <c:v>Agosto</c:v>
                </c:pt>
                <c:pt idx="5573">
                  <c:v>Agosto</c:v>
                </c:pt>
                <c:pt idx="5574">
                  <c:v>Agosto</c:v>
                </c:pt>
                <c:pt idx="5575">
                  <c:v>Agosto</c:v>
                </c:pt>
                <c:pt idx="5576">
                  <c:v>Agosto</c:v>
                </c:pt>
                <c:pt idx="5577">
                  <c:v>Agosto</c:v>
                </c:pt>
                <c:pt idx="5578">
                  <c:v>Agosto</c:v>
                </c:pt>
                <c:pt idx="5579">
                  <c:v>Agosto</c:v>
                </c:pt>
                <c:pt idx="5580">
                  <c:v>Agosto</c:v>
                </c:pt>
                <c:pt idx="5581">
                  <c:v>Agosto</c:v>
                </c:pt>
                <c:pt idx="5582">
                  <c:v>Agosto</c:v>
                </c:pt>
                <c:pt idx="5583">
                  <c:v>Agosto</c:v>
                </c:pt>
                <c:pt idx="5584">
                  <c:v>Agosto</c:v>
                </c:pt>
                <c:pt idx="5585">
                  <c:v>Agosto</c:v>
                </c:pt>
                <c:pt idx="5586">
                  <c:v>Agosto</c:v>
                </c:pt>
                <c:pt idx="5587">
                  <c:v>Agosto</c:v>
                </c:pt>
                <c:pt idx="5588">
                  <c:v>Agosto</c:v>
                </c:pt>
                <c:pt idx="5589">
                  <c:v>Agosto</c:v>
                </c:pt>
                <c:pt idx="5590">
                  <c:v>Agosto</c:v>
                </c:pt>
                <c:pt idx="5591">
                  <c:v>Agosto</c:v>
                </c:pt>
                <c:pt idx="5592">
                  <c:v>Agosto</c:v>
                </c:pt>
                <c:pt idx="5593">
                  <c:v>Agosto</c:v>
                </c:pt>
                <c:pt idx="5594">
                  <c:v>Agosto</c:v>
                </c:pt>
                <c:pt idx="5595">
                  <c:v>Agosto</c:v>
                </c:pt>
                <c:pt idx="5596">
                  <c:v>Agosto</c:v>
                </c:pt>
                <c:pt idx="5597">
                  <c:v>Agosto</c:v>
                </c:pt>
                <c:pt idx="5598">
                  <c:v>Agosto</c:v>
                </c:pt>
                <c:pt idx="5599">
                  <c:v>Agosto</c:v>
                </c:pt>
                <c:pt idx="5600">
                  <c:v>Agosto</c:v>
                </c:pt>
                <c:pt idx="5601">
                  <c:v>Agosto</c:v>
                </c:pt>
                <c:pt idx="5602">
                  <c:v>Agosto</c:v>
                </c:pt>
                <c:pt idx="5603">
                  <c:v>Agosto</c:v>
                </c:pt>
                <c:pt idx="5604">
                  <c:v>Agosto</c:v>
                </c:pt>
                <c:pt idx="5605">
                  <c:v>Agosto</c:v>
                </c:pt>
                <c:pt idx="5606">
                  <c:v>Agosto</c:v>
                </c:pt>
                <c:pt idx="5607">
                  <c:v>Agosto</c:v>
                </c:pt>
                <c:pt idx="5608">
                  <c:v>Agosto</c:v>
                </c:pt>
                <c:pt idx="5609">
                  <c:v>Agosto</c:v>
                </c:pt>
                <c:pt idx="5610">
                  <c:v>Agosto</c:v>
                </c:pt>
                <c:pt idx="5611">
                  <c:v>Agosto</c:v>
                </c:pt>
                <c:pt idx="5612">
                  <c:v>Agosto</c:v>
                </c:pt>
                <c:pt idx="5613">
                  <c:v>Agosto</c:v>
                </c:pt>
                <c:pt idx="5614">
                  <c:v>Agosto</c:v>
                </c:pt>
                <c:pt idx="5615">
                  <c:v>Agosto</c:v>
                </c:pt>
                <c:pt idx="5616">
                  <c:v>Agosto</c:v>
                </c:pt>
                <c:pt idx="5617">
                  <c:v>Agosto</c:v>
                </c:pt>
                <c:pt idx="5618">
                  <c:v>Agosto</c:v>
                </c:pt>
                <c:pt idx="5619">
                  <c:v>Agosto</c:v>
                </c:pt>
                <c:pt idx="5620">
                  <c:v>Agosto</c:v>
                </c:pt>
                <c:pt idx="5621">
                  <c:v>Agosto</c:v>
                </c:pt>
                <c:pt idx="5622">
                  <c:v>Agosto</c:v>
                </c:pt>
                <c:pt idx="5623">
                  <c:v>Agosto</c:v>
                </c:pt>
                <c:pt idx="5624">
                  <c:v>Agosto</c:v>
                </c:pt>
                <c:pt idx="5625">
                  <c:v>Agosto</c:v>
                </c:pt>
                <c:pt idx="5626">
                  <c:v>Agosto</c:v>
                </c:pt>
                <c:pt idx="5627">
                  <c:v>Agosto</c:v>
                </c:pt>
                <c:pt idx="5628">
                  <c:v>Agosto</c:v>
                </c:pt>
                <c:pt idx="5629">
                  <c:v>Agosto</c:v>
                </c:pt>
                <c:pt idx="5630">
                  <c:v>Agosto</c:v>
                </c:pt>
                <c:pt idx="5631">
                  <c:v>Agosto</c:v>
                </c:pt>
                <c:pt idx="5632">
                  <c:v>Agosto</c:v>
                </c:pt>
                <c:pt idx="5633">
                  <c:v>Agosto</c:v>
                </c:pt>
                <c:pt idx="5634">
                  <c:v>Agosto</c:v>
                </c:pt>
                <c:pt idx="5635">
                  <c:v>Agosto</c:v>
                </c:pt>
                <c:pt idx="5636">
                  <c:v>Agosto</c:v>
                </c:pt>
                <c:pt idx="5637">
                  <c:v>Agosto</c:v>
                </c:pt>
                <c:pt idx="5638">
                  <c:v>Agosto</c:v>
                </c:pt>
                <c:pt idx="5639">
                  <c:v>Agosto</c:v>
                </c:pt>
                <c:pt idx="5640">
                  <c:v>Agosto</c:v>
                </c:pt>
                <c:pt idx="5641">
                  <c:v>Agosto</c:v>
                </c:pt>
                <c:pt idx="5642">
                  <c:v>Agosto</c:v>
                </c:pt>
                <c:pt idx="5643">
                  <c:v>Agosto</c:v>
                </c:pt>
                <c:pt idx="5644">
                  <c:v>Agosto</c:v>
                </c:pt>
                <c:pt idx="5645">
                  <c:v>Agosto</c:v>
                </c:pt>
                <c:pt idx="5646">
                  <c:v>Agosto</c:v>
                </c:pt>
                <c:pt idx="5647">
                  <c:v>Agosto</c:v>
                </c:pt>
                <c:pt idx="5648">
                  <c:v>Agosto</c:v>
                </c:pt>
                <c:pt idx="5649">
                  <c:v>Agosto</c:v>
                </c:pt>
                <c:pt idx="5650">
                  <c:v>Agosto</c:v>
                </c:pt>
                <c:pt idx="5651">
                  <c:v>Agosto</c:v>
                </c:pt>
                <c:pt idx="5652">
                  <c:v>Agosto</c:v>
                </c:pt>
                <c:pt idx="5653">
                  <c:v>Agosto</c:v>
                </c:pt>
                <c:pt idx="5654">
                  <c:v>Agosto</c:v>
                </c:pt>
                <c:pt idx="5655">
                  <c:v>Agosto</c:v>
                </c:pt>
                <c:pt idx="5656">
                  <c:v>Agosto</c:v>
                </c:pt>
                <c:pt idx="5657">
                  <c:v>Agosto</c:v>
                </c:pt>
                <c:pt idx="5658">
                  <c:v>Agosto</c:v>
                </c:pt>
                <c:pt idx="5659">
                  <c:v>Agosto</c:v>
                </c:pt>
                <c:pt idx="5660">
                  <c:v>Agosto</c:v>
                </c:pt>
                <c:pt idx="5661">
                  <c:v>Agosto</c:v>
                </c:pt>
                <c:pt idx="5662">
                  <c:v>Agosto</c:v>
                </c:pt>
                <c:pt idx="5663">
                  <c:v>Agosto</c:v>
                </c:pt>
                <c:pt idx="5664">
                  <c:v>Agosto</c:v>
                </c:pt>
                <c:pt idx="5665">
                  <c:v>Agosto</c:v>
                </c:pt>
                <c:pt idx="5666">
                  <c:v>Agosto</c:v>
                </c:pt>
                <c:pt idx="5667">
                  <c:v>Agosto</c:v>
                </c:pt>
                <c:pt idx="5668">
                  <c:v>Agosto</c:v>
                </c:pt>
                <c:pt idx="5669">
                  <c:v>Agosto</c:v>
                </c:pt>
                <c:pt idx="5670">
                  <c:v>Agosto</c:v>
                </c:pt>
                <c:pt idx="5671">
                  <c:v>Agosto</c:v>
                </c:pt>
                <c:pt idx="5672">
                  <c:v>Agosto</c:v>
                </c:pt>
                <c:pt idx="5673">
                  <c:v>Agosto</c:v>
                </c:pt>
                <c:pt idx="5674">
                  <c:v>Agosto</c:v>
                </c:pt>
                <c:pt idx="5675">
                  <c:v>Agosto</c:v>
                </c:pt>
                <c:pt idx="5676">
                  <c:v>Agosto</c:v>
                </c:pt>
                <c:pt idx="5677">
                  <c:v>Agosto</c:v>
                </c:pt>
                <c:pt idx="5678">
                  <c:v>Agosto</c:v>
                </c:pt>
                <c:pt idx="5679">
                  <c:v>Agosto</c:v>
                </c:pt>
                <c:pt idx="5680">
                  <c:v>Agosto</c:v>
                </c:pt>
                <c:pt idx="5681">
                  <c:v>Agosto</c:v>
                </c:pt>
                <c:pt idx="5682">
                  <c:v>Agosto</c:v>
                </c:pt>
                <c:pt idx="5683">
                  <c:v>Agosto</c:v>
                </c:pt>
                <c:pt idx="5684">
                  <c:v>Agosto</c:v>
                </c:pt>
                <c:pt idx="5685">
                  <c:v>Agosto</c:v>
                </c:pt>
                <c:pt idx="5686">
                  <c:v>Agosto</c:v>
                </c:pt>
                <c:pt idx="5687">
                  <c:v>Agosto</c:v>
                </c:pt>
                <c:pt idx="5688">
                  <c:v>Agosto</c:v>
                </c:pt>
                <c:pt idx="5689">
                  <c:v>Agosto</c:v>
                </c:pt>
                <c:pt idx="5690">
                  <c:v>Agosto</c:v>
                </c:pt>
                <c:pt idx="5691">
                  <c:v>Agosto</c:v>
                </c:pt>
                <c:pt idx="5692">
                  <c:v>Agosto</c:v>
                </c:pt>
                <c:pt idx="5693">
                  <c:v>Agosto</c:v>
                </c:pt>
                <c:pt idx="5694">
                  <c:v>Agosto</c:v>
                </c:pt>
                <c:pt idx="5695">
                  <c:v>Agosto</c:v>
                </c:pt>
                <c:pt idx="5696">
                  <c:v>Agosto</c:v>
                </c:pt>
                <c:pt idx="5697">
                  <c:v>Agosto</c:v>
                </c:pt>
                <c:pt idx="5698">
                  <c:v>Agosto</c:v>
                </c:pt>
                <c:pt idx="5699">
                  <c:v>Agosto</c:v>
                </c:pt>
                <c:pt idx="5700">
                  <c:v>Agosto</c:v>
                </c:pt>
                <c:pt idx="5701">
                  <c:v>Agosto</c:v>
                </c:pt>
                <c:pt idx="5702">
                  <c:v>Agosto</c:v>
                </c:pt>
                <c:pt idx="5703">
                  <c:v>Agosto</c:v>
                </c:pt>
                <c:pt idx="5704">
                  <c:v>Agosto</c:v>
                </c:pt>
                <c:pt idx="5705">
                  <c:v>Agosto</c:v>
                </c:pt>
                <c:pt idx="5706">
                  <c:v>Agosto</c:v>
                </c:pt>
                <c:pt idx="5707">
                  <c:v>Agosto</c:v>
                </c:pt>
                <c:pt idx="5708">
                  <c:v>Agosto</c:v>
                </c:pt>
                <c:pt idx="5709">
                  <c:v>Agosto</c:v>
                </c:pt>
                <c:pt idx="5710">
                  <c:v>Agosto</c:v>
                </c:pt>
                <c:pt idx="5711">
                  <c:v>Agosto</c:v>
                </c:pt>
                <c:pt idx="5712">
                  <c:v>Agosto</c:v>
                </c:pt>
                <c:pt idx="5713">
                  <c:v>Agosto</c:v>
                </c:pt>
                <c:pt idx="5714">
                  <c:v>Agosto</c:v>
                </c:pt>
                <c:pt idx="5715">
                  <c:v>Agosto</c:v>
                </c:pt>
                <c:pt idx="5716">
                  <c:v>Agosto</c:v>
                </c:pt>
                <c:pt idx="5717">
                  <c:v>Agosto</c:v>
                </c:pt>
                <c:pt idx="5718">
                  <c:v>Agosto</c:v>
                </c:pt>
                <c:pt idx="5719">
                  <c:v>Agosto</c:v>
                </c:pt>
                <c:pt idx="5720">
                  <c:v>Agosto</c:v>
                </c:pt>
                <c:pt idx="5721">
                  <c:v>Agosto</c:v>
                </c:pt>
                <c:pt idx="5722">
                  <c:v>Agosto</c:v>
                </c:pt>
                <c:pt idx="5723">
                  <c:v>Agosto</c:v>
                </c:pt>
                <c:pt idx="5724">
                  <c:v>Agosto</c:v>
                </c:pt>
                <c:pt idx="5725">
                  <c:v>Agosto</c:v>
                </c:pt>
                <c:pt idx="5726">
                  <c:v>Agosto</c:v>
                </c:pt>
                <c:pt idx="5727">
                  <c:v>Agosto</c:v>
                </c:pt>
                <c:pt idx="5728">
                  <c:v>Agosto</c:v>
                </c:pt>
                <c:pt idx="5729">
                  <c:v>Agosto</c:v>
                </c:pt>
                <c:pt idx="5730">
                  <c:v>Agosto</c:v>
                </c:pt>
                <c:pt idx="5731">
                  <c:v>Agosto</c:v>
                </c:pt>
                <c:pt idx="5732">
                  <c:v>Agosto</c:v>
                </c:pt>
                <c:pt idx="5733">
                  <c:v>Agosto</c:v>
                </c:pt>
                <c:pt idx="5734">
                  <c:v>Agosto</c:v>
                </c:pt>
                <c:pt idx="5735">
                  <c:v>Agosto</c:v>
                </c:pt>
                <c:pt idx="5736">
                  <c:v>Agosto</c:v>
                </c:pt>
                <c:pt idx="5737">
                  <c:v>Agosto</c:v>
                </c:pt>
                <c:pt idx="5738">
                  <c:v>Agosto</c:v>
                </c:pt>
                <c:pt idx="5739">
                  <c:v>Agosto</c:v>
                </c:pt>
                <c:pt idx="5740">
                  <c:v>Agosto</c:v>
                </c:pt>
                <c:pt idx="5741">
                  <c:v>Agosto</c:v>
                </c:pt>
                <c:pt idx="5742">
                  <c:v>Agosto</c:v>
                </c:pt>
                <c:pt idx="5743">
                  <c:v>Agosto</c:v>
                </c:pt>
                <c:pt idx="5744">
                  <c:v>Agosto</c:v>
                </c:pt>
                <c:pt idx="5745">
                  <c:v>Agosto</c:v>
                </c:pt>
                <c:pt idx="5746">
                  <c:v>Agosto</c:v>
                </c:pt>
                <c:pt idx="5747">
                  <c:v>Agosto</c:v>
                </c:pt>
                <c:pt idx="5748">
                  <c:v>Agosto</c:v>
                </c:pt>
                <c:pt idx="5749">
                  <c:v>Agosto</c:v>
                </c:pt>
                <c:pt idx="5750">
                  <c:v>Agosto</c:v>
                </c:pt>
                <c:pt idx="5751">
                  <c:v>Agosto</c:v>
                </c:pt>
                <c:pt idx="5752">
                  <c:v>Agosto</c:v>
                </c:pt>
                <c:pt idx="5753">
                  <c:v>Agosto</c:v>
                </c:pt>
                <c:pt idx="5754">
                  <c:v>Agosto</c:v>
                </c:pt>
                <c:pt idx="5755">
                  <c:v>Agosto</c:v>
                </c:pt>
                <c:pt idx="5756">
                  <c:v>Agosto</c:v>
                </c:pt>
                <c:pt idx="5757">
                  <c:v>Agosto</c:v>
                </c:pt>
                <c:pt idx="5758">
                  <c:v>Agosto</c:v>
                </c:pt>
                <c:pt idx="5759">
                  <c:v>Agosto</c:v>
                </c:pt>
                <c:pt idx="5760">
                  <c:v>Agosto</c:v>
                </c:pt>
                <c:pt idx="5761">
                  <c:v>Agosto</c:v>
                </c:pt>
                <c:pt idx="5762">
                  <c:v>Agosto</c:v>
                </c:pt>
                <c:pt idx="5763">
                  <c:v>Agosto</c:v>
                </c:pt>
                <c:pt idx="5764">
                  <c:v>Agosto</c:v>
                </c:pt>
                <c:pt idx="5765">
                  <c:v>Agosto</c:v>
                </c:pt>
                <c:pt idx="5766">
                  <c:v>Agosto</c:v>
                </c:pt>
                <c:pt idx="5767">
                  <c:v>Agosto</c:v>
                </c:pt>
                <c:pt idx="5768">
                  <c:v>Agosto</c:v>
                </c:pt>
                <c:pt idx="5769">
                  <c:v>Agosto</c:v>
                </c:pt>
                <c:pt idx="5770">
                  <c:v>Agosto</c:v>
                </c:pt>
                <c:pt idx="5771">
                  <c:v>Agosto</c:v>
                </c:pt>
                <c:pt idx="5772">
                  <c:v>Agosto</c:v>
                </c:pt>
                <c:pt idx="5773">
                  <c:v>Agosto</c:v>
                </c:pt>
                <c:pt idx="5774">
                  <c:v>Agosto</c:v>
                </c:pt>
                <c:pt idx="5775">
                  <c:v>Agosto</c:v>
                </c:pt>
                <c:pt idx="5776">
                  <c:v>Agosto</c:v>
                </c:pt>
                <c:pt idx="5777">
                  <c:v>Agosto</c:v>
                </c:pt>
                <c:pt idx="5778">
                  <c:v>Agosto</c:v>
                </c:pt>
                <c:pt idx="5779">
                  <c:v>Agosto</c:v>
                </c:pt>
                <c:pt idx="5780">
                  <c:v>Agosto</c:v>
                </c:pt>
                <c:pt idx="5781">
                  <c:v>Agosto</c:v>
                </c:pt>
                <c:pt idx="5782">
                  <c:v>Agosto</c:v>
                </c:pt>
                <c:pt idx="5783">
                  <c:v>Agosto</c:v>
                </c:pt>
                <c:pt idx="5784">
                  <c:v>Agosto</c:v>
                </c:pt>
                <c:pt idx="5785">
                  <c:v>Agosto</c:v>
                </c:pt>
                <c:pt idx="5786">
                  <c:v>Agosto</c:v>
                </c:pt>
                <c:pt idx="5787">
                  <c:v>Agosto</c:v>
                </c:pt>
                <c:pt idx="5788">
                  <c:v>Agosto</c:v>
                </c:pt>
                <c:pt idx="5789">
                  <c:v>Agosto</c:v>
                </c:pt>
                <c:pt idx="5790">
                  <c:v>Agosto</c:v>
                </c:pt>
                <c:pt idx="5791">
                  <c:v>Agosto</c:v>
                </c:pt>
                <c:pt idx="5792">
                  <c:v>Agosto</c:v>
                </c:pt>
                <c:pt idx="5793">
                  <c:v>Agosto</c:v>
                </c:pt>
                <c:pt idx="5794">
                  <c:v>Agosto</c:v>
                </c:pt>
                <c:pt idx="5795">
                  <c:v>Agosto</c:v>
                </c:pt>
                <c:pt idx="5796">
                  <c:v>Agosto</c:v>
                </c:pt>
                <c:pt idx="5797">
                  <c:v>Agosto</c:v>
                </c:pt>
                <c:pt idx="5798">
                  <c:v>Agosto</c:v>
                </c:pt>
                <c:pt idx="5799">
                  <c:v>Agosto</c:v>
                </c:pt>
                <c:pt idx="5800">
                  <c:v>Agosto</c:v>
                </c:pt>
                <c:pt idx="5801">
                  <c:v>Agosto</c:v>
                </c:pt>
                <c:pt idx="5802">
                  <c:v>Agosto</c:v>
                </c:pt>
                <c:pt idx="5803">
                  <c:v>Agosto</c:v>
                </c:pt>
                <c:pt idx="5804">
                  <c:v>Agosto</c:v>
                </c:pt>
                <c:pt idx="5805">
                  <c:v>Agosto</c:v>
                </c:pt>
                <c:pt idx="5806">
                  <c:v>Agosto</c:v>
                </c:pt>
                <c:pt idx="5807">
                  <c:v>Agosto</c:v>
                </c:pt>
                <c:pt idx="5808">
                  <c:v>Agosto</c:v>
                </c:pt>
                <c:pt idx="5809">
                  <c:v>Agosto</c:v>
                </c:pt>
                <c:pt idx="5810">
                  <c:v>Agosto</c:v>
                </c:pt>
                <c:pt idx="5811">
                  <c:v>Agosto</c:v>
                </c:pt>
                <c:pt idx="5812">
                  <c:v>Agosto</c:v>
                </c:pt>
                <c:pt idx="5813">
                  <c:v>Agosto</c:v>
                </c:pt>
                <c:pt idx="5814">
                  <c:v>Agosto</c:v>
                </c:pt>
                <c:pt idx="5815">
                  <c:v>Agosto</c:v>
                </c:pt>
                <c:pt idx="5816">
                  <c:v>Agosto</c:v>
                </c:pt>
                <c:pt idx="5817">
                  <c:v>Agosto</c:v>
                </c:pt>
                <c:pt idx="5818">
                  <c:v>Agosto</c:v>
                </c:pt>
                <c:pt idx="5819">
                  <c:v>Agosto</c:v>
                </c:pt>
                <c:pt idx="5820">
                  <c:v>Agosto</c:v>
                </c:pt>
                <c:pt idx="5821">
                  <c:v>Agosto</c:v>
                </c:pt>
                <c:pt idx="5822">
                  <c:v>Agosto</c:v>
                </c:pt>
                <c:pt idx="5823">
                  <c:v>Agosto</c:v>
                </c:pt>
                <c:pt idx="5824">
                  <c:v>Agosto</c:v>
                </c:pt>
                <c:pt idx="5825">
                  <c:v>Agosto</c:v>
                </c:pt>
                <c:pt idx="5826">
                  <c:v>Agosto</c:v>
                </c:pt>
                <c:pt idx="5827">
                  <c:v>Agosto</c:v>
                </c:pt>
                <c:pt idx="5828">
                  <c:v>Agosto</c:v>
                </c:pt>
                <c:pt idx="5829">
                  <c:v>Agosto</c:v>
                </c:pt>
                <c:pt idx="5830">
                  <c:v>Agosto</c:v>
                </c:pt>
                <c:pt idx="5831">
                  <c:v>Septiembre</c:v>
                </c:pt>
                <c:pt idx="5832">
                  <c:v>Septiembre</c:v>
                </c:pt>
                <c:pt idx="5833">
                  <c:v>Septiembre</c:v>
                </c:pt>
                <c:pt idx="5834">
                  <c:v>Septiembre</c:v>
                </c:pt>
                <c:pt idx="5835">
                  <c:v>Septiembre</c:v>
                </c:pt>
                <c:pt idx="5836">
                  <c:v>Septiembre</c:v>
                </c:pt>
                <c:pt idx="5837">
                  <c:v>Septiembre</c:v>
                </c:pt>
                <c:pt idx="5838">
                  <c:v>Septiembre</c:v>
                </c:pt>
                <c:pt idx="5839">
                  <c:v>Septiembre</c:v>
                </c:pt>
                <c:pt idx="5840">
                  <c:v>Septiembre</c:v>
                </c:pt>
                <c:pt idx="5841">
                  <c:v>Septiembre</c:v>
                </c:pt>
                <c:pt idx="5842">
                  <c:v>Septiembre</c:v>
                </c:pt>
                <c:pt idx="5843">
                  <c:v>Septiembre</c:v>
                </c:pt>
                <c:pt idx="5844">
                  <c:v>Septiembre</c:v>
                </c:pt>
                <c:pt idx="5845">
                  <c:v>Septiembre</c:v>
                </c:pt>
                <c:pt idx="5846">
                  <c:v>Septiembre</c:v>
                </c:pt>
                <c:pt idx="5847">
                  <c:v>Septiembre</c:v>
                </c:pt>
                <c:pt idx="5848">
                  <c:v>Septiembre</c:v>
                </c:pt>
                <c:pt idx="5849">
                  <c:v>Septiembre</c:v>
                </c:pt>
                <c:pt idx="5850">
                  <c:v>Septiembre</c:v>
                </c:pt>
                <c:pt idx="5851">
                  <c:v>Septiembre</c:v>
                </c:pt>
                <c:pt idx="5852">
                  <c:v>Septiembre</c:v>
                </c:pt>
                <c:pt idx="5853">
                  <c:v>Septiembre</c:v>
                </c:pt>
                <c:pt idx="5854">
                  <c:v>Septiembre</c:v>
                </c:pt>
                <c:pt idx="5855">
                  <c:v>Septiembre</c:v>
                </c:pt>
                <c:pt idx="5856">
                  <c:v>Septiembre</c:v>
                </c:pt>
                <c:pt idx="5857">
                  <c:v>Septiembre</c:v>
                </c:pt>
                <c:pt idx="5858">
                  <c:v>Septiembre</c:v>
                </c:pt>
                <c:pt idx="5859">
                  <c:v>Septiembre</c:v>
                </c:pt>
                <c:pt idx="5860">
                  <c:v>Septiembre</c:v>
                </c:pt>
                <c:pt idx="5861">
                  <c:v>Septiembre</c:v>
                </c:pt>
                <c:pt idx="5862">
                  <c:v>Septiembre</c:v>
                </c:pt>
                <c:pt idx="5863">
                  <c:v>Septiembre</c:v>
                </c:pt>
                <c:pt idx="5864">
                  <c:v>Septiembre</c:v>
                </c:pt>
                <c:pt idx="5865">
                  <c:v>Septiembre</c:v>
                </c:pt>
                <c:pt idx="5866">
                  <c:v>Septiembre</c:v>
                </c:pt>
                <c:pt idx="5867">
                  <c:v>Septiembre</c:v>
                </c:pt>
                <c:pt idx="5868">
                  <c:v>Septiembre</c:v>
                </c:pt>
                <c:pt idx="5869">
                  <c:v>Septiembre</c:v>
                </c:pt>
                <c:pt idx="5870">
                  <c:v>Septiembre</c:v>
                </c:pt>
                <c:pt idx="5871">
                  <c:v>Septiembre</c:v>
                </c:pt>
                <c:pt idx="5872">
                  <c:v>Septiembre</c:v>
                </c:pt>
                <c:pt idx="5873">
                  <c:v>Septiembre</c:v>
                </c:pt>
                <c:pt idx="5874">
                  <c:v>Septiembre</c:v>
                </c:pt>
                <c:pt idx="5875">
                  <c:v>Septiembre</c:v>
                </c:pt>
                <c:pt idx="5876">
                  <c:v>Septiembre</c:v>
                </c:pt>
                <c:pt idx="5877">
                  <c:v>Septiembre</c:v>
                </c:pt>
                <c:pt idx="5878">
                  <c:v>Septiembre</c:v>
                </c:pt>
                <c:pt idx="5879">
                  <c:v>Septiembre</c:v>
                </c:pt>
                <c:pt idx="5880">
                  <c:v>Septiembre</c:v>
                </c:pt>
                <c:pt idx="5881">
                  <c:v>Septiembre</c:v>
                </c:pt>
                <c:pt idx="5882">
                  <c:v>Septiembre</c:v>
                </c:pt>
                <c:pt idx="5883">
                  <c:v>Septiembre</c:v>
                </c:pt>
                <c:pt idx="5884">
                  <c:v>Septiembre</c:v>
                </c:pt>
                <c:pt idx="5885">
                  <c:v>Septiembre</c:v>
                </c:pt>
                <c:pt idx="5886">
                  <c:v>Septiembre</c:v>
                </c:pt>
                <c:pt idx="5887">
                  <c:v>Septiembre</c:v>
                </c:pt>
                <c:pt idx="5888">
                  <c:v>Septiembre</c:v>
                </c:pt>
                <c:pt idx="5889">
                  <c:v>Septiembre</c:v>
                </c:pt>
                <c:pt idx="5890">
                  <c:v>Septiembre</c:v>
                </c:pt>
                <c:pt idx="5891">
                  <c:v>Septiembre</c:v>
                </c:pt>
                <c:pt idx="5892">
                  <c:v>Septiembre</c:v>
                </c:pt>
                <c:pt idx="5893">
                  <c:v>Septiembre</c:v>
                </c:pt>
                <c:pt idx="5894">
                  <c:v>Septiembre</c:v>
                </c:pt>
                <c:pt idx="5895">
                  <c:v>Septiembre</c:v>
                </c:pt>
                <c:pt idx="5896">
                  <c:v>Septiembre</c:v>
                </c:pt>
                <c:pt idx="5897">
                  <c:v>Septiembre</c:v>
                </c:pt>
                <c:pt idx="5898">
                  <c:v>Septiembre</c:v>
                </c:pt>
                <c:pt idx="5899">
                  <c:v>Septiembre</c:v>
                </c:pt>
                <c:pt idx="5900">
                  <c:v>Septiembre</c:v>
                </c:pt>
                <c:pt idx="5901">
                  <c:v>Septiembre</c:v>
                </c:pt>
                <c:pt idx="5902">
                  <c:v>Septiembre</c:v>
                </c:pt>
                <c:pt idx="5903">
                  <c:v>Septiembre</c:v>
                </c:pt>
                <c:pt idx="5904">
                  <c:v>Septiembre</c:v>
                </c:pt>
                <c:pt idx="5905">
                  <c:v>Septiembre</c:v>
                </c:pt>
                <c:pt idx="5906">
                  <c:v>Septiembre</c:v>
                </c:pt>
                <c:pt idx="5907">
                  <c:v>Septiembre</c:v>
                </c:pt>
                <c:pt idx="5908">
                  <c:v>Septiembre</c:v>
                </c:pt>
                <c:pt idx="5909">
                  <c:v>Septiembre</c:v>
                </c:pt>
                <c:pt idx="5910">
                  <c:v>Septiembre</c:v>
                </c:pt>
                <c:pt idx="5911">
                  <c:v>Septiembre</c:v>
                </c:pt>
                <c:pt idx="5912">
                  <c:v>Septiembre</c:v>
                </c:pt>
                <c:pt idx="5913">
                  <c:v>Septiembre</c:v>
                </c:pt>
                <c:pt idx="5914">
                  <c:v>Septiembre</c:v>
                </c:pt>
                <c:pt idx="5915">
                  <c:v>Septiembre</c:v>
                </c:pt>
                <c:pt idx="5916">
                  <c:v>Septiembre</c:v>
                </c:pt>
                <c:pt idx="5917">
                  <c:v>Septiembre</c:v>
                </c:pt>
                <c:pt idx="5918">
                  <c:v>Septiembre</c:v>
                </c:pt>
                <c:pt idx="5919">
                  <c:v>Septiembre</c:v>
                </c:pt>
                <c:pt idx="5920">
                  <c:v>Septiembre</c:v>
                </c:pt>
                <c:pt idx="5921">
                  <c:v>Septiembre</c:v>
                </c:pt>
                <c:pt idx="5922">
                  <c:v>Septiembre</c:v>
                </c:pt>
                <c:pt idx="5923">
                  <c:v>Septiembre</c:v>
                </c:pt>
                <c:pt idx="5924">
                  <c:v>Septiembre</c:v>
                </c:pt>
                <c:pt idx="5925">
                  <c:v>Septiembre</c:v>
                </c:pt>
                <c:pt idx="5926">
                  <c:v>Septiembre</c:v>
                </c:pt>
                <c:pt idx="5927">
                  <c:v>Septiembre</c:v>
                </c:pt>
                <c:pt idx="5928">
                  <c:v>Septiembre</c:v>
                </c:pt>
                <c:pt idx="5929">
                  <c:v>Septiembre</c:v>
                </c:pt>
                <c:pt idx="5930">
                  <c:v>Septiembre</c:v>
                </c:pt>
                <c:pt idx="5931">
                  <c:v>Septiembre</c:v>
                </c:pt>
                <c:pt idx="5932">
                  <c:v>Septiembre</c:v>
                </c:pt>
                <c:pt idx="5933">
                  <c:v>Septiembre</c:v>
                </c:pt>
                <c:pt idx="5934">
                  <c:v>Septiembre</c:v>
                </c:pt>
                <c:pt idx="5935">
                  <c:v>Septiembre</c:v>
                </c:pt>
                <c:pt idx="5936">
                  <c:v>Septiembre</c:v>
                </c:pt>
                <c:pt idx="5937">
                  <c:v>Septiembre</c:v>
                </c:pt>
                <c:pt idx="5938">
                  <c:v>Septiembre</c:v>
                </c:pt>
                <c:pt idx="5939">
                  <c:v>Septiembre</c:v>
                </c:pt>
                <c:pt idx="5940">
                  <c:v>Septiembre</c:v>
                </c:pt>
                <c:pt idx="5941">
                  <c:v>Septiembre</c:v>
                </c:pt>
                <c:pt idx="5942">
                  <c:v>Septiembre</c:v>
                </c:pt>
                <c:pt idx="5943">
                  <c:v>Septiembre</c:v>
                </c:pt>
                <c:pt idx="5944">
                  <c:v>Septiembre</c:v>
                </c:pt>
                <c:pt idx="5945">
                  <c:v>Septiembre</c:v>
                </c:pt>
                <c:pt idx="5946">
                  <c:v>Septiembre</c:v>
                </c:pt>
                <c:pt idx="5947">
                  <c:v>Septiembre</c:v>
                </c:pt>
                <c:pt idx="5948">
                  <c:v>Septiembre</c:v>
                </c:pt>
                <c:pt idx="5949">
                  <c:v>Septiembre</c:v>
                </c:pt>
                <c:pt idx="5950">
                  <c:v>Septiembre</c:v>
                </c:pt>
                <c:pt idx="5951">
                  <c:v>Septiembre</c:v>
                </c:pt>
                <c:pt idx="5952">
                  <c:v>Septiembre</c:v>
                </c:pt>
                <c:pt idx="5953">
                  <c:v>Septiembre</c:v>
                </c:pt>
                <c:pt idx="5954">
                  <c:v>Septiembre</c:v>
                </c:pt>
                <c:pt idx="5955">
                  <c:v>Septiembre</c:v>
                </c:pt>
                <c:pt idx="5956">
                  <c:v>Septiembre</c:v>
                </c:pt>
                <c:pt idx="5957">
                  <c:v>Septiembre</c:v>
                </c:pt>
                <c:pt idx="5958">
                  <c:v>Septiembre</c:v>
                </c:pt>
                <c:pt idx="5959">
                  <c:v>Septiembre</c:v>
                </c:pt>
                <c:pt idx="5960">
                  <c:v>Septiembre</c:v>
                </c:pt>
                <c:pt idx="5961">
                  <c:v>Septiembre</c:v>
                </c:pt>
                <c:pt idx="5962">
                  <c:v>Septiembre</c:v>
                </c:pt>
                <c:pt idx="5963">
                  <c:v>Septiembre</c:v>
                </c:pt>
                <c:pt idx="5964">
                  <c:v>Septiembre</c:v>
                </c:pt>
                <c:pt idx="5965">
                  <c:v>Septiembre</c:v>
                </c:pt>
                <c:pt idx="5966">
                  <c:v>Septiembre</c:v>
                </c:pt>
                <c:pt idx="5967">
                  <c:v>Septiembre</c:v>
                </c:pt>
                <c:pt idx="5968">
                  <c:v>Septiembre</c:v>
                </c:pt>
                <c:pt idx="5969">
                  <c:v>Septiembre</c:v>
                </c:pt>
                <c:pt idx="5970">
                  <c:v>Septiembre</c:v>
                </c:pt>
                <c:pt idx="5971">
                  <c:v>Septiembre</c:v>
                </c:pt>
                <c:pt idx="5972">
                  <c:v>Septiembre</c:v>
                </c:pt>
                <c:pt idx="5973">
                  <c:v>Septiembre</c:v>
                </c:pt>
                <c:pt idx="5974">
                  <c:v>Septiembre</c:v>
                </c:pt>
                <c:pt idx="5975">
                  <c:v>Septiembre</c:v>
                </c:pt>
                <c:pt idx="5976">
                  <c:v>Septiembre</c:v>
                </c:pt>
                <c:pt idx="5977">
                  <c:v>Septiembre</c:v>
                </c:pt>
                <c:pt idx="5978">
                  <c:v>Septiembre</c:v>
                </c:pt>
                <c:pt idx="5979">
                  <c:v>Septiembre</c:v>
                </c:pt>
                <c:pt idx="5980">
                  <c:v>Septiembre</c:v>
                </c:pt>
                <c:pt idx="5981">
                  <c:v>Septiembre</c:v>
                </c:pt>
                <c:pt idx="5982">
                  <c:v>Septiembre</c:v>
                </c:pt>
                <c:pt idx="5983">
                  <c:v>Septiembre</c:v>
                </c:pt>
                <c:pt idx="5984">
                  <c:v>Septiembre</c:v>
                </c:pt>
                <c:pt idx="5985">
                  <c:v>Septiembre</c:v>
                </c:pt>
                <c:pt idx="5986">
                  <c:v>Septiembre</c:v>
                </c:pt>
                <c:pt idx="5987">
                  <c:v>Septiembre</c:v>
                </c:pt>
                <c:pt idx="5988">
                  <c:v>Septiembre</c:v>
                </c:pt>
                <c:pt idx="5989">
                  <c:v>Septiembre</c:v>
                </c:pt>
                <c:pt idx="5990">
                  <c:v>Septiembre</c:v>
                </c:pt>
                <c:pt idx="5991">
                  <c:v>Septiembre</c:v>
                </c:pt>
                <c:pt idx="5992">
                  <c:v>Septiembre</c:v>
                </c:pt>
                <c:pt idx="5993">
                  <c:v>Septiembre</c:v>
                </c:pt>
                <c:pt idx="5994">
                  <c:v>Septiembre</c:v>
                </c:pt>
                <c:pt idx="5995">
                  <c:v>Septiembre</c:v>
                </c:pt>
                <c:pt idx="5996">
                  <c:v>Septiembre</c:v>
                </c:pt>
                <c:pt idx="5997">
                  <c:v>Septiembre</c:v>
                </c:pt>
                <c:pt idx="5998">
                  <c:v>Septiembre</c:v>
                </c:pt>
                <c:pt idx="5999">
                  <c:v>Septiembre</c:v>
                </c:pt>
                <c:pt idx="6000">
                  <c:v>Septiembre</c:v>
                </c:pt>
                <c:pt idx="6001">
                  <c:v>Septiembre</c:v>
                </c:pt>
                <c:pt idx="6002">
                  <c:v>Septiembre</c:v>
                </c:pt>
                <c:pt idx="6003">
                  <c:v>Septiembre</c:v>
                </c:pt>
                <c:pt idx="6004">
                  <c:v>Septiembre</c:v>
                </c:pt>
                <c:pt idx="6005">
                  <c:v>Septiembre</c:v>
                </c:pt>
                <c:pt idx="6006">
                  <c:v>Septiembre</c:v>
                </c:pt>
                <c:pt idx="6007">
                  <c:v>Septiembre</c:v>
                </c:pt>
                <c:pt idx="6008">
                  <c:v>Septiembre</c:v>
                </c:pt>
                <c:pt idx="6009">
                  <c:v>Septiembre</c:v>
                </c:pt>
                <c:pt idx="6010">
                  <c:v>Septiembre</c:v>
                </c:pt>
                <c:pt idx="6011">
                  <c:v>Septiembre</c:v>
                </c:pt>
                <c:pt idx="6012">
                  <c:v>Septiembre</c:v>
                </c:pt>
                <c:pt idx="6013">
                  <c:v>Septiembre</c:v>
                </c:pt>
                <c:pt idx="6014">
                  <c:v>Septiembre</c:v>
                </c:pt>
                <c:pt idx="6015">
                  <c:v>Septiembre</c:v>
                </c:pt>
                <c:pt idx="6016">
                  <c:v>Septiembre</c:v>
                </c:pt>
                <c:pt idx="6017">
                  <c:v>Septiembre</c:v>
                </c:pt>
                <c:pt idx="6018">
                  <c:v>Septiembre</c:v>
                </c:pt>
                <c:pt idx="6019">
                  <c:v>Septiembre</c:v>
                </c:pt>
                <c:pt idx="6020">
                  <c:v>Septiembre</c:v>
                </c:pt>
                <c:pt idx="6021">
                  <c:v>Septiembre</c:v>
                </c:pt>
                <c:pt idx="6022">
                  <c:v>Septiembre</c:v>
                </c:pt>
                <c:pt idx="6023">
                  <c:v>Septiembre</c:v>
                </c:pt>
                <c:pt idx="6024">
                  <c:v>Septiembre</c:v>
                </c:pt>
                <c:pt idx="6025">
                  <c:v>Septiembre</c:v>
                </c:pt>
                <c:pt idx="6026">
                  <c:v>Septiembre</c:v>
                </c:pt>
                <c:pt idx="6027">
                  <c:v>Septiembre</c:v>
                </c:pt>
                <c:pt idx="6028">
                  <c:v>Septiembre</c:v>
                </c:pt>
                <c:pt idx="6029">
                  <c:v>Septiembre</c:v>
                </c:pt>
                <c:pt idx="6030">
                  <c:v>Septiembre</c:v>
                </c:pt>
                <c:pt idx="6031">
                  <c:v>Septiembre</c:v>
                </c:pt>
                <c:pt idx="6032">
                  <c:v>Septiembre</c:v>
                </c:pt>
                <c:pt idx="6033">
                  <c:v>Septiembre</c:v>
                </c:pt>
                <c:pt idx="6034">
                  <c:v>Septiembre</c:v>
                </c:pt>
                <c:pt idx="6035">
                  <c:v>Septiembre</c:v>
                </c:pt>
                <c:pt idx="6036">
                  <c:v>Septiembre</c:v>
                </c:pt>
                <c:pt idx="6037">
                  <c:v>Septiembre</c:v>
                </c:pt>
                <c:pt idx="6038">
                  <c:v>Septiembre</c:v>
                </c:pt>
                <c:pt idx="6039">
                  <c:v>Septiembre</c:v>
                </c:pt>
                <c:pt idx="6040">
                  <c:v>Septiembre</c:v>
                </c:pt>
                <c:pt idx="6041">
                  <c:v>Septiembre</c:v>
                </c:pt>
                <c:pt idx="6042">
                  <c:v>Septiembre</c:v>
                </c:pt>
                <c:pt idx="6043">
                  <c:v>Septiembre</c:v>
                </c:pt>
                <c:pt idx="6044">
                  <c:v>Septiembre</c:v>
                </c:pt>
                <c:pt idx="6045">
                  <c:v>Septiembre</c:v>
                </c:pt>
                <c:pt idx="6046">
                  <c:v>Septiembre</c:v>
                </c:pt>
                <c:pt idx="6047">
                  <c:v>Septiembre</c:v>
                </c:pt>
                <c:pt idx="6048">
                  <c:v>Septiembre</c:v>
                </c:pt>
                <c:pt idx="6049">
                  <c:v>Septiembre</c:v>
                </c:pt>
                <c:pt idx="6050">
                  <c:v>Septiembre</c:v>
                </c:pt>
                <c:pt idx="6051">
                  <c:v>Septiembre</c:v>
                </c:pt>
                <c:pt idx="6052">
                  <c:v>Septiembre</c:v>
                </c:pt>
                <c:pt idx="6053">
                  <c:v>Septiembre</c:v>
                </c:pt>
                <c:pt idx="6054">
                  <c:v>Septiembre</c:v>
                </c:pt>
                <c:pt idx="6055">
                  <c:v>Septiembre</c:v>
                </c:pt>
                <c:pt idx="6056">
                  <c:v>Septiembre</c:v>
                </c:pt>
                <c:pt idx="6057">
                  <c:v>Septiembre</c:v>
                </c:pt>
                <c:pt idx="6058">
                  <c:v>Septiembre</c:v>
                </c:pt>
                <c:pt idx="6059">
                  <c:v>Septiembre</c:v>
                </c:pt>
                <c:pt idx="6060">
                  <c:v>Septiembre</c:v>
                </c:pt>
                <c:pt idx="6061">
                  <c:v>Septiembre</c:v>
                </c:pt>
                <c:pt idx="6062">
                  <c:v>Septiembre</c:v>
                </c:pt>
                <c:pt idx="6063">
                  <c:v>Septiembre</c:v>
                </c:pt>
                <c:pt idx="6064">
                  <c:v>Septiembre</c:v>
                </c:pt>
                <c:pt idx="6065">
                  <c:v>Septiembre</c:v>
                </c:pt>
                <c:pt idx="6066">
                  <c:v>Septiembre</c:v>
                </c:pt>
                <c:pt idx="6067">
                  <c:v>Septiembre</c:v>
                </c:pt>
                <c:pt idx="6068">
                  <c:v>Septiembre</c:v>
                </c:pt>
                <c:pt idx="6069">
                  <c:v>Septiembre</c:v>
                </c:pt>
                <c:pt idx="6070">
                  <c:v>Septiembre</c:v>
                </c:pt>
                <c:pt idx="6071">
                  <c:v>Septiembre</c:v>
                </c:pt>
                <c:pt idx="6072">
                  <c:v>Septiembre</c:v>
                </c:pt>
                <c:pt idx="6073">
                  <c:v>Septiembre</c:v>
                </c:pt>
                <c:pt idx="6074">
                  <c:v>Septiembre</c:v>
                </c:pt>
                <c:pt idx="6075">
                  <c:v>Septiembre</c:v>
                </c:pt>
                <c:pt idx="6076">
                  <c:v>Septiembre</c:v>
                </c:pt>
                <c:pt idx="6077">
                  <c:v>Septiembre</c:v>
                </c:pt>
                <c:pt idx="6078">
                  <c:v>Septiembre</c:v>
                </c:pt>
                <c:pt idx="6079">
                  <c:v>Septiembre</c:v>
                </c:pt>
                <c:pt idx="6080">
                  <c:v>Septiembre</c:v>
                </c:pt>
                <c:pt idx="6081">
                  <c:v>Septiembre</c:v>
                </c:pt>
                <c:pt idx="6082">
                  <c:v>Septiembre</c:v>
                </c:pt>
                <c:pt idx="6083">
                  <c:v>Septiembre</c:v>
                </c:pt>
                <c:pt idx="6084">
                  <c:v>Septiembre</c:v>
                </c:pt>
                <c:pt idx="6085">
                  <c:v>Septiembre</c:v>
                </c:pt>
                <c:pt idx="6086">
                  <c:v>Septiembre</c:v>
                </c:pt>
                <c:pt idx="6087">
                  <c:v>Septiembre</c:v>
                </c:pt>
                <c:pt idx="6088">
                  <c:v>Septiembre</c:v>
                </c:pt>
                <c:pt idx="6089">
                  <c:v>Septiembre</c:v>
                </c:pt>
                <c:pt idx="6090">
                  <c:v>Septiembre</c:v>
                </c:pt>
                <c:pt idx="6091">
                  <c:v>Septiembre</c:v>
                </c:pt>
                <c:pt idx="6092">
                  <c:v>Septiembre</c:v>
                </c:pt>
                <c:pt idx="6093">
                  <c:v>Septiembre</c:v>
                </c:pt>
                <c:pt idx="6094">
                  <c:v>Septiembre</c:v>
                </c:pt>
                <c:pt idx="6095">
                  <c:v>Septiembre</c:v>
                </c:pt>
                <c:pt idx="6096">
                  <c:v>Septiembre</c:v>
                </c:pt>
                <c:pt idx="6097">
                  <c:v>Septiembre</c:v>
                </c:pt>
                <c:pt idx="6098">
                  <c:v>Septiembre</c:v>
                </c:pt>
                <c:pt idx="6099">
                  <c:v>Septiembre</c:v>
                </c:pt>
                <c:pt idx="6100">
                  <c:v>Septiembre</c:v>
                </c:pt>
                <c:pt idx="6101">
                  <c:v>Septiembre</c:v>
                </c:pt>
                <c:pt idx="6102">
                  <c:v>Septiembre</c:v>
                </c:pt>
                <c:pt idx="6103">
                  <c:v>Septiembre</c:v>
                </c:pt>
                <c:pt idx="6104">
                  <c:v>Septiembre</c:v>
                </c:pt>
                <c:pt idx="6105">
                  <c:v>Septiembre</c:v>
                </c:pt>
                <c:pt idx="6106">
                  <c:v>Septiembre</c:v>
                </c:pt>
                <c:pt idx="6107">
                  <c:v>Septiembre</c:v>
                </c:pt>
                <c:pt idx="6108">
                  <c:v>Septiembre</c:v>
                </c:pt>
                <c:pt idx="6109">
                  <c:v>Septiembre</c:v>
                </c:pt>
                <c:pt idx="6110">
                  <c:v>Septiembre</c:v>
                </c:pt>
                <c:pt idx="6111">
                  <c:v>Septiembre</c:v>
                </c:pt>
                <c:pt idx="6112">
                  <c:v>Septiembre</c:v>
                </c:pt>
                <c:pt idx="6113">
                  <c:v>Septiembre</c:v>
                </c:pt>
                <c:pt idx="6114">
                  <c:v>Septiembre</c:v>
                </c:pt>
                <c:pt idx="6115">
                  <c:v>Septiembre</c:v>
                </c:pt>
                <c:pt idx="6116">
                  <c:v>Septiembre</c:v>
                </c:pt>
                <c:pt idx="6117">
                  <c:v>Septiembre</c:v>
                </c:pt>
                <c:pt idx="6118">
                  <c:v>Septiembre</c:v>
                </c:pt>
                <c:pt idx="6119">
                  <c:v>Septiembre</c:v>
                </c:pt>
                <c:pt idx="6120">
                  <c:v>Septiembre</c:v>
                </c:pt>
                <c:pt idx="6121">
                  <c:v>Septiembre</c:v>
                </c:pt>
                <c:pt idx="6122">
                  <c:v>Septiembre</c:v>
                </c:pt>
                <c:pt idx="6123">
                  <c:v>Septiembre</c:v>
                </c:pt>
                <c:pt idx="6124">
                  <c:v>Septiembre</c:v>
                </c:pt>
                <c:pt idx="6125">
                  <c:v>Septiembre</c:v>
                </c:pt>
                <c:pt idx="6126">
                  <c:v>Septiembre</c:v>
                </c:pt>
                <c:pt idx="6127">
                  <c:v>Septiembre</c:v>
                </c:pt>
                <c:pt idx="6128">
                  <c:v>Septiembre</c:v>
                </c:pt>
                <c:pt idx="6129">
                  <c:v>Septiembre</c:v>
                </c:pt>
                <c:pt idx="6130">
                  <c:v>Septiembre</c:v>
                </c:pt>
                <c:pt idx="6131">
                  <c:v>Septiembre</c:v>
                </c:pt>
                <c:pt idx="6132">
                  <c:v>Septiembre</c:v>
                </c:pt>
                <c:pt idx="6133">
                  <c:v>Septiembre</c:v>
                </c:pt>
                <c:pt idx="6134">
                  <c:v>Septiembre</c:v>
                </c:pt>
                <c:pt idx="6135">
                  <c:v>Septiembre</c:v>
                </c:pt>
                <c:pt idx="6136">
                  <c:v>Septiembre</c:v>
                </c:pt>
                <c:pt idx="6137">
                  <c:v>Septiembre</c:v>
                </c:pt>
                <c:pt idx="6138">
                  <c:v>Septiembre</c:v>
                </c:pt>
                <c:pt idx="6139">
                  <c:v>Septiembre</c:v>
                </c:pt>
                <c:pt idx="6140">
                  <c:v>Septiembre</c:v>
                </c:pt>
                <c:pt idx="6141">
                  <c:v>Septiembre</c:v>
                </c:pt>
                <c:pt idx="6142">
                  <c:v>Septiembre</c:v>
                </c:pt>
                <c:pt idx="6143">
                  <c:v>Septiembre</c:v>
                </c:pt>
                <c:pt idx="6144">
                  <c:v>Septiembre</c:v>
                </c:pt>
                <c:pt idx="6145">
                  <c:v>Septiembre</c:v>
                </c:pt>
                <c:pt idx="6146">
                  <c:v>Septiembre</c:v>
                </c:pt>
                <c:pt idx="6147">
                  <c:v>Septiembre</c:v>
                </c:pt>
                <c:pt idx="6148">
                  <c:v>Septiembre</c:v>
                </c:pt>
                <c:pt idx="6149">
                  <c:v>Septiembre</c:v>
                </c:pt>
                <c:pt idx="6150">
                  <c:v>Septiembre</c:v>
                </c:pt>
                <c:pt idx="6151">
                  <c:v>Septiembre</c:v>
                </c:pt>
                <c:pt idx="6152">
                  <c:v>Septiembre</c:v>
                </c:pt>
                <c:pt idx="6153">
                  <c:v>Septiembre</c:v>
                </c:pt>
                <c:pt idx="6154">
                  <c:v>Septiembre</c:v>
                </c:pt>
                <c:pt idx="6155">
                  <c:v>Septiembre</c:v>
                </c:pt>
                <c:pt idx="6156">
                  <c:v>Septiembre</c:v>
                </c:pt>
                <c:pt idx="6157">
                  <c:v>Septiembre</c:v>
                </c:pt>
                <c:pt idx="6158">
                  <c:v>Septiembre</c:v>
                </c:pt>
                <c:pt idx="6159">
                  <c:v>Septiembre</c:v>
                </c:pt>
                <c:pt idx="6160">
                  <c:v>Septiembre</c:v>
                </c:pt>
                <c:pt idx="6161">
                  <c:v>Septiembre</c:v>
                </c:pt>
                <c:pt idx="6162">
                  <c:v>Septiembre</c:v>
                </c:pt>
                <c:pt idx="6163">
                  <c:v>Septiembre</c:v>
                </c:pt>
                <c:pt idx="6164">
                  <c:v>Septiembre</c:v>
                </c:pt>
                <c:pt idx="6165">
                  <c:v>Septiembre</c:v>
                </c:pt>
                <c:pt idx="6166">
                  <c:v>Septiembre</c:v>
                </c:pt>
                <c:pt idx="6167">
                  <c:v>Septiembre</c:v>
                </c:pt>
                <c:pt idx="6168">
                  <c:v>Septiembre</c:v>
                </c:pt>
                <c:pt idx="6169">
                  <c:v>Septiembre</c:v>
                </c:pt>
                <c:pt idx="6170">
                  <c:v>Septiembre</c:v>
                </c:pt>
                <c:pt idx="6171">
                  <c:v>Septiembre</c:v>
                </c:pt>
                <c:pt idx="6172">
                  <c:v>Septiembre</c:v>
                </c:pt>
                <c:pt idx="6173">
                  <c:v>Septiembre</c:v>
                </c:pt>
                <c:pt idx="6174">
                  <c:v>Septiembre</c:v>
                </c:pt>
                <c:pt idx="6175">
                  <c:v>Septiembre</c:v>
                </c:pt>
                <c:pt idx="6176">
                  <c:v>Septiembre</c:v>
                </c:pt>
                <c:pt idx="6177">
                  <c:v>Septiembre</c:v>
                </c:pt>
                <c:pt idx="6178">
                  <c:v>Septiembre</c:v>
                </c:pt>
                <c:pt idx="6179">
                  <c:v>Septiembre</c:v>
                </c:pt>
                <c:pt idx="6180">
                  <c:v>Septiembre</c:v>
                </c:pt>
                <c:pt idx="6181">
                  <c:v>Septiembre</c:v>
                </c:pt>
                <c:pt idx="6182">
                  <c:v>Septiembre</c:v>
                </c:pt>
                <c:pt idx="6183">
                  <c:v>Septiembre</c:v>
                </c:pt>
                <c:pt idx="6184">
                  <c:v>Septiembre</c:v>
                </c:pt>
                <c:pt idx="6185">
                  <c:v>Septiembre</c:v>
                </c:pt>
                <c:pt idx="6186">
                  <c:v>Septiembre</c:v>
                </c:pt>
                <c:pt idx="6187">
                  <c:v>Septiembre</c:v>
                </c:pt>
                <c:pt idx="6188">
                  <c:v>Septiembre</c:v>
                </c:pt>
                <c:pt idx="6189">
                  <c:v>Septiembre</c:v>
                </c:pt>
                <c:pt idx="6190">
                  <c:v>Septiembre</c:v>
                </c:pt>
                <c:pt idx="6191">
                  <c:v>Septiembre</c:v>
                </c:pt>
                <c:pt idx="6192">
                  <c:v>Septiembre</c:v>
                </c:pt>
                <c:pt idx="6193">
                  <c:v>Septiembre</c:v>
                </c:pt>
                <c:pt idx="6194">
                  <c:v>Septiembre</c:v>
                </c:pt>
                <c:pt idx="6195">
                  <c:v>Septiembre</c:v>
                </c:pt>
                <c:pt idx="6196">
                  <c:v>Septiembre</c:v>
                </c:pt>
                <c:pt idx="6197">
                  <c:v>Septiembre</c:v>
                </c:pt>
                <c:pt idx="6198">
                  <c:v>Septiembre</c:v>
                </c:pt>
                <c:pt idx="6199">
                  <c:v>Septiembre</c:v>
                </c:pt>
                <c:pt idx="6200">
                  <c:v>Septiembre</c:v>
                </c:pt>
                <c:pt idx="6201">
                  <c:v>Septiembre</c:v>
                </c:pt>
                <c:pt idx="6202">
                  <c:v>Septiembre</c:v>
                </c:pt>
                <c:pt idx="6203">
                  <c:v>Septiembre</c:v>
                </c:pt>
                <c:pt idx="6204">
                  <c:v>Septiembre</c:v>
                </c:pt>
                <c:pt idx="6205">
                  <c:v>Septiembre</c:v>
                </c:pt>
                <c:pt idx="6206">
                  <c:v>Septiembre</c:v>
                </c:pt>
                <c:pt idx="6207">
                  <c:v>Septiembre</c:v>
                </c:pt>
                <c:pt idx="6208">
                  <c:v>Septiembre</c:v>
                </c:pt>
                <c:pt idx="6209">
                  <c:v>Septiembre</c:v>
                </c:pt>
                <c:pt idx="6210">
                  <c:v>Septiembre</c:v>
                </c:pt>
                <c:pt idx="6211">
                  <c:v>Septiembre</c:v>
                </c:pt>
                <c:pt idx="6212">
                  <c:v>Septiembre</c:v>
                </c:pt>
                <c:pt idx="6213">
                  <c:v>Septiembre</c:v>
                </c:pt>
                <c:pt idx="6214">
                  <c:v>Septiembre</c:v>
                </c:pt>
                <c:pt idx="6215">
                  <c:v>Septiembre</c:v>
                </c:pt>
                <c:pt idx="6216">
                  <c:v>Septiembre</c:v>
                </c:pt>
                <c:pt idx="6217">
                  <c:v>Septiembre</c:v>
                </c:pt>
                <c:pt idx="6218">
                  <c:v>Septiembre</c:v>
                </c:pt>
                <c:pt idx="6219">
                  <c:v>Septiembre</c:v>
                </c:pt>
                <c:pt idx="6220">
                  <c:v>Septiembre</c:v>
                </c:pt>
                <c:pt idx="6221">
                  <c:v>Septiembre</c:v>
                </c:pt>
                <c:pt idx="6222">
                  <c:v>Septiembre</c:v>
                </c:pt>
                <c:pt idx="6223">
                  <c:v>Septiembre</c:v>
                </c:pt>
                <c:pt idx="6224">
                  <c:v>Septiembre</c:v>
                </c:pt>
                <c:pt idx="6225">
                  <c:v>Septiembre</c:v>
                </c:pt>
                <c:pt idx="6226">
                  <c:v>Septiembre</c:v>
                </c:pt>
                <c:pt idx="6227">
                  <c:v>Septiembre</c:v>
                </c:pt>
                <c:pt idx="6228">
                  <c:v>Septiembre</c:v>
                </c:pt>
                <c:pt idx="6229">
                  <c:v>Septiembre</c:v>
                </c:pt>
                <c:pt idx="6230">
                  <c:v>Septiembre</c:v>
                </c:pt>
                <c:pt idx="6231">
                  <c:v>Septiembre</c:v>
                </c:pt>
                <c:pt idx="6232">
                  <c:v>Septiembre</c:v>
                </c:pt>
                <c:pt idx="6233">
                  <c:v>Septiembre</c:v>
                </c:pt>
                <c:pt idx="6234">
                  <c:v>Septiembre</c:v>
                </c:pt>
                <c:pt idx="6235">
                  <c:v>Septiembre</c:v>
                </c:pt>
                <c:pt idx="6236">
                  <c:v>Septiembre</c:v>
                </c:pt>
                <c:pt idx="6237">
                  <c:v>Septiembre</c:v>
                </c:pt>
                <c:pt idx="6238">
                  <c:v>Septiembre</c:v>
                </c:pt>
                <c:pt idx="6239">
                  <c:v>Septiembre</c:v>
                </c:pt>
                <c:pt idx="6240">
                  <c:v>Septiembre</c:v>
                </c:pt>
                <c:pt idx="6241">
                  <c:v>Septiembre</c:v>
                </c:pt>
                <c:pt idx="6242">
                  <c:v>Septiembre</c:v>
                </c:pt>
                <c:pt idx="6243">
                  <c:v>Septiembre</c:v>
                </c:pt>
                <c:pt idx="6244">
                  <c:v>Septiembre</c:v>
                </c:pt>
                <c:pt idx="6245">
                  <c:v>Septiembre</c:v>
                </c:pt>
                <c:pt idx="6246">
                  <c:v>Septiembre</c:v>
                </c:pt>
                <c:pt idx="6247">
                  <c:v>Septiembre</c:v>
                </c:pt>
                <c:pt idx="6248">
                  <c:v>Septiembre</c:v>
                </c:pt>
                <c:pt idx="6249">
                  <c:v>Septiembre</c:v>
                </c:pt>
                <c:pt idx="6250">
                  <c:v>Septiembre</c:v>
                </c:pt>
                <c:pt idx="6251">
                  <c:v>Septiembre</c:v>
                </c:pt>
                <c:pt idx="6252">
                  <c:v>Septiembre</c:v>
                </c:pt>
                <c:pt idx="6253">
                  <c:v>Septiembre</c:v>
                </c:pt>
                <c:pt idx="6254">
                  <c:v>Septiembre</c:v>
                </c:pt>
                <c:pt idx="6255">
                  <c:v>Septiembre</c:v>
                </c:pt>
                <c:pt idx="6256">
                  <c:v>Septiembre</c:v>
                </c:pt>
                <c:pt idx="6257">
                  <c:v>Septiembre</c:v>
                </c:pt>
                <c:pt idx="6258">
                  <c:v>Septiembre</c:v>
                </c:pt>
                <c:pt idx="6259">
                  <c:v>Septiembre</c:v>
                </c:pt>
                <c:pt idx="6260">
                  <c:v>Septiembre</c:v>
                </c:pt>
                <c:pt idx="6261">
                  <c:v>Septiembre</c:v>
                </c:pt>
                <c:pt idx="6262">
                  <c:v>Septiembre</c:v>
                </c:pt>
                <c:pt idx="6263">
                  <c:v>Septiembre</c:v>
                </c:pt>
                <c:pt idx="6264">
                  <c:v>Septiembre</c:v>
                </c:pt>
                <c:pt idx="6265">
                  <c:v>Septiembre</c:v>
                </c:pt>
                <c:pt idx="6266">
                  <c:v>Septiembre</c:v>
                </c:pt>
                <c:pt idx="6267">
                  <c:v>Septiembre</c:v>
                </c:pt>
                <c:pt idx="6268">
                  <c:v>Septiembre</c:v>
                </c:pt>
                <c:pt idx="6269">
                  <c:v>Septiembre</c:v>
                </c:pt>
                <c:pt idx="6270">
                  <c:v>Septiembre</c:v>
                </c:pt>
                <c:pt idx="6271">
                  <c:v>Septiembre</c:v>
                </c:pt>
                <c:pt idx="6272">
                  <c:v>Septiembre</c:v>
                </c:pt>
                <c:pt idx="6273">
                  <c:v>Septiembre</c:v>
                </c:pt>
                <c:pt idx="6274">
                  <c:v>Septiembre</c:v>
                </c:pt>
                <c:pt idx="6275">
                  <c:v>Septiembre</c:v>
                </c:pt>
                <c:pt idx="6276">
                  <c:v>Septiembre</c:v>
                </c:pt>
                <c:pt idx="6277">
                  <c:v>Septiembre</c:v>
                </c:pt>
                <c:pt idx="6278">
                  <c:v>Septiembre</c:v>
                </c:pt>
                <c:pt idx="6279">
                  <c:v>Septiembre</c:v>
                </c:pt>
                <c:pt idx="6280">
                  <c:v>Septiembre</c:v>
                </c:pt>
                <c:pt idx="6281">
                  <c:v>Septiembre</c:v>
                </c:pt>
                <c:pt idx="6282">
                  <c:v>Septiembre</c:v>
                </c:pt>
                <c:pt idx="6283">
                  <c:v>Septiembre</c:v>
                </c:pt>
                <c:pt idx="6284">
                  <c:v>Septiembre</c:v>
                </c:pt>
                <c:pt idx="6285">
                  <c:v>Septiembre</c:v>
                </c:pt>
                <c:pt idx="6286">
                  <c:v>Septiembre</c:v>
                </c:pt>
                <c:pt idx="6287">
                  <c:v>Septiembre</c:v>
                </c:pt>
                <c:pt idx="6288">
                  <c:v>Septiembre</c:v>
                </c:pt>
                <c:pt idx="6289">
                  <c:v>Septiembre</c:v>
                </c:pt>
                <c:pt idx="6290">
                  <c:v>Septiembre</c:v>
                </c:pt>
                <c:pt idx="6291">
                  <c:v>Septiembre</c:v>
                </c:pt>
                <c:pt idx="6292">
                  <c:v>Septiembre</c:v>
                </c:pt>
                <c:pt idx="6293">
                  <c:v>Septiembre</c:v>
                </c:pt>
                <c:pt idx="6294">
                  <c:v>Septiembre</c:v>
                </c:pt>
                <c:pt idx="6295">
                  <c:v>Septiembre</c:v>
                </c:pt>
                <c:pt idx="6296">
                  <c:v>Septiembre</c:v>
                </c:pt>
                <c:pt idx="6297">
                  <c:v>Septiembre</c:v>
                </c:pt>
                <c:pt idx="6298">
                  <c:v>Septiembre</c:v>
                </c:pt>
                <c:pt idx="6299">
                  <c:v>Septiembre</c:v>
                </c:pt>
                <c:pt idx="6300">
                  <c:v>Septiembre</c:v>
                </c:pt>
                <c:pt idx="6301">
                  <c:v>Septiembre</c:v>
                </c:pt>
                <c:pt idx="6302">
                  <c:v>Septiembre</c:v>
                </c:pt>
                <c:pt idx="6303">
                  <c:v>Septiembre</c:v>
                </c:pt>
                <c:pt idx="6304">
                  <c:v>Septiembre</c:v>
                </c:pt>
                <c:pt idx="6305">
                  <c:v>Septiembre</c:v>
                </c:pt>
                <c:pt idx="6306">
                  <c:v>Septiembre</c:v>
                </c:pt>
                <c:pt idx="6307">
                  <c:v>Septiembre</c:v>
                </c:pt>
                <c:pt idx="6308">
                  <c:v>Septiembre</c:v>
                </c:pt>
                <c:pt idx="6309">
                  <c:v>Septiembre</c:v>
                </c:pt>
                <c:pt idx="6310">
                  <c:v>Septiembre</c:v>
                </c:pt>
                <c:pt idx="6311">
                  <c:v>Septiembre</c:v>
                </c:pt>
                <c:pt idx="6312">
                  <c:v>Septiembre</c:v>
                </c:pt>
                <c:pt idx="6313">
                  <c:v>Septiembre</c:v>
                </c:pt>
                <c:pt idx="6314">
                  <c:v>Septiembre</c:v>
                </c:pt>
                <c:pt idx="6315">
                  <c:v>Septiembre</c:v>
                </c:pt>
                <c:pt idx="6316">
                  <c:v>Septiembre</c:v>
                </c:pt>
                <c:pt idx="6317">
                  <c:v>Septiembre</c:v>
                </c:pt>
                <c:pt idx="6318">
                  <c:v>Septiembre</c:v>
                </c:pt>
                <c:pt idx="6319">
                  <c:v>Septiembre</c:v>
                </c:pt>
                <c:pt idx="6320">
                  <c:v>Septiembre</c:v>
                </c:pt>
                <c:pt idx="6321">
                  <c:v>Septiembre</c:v>
                </c:pt>
                <c:pt idx="6322">
                  <c:v>Septiembre</c:v>
                </c:pt>
                <c:pt idx="6323">
                  <c:v>Septiembre</c:v>
                </c:pt>
                <c:pt idx="6324">
                  <c:v>Septiembre</c:v>
                </c:pt>
                <c:pt idx="6325">
                  <c:v>Septiembre</c:v>
                </c:pt>
                <c:pt idx="6326">
                  <c:v>Septiembre</c:v>
                </c:pt>
                <c:pt idx="6327">
                  <c:v>Septiembre</c:v>
                </c:pt>
                <c:pt idx="6328">
                  <c:v>Septiembre</c:v>
                </c:pt>
                <c:pt idx="6329">
                  <c:v>Septiembre</c:v>
                </c:pt>
                <c:pt idx="6330">
                  <c:v>Septiembre</c:v>
                </c:pt>
                <c:pt idx="6331">
                  <c:v>Septiembre</c:v>
                </c:pt>
                <c:pt idx="6332">
                  <c:v>Septiembre</c:v>
                </c:pt>
                <c:pt idx="6333">
                  <c:v>Septiembre</c:v>
                </c:pt>
                <c:pt idx="6334">
                  <c:v>Septiembre</c:v>
                </c:pt>
                <c:pt idx="6335">
                  <c:v>Septiembre</c:v>
                </c:pt>
                <c:pt idx="6336">
                  <c:v>Septiembre</c:v>
                </c:pt>
                <c:pt idx="6337">
                  <c:v>Septiembre</c:v>
                </c:pt>
                <c:pt idx="6338">
                  <c:v>Septiembre</c:v>
                </c:pt>
                <c:pt idx="6339">
                  <c:v>Septiembre</c:v>
                </c:pt>
                <c:pt idx="6340">
                  <c:v>Septiembre</c:v>
                </c:pt>
                <c:pt idx="6341">
                  <c:v>Septiembre</c:v>
                </c:pt>
                <c:pt idx="6342">
                  <c:v>Septiembre</c:v>
                </c:pt>
                <c:pt idx="6343">
                  <c:v>Septiembre</c:v>
                </c:pt>
                <c:pt idx="6344">
                  <c:v>Septiembre</c:v>
                </c:pt>
                <c:pt idx="6345">
                  <c:v>Septiembre</c:v>
                </c:pt>
                <c:pt idx="6346">
                  <c:v>Septiembre</c:v>
                </c:pt>
                <c:pt idx="6347">
                  <c:v>Septiembre</c:v>
                </c:pt>
                <c:pt idx="6348">
                  <c:v>Septiembre</c:v>
                </c:pt>
                <c:pt idx="6349">
                  <c:v>Septiembre</c:v>
                </c:pt>
                <c:pt idx="6350">
                  <c:v>Septiembre</c:v>
                </c:pt>
                <c:pt idx="6351">
                  <c:v>Septiembre</c:v>
                </c:pt>
                <c:pt idx="6352">
                  <c:v>Septiembre</c:v>
                </c:pt>
                <c:pt idx="6353">
                  <c:v>Septiembre</c:v>
                </c:pt>
                <c:pt idx="6354">
                  <c:v>Septiembre</c:v>
                </c:pt>
                <c:pt idx="6355">
                  <c:v>Septiembre</c:v>
                </c:pt>
                <c:pt idx="6356">
                  <c:v>Septiembre</c:v>
                </c:pt>
                <c:pt idx="6357">
                  <c:v>Septiembre</c:v>
                </c:pt>
                <c:pt idx="6358">
                  <c:v>Septiembre</c:v>
                </c:pt>
                <c:pt idx="6359">
                  <c:v>Septiembre</c:v>
                </c:pt>
                <c:pt idx="6360">
                  <c:v>Septiembre</c:v>
                </c:pt>
                <c:pt idx="6361">
                  <c:v>Septiembre</c:v>
                </c:pt>
                <c:pt idx="6362">
                  <c:v>Septiembre</c:v>
                </c:pt>
                <c:pt idx="6363">
                  <c:v>Septiembre</c:v>
                </c:pt>
                <c:pt idx="6364">
                  <c:v>Septiembre</c:v>
                </c:pt>
                <c:pt idx="6365">
                  <c:v>Septiembre</c:v>
                </c:pt>
                <c:pt idx="6366">
                  <c:v>Septiembre</c:v>
                </c:pt>
                <c:pt idx="6367">
                  <c:v>Septiembre</c:v>
                </c:pt>
                <c:pt idx="6368">
                  <c:v>Septiembre</c:v>
                </c:pt>
                <c:pt idx="6369">
                  <c:v>Septiembre</c:v>
                </c:pt>
                <c:pt idx="6370">
                  <c:v>Septiembre</c:v>
                </c:pt>
                <c:pt idx="6371">
                  <c:v>Septiembre</c:v>
                </c:pt>
                <c:pt idx="6372">
                  <c:v>Septiembre</c:v>
                </c:pt>
                <c:pt idx="6373">
                  <c:v>Septiembre</c:v>
                </c:pt>
                <c:pt idx="6374">
                  <c:v>Septiembre</c:v>
                </c:pt>
                <c:pt idx="6375">
                  <c:v>Septiembre</c:v>
                </c:pt>
                <c:pt idx="6376">
                  <c:v>Septiembre</c:v>
                </c:pt>
                <c:pt idx="6377">
                  <c:v>Septiembre</c:v>
                </c:pt>
                <c:pt idx="6378">
                  <c:v>Septiembre</c:v>
                </c:pt>
                <c:pt idx="6379">
                  <c:v>Septiembre</c:v>
                </c:pt>
                <c:pt idx="6380">
                  <c:v>Septiembre</c:v>
                </c:pt>
                <c:pt idx="6381">
                  <c:v>Septiembre</c:v>
                </c:pt>
                <c:pt idx="6382">
                  <c:v>Septiembre</c:v>
                </c:pt>
                <c:pt idx="6383">
                  <c:v>Septiembre</c:v>
                </c:pt>
                <c:pt idx="6384">
                  <c:v>Septiembre</c:v>
                </c:pt>
                <c:pt idx="6385">
                  <c:v>Septiembre</c:v>
                </c:pt>
                <c:pt idx="6386">
                  <c:v>Septiembre</c:v>
                </c:pt>
                <c:pt idx="6387">
                  <c:v>Septiembre</c:v>
                </c:pt>
                <c:pt idx="6388">
                  <c:v>Septiembre</c:v>
                </c:pt>
                <c:pt idx="6389">
                  <c:v>Septiembre</c:v>
                </c:pt>
                <c:pt idx="6390">
                  <c:v>Septiembre</c:v>
                </c:pt>
                <c:pt idx="6391">
                  <c:v>Septiembre</c:v>
                </c:pt>
                <c:pt idx="6392">
                  <c:v>Septiembre</c:v>
                </c:pt>
                <c:pt idx="6393">
                  <c:v>Septiembre</c:v>
                </c:pt>
                <c:pt idx="6394">
                  <c:v>Septiembre</c:v>
                </c:pt>
                <c:pt idx="6395">
                  <c:v>Septiembre</c:v>
                </c:pt>
                <c:pt idx="6396">
                  <c:v>Septiembre</c:v>
                </c:pt>
                <c:pt idx="6397">
                  <c:v>Septiembre</c:v>
                </c:pt>
                <c:pt idx="6398">
                  <c:v>Septiembre</c:v>
                </c:pt>
                <c:pt idx="6399">
                  <c:v>Septiembre</c:v>
                </c:pt>
                <c:pt idx="6400">
                  <c:v>Septiembre</c:v>
                </c:pt>
                <c:pt idx="6401">
                  <c:v>Septiembre</c:v>
                </c:pt>
                <c:pt idx="6402">
                  <c:v>Septiembre</c:v>
                </c:pt>
                <c:pt idx="6403">
                  <c:v>Septiembre</c:v>
                </c:pt>
                <c:pt idx="6404">
                  <c:v>Septiembre</c:v>
                </c:pt>
                <c:pt idx="6405">
                  <c:v>Septiembre</c:v>
                </c:pt>
                <c:pt idx="6406">
                  <c:v>Septiembre</c:v>
                </c:pt>
                <c:pt idx="6407">
                  <c:v>Septiembre</c:v>
                </c:pt>
                <c:pt idx="6408">
                  <c:v>Septiembre</c:v>
                </c:pt>
                <c:pt idx="6409">
                  <c:v>Septiembre</c:v>
                </c:pt>
                <c:pt idx="6410">
                  <c:v>Septiembre</c:v>
                </c:pt>
                <c:pt idx="6411">
                  <c:v>Septiembre</c:v>
                </c:pt>
                <c:pt idx="6412">
                  <c:v>Septiembre</c:v>
                </c:pt>
                <c:pt idx="6413">
                  <c:v>Septiembre</c:v>
                </c:pt>
                <c:pt idx="6414">
                  <c:v>Septiembre</c:v>
                </c:pt>
                <c:pt idx="6415">
                  <c:v>Septiembre</c:v>
                </c:pt>
                <c:pt idx="6416">
                  <c:v>Septiembre</c:v>
                </c:pt>
                <c:pt idx="6417">
                  <c:v>Septiembre</c:v>
                </c:pt>
                <c:pt idx="6418">
                  <c:v>Septiembre</c:v>
                </c:pt>
                <c:pt idx="6419">
                  <c:v>Septiembre</c:v>
                </c:pt>
                <c:pt idx="6420">
                  <c:v>Septiembre</c:v>
                </c:pt>
                <c:pt idx="6421">
                  <c:v>Septiembre</c:v>
                </c:pt>
                <c:pt idx="6422">
                  <c:v>Septiembre</c:v>
                </c:pt>
                <c:pt idx="6423">
                  <c:v>Septiembre</c:v>
                </c:pt>
                <c:pt idx="6424">
                  <c:v>Septiembre</c:v>
                </c:pt>
                <c:pt idx="6425">
                  <c:v>Septiembre</c:v>
                </c:pt>
                <c:pt idx="6426">
                  <c:v>Septiembre</c:v>
                </c:pt>
                <c:pt idx="6427">
                  <c:v>Septiembre</c:v>
                </c:pt>
                <c:pt idx="6428">
                  <c:v>Septiembre</c:v>
                </c:pt>
                <c:pt idx="6429">
                  <c:v>Septiembre</c:v>
                </c:pt>
                <c:pt idx="6430">
                  <c:v>Septiembre</c:v>
                </c:pt>
                <c:pt idx="6431">
                  <c:v>Septiembre</c:v>
                </c:pt>
                <c:pt idx="6432">
                  <c:v>Septiembre</c:v>
                </c:pt>
                <c:pt idx="6433">
                  <c:v>Septiembre</c:v>
                </c:pt>
                <c:pt idx="6434">
                  <c:v>Septiembre</c:v>
                </c:pt>
                <c:pt idx="6435">
                  <c:v>Septiembre</c:v>
                </c:pt>
                <c:pt idx="6436">
                  <c:v>Septiembre</c:v>
                </c:pt>
                <c:pt idx="6437">
                  <c:v>Septiembre</c:v>
                </c:pt>
                <c:pt idx="6438">
                  <c:v>Septiembre</c:v>
                </c:pt>
                <c:pt idx="6439">
                  <c:v>Septiembre</c:v>
                </c:pt>
                <c:pt idx="6440">
                  <c:v>Septiembre</c:v>
                </c:pt>
                <c:pt idx="6441">
                  <c:v>Septiembre</c:v>
                </c:pt>
                <c:pt idx="6442">
                  <c:v>Septiembre</c:v>
                </c:pt>
                <c:pt idx="6443">
                  <c:v>Septiembre</c:v>
                </c:pt>
                <c:pt idx="6444">
                  <c:v>Septiembre</c:v>
                </c:pt>
                <c:pt idx="6445">
                  <c:v>Septiembre</c:v>
                </c:pt>
                <c:pt idx="6446">
                  <c:v>Septiembre</c:v>
                </c:pt>
                <c:pt idx="6447">
                  <c:v>Septiembre</c:v>
                </c:pt>
                <c:pt idx="6448">
                  <c:v>Septiembre</c:v>
                </c:pt>
                <c:pt idx="6449">
                  <c:v>Septiembre</c:v>
                </c:pt>
                <c:pt idx="6450">
                  <c:v>Septiembre</c:v>
                </c:pt>
                <c:pt idx="6451">
                  <c:v>Septiembre</c:v>
                </c:pt>
                <c:pt idx="6452">
                  <c:v>Septiembre</c:v>
                </c:pt>
                <c:pt idx="6453">
                  <c:v>Septiembre</c:v>
                </c:pt>
                <c:pt idx="6454">
                  <c:v>Septiembre</c:v>
                </c:pt>
                <c:pt idx="6455">
                  <c:v>Septiembre</c:v>
                </c:pt>
                <c:pt idx="6456">
                  <c:v>Septiembre</c:v>
                </c:pt>
                <c:pt idx="6457">
                  <c:v>Septiembre</c:v>
                </c:pt>
                <c:pt idx="6458">
                  <c:v>Septiembre</c:v>
                </c:pt>
                <c:pt idx="6459">
                  <c:v>Septiembre</c:v>
                </c:pt>
                <c:pt idx="6460">
                  <c:v>Septiembre</c:v>
                </c:pt>
                <c:pt idx="6461">
                  <c:v>Septiembre</c:v>
                </c:pt>
                <c:pt idx="6462">
                  <c:v>Septiembre</c:v>
                </c:pt>
                <c:pt idx="6463">
                  <c:v>Septiembre</c:v>
                </c:pt>
                <c:pt idx="6464">
                  <c:v>Septiembre</c:v>
                </c:pt>
                <c:pt idx="6465">
                  <c:v>Septiembre</c:v>
                </c:pt>
                <c:pt idx="6466">
                  <c:v>Septiembre</c:v>
                </c:pt>
                <c:pt idx="6467">
                  <c:v>Septiembre</c:v>
                </c:pt>
                <c:pt idx="6468">
                  <c:v>Septiembre</c:v>
                </c:pt>
                <c:pt idx="6469">
                  <c:v>Septiembre</c:v>
                </c:pt>
                <c:pt idx="6470">
                  <c:v>Septiembre</c:v>
                </c:pt>
                <c:pt idx="6471">
                  <c:v>Septiembre</c:v>
                </c:pt>
                <c:pt idx="6472">
                  <c:v>Septiembre</c:v>
                </c:pt>
                <c:pt idx="6473">
                  <c:v>Septiembre</c:v>
                </c:pt>
                <c:pt idx="6474">
                  <c:v>Septiembre</c:v>
                </c:pt>
                <c:pt idx="6475">
                  <c:v>Septiembre</c:v>
                </c:pt>
                <c:pt idx="6476">
                  <c:v>Septiembre</c:v>
                </c:pt>
                <c:pt idx="6477">
                  <c:v>Septiembre</c:v>
                </c:pt>
                <c:pt idx="6478">
                  <c:v>Septiembre</c:v>
                </c:pt>
                <c:pt idx="6479">
                  <c:v>Septiembre</c:v>
                </c:pt>
                <c:pt idx="6480">
                  <c:v>Septiembre</c:v>
                </c:pt>
                <c:pt idx="6481">
                  <c:v>Septiembre</c:v>
                </c:pt>
                <c:pt idx="6482">
                  <c:v>Septiembre</c:v>
                </c:pt>
                <c:pt idx="6483">
                  <c:v>Septiembre</c:v>
                </c:pt>
                <c:pt idx="6484">
                  <c:v>Septiembre</c:v>
                </c:pt>
                <c:pt idx="6485">
                  <c:v>Septiembre</c:v>
                </c:pt>
                <c:pt idx="6486">
                  <c:v>Septiembre</c:v>
                </c:pt>
                <c:pt idx="6487">
                  <c:v>Septiembre</c:v>
                </c:pt>
                <c:pt idx="6488">
                  <c:v>Septiembre</c:v>
                </c:pt>
                <c:pt idx="6489">
                  <c:v>Septiembre</c:v>
                </c:pt>
                <c:pt idx="6490">
                  <c:v>Septiembre</c:v>
                </c:pt>
                <c:pt idx="6491">
                  <c:v>Septiembre</c:v>
                </c:pt>
                <c:pt idx="6492">
                  <c:v>Septiembre</c:v>
                </c:pt>
                <c:pt idx="6493">
                  <c:v>Septiembre</c:v>
                </c:pt>
                <c:pt idx="6494">
                  <c:v>Septiembre</c:v>
                </c:pt>
                <c:pt idx="6495">
                  <c:v>Septiembre</c:v>
                </c:pt>
                <c:pt idx="6496">
                  <c:v>Septiembre</c:v>
                </c:pt>
                <c:pt idx="6497">
                  <c:v>Septiembre</c:v>
                </c:pt>
                <c:pt idx="6498">
                  <c:v>Septiembre</c:v>
                </c:pt>
                <c:pt idx="6499">
                  <c:v>Septiembre</c:v>
                </c:pt>
                <c:pt idx="6500">
                  <c:v>Septiembre</c:v>
                </c:pt>
                <c:pt idx="6501">
                  <c:v>Septiembre</c:v>
                </c:pt>
                <c:pt idx="6502">
                  <c:v>Septiembre</c:v>
                </c:pt>
                <c:pt idx="6503">
                  <c:v>Septiembre</c:v>
                </c:pt>
                <c:pt idx="6504">
                  <c:v>Septiembre</c:v>
                </c:pt>
                <c:pt idx="6505">
                  <c:v>Septiembre</c:v>
                </c:pt>
                <c:pt idx="6506">
                  <c:v>Septiembre</c:v>
                </c:pt>
                <c:pt idx="6507">
                  <c:v>Septiembre</c:v>
                </c:pt>
                <c:pt idx="6508">
                  <c:v>Septiembre</c:v>
                </c:pt>
                <c:pt idx="6509">
                  <c:v>Septiembre</c:v>
                </c:pt>
                <c:pt idx="6510">
                  <c:v>Septiembre</c:v>
                </c:pt>
                <c:pt idx="6511">
                  <c:v>Septiembre</c:v>
                </c:pt>
                <c:pt idx="6512">
                  <c:v>Septiembre</c:v>
                </c:pt>
                <c:pt idx="6513">
                  <c:v>Septiembre</c:v>
                </c:pt>
                <c:pt idx="6514">
                  <c:v>Septiembre</c:v>
                </c:pt>
                <c:pt idx="6515">
                  <c:v>Septiembre</c:v>
                </c:pt>
                <c:pt idx="6516">
                  <c:v>Septiembre</c:v>
                </c:pt>
                <c:pt idx="6517">
                  <c:v>Septiembre</c:v>
                </c:pt>
                <c:pt idx="6518">
                  <c:v>Septiembre</c:v>
                </c:pt>
                <c:pt idx="6519">
                  <c:v>Septiembre</c:v>
                </c:pt>
                <c:pt idx="6520">
                  <c:v>Septiembre</c:v>
                </c:pt>
                <c:pt idx="6521">
                  <c:v>Septiembre</c:v>
                </c:pt>
                <c:pt idx="6522">
                  <c:v>Septiembre</c:v>
                </c:pt>
                <c:pt idx="6523">
                  <c:v>Septiembre</c:v>
                </c:pt>
                <c:pt idx="6524">
                  <c:v>Septiembre</c:v>
                </c:pt>
                <c:pt idx="6525">
                  <c:v>Septiembre</c:v>
                </c:pt>
                <c:pt idx="6526">
                  <c:v>Septiembre</c:v>
                </c:pt>
                <c:pt idx="6527">
                  <c:v>Septiembre</c:v>
                </c:pt>
                <c:pt idx="6528">
                  <c:v>Septiembre</c:v>
                </c:pt>
                <c:pt idx="6529">
                  <c:v>Septiembre</c:v>
                </c:pt>
                <c:pt idx="6530">
                  <c:v>Septiembre</c:v>
                </c:pt>
                <c:pt idx="6531">
                  <c:v>Septiembre</c:v>
                </c:pt>
                <c:pt idx="6532">
                  <c:v>Septiembre</c:v>
                </c:pt>
                <c:pt idx="6533">
                  <c:v>Septiembre</c:v>
                </c:pt>
                <c:pt idx="6534">
                  <c:v>Septiembre</c:v>
                </c:pt>
                <c:pt idx="6535">
                  <c:v>Septiembre</c:v>
                </c:pt>
                <c:pt idx="6536">
                  <c:v>Septiembre</c:v>
                </c:pt>
                <c:pt idx="6537">
                  <c:v>Septiembre</c:v>
                </c:pt>
                <c:pt idx="6538">
                  <c:v>Septiembre</c:v>
                </c:pt>
                <c:pt idx="6539">
                  <c:v>Septiembre</c:v>
                </c:pt>
                <c:pt idx="6540">
                  <c:v>Septiembre</c:v>
                </c:pt>
                <c:pt idx="6541">
                  <c:v>Septiembre</c:v>
                </c:pt>
                <c:pt idx="6542">
                  <c:v>Septiembre</c:v>
                </c:pt>
                <c:pt idx="6543">
                  <c:v>Septiembre</c:v>
                </c:pt>
                <c:pt idx="6544">
                  <c:v>Septiembre</c:v>
                </c:pt>
                <c:pt idx="6545">
                  <c:v>Septiembre</c:v>
                </c:pt>
                <c:pt idx="6546">
                  <c:v>Septiembre</c:v>
                </c:pt>
                <c:pt idx="6547">
                  <c:v>Septiembre</c:v>
                </c:pt>
                <c:pt idx="6548">
                  <c:v>Septiembre</c:v>
                </c:pt>
                <c:pt idx="6549">
                  <c:v>Septiembre</c:v>
                </c:pt>
                <c:pt idx="6550">
                  <c:v>Septiembre</c:v>
                </c:pt>
                <c:pt idx="6551">
                  <c:v>Septiembre</c:v>
                </c:pt>
                <c:pt idx="6552">
                  <c:v>Octubre</c:v>
                </c:pt>
                <c:pt idx="6553">
                  <c:v>Octubre</c:v>
                </c:pt>
                <c:pt idx="6554">
                  <c:v>Octubre</c:v>
                </c:pt>
                <c:pt idx="6555">
                  <c:v>Octubre</c:v>
                </c:pt>
                <c:pt idx="6556">
                  <c:v>Octubre</c:v>
                </c:pt>
                <c:pt idx="6557">
                  <c:v>Octubre</c:v>
                </c:pt>
                <c:pt idx="6558">
                  <c:v>Octubre</c:v>
                </c:pt>
                <c:pt idx="6559">
                  <c:v>Octubre</c:v>
                </c:pt>
                <c:pt idx="6560">
                  <c:v>Octubre</c:v>
                </c:pt>
                <c:pt idx="6561">
                  <c:v>Octubre</c:v>
                </c:pt>
                <c:pt idx="6562">
                  <c:v>Octubre</c:v>
                </c:pt>
                <c:pt idx="6563">
                  <c:v>Octubre</c:v>
                </c:pt>
                <c:pt idx="6564">
                  <c:v>Octubre</c:v>
                </c:pt>
                <c:pt idx="6565">
                  <c:v>Octubre</c:v>
                </c:pt>
                <c:pt idx="6566">
                  <c:v>Octubre</c:v>
                </c:pt>
                <c:pt idx="6567">
                  <c:v>Octubre</c:v>
                </c:pt>
                <c:pt idx="6568">
                  <c:v>Octubre</c:v>
                </c:pt>
                <c:pt idx="6569">
                  <c:v>Octubre</c:v>
                </c:pt>
                <c:pt idx="6570">
                  <c:v>Octubre</c:v>
                </c:pt>
                <c:pt idx="6571">
                  <c:v>Octubre</c:v>
                </c:pt>
                <c:pt idx="6572">
                  <c:v>Octubre</c:v>
                </c:pt>
                <c:pt idx="6573">
                  <c:v>Octubre</c:v>
                </c:pt>
                <c:pt idx="6574">
                  <c:v>Octubre</c:v>
                </c:pt>
                <c:pt idx="6575">
                  <c:v>Octubre</c:v>
                </c:pt>
                <c:pt idx="6576">
                  <c:v>Octubre</c:v>
                </c:pt>
                <c:pt idx="6577">
                  <c:v>Octubre</c:v>
                </c:pt>
                <c:pt idx="6578">
                  <c:v>Octubre</c:v>
                </c:pt>
                <c:pt idx="6579">
                  <c:v>Octubre</c:v>
                </c:pt>
                <c:pt idx="6580">
                  <c:v>Octubre</c:v>
                </c:pt>
                <c:pt idx="6581">
                  <c:v>Octubre</c:v>
                </c:pt>
                <c:pt idx="6582">
                  <c:v>Octubre</c:v>
                </c:pt>
                <c:pt idx="6583">
                  <c:v>Octubre</c:v>
                </c:pt>
                <c:pt idx="6584">
                  <c:v>Octubre</c:v>
                </c:pt>
                <c:pt idx="6585">
                  <c:v>Octubre</c:v>
                </c:pt>
                <c:pt idx="6586">
                  <c:v>Octubre</c:v>
                </c:pt>
                <c:pt idx="6587">
                  <c:v>Octubre</c:v>
                </c:pt>
                <c:pt idx="6588">
                  <c:v>Octubre</c:v>
                </c:pt>
                <c:pt idx="6589">
                  <c:v>Octubre</c:v>
                </c:pt>
                <c:pt idx="6590">
                  <c:v>Octubre</c:v>
                </c:pt>
                <c:pt idx="6591">
                  <c:v>Octubre</c:v>
                </c:pt>
                <c:pt idx="6592">
                  <c:v>Octubre</c:v>
                </c:pt>
                <c:pt idx="6593">
                  <c:v>Octubre</c:v>
                </c:pt>
                <c:pt idx="6594">
                  <c:v>Octubre</c:v>
                </c:pt>
                <c:pt idx="6595">
                  <c:v>Octubre</c:v>
                </c:pt>
                <c:pt idx="6596">
                  <c:v>Octubre</c:v>
                </c:pt>
                <c:pt idx="6597">
                  <c:v>Octubre</c:v>
                </c:pt>
                <c:pt idx="6598">
                  <c:v>Octubre</c:v>
                </c:pt>
                <c:pt idx="6599">
                  <c:v>Octubre</c:v>
                </c:pt>
                <c:pt idx="6600">
                  <c:v>Octubre</c:v>
                </c:pt>
                <c:pt idx="6601">
                  <c:v>Octubre</c:v>
                </c:pt>
                <c:pt idx="6602">
                  <c:v>Octubre</c:v>
                </c:pt>
                <c:pt idx="6603">
                  <c:v>Octubre</c:v>
                </c:pt>
                <c:pt idx="6604">
                  <c:v>Octubre</c:v>
                </c:pt>
                <c:pt idx="6605">
                  <c:v>Octubre</c:v>
                </c:pt>
                <c:pt idx="6606">
                  <c:v>Octubre</c:v>
                </c:pt>
                <c:pt idx="6607">
                  <c:v>Octubre</c:v>
                </c:pt>
                <c:pt idx="6608">
                  <c:v>Octubre</c:v>
                </c:pt>
                <c:pt idx="6609">
                  <c:v>Octubre</c:v>
                </c:pt>
                <c:pt idx="6610">
                  <c:v>Octubre</c:v>
                </c:pt>
                <c:pt idx="6611">
                  <c:v>Octubre</c:v>
                </c:pt>
                <c:pt idx="6612">
                  <c:v>Octubre</c:v>
                </c:pt>
                <c:pt idx="6613">
                  <c:v>Octubre</c:v>
                </c:pt>
                <c:pt idx="6614">
                  <c:v>Octubre</c:v>
                </c:pt>
                <c:pt idx="6615">
                  <c:v>Octubre</c:v>
                </c:pt>
                <c:pt idx="6616">
                  <c:v>Octubre</c:v>
                </c:pt>
                <c:pt idx="6617">
                  <c:v>Octubre</c:v>
                </c:pt>
                <c:pt idx="6618">
                  <c:v>Octubre</c:v>
                </c:pt>
                <c:pt idx="6619">
                  <c:v>Octubre</c:v>
                </c:pt>
                <c:pt idx="6620">
                  <c:v>Octubre</c:v>
                </c:pt>
                <c:pt idx="6621">
                  <c:v>Octubre</c:v>
                </c:pt>
                <c:pt idx="6622">
                  <c:v>Octubre</c:v>
                </c:pt>
                <c:pt idx="6623">
                  <c:v>Octubre</c:v>
                </c:pt>
                <c:pt idx="6624">
                  <c:v>Octubre</c:v>
                </c:pt>
                <c:pt idx="6625">
                  <c:v>Octubre</c:v>
                </c:pt>
                <c:pt idx="6626">
                  <c:v>Octubre</c:v>
                </c:pt>
                <c:pt idx="6627">
                  <c:v>Octubre</c:v>
                </c:pt>
                <c:pt idx="6628">
                  <c:v>Octubre</c:v>
                </c:pt>
                <c:pt idx="6629">
                  <c:v>Octubre</c:v>
                </c:pt>
                <c:pt idx="6630">
                  <c:v>Octubre</c:v>
                </c:pt>
                <c:pt idx="6631">
                  <c:v>Octubre</c:v>
                </c:pt>
                <c:pt idx="6632">
                  <c:v>Octubre</c:v>
                </c:pt>
                <c:pt idx="6633">
                  <c:v>Octubre</c:v>
                </c:pt>
                <c:pt idx="6634">
                  <c:v>Octubre</c:v>
                </c:pt>
                <c:pt idx="6635">
                  <c:v>Octubre</c:v>
                </c:pt>
                <c:pt idx="6636">
                  <c:v>Octubre</c:v>
                </c:pt>
                <c:pt idx="6637">
                  <c:v>Octubre</c:v>
                </c:pt>
                <c:pt idx="6638">
                  <c:v>Octubre</c:v>
                </c:pt>
                <c:pt idx="6639">
                  <c:v>Octubre</c:v>
                </c:pt>
                <c:pt idx="6640">
                  <c:v>Octubre</c:v>
                </c:pt>
                <c:pt idx="6641">
                  <c:v>Octubre</c:v>
                </c:pt>
                <c:pt idx="6642">
                  <c:v>Octubre</c:v>
                </c:pt>
                <c:pt idx="6643">
                  <c:v>Octubre</c:v>
                </c:pt>
                <c:pt idx="6644">
                  <c:v>Octubre</c:v>
                </c:pt>
                <c:pt idx="6645">
                  <c:v>Octubre</c:v>
                </c:pt>
                <c:pt idx="6646">
                  <c:v>Octubre</c:v>
                </c:pt>
                <c:pt idx="6647">
                  <c:v>Octubre</c:v>
                </c:pt>
                <c:pt idx="6648">
                  <c:v>Octubre</c:v>
                </c:pt>
                <c:pt idx="6649">
                  <c:v>Octubre</c:v>
                </c:pt>
                <c:pt idx="6650">
                  <c:v>Octubre</c:v>
                </c:pt>
                <c:pt idx="6651">
                  <c:v>Octubre</c:v>
                </c:pt>
                <c:pt idx="6652">
                  <c:v>Octubre</c:v>
                </c:pt>
                <c:pt idx="6653">
                  <c:v>Octubre</c:v>
                </c:pt>
                <c:pt idx="6654">
                  <c:v>Octubre</c:v>
                </c:pt>
                <c:pt idx="6655">
                  <c:v>Octubre</c:v>
                </c:pt>
                <c:pt idx="6656">
                  <c:v>Octubre</c:v>
                </c:pt>
                <c:pt idx="6657">
                  <c:v>Octubre</c:v>
                </c:pt>
                <c:pt idx="6658">
                  <c:v>Octubre</c:v>
                </c:pt>
                <c:pt idx="6659">
                  <c:v>Octubre</c:v>
                </c:pt>
                <c:pt idx="6660">
                  <c:v>Octubre</c:v>
                </c:pt>
                <c:pt idx="6661">
                  <c:v>Octubre</c:v>
                </c:pt>
                <c:pt idx="6662">
                  <c:v>Octubre</c:v>
                </c:pt>
                <c:pt idx="6663">
                  <c:v>Octubre</c:v>
                </c:pt>
                <c:pt idx="6664">
                  <c:v>Octubre</c:v>
                </c:pt>
                <c:pt idx="6665">
                  <c:v>Octubre</c:v>
                </c:pt>
                <c:pt idx="6666">
                  <c:v>Octubre</c:v>
                </c:pt>
                <c:pt idx="6667">
                  <c:v>Octubre</c:v>
                </c:pt>
                <c:pt idx="6668">
                  <c:v>Octubre</c:v>
                </c:pt>
                <c:pt idx="6669">
                  <c:v>Octubre</c:v>
                </c:pt>
                <c:pt idx="6670">
                  <c:v>Octubre</c:v>
                </c:pt>
                <c:pt idx="6671">
                  <c:v>Octubre</c:v>
                </c:pt>
                <c:pt idx="6672">
                  <c:v>Octubre</c:v>
                </c:pt>
                <c:pt idx="6673">
                  <c:v>Octubre</c:v>
                </c:pt>
                <c:pt idx="6674">
                  <c:v>Octubre</c:v>
                </c:pt>
                <c:pt idx="6675">
                  <c:v>Octubre</c:v>
                </c:pt>
                <c:pt idx="6676">
                  <c:v>Octubre</c:v>
                </c:pt>
                <c:pt idx="6677">
                  <c:v>Octubre</c:v>
                </c:pt>
                <c:pt idx="6678">
                  <c:v>Octubre</c:v>
                </c:pt>
                <c:pt idx="6679">
                  <c:v>Octubre</c:v>
                </c:pt>
                <c:pt idx="6680">
                  <c:v>Octubre</c:v>
                </c:pt>
                <c:pt idx="6681">
                  <c:v>Octubre</c:v>
                </c:pt>
                <c:pt idx="6682">
                  <c:v>Octubre</c:v>
                </c:pt>
                <c:pt idx="6683">
                  <c:v>Octubre</c:v>
                </c:pt>
                <c:pt idx="6684">
                  <c:v>Octubre</c:v>
                </c:pt>
                <c:pt idx="6685">
                  <c:v>Octubre</c:v>
                </c:pt>
                <c:pt idx="6686">
                  <c:v>Octubre</c:v>
                </c:pt>
                <c:pt idx="6687">
                  <c:v>Octubre</c:v>
                </c:pt>
                <c:pt idx="6688">
                  <c:v>Octubre</c:v>
                </c:pt>
                <c:pt idx="6689">
                  <c:v>Octubre</c:v>
                </c:pt>
                <c:pt idx="6690">
                  <c:v>Octubre</c:v>
                </c:pt>
                <c:pt idx="6691">
                  <c:v>Octubre</c:v>
                </c:pt>
                <c:pt idx="6692">
                  <c:v>Octubre</c:v>
                </c:pt>
                <c:pt idx="6693">
                  <c:v>Octubre</c:v>
                </c:pt>
                <c:pt idx="6694">
                  <c:v>Octubre</c:v>
                </c:pt>
                <c:pt idx="6695">
                  <c:v>Octubre</c:v>
                </c:pt>
                <c:pt idx="6696">
                  <c:v>Octubre</c:v>
                </c:pt>
                <c:pt idx="6697">
                  <c:v>Octubre</c:v>
                </c:pt>
                <c:pt idx="6698">
                  <c:v>Octubre</c:v>
                </c:pt>
                <c:pt idx="6699">
                  <c:v>Octubre</c:v>
                </c:pt>
                <c:pt idx="6700">
                  <c:v>Octubre</c:v>
                </c:pt>
                <c:pt idx="6701">
                  <c:v>Octubre</c:v>
                </c:pt>
                <c:pt idx="6702">
                  <c:v>Octubre</c:v>
                </c:pt>
                <c:pt idx="6703">
                  <c:v>Octubre</c:v>
                </c:pt>
                <c:pt idx="6704">
                  <c:v>Octubre</c:v>
                </c:pt>
                <c:pt idx="6705">
                  <c:v>Octubre</c:v>
                </c:pt>
                <c:pt idx="6706">
                  <c:v>Octubre</c:v>
                </c:pt>
                <c:pt idx="6707">
                  <c:v>Octubre</c:v>
                </c:pt>
                <c:pt idx="6708">
                  <c:v>Octubre</c:v>
                </c:pt>
                <c:pt idx="6709">
                  <c:v>Octubre</c:v>
                </c:pt>
                <c:pt idx="6710">
                  <c:v>Octubre</c:v>
                </c:pt>
                <c:pt idx="6711">
                  <c:v>Octubre</c:v>
                </c:pt>
                <c:pt idx="6712">
                  <c:v>Octubre</c:v>
                </c:pt>
                <c:pt idx="6713">
                  <c:v>Octubre</c:v>
                </c:pt>
                <c:pt idx="6714">
                  <c:v>Octubre</c:v>
                </c:pt>
                <c:pt idx="6715">
                  <c:v>Octubre</c:v>
                </c:pt>
                <c:pt idx="6716">
                  <c:v>Octubre</c:v>
                </c:pt>
                <c:pt idx="6717">
                  <c:v>Octubre</c:v>
                </c:pt>
                <c:pt idx="6718">
                  <c:v>Octubre</c:v>
                </c:pt>
                <c:pt idx="6719">
                  <c:v>Octubre</c:v>
                </c:pt>
                <c:pt idx="6720">
                  <c:v>Octubre</c:v>
                </c:pt>
                <c:pt idx="6721">
                  <c:v>Octubre</c:v>
                </c:pt>
                <c:pt idx="6722">
                  <c:v>Octubre</c:v>
                </c:pt>
                <c:pt idx="6723">
                  <c:v>Octubre</c:v>
                </c:pt>
                <c:pt idx="6724">
                  <c:v>Octubre</c:v>
                </c:pt>
                <c:pt idx="6725">
                  <c:v>Octubre</c:v>
                </c:pt>
                <c:pt idx="6726">
                  <c:v>Octubre</c:v>
                </c:pt>
                <c:pt idx="6727">
                  <c:v>Octubre</c:v>
                </c:pt>
                <c:pt idx="6728">
                  <c:v>Octubre</c:v>
                </c:pt>
                <c:pt idx="6729">
                  <c:v>Octubre</c:v>
                </c:pt>
                <c:pt idx="6730">
                  <c:v>Octubre</c:v>
                </c:pt>
                <c:pt idx="6731">
                  <c:v>Octubre</c:v>
                </c:pt>
                <c:pt idx="6732">
                  <c:v>Octubre</c:v>
                </c:pt>
                <c:pt idx="6733">
                  <c:v>Octubre</c:v>
                </c:pt>
                <c:pt idx="6734">
                  <c:v>Octubre</c:v>
                </c:pt>
                <c:pt idx="6735">
                  <c:v>Octubre</c:v>
                </c:pt>
                <c:pt idx="6736">
                  <c:v>Octubre</c:v>
                </c:pt>
                <c:pt idx="6737">
                  <c:v>Octubre</c:v>
                </c:pt>
                <c:pt idx="6738">
                  <c:v>Octubre</c:v>
                </c:pt>
                <c:pt idx="6739">
                  <c:v>Octubre</c:v>
                </c:pt>
                <c:pt idx="6740">
                  <c:v>Octubre</c:v>
                </c:pt>
                <c:pt idx="6741">
                  <c:v>Octubre</c:v>
                </c:pt>
                <c:pt idx="6742">
                  <c:v>Octubre</c:v>
                </c:pt>
                <c:pt idx="6743">
                  <c:v>Octubre</c:v>
                </c:pt>
                <c:pt idx="6744">
                  <c:v>Octubre</c:v>
                </c:pt>
                <c:pt idx="6745">
                  <c:v>Octubre</c:v>
                </c:pt>
                <c:pt idx="6746">
                  <c:v>Octubre</c:v>
                </c:pt>
                <c:pt idx="6747">
                  <c:v>Octubre</c:v>
                </c:pt>
                <c:pt idx="6748">
                  <c:v>Octubre</c:v>
                </c:pt>
                <c:pt idx="6749">
                  <c:v>Octubre</c:v>
                </c:pt>
                <c:pt idx="6750">
                  <c:v>Octubre</c:v>
                </c:pt>
                <c:pt idx="6751">
                  <c:v>Octubre</c:v>
                </c:pt>
                <c:pt idx="6752">
                  <c:v>Octubre</c:v>
                </c:pt>
                <c:pt idx="6753">
                  <c:v>Octubre</c:v>
                </c:pt>
                <c:pt idx="6754">
                  <c:v>Octubre</c:v>
                </c:pt>
                <c:pt idx="6755">
                  <c:v>Octubre</c:v>
                </c:pt>
                <c:pt idx="6756">
                  <c:v>Octubre</c:v>
                </c:pt>
                <c:pt idx="6757">
                  <c:v>Octubre</c:v>
                </c:pt>
                <c:pt idx="6758">
                  <c:v>Octubre</c:v>
                </c:pt>
                <c:pt idx="6759">
                  <c:v>Octubre</c:v>
                </c:pt>
                <c:pt idx="6760">
                  <c:v>Octubre</c:v>
                </c:pt>
                <c:pt idx="6761">
                  <c:v>Octubre</c:v>
                </c:pt>
                <c:pt idx="6762">
                  <c:v>Octubre</c:v>
                </c:pt>
                <c:pt idx="6763">
                  <c:v>Octubre</c:v>
                </c:pt>
                <c:pt idx="6764">
                  <c:v>Octubre</c:v>
                </c:pt>
                <c:pt idx="6765">
                  <c:v>Octubre</c:v>
                </c:pt>
                <c:pt idx="6766">
                  <c:v>Octubre</c:v>
                </c:pt>
                <c:pt idx="6767">
                  <c:v>Octubre</c:v>
                </c:pt>
                <c:pt idx="6768">
                  <c:v>Octubre</c:v>
                </c:pt>
                <c:pt idx="6769">
                  <c:v>Octubre</c:v>
                </c:pt>
                <c:pt idx="6770">
                  <c:v>Octubre</c:v>
                </c:pt>
                <c:pt idx="6771">
                  <c:v>Octubre</c:v>
                </c:pt>
                <c:pt idx="6772">
                  <c:v>Octubre</c:v>
                </c:pt>
                <c:pt idx="6773">
                  <c:v>Octubre</c:v>
                </c:pt>
                <c:pt idx="6774">
                  <c:v>Octubre</c:v>
                </c:pt>
                <c:pt idx="6775">
                  <c:v>Octubre</c:v>
                </c:pt>
                <c:pt idx="6776">
                  <c:v>Octubre</c:v>
                </c:pt>
                <c:pt idx="6777">
                  <c:v>Octubre</c:v>
                </c:pt>
                <c:pt idx="6778">
                  <c:v>Octubre</c:v>
                </c:pt>
                <c:pt idx="6779">
                  <c:v>Octubre</c:v>
                </c:pt>
                <c:pt idx="6780">
                  <c:v>Octubre</c:v>
                </c:pt>
                <c:pt idx="6781">
                  <c:v>Octubre</c:v>
                </c:pt>
                <c:pt idx="6782">
                  <c:v>Octubre</c:v>
                </c:pt>
                <c:pt idx="6783">
                  <c:v>Octubre</c:v>
                </c:pt>
                <c:pt idx="6784">
                  <c:v>Octubre</c:v>
                </c:pt>
                <c:pt idx="6785">
                  <c:v>Octubre</c:v>
                </c:pt>
                <c:pt idx="6786">
                  <c:v>Octubre</c:v>
                </c:pt>
                <c:pt idx="6787">
                  <c:v>Octubre</c:v>
                </c:pt>
                <c:pt idx="6788">
                  <c:v>Octubre</c:v>
                </c:pt>
                <c:pt idx="6789">
                  <c:v>Octubre</c:v>
                </c:pt>
                <c:pt idx="6790">
                  <c:v>Octubre</c:v>
                </c:pt>
                <c:pt idx="6791">
                  <c:v>Octubre</c:v>
                </c:pt>
                <c:pt idx="6792">
                  <c:v>Octubre</c:v>
                </c:pt>
                <c:pt idx="6793">
                  <c:v>Octubre</c:v>
                </c:pt>
                <c:pt idx="6794">
                  <c:v>Octubre</c:v>
                </c:pt>
                <c:pt idx="6795">
                  <c:v>Octubre</c:v>
                </c:pt>
                <c:pt idx="6796">
                  <c:v>Octubre</c:v>
                </c:pt>
                <c:pt idx="6797">
                  <c:v>Octubre</c:v>
                </c:pt>
                <c:pt idx="6798">
                  <c:v>Octubre</c:v>
                </c:pt>
                <c:pt idx="6799">
                  <c:v>Octubre</c:v>
                </c:pt>
                <c:pt idx="6800">
                  <c:v>Octubre</c:v>
                </c:pt>
                <c:pt idx="6801">
                  <c:v>Octubre</c:v>
                </c:pt>
                <c:pt idx="6802">
                  <c:v>Octubre</c:v>
                </c:pt>
                <c:pt idx="6803">
                  <c:v>Octubre</c:v>
                </c:pt>
                <c:pt idx="6804">
                  <c:v>Octubre</c:v>
                </c:pt>
                <c:pt idx="6805">
                  <c:v>Octubre</c:v>
                </c:pt>
                <c:pt idx="6806">
                  <c:v>Octubre</c:v>
                </c:pt>
                <c:pt idx="6807">
                  <c:v>Octubre</c:v>
                </c:pt>
                <c:pt idx="6808">
                  <c:v>Octubre</c:v>
                </c:pt>
                <c:pt idx="6809">
                  <c:v>Octubre</c:v>
                </c:pt>
                <c:pt idx="6810">
                  <c:v>Octubre</c:v>
                </c:pt>
                <c:pt idx="6811">
                  <c:v>Octubre</c:v>
                </c:pt>
                <c:pt idx="6812">
                  <c:v>Octubre</c:v>
                </c:pt>
                <c:pt idx="6813">
                  <c:v>Octubre</c:v>
                </c:pt>
                <c:pt idx="6814">
                  <c:v>Octubre</c:v>
                </c:pt>
                <c:pt idx="6815">
                  <c:v>Octubre</c:v>
                </c:pt>
                <c:pt idx="6816">
                  <c:v>Octubre</c:v>
                </c:pt>
                <c:pt idx="6817">
                  <c:v>Octubre</c:v>
                </c:pt>
                <c:pt idx="6818">
                  <c:v>Octubre</c:v>
                </c:pt>
                <c:pt idx="6819">
                  <c:v>Octubre</c:v>
                </c:pt>
                <c:pt idx="6820">
                  <c:v>Octubre</c:v>
                </c:pt>
                <c:pt idx="6821">
                  <c:v>Octubre</c:v>
                </c:pt>
                <c:pt idx="6822">
                  <c:v>Octubre</c:v>
                </c:pt>
                <c:pt idx="6823">
                  <c:v>Octubre</c:v>
                </c:pt>
                <c:pt idx="6824">
                  <c:v>Octubre</c:v>
                </c:pt>
                <c:pt idx="6825">
                  <c:v>Octubre</c:v>
                </c:pt>
                <c:pt idx="6826">
                  <c:v>Octubre</c:v>
                </c:pt>
                <c:pt idx="6827">
                  <c:v>Octubre</c:v>
                </c:pt>
                <c:pt idx="6828">
                  <c:v>Octubre</c:v>
                </c:pt>
                <c:pt idx="6829">
                  <c:v>Octubre</c:v>
                </c:pt>
                <c:pt idx="6830">
                  <c:v>Octubre</c:v>
                </c:pt>
                <c:pt idx="6831">
                  <c:v>Octubre</c:v>
                </c:pt>
                <c:pt idx="6832">
                  <c:v>Octubre</c:v>
                </c:pt>
                <c:pt idx="6833">
                  <c:v>Octubre</c:v>
                </c:pt>
                <c:pt idx="6834">
                  <c:v>Octubre</c:v>
                </c:pt>
                <c:pt idx="6835">
                  <c:v>Octubre</c:v>
                </c:pt>
                <c:pt idx="6836">
                  <c:v>Octubre</c:v>
                </c:pt>
                <c:pt idx="6837">
                  <c:v>Octubre</c:v>
                </c:pt>
                <c:pt idx="6838">
                  <c:v>Octubre</c:v>
                </c:pt>
                <c:pt idx="6839">
                  <c:v>Octubre</c:v>
                </c:pt>
                <c:pt idx="6840">
                  <c:v>Octubre</c:v>
                </c:pt>
                <c:pt idx="6841">
                  <c:v>Octubre</c:v>
                </c:pt>
                <c:pt idx="6842">
                  <c:v>Octubre</c:v>
                </c:pt>
                <c:pt idx="6843">
                  <c:v>Octubre</c:v>
                </c:pt>
                <c:pt idx="6844">
                  <c:v>Octubre</c:v>
                </c:pt>
                <c:pt idx="6845">
                  <c:v>Octubre</c:v>
                </c:pt>
                <c:pt idx="6846">
                  <c:v>Octubre</c:v>
                </c:pt>
                <c:pt idx="6847">
                  <c:v>Octubre</c:v>
                </c:pt>
                <c:pt idx="6848">
                  <c:v>Octubre</c:v>
                </c:pt>
                <c:pt idx="6849">
                  <c:v>Octubre</c:v>
                </c:pt>
                <c:pt idx="6850">
                  <c:v>Octubre</c:v>
                </c:pt>
                <c:pt idx="6851">
                  <c:v>Octubre</c:v>
                </c:pt>
                <c:pt idx="6852">
                  <c:v>Octubre</c:v>
                </c:pt>
                <c:pt idx="6853">
                  <c:v>Octubre</c:v>
                </c:pt>
                <c:pt idx="6854">
                  <c:v>Octubre</c:v>
                </c:pt>
                <c:pt idx="6855">
                  <c:v>Octubre</c:v>
                </c:pt>
                <c:pt idx="6856">
                  <c:v>Octubre</c:v>
                </c:pt>
                <c:pt idx="6857">
                  <c:v>Octubre</c:v>
                </c:pt>
                <c:pt idx="6858">
                  <c:v>Octubre</c:v>
                </c:pt>
                <c:pt idx="6859">
                  <c:v>Octubre</c:v>
                </c:pt>
                <c:pt idx="6860">
                  <c:v>Octubre</c:v>
                </c:pt>
                <c:pt idx="6861">
                  <c:v>Octubre</c:v>
                </c:pt>
                <c:pt idx="6862">
                  <c:v>Octubre</c:v>
                </c:pt>
                <c:pt idx="6863">
                  <c:v>Octubre</c:v>
                </c:pt>
                <c:pt idx="6864">
                  <c:v>Octubre</c:v>
                </c:pt>
                <c:pt idx="6865">
                  <c:v>Octubre</c:v>
                </c:pt>
                <c:pt idx="6866">
                  <c:v>Octubre</c:v>
                </c:pt>
                <c:pt idx="6867">
                  <c:v>Octubre</c:v>
                </c:pt>
                <c:pt idx="6868">
                  <c:v>Octubre</c:v>
                </c:pt>
                <c:pt idx="6869">
                  <c:v>Octubre</c:v>
                </c:pt>
                <c:pt idx="6870">
                  <c:v>Octubre</c:v>
                </c:pt>
                <c:pt idx="6871">
                  <c:v>Octubre</c:v>
                </c:pt>
                <c:pt idx="6872">
                  <c:v>Octubre</c:v>
                </c:pt>
                <c:pt idx="6873">
                  <c:v>Octubre</c:v>
                </c:pt>
                <c:pt idx="6874">
                  <c:v>Octubre</c:v>
                </c:pt>
                <c:pt idx="6875">
                  <c:v>Octubre</c:v>
                </c:pt>
                <c:pt idx="6876">
                  <c:v>Octubre</c:v>
                </c:pt>
                <c:pt idx="6877">
                  <c:v>Octubre</c:v>
                </c:pt>
                <c:pt idx="6878">
                  <c:v>Octubre</c:v>
                </c:pt>
                <c:pt idx="6879">
                  <c:v>Octubre</c:v>
                </c:pt>
                <c:pt idx="6880">
                  <c:v>Octubre</c:v>
                </c:pt>
                <c:pt idx="6881">
                  <c:v>Octubre</c:v>
                </c:pt>
                <c:pt idx="6882">
                  <c:v>Octubre</c:v>
                </c:pt>
                <c:pt idx="6883">
                  <c:v>Octubre</c:v>
                </c:pt>
                <c:pt idx="6884">
                  <c:v>Octubre</c:v>
                </c:pt>
                <c:pt idx="6885">
                  <c:v>Octubre</c:v>
                </c:pt>
                <c:pt idx="6886">
                  <c:v>Octubre</c:v>
                </c:pt>
                <c:pt idx="6887">
                  <c:v>Octubre</c:v>
                </c:pt>
                <c:pt idx="6888">
                  <c:v>Octubre</c:v>
                </c:pt>
                <c:pt idx="6889">
                  <c:v>Octubre</c:v>
                </c:pt>
                <c:pt idx="6890">
                  <c:v>Octubre</c:v>
                </c:pt>
                <c:pt idx="6891">
                  <c:v>Octubre</c:v>
                </c:pt>
                <c:pt idx="6892">
                  <c:v>Octubre</c:v>
                </c:pt>
                <c:pt idx="6893">
                  <c:v>Octubre</c:v>
                </c:pt>
                <c:pt idx="6894">
                  <c:v>Octubre</c:v>
                </c:pt>
                <c:pt idx="6895">
                  <c:v>Octubre</c:v>
                </c:pt>
                <c:pt idx="6896">
                  <c:v>Octubre</c:v>
                </c:pt>
                <c:pt idx="6897">
                  <c:v>Octubre</c:v>
                </c:pt>
                <c:pt idx="6898">
                  <c:v>Octubre</c:v>
                </c:pt>
                <c:pt idx="6899">
                  <c:v>Octubre</c:v>
                </c:pt>
                <c:pt idx="6900">
                  <c:v>Octubre</c:v>
                </c:pt>
                <c:pt idx="6901">
                  <c:v>Octubre</c:v>
                </c:pt>
                <c:pt idx="6902">
                  <c:v>Octubre</c:v>
                </c:pt>
                <c:pt idx="6903">
                  <c:v>Octubre</c:v>
                </c:pt>
                <c:pt idx="6904">
                  <c:v>Octubre</c:v>
                </c:pt>
                <c:pt idx="6905">
                  <c:v>Octubre</c:v>
                </c:pt>
                <c:pt idx="6906">
                  <c:v>Octubre</c:v>
                </c:pt>
                <c:pt idx="6907">
                  <c:v>Octubre</c:v>
                </c:pt>
                <c:pt idx="6908">
                  <c:v>Octubre</c:v>
                </c:pt>
                <c:pt idx="6909">
                  <c:v>Octubre</c:v>
                </c:pt>
                <c:pt idx="6910">
                  <c:v>Octubre</c:v>
                </c:pt>
                <c:pt idx="6911">
                  <c:v>Octubre</c:v>
                </c:pt>
                <c:pt idx="6912">
                  <c:v>Octubre</c:v>
                </c:pt>
                <c:pt idx="6913">
                  <c:v>Octubre</c:v>
                </c:pt>
                <c:pt idx="6914">
                  <c:v>Octubre</c:v>
                </c:pt>
                <c:pt idx="6915">
                  <c:v>Octubre</c:v>
                </c:pt>
                <c:pt idx="6916">
                  <c:v>Octubre</c:v>
                </c:pt>
                <c:pt idx="6917">
                  <c:v>Octubre</c:v>
                </c:pt>
                <c:pt idx="6918">
                  <c:v>Octubre</c:v>
                </c:pt>
                <c:pt idx="6919">
                  <c:v>Octubre</c:v>
                </c:pt>
                <c:pt idx="6920">
                  <c:v>Octubre</c:v>
                </c:pt>
                <c:pt idx="6921">
                  <c:v>Octubre</c:v>
                </c:pt>
                <c:pt idx="6922">
                  <c:v>Octubre</c:v>
                </c:pt>
                <c:pt idx="6923">
                  <c:v>Octubre</c:v>
                </c:pt>
                <c:pt idx="6924">
                  <c:v>Octubre</c:v>
                </c:pt>
                <c:pt idx="6925">
                  <c:v>Octubre</c:v>
                </c:pt>
                <c:pt idx="6926">
                  <c:v>Octubre</c:v>
                </c:pt>
                <c:pt idx="6927">
                  <c:v>Octubre</c:v>
                </c:pt>
                <c:pt idx="6928">
                  <c:v>Octubre</c:v>
                </c:pt>
                <c:pt idx="6929">
                  <c:v>Octubre</c:v>
                </c:pt>
                <c:pt idx="6930">
                  <c:v>Octubre</c:v>
                </c:pt>
                <c:pt idx="6931">
                  <c:v>Octubre</c:v>
                </c:pt>
                <c:pt idx="6932">
                  <c:v>Octubre</c:v>
                </c:pt>
                <c:pt idx="6933">
                  <c:v>Octubre</c:v>
                </c:pt>
                <c:pt idx="6934">
                  <c:v>Octubre</c:v>
                </c:pt>
                <c:pt idx="6935">
                  <c:v>Octubre</c:v>
                </c:pt>
                <c:pt idx="6936">
                  <c:v>Octubre</c:v>
                </c:pt>
                <c:pt idx="6937">
                  <c:v>Octubre</c:v>
                </c:pt>
                <c:pt idx="6938">
                  <c:v>Octubre</c:v>
                </c:pt>
                <c:pt idx="6939">
                  <c:v>Octubre</c:v>
                </c:pt>
                <c:pt idx="6940">
                  <c:v>Octubre</c:v>
                </c:pt>
                <c:pt idx="6941">
                  <c:v>Octubre</c:v>
                </c:pt>
                <c:pt idx="6942">
                  <c:v>Octubre</c:v>
                </c:pt>
                <c:pt idx="6943">
                  <c:v>Octubre</c:v>
                </c:pt>
                <c:pt idx="6944">
                  <c:v>Octubre</c:v>
                </c:pt>
                <c:pt idx="6945">
                  <c:v>Octubre</c:v>
                </c:pt>
                <c:pt idx="6946">
                  <c:v>Octubre</c:v>
                </c:pt>
                <c:pt idx="6947">
                  <c:v>Octubre</c:v>
                </c:pt>
                <c:pt idx="6948">
                  <c:v>Octubre</c:v>
                </c:pt>
                <c:pt idx="6949">
                  <c:v>Octubre</c:v>
                </c:pt>
                <c:pt idx="6950">
                  <c:v>Octubre</c:v>
                </c:pt>
                <c:pt idx="6951">
                  <c:v>Octubre</c:v>
                </c:pt>
                <c:pt idx="6952">
                  <c:v>Octubre</c:v>
                </c:pt>
                <c:pt idx="6953">
                  <c:v>Octubre</c:v>
                </c:pt>
                <c:pt idx="6954">
                  <c:v>Octubre</c:v>
                </c:pt>
                <c:pt idx="6955">
                  <c:v>Octubre</c:v>
                </c:pt>
                <c:pt idx="6956">
                  <c:v>Octubre</c:v>
                </c:pt>
                <c:pt idx="6957">
                  <c:v>Octubre</c:v>
                </c:pt>
                <c:pt idx="6958">
                  <c:v>Octubre</c:v>
                </c:pt>
                <c:pt idx="6959">
                  <c:v>Octubre</c:v>
                </c:pt>
                <c:pt idx="6960">
                  <c:v>Octubre</c:v>
                </c:pt>
                <c:pt idx="6961">
                  <c:v>Octubre</c:v>
                </c:pt>
                <c:pt idx="6962">
                  <c:v>Octubre</c:v>
                </c:pt>
                <c:pt idx="6963">
                  <c:v>Octubre</c:v>
                </c:pt>
                <c:pt idx="6964">
                  <c:v>Octubre</c:v>
                </c:pt>
                <c:pt idx="6965">
                  <c:v>Octubre</c:v>
                </c:pt>
                <c:pt idx="6966">
                  <c:v>Octubre</c:v>
                </c:pt>
                <c:pt idx="6967">
                  <c:v>Octubre</c:v>
                </c:pt>
                <c:pt idx="6968">
                  <c:v>Octubre</c:v>
                </c:pt>
                <c:pt idx="6969">
                  <c:v>Octubre</c:v>
                </c:pt>
                <c:pt idx="6970">
                  <c:v>Octubre</c:v>
                </c:pt>
                <c:pt idx="6971">
                  <c:v>Octubre</c:v>
                </c:pt>
                <c:pt idx="6972">
                  <c:v>Octubre</c:v>
                </c:pt>
                <c:pt idx="6973">
                  <c:v>Octubre</c:v>
                </c:pt>
                <c:pt idx="6974">
                  <c:v>Octubre</c:v>
                </c:pt>
                <c:pt idx="6975">
                  <c:v>Octubre</c:v>
                </c:pt>
                <c:pt idx="6976">
                  <c:v>Octubre</c:v>
                </c:pt>
                <c:pt idx="6977">
                  <c:v>Octubre</c:v>
                </c:pt>
                <c:pt idx="6978">
                  <c:v>Octubre</c:v>
                </c:pt>
                <c:pt idx="6979">
                  <c:v>Octubre</c:v>
                </c:pt>
                <c:pt idx="6980">
                  <c:v>Octubre</c:v>
                </c:pt>
                <c:pt idx="6981">
                  <c:v>Octubre</c:v>
                </c:pt>
                <c:pt idx="6982">
                  <c:v>Octubre</c:v>
                </c:pt>
                <c:pt idx="6983">
                  <c:v>Octubre</c:v>
                </c:pt>
                <c:pt idx="6984">
                  <c:v>Octubre</c:v>
                </c:pt>
                <c:pt idx="6985">
                  <c:v>Octubre</c:v>
                </c:pt>
                <c:pt idx="6986">
                  <c:v>Octubre</c:v>
                </c:pt>
                <c:pt idx="6987">
                  <c:v>Octubre</c:v>
                </c:pt>
                <c:pt idx="6988">
                  <c:v>Octubre</c:v>
                </c:pt>
                <c:pt idx="6989">
                  <c:v>Octubre</c:v>
                </c:pt>
                <c:pt idx="6990">
                  <c:v>Octubre</c:v>
                </c:pt>
                <c:pt idx="6991">
                  <c:v>Octubre</c:v>
                </c:pt>
                <c:pt idx="6992">
                  <c:v>Octubre</c:v>
                </c:pt>
                <c:pt idx="6993">
                  <c:v>Octubre</c:v>
                </c:pt>
                <c:pt idx="6994">
                  <c:v>Octubre</c:v>
                </c:pt>
                <c:pt idx="6995">
                  <c:v>Octubre</c:v>
                </c:pt>
                <c:pt idx="6996">
                  <c:v>Octubre</c:v>
                </c:pt>
                <c:pt idx="6997">
                  <c:v>Octubre</c:v>
                </c:pt>
                <c:pt idx="6998">
                  <c:v>Octubre</c:v>
                </c:pt>
                <c:pt idx="6999">
                  <c:v>Octubre</c:v>
                </c:pt>
                <c:pt idx="7000">
                  <c:v>Octubre</c:v>
                </c:pt>
                <c:pt idx="7001">
                  <c:v>Octubre</c:v>
                </c:pt>
                <c:pt idx="7002">
                  <c:v>Octubre</c:v>
                </c:pt>
                <c:pt idx="7003">
                  <c:v>Octubre</c:v>
                </c:pt>
                <c:pt idx="7004">
                  <c:v>Octubre</c:v>
                </c:pt>
                <c:pt idx="7005">
                  <c:v>Octubre</c:v>
                </c:pt>
                <c:pt idx="7006">
                  <c:v>Octubre</c:v>
                </c:pt>
                <c:pt idx="7007">
                  <c:v>Octubre</c:v>
                </c:pt>
                <c:pt idx="7008">
                  <c:v>Octubre</c:v>
                </c:pt>
                <c:pt idx="7009">
                  <c:v>Octubre</c:v>
                </c:pt>
                <c:pt idx="7010">
                  <c:v>Octubre</c:v>
                </c:pt>
                <c:pt idx="7011">
                  <c:v>Octubre</c:v>
                </c:pt>
                <c:pt idx="7012">
                  <c:v>Octubre</c:v>
                </c:pt>
                <c:pt idx="7013">
                  <c:v>Octubre</c:v>
                </c:pt>
                <c:pt idx="7014">
                  <c:v>Octubre</c:v>
                </c:pt>
                <c:pt idx="7015">
                  <c:v>Octubre</c:v>
                </c:pt>
                <c:pt idx="7016">
                  <c:v>Octubre</c:v>
                </c:pt>
                <c:pt idx="7017">
                  <c:v>Octubre</c:v>
                </c:pt>
                <c:pt idx="7018">
                  <c:v>Octubre</c:v>
                </c:pt>
                <c:pt idx="7019">
                  <c:v>Octubre</c:v>
                </c:pt>
                <c:pt idx="7020">
                  <c:v>Octubre</c:v>
                </c:pt>
                <c:pt idx="7021">
                  <c:v>Octubre</c:v>
                </c:pt>
                <c:pt idx="7022">
                  <c:v>Octubre</c:v>
                </c:pt>
                <c:pt idx="7023">
                  <c:v>Octubre</c:v>
                </c:pt>
                <c:pt idx="7024">
                  <c:v>Octubre</c:v>
                </c:pt>
                <c:pt idx="7025">
                  <c:v>Octubre</c:v>
                </c:pt>
                <c:pt idx="7026">
                  <c:v>Octubre</c:v>
                </c:pt>
                <c:pt idx="7027">
                  <c:v>Octubre</c:v>
                </c:pt>
                <c:pt idx="7028">
                  <c:v>Octubre</c:v>
                </c:pt>
                <c:pt idx="7029">
                  <c:v>Octubre</c:v>
                </c:pt>
                <c:pt idx="7030">
                  <c:v>Octubre</c:v>
                </c:pt>
                <c:pt idx="7031">
                  <c:v>Octubre</c:v>
                </c:pt>
                <c:pt idx="7032">
                  <c:v>Octubre</c:v>
                </c:pt>
                <c:pt idx="7033">
                  <c:v>Octubre</c:v>
                </c:pt>
                <c:pt idx="7034">
                  <c:v>Octubre</c:v>
                </c:pt>
                <c:pt idx="7035">
                  <c:v>Octubre</c:v>
                </c:pt>
                <c:pt idx="7036">
                  <c:v>Octubre</c:v>
                </c:pt>
                <c:pt idx="7037">
                  <c:v>Octubre</c:v>
                </c:pt>
                <c:pt idx="7038">
                  <c:v>Octubre</c:v>
                </c:pt>
                <c:pt idx="7039">
                  <c:v>Octubre</c:v>
                </c:pt>
                <c:pt idx="7040">
                  <c:v>Octubre</c:v>
                </c:pt>
                <c:pt idx="7041">
                  <c:v>Octubre</c:v>
                </c:pt>
                <c:pt idx="7042">
                  <c:v>Octubre</c:v>
                </c:pt>
                <c:pt idx="7043">
                  <c:v>Octubre</c:v>
                </c:pt>
                <c:pt idx="7044">
                  <c:v>Octubre</c:v>
                </c:pt>
                <c:pt idx="7045">
                  <c:v>Octubre</c:v>
                </c:pt>
                <c:pt idx="7046">
                  <c:v>Octubre</c:v>
                </c:pt>
                <c:pt idx="7047">
                  <c:v>Octubre</c:v>
                </c:pt>
                <c:pt idx="7048">
                  <c:v>Octubre</c:v>
                </c:pt>
                <c:pt idx="7049">
                  <c:v>Octubre</c:v>
                </c:pt>
                <c:pt idx="7050">
                  <c:v>Octubre</c:v>
                </c:pt>
                <c:pt idx="7051">
                  <c:v>Octubre</c:v>
                </c:pt>
                <c:pt idx="7052">
                  <c:v>Octubre</c:v>
                </c:pt>
                <c:pt idx="7053">
                  <c:v>Octubre</c:v>
                </c:pt>
                <c:pt idx="7054">
                  <c:v>Octubre</c:v>
                </c:pt>
                <c:pt idx="7055">
                  <c:v>Octubre</c:v>
                </c:pt>
                <c:pt idx="7056">
                  <c:v>Octubre</c:v>
                </c:pt>
                <c:pt idx="7057">
                  <c:v>Octubre</c:v>
                </c:pt>
                <c:pt idx="7058">
                  <c:v>Octubre</c:v>
                </c:pt>
                <c:pt idx="7059">
                  <c:v>Octubre</c:v>
                </c:pt>
                <c:pt idx="7060">
                  <c:v>Octubre</c:v>
                </c:pt>
                <c:pt idx="7061">
                  <c:v>Octubre</c:v>
                </c:pt>
                <c:pt idx="7062">
                  <c:v>Octubre</c:v>
                </c:pt>
                <c:pt idx="7063">
                  <c:v>Octubre</c:v>
                </c:pt>
                <c:pt idx="7064">
                  <c:v>Octubre</c:v>
                </c:pt>
                <c:pt idx="7065">
                  <c:v>Octubre</c:v>
                </c:pt>
                <c:pt idx="7066">
                  <c:v>Octubre</c:v>
                </c:pt>
                <c:pt idx="7067">
                  <c:v>Octubre</c:v>
                </c:pt>
                <c:pt idx="7068">
                  <c:v>Octubre</c:v>
                </c:pt>
                <c:pt idx="7069">
                  <c:v>Octubre</c:v>
                </c:pt>
                <c:pt idx="7070">
                  <c:v>Octubre</c:v>
                </c:pt>
                <c:pt idx="7071">
                  <c:v>Octubre</c:v>
                </c:pt>
                <c:pt idx="7072">
                  <c:v>Octubre</c:v>
                </c:pt>
                <c:pt idx="7073">
                  <c:v>Octubre</c:v>
                </c:pt>
                <c:pt idx="7074">
                  <c:v>Octubre</c:v>
                </c:pt>
                <c:pt idx="7075">
                  <c:v>Octubre</c:v>
                </c:pt>
                <c:pt idx="7076">
                  <c:v>Octubre</c:v>
                </c:pt>
                <c:pt idx="7077">
                  <c:v>Octubre</c:v>
                </c:pt>
                <c:pt idx="7078">
                  <c:v>Octubre</c:v>
                </c:pt>
                <c:pt idx="7079">
                  <c:v>Octubre</c:v>
                </c:pt>
                <c:pt idx="7080">
                  <c:v>Octubre</c:v>
                </c:pt>
                <c:pt idx="7081">
                  <c:v>Octubre</c:v>
                </c:pt>
                <c:pt idx="7082">
                  <c:v>Octubre</c:v>
                </c:pt>
                <c:pt idx="7083">
                  <c:v>Octubre</c:v>
                </c:pt>
                <c:pt idx="7084">
                  <c:v>Octubre</c:v>
                </c:pt>
                <c:pt idx="7085">
                  <c:v>Octubre</c:v>
                </c:pt>
                <c:pt idx="7086">
                  <c:v>Octubre</c:v>
                </c:pt>
                <c:pt idx="7087">
                  <c:v>Octubre</c:v>
                </c:pt>
                <c:pt idx="7088">
                  <c:v>Octubre</c:v>
                </c:pt>
                <c:pt idx="7089">
                  <c:v>Octubre</c:v>
                </c:pt>
                <c:pt idx="7090">
                  <c:v>Octubre</c:v>
                </c:pt>
                <c:pt idx="7091">
                  <c:v>Octubre</c:v>
                </c:pt>
                <c:pt idx="7092">
                  <c:v>Octubre</c:v>
                </c:pt>
                <c:pt idx="7093">
                  <c:v>Octubre</c:v>
                </c:pt>
                <c:pt idx="7094">
                  <c:v>Octubre</c:v>
                </c:pt>
                <c:pt idx="7095">
                  <c:v>Octubre</c:v>
                </c:pt>
                <c:pt idx="7096">
                  <c:v>Octubre</c:v>
                </c:pt>
                <c:pt idx="7097">
                  <c:v>Octubre</c:v>
                </c:pt>
                <c:pt idx="7098">
                  <c:v>Octubre</c:v>
                </c:pt>
                <c:pt idx="7099">
                  <c:v>Octubre</c:v>
                </c:pt>
                <c:pt idx="7100">
                  <c:v>Octubre</c:v>
                </c:pt>
                <c:pt idx="7101">
                  <c:v>Octubre</c:v>
                </c:pt>
                <c:pt idx="7102">
                  <c:v>Octubre</c:v>
                </c:pt>
                <c:pt idx="7103">
                  <c:v>Octubre</c:v>
                </c:pt>
                <c:pt idx="7104">
                  <c:v>Octubre</c:v>
                </c:pt>
                <c:pt idx="7105">
                  <c:v>Octubre</c:v>
                </c:pt>
                <c:pt idx="7106">
                  <c:v>Octubre</c:v>
                </c:pt>
                <c:pt idx="7107">
                  <c:v>Octubre</c:v>
                </c:pt>
                <c:pt idx="7108">
                  <c:v>Octubre</c:v>
                </c:pt>
                <c:pt idx="7109">
                  <c:v>Octubre</c:v>
                </c:pt>
                <c:pt idx="7110">
                  <c:v>Octubre</c:v>
                </c:pt>
                <c:pt idx="7111">
                  <c:v>Octubre</c:v>
                </c:pt>
                <c:pt idx="7112">
                  <c:v>Octubre</c:v>
                </c:pt>
                <c:pt idx="7113">
                  <c:v>Octubre</c:v>
                </c:pt>
                <c:pt idx="7114">
                  <c:v>Octubre</c:v>
                </c:pt>
                <c:pt idx="7115">
                  <c:v>Octubre</c:v>
                </c:pt>
                <c:pt idx="7116">
                  <c:v>Octubre</c:v>
                </c:pt>
                <c:pt idx="7117">
                  <c:v>Octubre</c:v>
                </c:pt>
                <c:pt idx="7118">
                  <c:v>Octubre</c:v>
                </c:pt>
                <c:pt idx="7119">
                  <c:v>Octubre</c:v>
                </c:pt>
                <c:pt idx="7120">
                  <c:v>Octubre</c:v>
                </c:pt>
                <c:pt idx="7121">
                  <c:v>Octubre</c:v>
                </c:pt>
                <c:pt idx="7122">
                  <c:v>Octubre</c:v>
                </c:pt>
                <c:pt idx="7123">
                  <c:v>Octubre</c:v>
                </c:pt>
                <c:pt idx="7124">
                  <c:v>Octubre</c:v>
                </c:pt>
                <c:pt idx="7125">
                  <c:v>Octubre</c:v>
                </c:pt>
                <c:pt idx="7126">
                  <c:v>Octubre</c:v>
                </c:pt>
                <c:pt idx="7127">
                  <c:v>Octubre</c:v>
                </c:pt>
                <c:pt idx="7128">
                  <c:v>Octubre</c:v>
                </c:pt>
                <c:pt idx="7129">
                  <c:v>Octubre</c:v>
                </c:pt>
                <c:pt idx="7130">
                  <c:v>Octubre</c:v>
                </c:pt>
                <c:pt idx="7131">
                  <c:v>Octubre</c:v>
                </c:pt>
                <c:pt idx="7132">
                  <c:v>Octubre</c:v>
                </c:pt>
                <c:pt idx="7133">
                  <c:v>Octubre</c:v>
                </c:pt>
                <c:pt idx="7134">
                  <c:v>Octubre</c:v>
                </c:pt>
                <c:pt idx="7135">
                  <c:v>Octubre</c:v>
                </c:pt>
                <c:pt idx="7136">
                  <c:v>Octubre</c:v>
                </c:pt>
                <c:pt idx="7137">
                  <c:v>Octubre</c:v>
                </c:pt>
                <c:pt idx="7138">
                  <c:v>Octubre</c:v>
                </c:pt>
                <c:pt idx="7139">
                  <c:v>Octubre</c:v>
                </c:pt>
                <c:pt idx="7140">
                  <c:v>Octubre</c:v>
                </c:pt>
                <c:pt idx="7141">
                  <c:v>Octubre</c:v>
                </c:pt>
                <c:pt idx="7142">
                  <c:v>Octubre</c:v>
                </c:pt>
                <c:pt idx="7143">
                  <c:v>Octubre</c:v>
                </c:pt>
                <c:pt idx="7144">
                  <c:v>Octubre</c:v>
                </c:pt>
                <c:pt idx="7145">
                  <c:v>Octubre</c:v>
                </c:pt>
                <c:pt idx="7146">
                  <c:v>Octubre</c:v>
                </c:pt>
                <c:pt idx="7147">
                  <c:v>Octubre</c:v>
                </c:pt>
                <c:pt idx="7148">
                  <c:v>Octubre</c:v>
                </c:pt>
                <c:pt idx="7149">
                  <c:v>Octubre</c:v>
                </c:pt>
                <c:pt idx="7150">
                  <c:v>Octubre</c:v>
                </c:pt>
                <c:pt idx="7151">
                  <c:v>Octubre</c:v>
                </c:pt>
                <c:pt idx="7152">
                  <c:v>Octubre</c:v>
                </c:pt>
                <c:pt idx="7153">
                  <c:v>Octubre</c:v>
                </c:pt>
                <c:pt idx="7154">
                  <c:v>Octubre</c:v>
                </c:pt>
                <c:pt idx="7155">
                  <c:v>Octubre</c:v>
                </c:pt>
                <c:pt idx="7156">
                  <c:v>Octubre</c:v>
                </c:pt>
                <c:pt idx="7157">
                  <c:v>Octubre</c:v>
                </c:pt>
                <c:pt idx="7158">
                  <c:v>Octubre</c:v>
                </c:pt>
                <c:pt idx="7159">
                  <c:v>Octubre</c:v>
                </c:pt>
                <c:pt idx="7160">
                  <c:v>Octubre</c:v>
                </c:pt>
                <c:pt idx="7161">
                  <c:v>Octubre</c:v>
                </c:pt>
                <c:pt idx="7162">
                  <c:v>Octubre</c:v>
                </c:pt>
                <c:pt idx="7163">
                  <c:v>Octubre</c:v>
                </c:pt>
                <c:pt idx="7164">
                  <c:v>Octubre</c:v>
                </c:pt>
                <c:pt idx="7165">
                  <c:v>Octubre</c:v>
                </c:pt>
                <c:pt idx="7166">
                  <c:v>Octubre</c:v>
                </c:pt>
                <c:pt idx="7167">
                  <c:v>Octubre</c:v>
                </c:pt>
                <c:pt idx="7168">
                  <c:v>Octubre</c:v>
                </c:pt>
                <c:pt idx="7169">
                  <c:v>Octubre</c:v>
                </c:pt>
                <c:pt idx="7170">
                  <c:v>Octubre</c:v>
                </c:pt>
                <c:pt idx="7171">
                  <c:v>Octubre</c:v>
                </c:pt>
                <c:pt idx="7172">
                  <c:v>Octubre</c:v>
                </c:pt>
                <c:pt idx="7173">
                  <c:v>Octubre</c:v>
                </c:pt>
                <c:pt idx="7174">
                  <c:v>Octubre</c:v>
                </c:pt>
                <c:pt idx="7175">
                  <c:v>Octubre</c:v>
                </c:pt>
                <c:pt idx="7176">
                  <c:v>Octubre</c:v>
                </c:pt>
                <c:pt idx="7177">
                  <c:v>Octubre</c:v>
                </c:pt>
                <c:pt idx="7178">
                  <c:v>Octubre</c:v>
                </c:pt>
                <c:pt idx="7179">
                  <c:v>Octubre</c:v>
                </c:pt>
                <c:pt idx="7180">
                  <c:v>Octubre</c:v>
                </c:pt>
                <c:pt idx="7181">
                  <c:v>Octubre</c:v>
                </c:pt>
                <c:pt idx="7182">
                  <c:v>Octubre</c:v>
                </c:pt>
                <c:pt idx="7183">
                  <c:v>Octubre</c:v>
                </c:pt>
                <c:pt idx="7184">
                  <c:v>Octubre</c:v>
                </c:pt>
                <c:pt idx="7185">
                  <c:v>Octubre</c:v>
                </c:pt>
                <c:pt idx="7186">
                  <c:v>Octubre</c:v>
                </c:pt>
                <c:pt idx="7187">
                  <c:v>Octubre</c:v>
                </c:pt>
                <c:pt idx="7188">
                  <c:v>Octubre</c:v>
                </c:pt>
                <c:pt idx="7189">
                  <c:v>Octubre</c:v>
                </c:pt>
                <c:pt idx="7190">
                  <c:v>Octubre</c:v>
                </c:pt>
                <c:pt idx="7191">
                  <c:v>Octubre</c:v>
                </c:pt>
                <c:pt idx="7192">
                  <c:v>Octubre</c:v>
                </c:pt>
                <c:pt idx="7193">
                  <c:v>Octubre</c:v>
                </c:pt>
                <c:pt idx="7194">
                  <c:v>Octubre</c:v>
                </c:pt>
                <c:pt idx="7195">
                  <c:v>Octubre</c:v>
                </c:pt>
                <c:pt idx="7196">
                  <c:v>Octubre</c:v>
                </c:pt>
                <c:pt idx="7197">
                  <c:v>Octubre</c:v>
                </c:pt>
                <c:pt idx="7198">
                  <c:v>Octubre</c:v>
                </c:pt>
                <c:pt idx="7199">
                  <c:v>Octubre</c:v>
                </c:pt>
                <c:pt idx="7200">
                  <c:v>Octubre</c:v>
                </c:pt>
                <c:pt idx="7201">
                  <c:v>Octubre</c:v>
                </c:pt>
                <c:pt idx="7202">
                  <c:v>Octubre</c:v>
                </c:pt>
                <c:pt idx="7203">
                  <c:v>Octubre</c:v>
                </c:pt>
                <c:pt idx="7204">
                  <c:v>Octubre</c:v>
                </c:pt>
                <c:pt idx="7205">
                  <c:v>Octubre</c:v>
                </c:pt>
                <c:pt idx="7206">
                  <c:v>Octubre</c:v>
                </c:pt>
                <c:pt idx="7207">
                  <c:v>Octubre</c:v>
                </c:pt>
                <c:pt idx="7208">
                  <c:v>Octubre</c:v>
                </c:pt>
                <c:pt idx="7209">
                  <c:v>Octubre</c:v>
                </c:pt>
                <c:pt idx="7210">
                  <c:v>Octubre</c:v>
                </c:pt>
                <c:pt idx="7211">
                  <c:v>Octubre</c:v>
                </c:pt>
                <c:pt idx="7212">
                  <c:v>Octubre</c:v>
                </c:pt>
                <c:pt idx="7213">
                  <c:v>Octubre</c:v>
                </c:pt>
                <c:pt idx="7214">
                  <c:v>Octubre</c:v>
                </c:pt>
                <c:pt idx="7215">
                  <c:v>Octubre</c:v>
                </c:pt>
                <c:pt idx="7216">
                  <c:v>Octubre</c:v>
                </c:pt>
                <c:pt idx="7217">
                  <c:v>Octubre</c:v>
                </c:pt>
                <c:pt idx="7218">
                  <c:v>Octubre</c:v>
                </c:pt>
                <c:pt idx="7219">
                  <c:v>Octubre</c:v>
                </c:pt>
                <c:pt idx="7220">
                  <c:v>Octubre</c:v>
                </c:pt>
                <c:pt idx="7221">
                  <c:v>Octubre</c:v>
                </c:pt>
                <c:pt idx="7222">
                  <c:v>Octubre</c:v>
                </c:pt>
                <c:pt idx="7223">
                  <c:v>Octubre</c:v>
                </c:pt>
                <c:pt idx="7224">
                  <c:v>Octubre</c:v>
                </c:pt>
                <c:pt idx="7225">
                  <c:v>Octubre</c:v>
                </c:pt>
                <c:pt idx="7226">
                  <c:v>Octubre</c:v>
                </c:pt>
                <c:pt idx="7227">
                  <c:v>Octubre</c:v>
                </c:pt>
                <c:pt idx="7228">
                  <c:v>Octubre</c:v>
                </c:pt>
                <c:pt idx="7229">
                  <c:v>Octubre</c:v>
                </c:pt>
                <c:pt idx="7230">
                  <c:v>Octubre</c:v>
                </c:pt>
                <c:pt idx="7231">
                  <c:v>Octubre</c:v>
                </c:pt>
                <c:pt idx="7232">
                  <c:v>Octubre</c:v>
                </c:pt>
                <c:pt idx="7233">
                  <c:v>Octubre</c:v>
                </c:pt>
                <c:pt idx="7234">
                  <c:v>Octubre</c:v>
                </c:pt>
                <c:pt idx="7235">
                  <c:v>Octubre</c:v>
                </c:pt>
                <c:pt idx="7236">
                  <c:v>Octubre</c:v>
                </c:pt>
                <c:pt idx="7237">
                  <c:v>Octubre</c:v>
                </c:pt>
                <c:pt idx="7238">
                  <c:v>Octubre</c:v>
                </c:pt>
                <c:pt idx="7239">
                  <c:v>Octubre</c:v>
                </c:pt>
                <c:pt idx="7240">
                  <c:v>Octubre</c:v>
                </c:pt>
                <c:pt idx="7241">
                  <c:v>Octubre</c:v>
                </c:pt>
                <c:pt idx="7242">
                  <c:v>Octubre</c:v>
                </c:pt>
                <c:pt idx="7243">
                  <c:v>Octubre</c:v>
                </c:pt>
                <c:pt idx="7244">
                  <c:v>Octubre</c:v>
                </c:pt>
                <c:pt idx="7245">
                  <c:v>Octubre</c:v>
                </c:pt>
                <c:pt idx="7246">
                  <c:v>Octubre</c:v>
                </c:pt>
                <c:pt idx="7247">
                  <c:v>Octubre</c:v>
                </c:pt>
                <c:pt idx="7248">
                  <c:v>Octubre</c:v>
                </c:pt>
                <c:pt idx="7249">
                  <c:v>Octubre</c:v>
                </c:pt>
                <c:pt idx="7250">
                  <c:v>Octubre</c:v>
                </c:pt>
                <c:pt idx="7251">
                  <c:v>Octubre</c:v>
                </c:pt>
                <c:pt idx="7252">
                  <c:v>Octubre</c:v>
                </c:pt>
                <c:pt idx="7253">
                  <c:v>Octubre</c:v>
                </c:pt>
                <c:pt idx="7254">
                  <c:v>Octubre</c:v>
                </c:pt>
                <c:pt idx="7255">
                  <c:v>Octubre</c:v>
                </c:pt>
                <c:pt idx="7256">
                  <c:v>Octubre</c:v>
                </c:pt>
                <c:pt idx="7257">
                  <c:v>Octubre</c:v>
                </c:pt>
                <c:pt idx="7258">
                  <c:v>Octubre</c:v>
                </c:pt>
                <c:pt idx="7259">
                  <c:v>Octubre</c:v>
                </c:pt>
                <c:pt idx="7260">
                  <c:v>Octubre</c:v>
                </c:pt>
                <c:pt idx="7261">
                  <c:v>Octubre</c:v>
                </c:pt>
                <c:pt idx="7262">
                  <c:v>Octubre</c:v>
                </c:pt>
                <c:pt idx="7263">
                  <c:v>Octubre</c:v>
                </c:pt>
                <c:pt idx="7264">
                  <c:v>Octubre</c:v>
                </c:pt>
                <c:pt idx="7265">
                  <c:v>Octubre</c:v>
                </c:pt>
                <c:pt idx="7266">
                  <c:v>Octubre</c:v>
                </c:pt>
                <c:pt idx="7267">
                  <c:v>Octubre</c:v>
                </c:pt>
                <c:pt idx="7268">
                  <c:v>Octubre</c:v>
                </c:pt>
                <c:pt idx="7269">
                  <c:v>Octubre</c:v>
                </c:pt>
                <c:pt idx="7270">
                  <c:v>Octubre</c:v>
                </c:pt>
                <c:pt idx="7271">
                  <c:v>Octubre</c:v>
                </c:pt>
                <c:pt idx="7272">
                  <c:v>Octubre</c:v>
                </c:pt>
                <c:pt idx="7273">
                  <c:v>Octubre</c:v>
                </c:pt>
                <c:pt idx="7274">
                  <c:v>Octubre</c:v>
                </c:pt>
                <c:pt idx="7275">
                  <c:v>Octubre</c:v>
                </c:pt>
                <c:pt idx="7276">
                  <c:v>Octubre</c:v>
                </c:pt>
                <c:pt idx="7277">
                  <c:v>Octubre</c:v>
                </c:pt>
                <c:pt idx="7278">
                  <c:v>Octubre</c:v>
                </c:pt>
                <c:pt idx="7279">
                  <c:v>Octubre</c:v>
                </c:pt>
                <c:pt idx="7280">
                  <c:v>Octubre</c:v>
                </c:pt>
                <c:pt idx="7281">
                  <c:v>Octubre</c:v>
                </c:pt>
                <c:pt idx="7282">
                  <c:v>Octubre</c:v>
                </c:pt>
                <c:pt idx="7283">
                  <c:v>Octubre</c:v>
                </c:pt>
                <c:pt idx="7284">
                  <c:v>Octubre</c:v>
                </c:pt>
                <c:pt idx="7285">
                  <c:v>Octubre</c:v>
                </c:pt>
                <c:pt idx="7286">
                  <c:v>Octubre</c:v>
                </c:pt>
                <c:pt idx="7287">
                  <c:v>Octubre</c:v>
                </c:pt>
                <c:pt idx="7288">
                  <c:v>Octubre</c:v>
                </c:pt>
                <c:pt idx="7289">
                  <c:v>Octubre</c:v>
                </c:pt>
                <c:pt idx="7290">
                  <c:v>Octubre</c:v>
                </c:pt>
                <c:pt idx="7291">
                  <c:v>Octubre</c:v>
                </c:pt>
                <c:pt idx="7292">
                  <c:v>Octubre</c:v>
                </c:pt>
                <c:pt idx="7293">
                  <c:v>Octubre</c:v>
                </c:pt>
                <c:pt idx="7294">
                  <c:v>Octubre</c:v>
                </c:pt>
                <c:pt idx="7295">
                  <c:v>Octubre</c:v>
                </c:pt>
                <c:pt idx="7296">
                  <c:v>Noviembre</c:v>
                </c:pt>
                <c:pt idx="7297">
                  <c:v>Noviembre</c:v>
                </c:pt>
                <c:pt idx="7298">
                  <c:v>Noviembre</c:v>
                </c:pt>
                <c:pt idx="7299">
                  <c:v>Noviembre</c:v>
                </c:pt>
                <c:pt idx="7300">
                  <c:v>Noviembre</c:v>
                </c:pt>
                <c:pt idx="7301">
                  <c:v>Noviembre</c:v>
                </c:pt>
                <c:pt idx="7302">
                  <c:v>Noviembre</c:v>
                </c:pt>
                <c:pt idx="7303">
                  <c:v>Noviembre</c:v>
                </c:pt>
                <c:pt idx="7304">
                  <c:v>Noviembre</c:v>
                </c:pt>
                <c:pt idx="7305">
                  <c:v>Noviembre</c:v>
                </c:pt>
                <c:pt idx="7306">
                  <c:v>Noviembre</c:v>
                </c:pt>
                <c:pt idx="7307">
                  <c:v>Noviembre</c:v>
                </c:pt>
                <c:pt idx="7308">
                  <c:v>Noviembre</c:v>
                </c:pt>
                <c:pt idx="7309">
                  <c:v>Noviembre</c:v>
                </c:pt>
                <c:pt idx="7310">
                  <c:v>Noviembre</c:v>
                </c:pt>
                <c:pt idx="7311">
                  <c:v>Noviembre</c:v>
                </c:pt>
                <c:pt idx="7312">
                  <c:v>Noviembre</c:v>
                </c:pt>
                <c:pt idx="7313">
                  <c:v>Noviembre</c:v>
                </c:pt>
                <c:pt idx="7314">
                  <c:v>Noviembre</c:v>
                </c:pt>
                <c:pt idx="7315">
                  <c:v>Noviembre</c:v>
                </c:pt>
                <c:pt idx="7316">
                  <c:v>Noviembre</c:v>
                </c:pt>
                <c:pt idx="7317">
                  <c:v>Noviembre</c:v>
                </c:pt>
                <c:pt idx="7318">
                  <c:v>Noviembre</c:v>
                </c:pt>
                <c:pt idx="7319">
                  <c:v>Noviembre</c:v>
                </c:pt>
                <c:pt idx="7320">
                  <c:v>Noviembre</c:v>
                </c:pt>
                <c:pt idx="7321">
                  <c:v>Noviembre</c:v>
                </c:pt>
                <c:pt idx="7322">
                  <c:v>Noviembre</c:v>
                </c:pt>
                <c:pt idx="7323">
                  <c:v>Noviembre</c:v>
                </c:pt>
                <c:pt idx="7324">
                  <c:v>Noviembre</c:v>
                </c:pt>
                <c:pt idx="7325">
                  <c:v>Noviembre</c:v>
                </c:pt>
                <c:pt idx="7326">
                  <c:v>Noviembre</c:v>
                </c:pt>
                <c:pt idx="7327">
                  <c:v>Noviembre</c:v>
                </c:pt>
                <c:pt idx="7328">
                  <c:v>Noviembre</c:v>
                </c:pt>
                <c:pt idx="7329">
                  <c:v>Noviembre</c:v>
                </c:pt>
                <c:pt idx="7330">
                  <c:v>Noviembre</c:v>
                </c:pt>
                <c:pt idx="7331">
                  <c:v>Noviembre</c:v>
                </c:pt>
                <c:pt idx="7332">
                  <c:v>Noviembre</c:v>
                </c:pt>
                <c:pt idx="7333">
                  <c:v>Noviembre</c:v>
                </c:pt>
                <c:pt idx="7334">
                  <c:v>Noviembre</c:v>
                </c:pt>
                <c:pt idx="7335">
                  <c:v>Noviembre</c:v>
                </c:pt>
                <c:pt idx="7336">
                  <c:v>Noviembre</c:v>
                </c:pt>
                <c:pt idx="7337">
                  <c:v>Noviembre</c:v>
                </c:pt>
                <c:pt idx="7338">
                  <c:v>Noviembre</c:v>
                </c:pt>
                <c:pt idx="7339">
                  <c:v>Noviembre</c:v>
                </c:pt>
                <c:pt idx="7340">
                  <c:v>Noviembre</c:v>
                </c:pt>
                <c:pt idx="7341">
                  <c:v>Noviembre</c:v>
                </c:pt>
                <c:pt idx="7342">
                  <c:v>Noviembre</c:v>
                </c:pt>
                <c:pt idx="7343">
                  <c:v>Noviembre</c:v>
                </c:pt>
                <c:pt idx="7344">
                  <c:v>Noviembre</c:v>
                </c:pt>
                <c:pt idx="7345">
                  <c:v>Noviembre</c:v>
                </c:pt>
                <c:pt idx="7346">
                  <c:v>Noviembre</c:v>
                </c:pt>
                <c:pt idx="7347">
                  <c:v>Noviembre</c:v>
                </c:pt>
                <c:pt idx="7348">
                  <c:v>Noviembre</c:v>
                </c:pt>
                <c:pt idx="7349">
                  <c:v>Noviembre</c:v>
                </c:pt>
                <c:pt idx="7350">
                  <c:v>Noviembre</c:v>
                </c:pt>
                <c:pt idx="7351">
                  <c:v>Noviembre</c:v>
                </c:pt>
                <c:pt idx="7352">
                  <c:v>Noviembre</c:v>
                </c:pt>
                <c:pt idx="7353">
                  <c:v>Noviembre</c:v>
                </c:pt>
                <c:pt idx="7354">
                  <c:v>Noviembre</c:v>
                </c:pt>
                <c:pt idx="7355">
                  <c:v>Noviembre</c:v>
                </c:pt>
                <c:pt idx="7356">
                  <c:v>Noviembre</c:v>
                </c:pt>
                <c:pt idx="7357">
                  <c:v>Noviembre</c:v>
                </c:pt>
                <c:pt idx="7358">
                  <c:v>Noviembre</c:v>
                </c:pt>
                <c:pt idx="7359">
                  <c:v>Noviembre</c:v>
                </c:pt>
                <c:pt idx="7360">
                  <c:v>Noviembre</c:v>
                </c:pt>
                <c:pt idx="7361">
                  <c:v>Noviembre</c:v>
                </c:pt>
                <c:pt idx="7362">
                  <c:v>Noviembre</c:v>
                </c:pt>
                <c:pt idx="7363">
                  <c:v>Noviembre</c:v>
                </c:pt>
                <c:pt idx="7364">
                  <c:v>Noviembre</c:v>
                </c:pt>
                <c:pt idx="7365">
                  <c:v>Noviembre</c:v>
                </c:pt>
                <c:pt idx="7366">
                  <c:v>Noviembre</c:v>
                </c:pt>
                <c:pt idx="7367">
                  <c:v>Noviembre</c:v>
                </c:pt>
                <c:pt idx="7368">
                  <c:v>Noviembre</c:v>
                </c:pt>
                <c:pt idx="7369">
                  <c:v>Noviembre</c:v>
                </c:pt>
                <c:pt idx="7370">
                  <c:v>Noviembre</c:v>
                </c:pt>
                <c:pt idx="7371">
                  <c:v>Noviembre</c:v>
                </c:pt>
                <c:pt idx="7372">
                  <c:v>Noviembre</c:v>
                </c:pt>
                <c:pt idx="7373">
                  <c:v>Noviembre</c:v>
                </c:pt>
                <c:pt idx="7374">
                  <c:v>Noviembre</c:v>
                </c:pt>
                <c:pt idx="7375">
                  <c:v>Noviembre</c:v>
                </c:pt>
                <c:pt idx="7376">
                  <c:v>Noviembre</c:v>
                </c:pt>
                <c:pt idx="7377">
                  <c:v>Noviembre</c:v>
                </c:pt>
                <c:pt idx="7378">
                  <c:v>Noviembre</c:v>
                </c:pt>
                <c:pt idx="7379">
                  <c:v>Noviembre</c:v>
                </c:pt>
                <c:pt idx="7380">
                  <c:v>Noviembre</c:v>
                </c:pt>
                <c:pt idx="7381">
                  <c:v>Noviembre</c:v>
                </c:pt>
                <c:pt idx="7382">
                  <c:v>Noviembre</c:v>
                </c:pt>
                <c:pt idx="7383">
                  <c:v>Noviembre</c:v>
                </c:pt>
                <c:pt idx="7384">
                  <c:v>Noviembre</c:v>
                </c:pt>
                <c:pt idx="7385">
                  <c:v>Noviembre</c:v>
                </c:pt>
                <c:pt idx="7386">
                  <c:v>Noviembre</c:v>
                </c:pt>
                <c:pt idx="7387">
                  <c:v>Noviembre</c:v>
                </c:pt>
                <c:pt idx="7388">
                  <c:v>Noviembre</c:v>
                </c:pt>
                <c:pt idx="7389">
                  <c:v>Noviembre</c:v>
                </c:pt>
                <c:pt idx="7390">
                  <c:v>Noviembre</c:v>
                </c:pt>
                <c:pt idx="7391">
                  <c:v>Noviembre</c:v>
                </c:pt>
                <c:pt idx="7392">
                  <c:v>Noviembre</c:v>
                </c:pt>
                <c:pt idx="7393">
                  <c:v>Noviembre</c:v>
                </c:pt>
                <c:pt idx="7394">
                  <c:v>Noviembre</c:v>
                </c:pt>
                <c:pt idx="7395">
                  <c:v>Noviembre</c:v>
                </c:pt>
                <c:pt idx="7396">
                  <c:v>Noviembre</c:v>
                </c:pt>
                <c:pt idx="7397">
                  <c:v>Noviembre</c:v>
                </c:pt>
                <c:pt idx="7398">
                  <c:v>Noviembre</c:v>
                </c:pt>
                <c:pt idx="7399">
                  <c:v>Noviembre</c:v>
                </c:pt>
                <c:pt idx="7400">
                  <c:v>Noviembre</c:v>
                </c:pt>
                <c:pt idx="7401">
                  <c:v>Noviembre</c:v>
                </c:pt>
                <c:pt idx="7402">
                  <c:v>Noviembre</c:v>
                </c:pt>
                <c:pt idx="7403">
                  <c:v>Noviembre</c:v>
                </c:pt>
                <c:pt idx="7404">
                  <c:v>Noviembre</c:v>
                </c:pt>
                <c:pt idx="7405">
                  <c:v>Noviembre</c:v>
                </c:pt>
                <c:pt idx="7406">
                  <c:v>Noviembre</c:v>
                </c:pt>
                <c:pt idx="7407">
                  <c:v>Noviembre</c:v>
                </c:pt>
                <c:pt idx="7408">
                  <c:v>Noviembre</c:v>
                </c:pt>
                <c:pt idx="7409">
                  <c:v>Noviembre</c:v>
                </c:pt>
                <c:pt idx="7410">
                  <c:v>Noviembre</c:v>
                </c:pt>
                <c:pt idx="7411">
                  <c:v>Noviembre</c:v>
                </c:pt>
                <c:pt idx="7412">
                  <c:v>Noviembre</c:v>
                </c:pt>
                <c:pt idx="7413">
                  <c:v>Noviembre</c:v>
                </c:pt>
                <c:pt idx="7414">
                  <c:v>Noviembre</c:v>
                </c:pt>
                <c:pt idx="7415">
                  <c:v>Noviembre</c:v>
                </c:pt>
                <c:pt idx="7416">
                  <c:v>Noviembre</c:v>
                </c:pt>
                <c:pt idx="7417">
                  <c:v>Noviembre</c:v>
                </c:pt>
                <c:pt idx="7418">
                  <c:v>Noviembre</c:v>
                </c:pt>
                <c:pt idx="7419">
                  <c:v>Noviembre</c:v>
                </c:pt>
                <c:pt idx="7420">
                  <c:v>Noviembre</c:v>
                </c:pt>
                <c:pt idx="7421">
                  <c:v>Noviembre</c:v>
                </c:pt>
                <c:pt idx="7422">
                  <c:v>Noviembre</c:v>
                </c:pt>
                <c:pt idx="7423">
                  <c:v>Noviembre</c:v>
                </c:pt>
                <c:pt idx="7424">
                  <c:v>Noviembre</c:v>
                </c:pt>
                <c:pt idx="7425">
                  <c:v>Noviembre</c:v>
                </c:pt>
                <c:pt idx="7426">
                  <c:v>Noviembre</c:v>
                </c:pt>
                <c:pt idx="7427">
                  <c:v>Noviembre</c:v>
                </c:pt>
                <c:pt idx="7428">
                  <c:v>Noviembre</c:v>
                </c:pt>
                <c:pt idx="7429">
                  <c:v>Noviembre</c:v>
                </c:pt>
                <c:pt idx="7430">
                  <c:v>Noviembre</c:v>
                </c:pt>
                <c:pt idx="7431">
                  <c:v>Noviembre</c:v>
                </c:pt>
                <c:pt idx="7432">
                  <c:v>Noviembre</c:v>
                </c:pt>
                <c:pt idx="7433">
                  <c:v>Noviembre</c:v>
                </c:pt>
                <c:pt idx="7434">
                  <c:v>Noviembre</c:v>
                </c:pt>
                <c:pt idx="7435">
                  <c:v>Noviembre</c:v>
                </c:pt>
                <c:pt idx="7436">
                  <c:v>Noviembre</c:v>
                </c:pt>
                <c:pt idx="7437">
                  <c:v>Noviembre</c:v>
                </c:pt>
                <c:pt idx="7438">
                  <c:v>Noviembre</c:v>
                </c:pt>
                <c:pt idx="7439">
                  <c:v>Noviembre</c:v>
                </c:pt>
                <c:pt idx="7440">
                  <c:v>Noviembre</c:v>
                </c:pt>
                <c:pt idx="7441">
                  <c:v>Noviembre</c:v>
                </c:pt>
                <c:pt idx="7442">
                  <c:v>Noviembre</c:v>
                </c:pt>
                <c:pt idx="7443">
                  <c:v>Noviembre</c:v>
                </c:pt>
                <c:pt idx="7444">
                  <c:v>Noviembre</c:v>
                </c:pt>
                <c:pt idx="7445">
                  <c:v>Noviembre</c:v>
                </c:pt>
                <c:pt idx="7446">
                  <c:v>Noviembre</c:v>
                </c:pt>
                <c:pt idx="7447">
                  <c:v>Noviembre</c:v>
                </c:pt>
                <c:pt idx="7448">
                  <c:v>Noviembre</c:v>
                </c:pt>
                <c:pt idx="7449">
                  <c:v>Noviembre</c:v>
                </c:pt>
                <c:pt idx="7450">
                  <c:v>Noviembre</c:v>
                </c:pt>
                <c:pt idx="7451">
                  <c:v>Noviembre</c:v>
                </c:pt>
                <c:pt idx="7452">
                  <c:v>Noviembre</c:v>
                </c:pt>
                <c:pt idx="7453">
                  <c:v>Noviembre</c:v>
                </c:pt>
                <c:pt idx="7454">
                  <c:v>Noviembre</c:v>
                </c:pt>
                <c:pt idx="7455">
                  <c:v>Noviembre</c:v>
                </c:pt>
                <c:pt idx="7456">
                  <c:v>Noviembre</c:v>
                </c:pt>
                <c:pt idx="7457">
                  <c:v>Noviembre</c:v>
                </c:pt>
                <c:pt idx="7458">
                  <c:v>Noviembre</c:v>
                </c:pt>
                <c:pt idx="7459">
                  <c:v>Noviembre</c:v>
                </c:pt>
                <c:pt idx="7460">
                  <c:v>Noviembre</c:v>
                </c:pt>
                <c:pt idx="7461">
                  <c:v>Noviembre</c:v>
                </c:pt>
                <c:pt idx="7462">
                  <c:v>Noviembre</c:v>
                </c:pt>
                <c:pt idx="7463">
                  <c:v>Noviembre</c:v>
                </c:pt>
                <c:pt idx="7464">
                  <c:v>Noviembre</c:v>
                </c:pt>
                <c:pt idx="7465">
                  <c:v>Noviembre</c:v>
                </c:pt>
                <c:pt idx="7466">
                  <c:v>Noviembre</c:v>
                </c:pt>
                <c:pt idx="7467">
                  <c:v>Noviembre</c:v>
                </c:pt>
                <c:pt idx="7468">
                  <c:v>Noviembre</c:v>
                </c:pt>
                <c:pt idx="7469">
                  <c:v>Noviembre</c:v>
                </c:pt>
                <c:pt idx="7470">
                  <c:v>Noviembre</c:v>
                </c:pt>
                <c:pt idx="7471">
                  <c:v>Noviembre</c:v>
                </c:pt>
                <c:pt idx="7472">
                  <c:v>Noviembre</c:v>
                </c:pt>
                <c:pt idx="7473">
                  <c:v>Noviembre</c:v>
                </c:pt>
                <c:pt idx="7474">
                  <c:v>Noviembre</c:v>
                </c:pt>
                <c:pt idx="7475">
                  <c:v>Noviembre</c:v>
                </c:pt>
                <c:pt idx="7476">
                  <c:v>Noviembre</c:v>
                </c:pt>
                <c:pt idx="7477">
                  <c:v>Noviembre</c:v>
                </c:pt>
                <c:pt idx="7478">
                  <c:v>Noviembre</c:v>
                </c:pt>
                <c:pt idx="7479">
                  <c:v>Noviembre</c:v>
                </c:pt>
                <c:pt idx="7480">
                  <c:v>Noviembre</c:v>
                </c:pt>
                <c:pt idx="7481">
                  <c:v>Noviembre</c:v>
                </c:pt>
                <c:pt idx="7482">
                  <c:v>Noviembre</c:v>
                </c:pt>
                <c:pt idx="7483">
                  <c:v>Noviembre</c:v>
                </c:pt>
                <c:pt idx="7484">
                  <c:v>Noviembre</c:v>
                </c:pt>
                <c:pt idx="7485">
                  <c:v>Noviembre</c:v>
                </c:pt>
                <c:pt idx="7486">
                  <c:v>Noviembre</c:v>
                </c:pt>
                <c:pt idx="7487">
                  <c:v>Noviembre</c:v>
                </c:pt>
                <c:pt idx="7488">
                  <c:v>Noviembre</c:v>
                </c:pt>
                <c:pt idx="7489">
                  <c:v>Noviembre</c:v>
                </c:pt>
                <c:pt idx="7490">
                  <c:v>Noviembre</c:v>
                </c:pt>
                <c:pt idx="7491">
                  <c:v>Noviembre</c:v>
                </c:pt>
                <c:pt idx="7492">
                  <c:v>Noviembre</c:v>
                </c:pt>
                <c:pt idx="7493">
                  <c:v>Noviembre</c:v>
                </c:pt>
                <c:pt idx="7494">
                  <c:v>Noviembre</c:v>
                </c:pt>
                <c:pt idx="7495">
                  <c:v>Noviembre</c:v>
                </c:pt>
                <c:pt idx="7496">
                  <c:v>Noviembre</c:v>
                </c:pt>
                <c:pt idx="7497">
                  <c:v>Noviembre</c:v>
                </c:pt>
                <c:pt idx="7498">
                  <c:v>Noviembre</c:v>
                </c:pt>
                <c:pt idx="7499">
                  <c:v>Noviembre</c:v>
                </c:pt>
                <c:pt idx="7500">
                  <c:v>Noviembre</c:v>
                </c:pt>
                <c:pt idx="7501">
                  <c:v>Noviembre</c:v>
                </c:pt>
                <c:pt idx="7502">
                  <c:v>Noviembre</c:v>
                </c:pt>
                <c:pt idx="7503">
                  <c:v>Noviembre</c:v>
                </c:pt>
                <c:pt idx="7504">
                  <c:v>Noviembre</c:v>
                </c:pt>
                <c:pt idx="7505">
                  <c:v>Noviembre</c:v>
                </c:pt>
                <c:pt idx="7506">
                  <c:v>Noviembre</c:v>
                </c:pt>
                <c:pt idx="7507">
                  <c:v>Noviembre</c:v>
                </c:pt>
                <c:pt idx="7508">
                  <c:v>Noviembre</c:v>
                </c:pt>
                <c:pt idx="7509">
                  <c:v>Noviembre</c:v>
                </c:pt>
                <c:pt idx="7510">
                  <c:v>Noviembre</c:v>
                </c:pt>
                <c:pt idx="7511">
                  <c:v>Noviembre</c:v>
                </c:pt>
                <c:pt idx="7512">
                  <c:v>Noviembre</c:v>
                </c:pt>
                <c:pt idx="7513">
                  <c:v>Noviembre</c:v>
                </c:pt>
                <c:pt idx="7514">
                  <c:v>Noviembre</c:v>
                </c:pt>
                <c:pt idx="7515">
                  <c:v>Noviembre</c:v>
                </c:pt>
                <c:pt idx="7516">
                  <c:v>Noviembre</c:v>
                </c:pt>
                <c:pt idx="7517">
                  <c:v>Noviembre</c:v>
                </c:pt>
                <c:pt idx="7518">
                  <c:v>Noviembre</c:v>
                </c:pt>
                <c:pt idx="7519">
                  <c:v>Noviembre</c:v>
                </c:pt>
                <c:pt idx="7520">
                  <c:v>Noviembre</c:v>
                </c:pt>
                <c:pt idx="7521">
                  <c:v>Noviembre</c:v>
                </c:pt>
                <c:pt idx="7522">
                  <c:v>Noviembre</c:v>
                </c:pt>
                <c:pt idx="7523">
                  <c:v>Noviembre</c:v>
                </c:pt>
                <c:pt idx="7524">
                  <c:v>Noviembre</c:v>
                </c:pt>
                <c:pt idx="7525">
                  <c:v>Noviembre</c:v>
                </c:pt>
                <c:pt idx="7526">
                  <c:v>Noviembre</c:v>
                </c:pt>
                <c:pt idx="7527">
                  <c:v>Noviembre</c:v>
                </c:pt>
                <c:pt idx="7528">
                  <c:v>Noviembre</c:v>
                </c:pt>
                <c:pt idx="7529">
                  <c:v>Noviembre</c:v>
                </c:pt>
                <c:pt idx="7530">
                  <c:v>Noviembre</c:v>
                </c:pt>
                <c:pt idx="7531">
                  <c:v>Noviembre</c:v>
                </c:pt>
                <c:pt idx="7532">
                  <c:v>Noviembre</c:v>
                </c:pt>
                <c:pt idx="7533">
                  <c:v>Noviembre</c:v>
                </c:pt>
                <c:pt idx="7534">
                  <c:v>Noviembre</c:v>
                </c:pt>
                <c:pt idx="7535">
                  <c:v>Noviembre</c:v>
                </c:pt>
                <c:pt idx="7536">
                  <c:v>Noviembre</c:v>
                </c:pt>
                <c:pt idx="7537">
                  <c:v>Noviembre</c:v>
                </c:pt>
                <c:pt idx="7538">
                  <c:v>Noviembre</c:v>
                </c:pt>
                <c:pt idx="7539">
                  <c:v>Noviembre</c:v>
                </c:pt>
                <c:pt idx="7540">
                  <c:v>Noviembre</c:v>
                </c:pt>
                <c:pt idx="7541">
                  <c:v>Noviembre</c:v>
                </c:pt>
                <c:pt idx="7542">
                  <c:v>Noviembre</c:v>
                </c:pt>
                <c:pt idx="7543">
                  <c:v>Noviembre</c:v>
                </c:pt>
                <c:pt idx="7544">
                  <c:v>Noviembre</c:v>
                </c:pt>
                <c:pt idx="7545">
                  <c:v>Noviembre</c:v>
                </c:pt>
                <c:pt idx="7546">
                  <c:v>Noviembre</c:v>
                </c:pt>
                <c:pt idx="7547">
                  <c:v>Noviembre</c:v>
                </c:pt>
                <c:pt idx="7548">
                  <c:v>Noviembre</c:v>
                </c:pt>
                <c:pt idx="7549">
                  <c:v>Noviembre</c:v>
                </c:pt>
                <c:pt idx="7550">
                  <c:v>Noviembre</c:v>
                </c:pt>
                <c:pt idx="7551">
                  <c:v>Noviembre</c:v>
                </c:pt>
                <c:pt idx="7552">
                  <c:v>Noviembre</c:v>
                </c:pt>
                <c:pt idx="7553">
                  <c:v>Noviembre</c:v>
                </c:pt>
                <c:pt idx="7554">
                  <c:v>Noviembre</c:v>
                </c:pt>
                <c:pt idx="7555">
                  <c:v>Noviembre</c:v>
                </c:pt>
                <c:pt idx="7556">
                  <c:v>Noviembre</c:v>
                </c:pt>
                <c:pt idx="7557">
                  <c:v>Noviembre</c:v>
                </c:pt>
                <c:pt idx="7558">
                  <c:v>Noviembre</c:v>
                </c:pt>
                <c:pt idx="7559">
                  <c:v>Noviembre</c:v>
                </c:pt>
                <c:pt idx="7560">
                  <c:v>Noviembre</c:v>
                </c:pt>
                <c:pt idx="7561">
                  <c:v>Noviembre</c:v>
                </c:pt>
                <c:pt idx="7562">
                  <c:v>Noviembre</c:v>
                </c:pt>
                <c:pt idx="7563">
                  <c:v>Noviembre</c:v>
                </c:pt>
                <c:pt idx="7564">
                  <c:v>Noviembre</c:v>
                </c:pt>
                <c:pt idx="7565">
                  <c:v>Noviembre</c:v>
                </c:pt>
                <c:pt idx="7566">
                  <c:v>Noviembre</c:v>
                </c:pt>
                <c:pt idx="7567">
                  <c:v>Noviembre</c:v>
                </c:pt>
                <c:pt idx="7568">
                  <c:v>Noviembre</c:v>
                </c:pt>
                <c:pt idx="7569">
                  <c:v>Noviembre</c:v>
                </c:pt>
                <c:pt idx="7570">
                  <c:v>Noviembre</c:v>
                </c:pt>
                <c:pt idx="7571">
                  <c:v>Noviembre</c:v>
                </c:pt>
                <c:pt idx="7572">
                  <c:v>Noviembre</c:v>
                </c:pt>
                <c:pt idx="7573">
                  <c:v>Noviembre</c:v>
                </c:pt>
                <c:pt idx="7574">
                  <c:v>Noviembre</c:v>
                </c:pt>
                <c:pt idx="7575">
                  <c:v>Noviembre</c:v>
                </c:pt>
                <c:pt idx="7576">
                  <c:v>Noviembre</c:v>
                </c:pt>
                <c:pt idx="7577">
                  <c:v>Noviembre</c:v>
                </c:pt>
                <c:pt idx="7578">
                  <c:v>Noviembre</c:v>
                </c:pt>
                <c:pt idx="7579">
                  <c:v>Noviembre</c:v>
                </c:pt>
                <c:pt idx="7580">
                  <c:v>Noviembre</c:v>
                </c:pt>
                <c:pt idx="7581">
                  <c:v>Noviembre</c:v>
                </c:pt>
                <c:pt idx="7582">
                  <c:v>Noviembre</c:v>
                </c:pt>
                <c:pt idx="7583">
                  <c:v>Noviembre</c:v>
                </c:pt>
                <c:pt idx="7584">
                  <c:v>Noviembre</c:v>
                </c:pt>
                <c:pt idx="7585">
                  <c:v>Noviembre</c:v>
                </c:pt>
                <c:pt idx="7586">
                  <c:v>Noviembre</c:v>
                </c:pt>
                <c:pt idx="7587">
                  <c:v>Noviembre</c:v>
                </c:pt>
                <c:pt idx="7588">
                  <c:v>Noviembre</c:v>
                </c:pt>
                <c:pt idx="7589">
                  <c:v>Noviembre</c:v>
                </c:pt>
                <c:pt idx="7590">
                  <c:v>Noviembre</c:v>
                </c:pt>
                <c:pt idx="7591">
                  <c:v>Noviembre</c:v>
                </c:pt>
                <c:pt idx="7592">
                  <c:v>Noviembre</c:v>
                </c:pt>
                <c:pt idx="7593">
                  <c:v>Noviembre</c:v>
                </c:pt>
                <c:pt idx="7594">
                  <c:v>Noviembre</c:v>
                </c:pt>
                <c:pt idx="7595">
                  <c:v>Noviembre</c:v>
                </c:pt>
                <c:pt idx="7596">
                  <c:v>Noviembre</c:v>
                </c:pt>
                <c:pt idx="7597">
                  <c:v>Noviembre</c:v>
                </c:pt>
                <c:pt idx="7598">
                  <c:v>Noviembre</c:v>
                </c:pt>
                <c:pt idx="7599">
                  <c:v>Noviembre</c:v>
                </c:pt>
                <c:pt idx="7600">
                  <c:v>Noviembre</c:v>
                </c:pt>
                <c:pt idx="7601">
                  <c:v>Noviembre</c:v>
                </c:pt>
                <c:pt idx="7602">
                  <c:v>Noviembre</c:v>
                </c:pt>
                <c:pt idx="7603">
                  <c:v>Noviembre</c:v>
                </c:pt>
                <c:pt idx="7604">
                  <c:v>Noviembre</c:v>
                </c:pt>
                <c:pt idx="7605">
                  <c:v>Noviembre</c:v>
                </c:pt>
                <c:pt idx="7606">
                  <c:v>Noviembre</c:v>
                </c:pt>
                <c:pt idx="7607">
                  <c:v>Noviembre</c:v>
                </c:pt>
                <c:pt idx="7608">
                  <c:v>Noviembre</c:v>
                </c:pt>
                <c:pt idx="7609">
                  <c:v>Noviembre</c:v>
                </c:pt>
                <c:pt idx="7610">
                  <c:v>Noviembre</c:v>
                </c:pt>
                <c:pt idx="7611">
                  <c:v>Noviembre</c:v>
                </c:pt>
                <c:pt idx="7612">
                  <c:v>Noviembre</c:v>
                </c:pt>
                <c:pt idx="7613">
                  <c:v>Noviembre</c:v>
                </c:pt>
                <c:pt idx="7614">
                  <c:v>Noviembre</c:v>
                </c:pt>
                <c:pt idx="7615">
                  <c:v>Noviembre</c:v>
                </c:pt>
                <c:pt idx="7616">
                  <c:v>Noviembre</c:v>
                </c:pt>
                <c:pt idx="7617">
                  <c:v>Noviembre</c:v>
                </c:pt>
                <c:pt idx="7618">
                  <c:v>Noviembre</c:v>
                </c:pt>
                <c:pt idx="7619">
                  <c:v>Noviembre</c:v>
                </c:pt>
                <c:pt idx="7620">
                  <c:v>Noviembre</c:v>
                </c:pt>
                <c:pt idx="7621">
                  <c:v>Noviembre</c:v>
                </c:pt>
                <c:pt idx="7622">
                  <c:v>Noviembre</c:v>
                </c:pt>
                <c:pt idx="7623">
                  <c:v>Noviembre</c:v>
                </c:pt>
                <c:pt idx="7624">
                  <c:v>Noviembre</c:v>
                </c:pt>
                <c:pt idx="7625">
                  <c:v>Noviembre</c:v>
                </c:pt>
                <c:pt idx="7626">
                  <c:v>Noviembre</c:v>
                </c:pt>
                <c:pt idx="7627">
                  <c:v>Noviembre</c:v>
                </c:pt>
                <c:pt idx="7628">
                  <c:v>Noviembre</c:v>
                </c:pt>
                <c:pt idx="7629">
                  <c:v>Noviembre</c:v>
                </c:pt>
                <c:pt idx="7630">
                  <c:v>Noviembre</c:v>
                </c:pt>
                <c:pt idx="7631">
                  <c:v>Noviembre</c:v>
                </c:pt>
                <c:pt idx="7632">
                  <c:v>Noviembre</c:v>
                </c:pt>
                <c:pt idx="7633">
                  <c:v>Noviembre</c:v>
                </c:pt>
                <c:pt idx="7634">
                  <c:v>Noviembre</c:v>
                </c:pt>
                <c:pt idx="7635">
                  <c:v>Noviembre</c:v>
                </c:pt>
                <c:pt idx="7636">
                  <c:v>Noviembre</c:v>
                </c:pt>
                <c:pt idx="7637">
                  <c:v>Noviembre</c:v>
                </c:pt>
                <c:pt idx="7638">
                  <c:v>Noviembre</c:v>
                </c:pt>
                <c:pt idx="7639">
                  <c:v>Noviembre</c:v>
                </c:pt>
                <c:pt idx="7640">
                  <c:v>Noviembre</c:v>
                </c:pt>
                <c:pt idx="7641">
                  <c:v>Noviembre</c:v>
                </c:pt>
                <c:pt idx="7642">
                  <c:v>Noviembre</c:v>
                </c:pt>
                <c:pt idx="7643">
                  <c:v>Noviembre</c:v>
                </c:pt>
                <c:pt idx="7644">
                  <c:v>Noviembre</c:v>
                </c:pt>
                <c:pt idx="7645">
                  <c:v>Noviembre</c:v>
                </c:pt>
                <c:pt idx="7646">
                  <c:v>Noviembre</c:v>
                </c:pt>
                <c:pt idx="7647">
                  <c:v>Noviembre</c:v>
                </c:pt>
                <c:pt idx="7648">
                  <c:v>Noviembre</c:v>
                </c:pt>
                <c:pt idx="7649">
                  <c:v>Noviembre</c:v>
                </c:pt>
                <c:pt idx="7650">
                  <c:v>Noviembre</c:v>
                </c:pt>
                <c:pt idx="7651">
                  <c:v>Noviembre</c:v>
                </c:pt>
                <c:pt idx="7652">
                  <c:v>Noviembre</c:v>
                </c:pt>
                <c:pt idx="7653">
                  <c:v>Noviembre</c:v>
                </c:pt>
                <c:pt idx="7654">
                  <c:v>Noviembre</c:v>
                </c:pt>
                <c:pt idx="7655">
                  <c:v>Noviembre</c:v>
                </c:pt>
                <c:pt idx="7656">
                  <c:v>Noviembre</c:v>
                </c:pt>
                <c:pt idx="7657">
                  <c:v>Noviembre</c:v>
                </c:pt>
                <c:pt idx="7658">
                  <c:v>Noviembre</c:v>
                </c:pt>
                <c:pt idx="7659">
                  <c:v>Noviembre</c:v>
                </c:pt>
                <c:pt idx="7660">
                  <c:v>Noviembre</c:v>
                </c:pt>
                <c:pt idx="7661">
                  <c:v>Noviembre</c:v>
                </c:pt>
                <c:pt idx="7662">
                  <c:v>Noviembre</c:v>
                </c:pt>
                <c:pt idx="7663">
                  <c:v>Noviembre</c:v>
                </c:pt>
                <c:pt idx="7664">
                  <c:v>Noviembre</c:v>
                </c:pt>
                <c:pt idx="7665">
                  <c:v>Noviembre</c:v>
                </c:pt>
                <c:pt idx="7666">
                  <c:v>Noviembre</c:v>
                </c:pt>
                <c:pt idx="7667">
                  <c:v>Noviembre</c:v>
                </c:pt>
                <c:pt idx="7668">
                  <c:v>Noviembre</c:v>
                </c:pt>
                <c:pt idx="7669">
                  <c:v>Noviembre</c:v>
                </c:pt>
                <c:pt idx="7670">
                  <c:v>Noviembre</c:v>
                </c:pt>
                <c:pt idx="7671">
                  <c:v>Noviembre</c:v>
                </c:pt>
                <c:pt idx="7672">
                  <c:v>Noviembre</c:v>
                </c:pt>
                <c:pt idx="7673">
                  <c:v>Noviembre</c:v>
                </c:pt>
                <c:pt idx="7674">
                  <c:v>Noviembre</c:v>
                </c:pt>
                <c:pt idx="7675">
                  <c:v>Noviembre</c:v>
                </c:pt>
                <c:pt idx="7676">
                  <c:v>Noviembre</c:v>
                </c:pt>
                <c:pt idx="7677">
                  <c:v>Noviembre</c:v>
                </c:pt>
                <c:pt idx="7678">
                  <c:v>Noviembre</c:v>
                </c:pt>
                <c:pt idx="7679">
                  <c:v>Noviembre</c:v>
                </c:pt>
                <c:pt idx="7680">
                  <c:v>Noviembre</c:v>
                </c:pt>
                <c:pt idx="7681">
                  <c:v>Noviembre</c:v>
                </c:pt>
                <c:pt idx="7682">
                  <c:v>Noviembre</c:v>
                </c:pt>
                <c:pt idx="7683">
                  <c:v>Noviembre</c:v>
                </c:pt>
                <c:pt idx="7684">
                  <c:v>Noviembre</c:v>
                </c:pt>
                <c:pt idx="7685">
                  <c:v>Noviembre</c:v>
                </c:pt>
                <c:pt idx="7686">
                  <c:v>Noviembre</c:v>
                </c:pt>
                <c:pt idx="7687">
                  <c:v>Noviembre</c:v>
                </c:pt>
                <c:pt idx="7688">
                  <c:v>Noviembre</c:v>
                </c:pt>
                <c:pt idx="7689">
                  <c:v>Noviembre</c:v>
                </c:pt>
                <c:pt idx="7690">
                  <c:v>Noviembre</c:v>
                </c:pt>
                <c:pt idx="7691">
                  <c:v>Noviembre</c:v>
                </c:pt>
                <c:pt idx="7692">
                  <c:v>Noviembre</c:v>
                </c:pt>
                <c:pt idx="7693">
                  <c:v>Noviembre</c:v>
                </c:pt>
                <c:pt idx="7694">
                  <c:v>Noviembre</c:v>
                </c:pt>
                <c:pt idx="7695">
                  <c:v>Noviembre</c:v>
                </c:pt>
                <c:pt idx="7696">
                  <c:v>Noviembre</c:v>
                </c:pt>
                <c:pt idx="7697">
                  <c:v>Noviembre</c:v>
                </c:pt>
                <c:pt idx="7698">
                  <c:v>Noviembre</c:v>
                </c:pt>
                <c:pt idx="7699">
                  <c:v>Noviembre</c:v>
                </c:pt>
                <c:pt idx="7700">
                  <c:v>Noviembre</c:v>
                </c:pt>
                <c:pt idx="7701">
                  <c:v>Noviembre</c:v>
                </c:pt>
                <c:pt idx="7702">
                  <c:v>Noviembre</c:v>
                </c:pt>
                <c:pt idx="7703">
                  <c:v>Noviembre</c:v>
                </c:pt>
                <c:pt idx="7704">
                  <c:v>Noviembre</c:v>
                </c:pt>
                <c:pt idx="7705">
                  <c:v>Noviembre</c:v>
                </c:pt>
                <c:pt idx="7706">
                  <c:v>Noviembre</c:v>
                </c:pt>
                <c:pt idx="7707">
                  <c:v>Noviembre</c:v>
                </c:pt>
                <c:pt idx="7708">
                  <c:v>Noviembre</c:v>
                </c:pt>
                <c:pt idx="7709">
                  <c:v>Noviembre</c:v>
                </c:pt>
                <c:pt idx="7710">
                  <c:v>Noviembre</c:v>
                </c:pt>
                <c:pt idx="7711">
                  <c:v>Noviembre</c:v>
                </c:pt>
                <c:pt idx="7712">
                  <c:v>Noviembre</c:v>
                </c:pt>
                <c:pt idx="7713">
                  <c:v>Noviembre</c:v>
                </c:pt>
                <c:pt idx="7714">
                  <c:v>Noviembre</c:v>
                </c:pt>
                <c:pt idx="7715">
                  <c:v>Noviembre</c:v>
                </c:pt>
                <c:pt idx="7716">
                  <c:v>Noviembre</c:v>
                </c:pt>
                <c:pt idx="7717">
                  <c:v>Noviembre</c:v>
                </c:pt>
                <c:pt idx="7718">
                  <c:v>Noviembre</c:v>
                </c:pt>
                <c:pt idx="7719">
                  <c:v>Noviembre</c:v>
                </c:pt>
                <c:pt idx="7720">
                  <c:v>Noviembre</c:v>
                </c:pt>
                <c:pt idx="7721">
                  <c:v>Noviembre</c:v>
                </c:pt>
                <c:pt idx="7722">
                  <c:v>Noviembre</c:v>
                </c:pt>
                <c:pt idx="7723">
                  <c:v>Noviembre</c:v>
                </c:pt>
                <c:pt idx="7724">
                  <c:v>Noviembre</c:v>
                </c:pt>
                <c:pt idx="7725">
                  <c:v>Noviembre</c:v>
                </c:pt>
                <c:pt idx="7726">
                  <c:v>Noviembre</c:v>
                </c:pt>
                <c:pt idx="7727">
                  <c:v>Noviembre</c:v>
                </c:pt>
                <c:pt idx="7728">
                  <c:v>Noviembre</c:v>
                </c:pt>
                <c:pt idx="7729">
                  <c:v>Noviembre</c:v>
                </c:pt>
                <c:pt idx="7730">
                  <c:v>Noviembre</c:v>
                </c:pt>
                <c:pt idx="7731">
                  <c:v>Noviembre</c:v>
                </c:pt>
                <c:pt idx="7732">
                  <c:v>Noviembre</c:v>
                </c:pt>
                <c:pt idx="7733">
                  <c:v>Noviembre</c:v>
                </c:pt>
                <c:pt idx="7734">
                  <c:v>Noviembre</c:v>
                </c:pt>
                <c:pt idx="7735">
                  <c:v>Noviembre</c:v>
                </c:pt>
                <c:pt idx="7736">
                  <c:v>Noviembre</c:v>
                </c:pt>
                <c:pt idx="7737">
                  <c:v>Noviembre</c:v>
                </c:pt>
                <c:pt idx="7738">
                  <c:v>Noviembre</c:v>
                </c:pt>
                <c:pt idx="7739">
                  <c:v>Noviembre</c:v>
                </c:pt>
                <c:pt idx="7740">
                  <c:v>Noviembre</c:v>
                </c:pt>
                <c:pt idx="7741">
                  <c:v>Noviembre</c:v>
                </c:pt>
                <c:pt idx="7742">
                  <c:v>Noviembre</c:v>
                </c:pt>
                <c:pt idx="7743">
                  <c:v>Noviembre</c:v>
                </c:pt>
                <c:pt idx="7744">
                  <c:v>Noviembre</c:v>
                </c:pt>
                <c:pt idx="7745">
                  <c:v>Noviembre</c:v>
                </c:pt>
                <c:pt idx="7746">
                  <c:v>Noviembre</c:v>
                </c:pt>
                <c:pt idx="7747">
                  <c:v>Noviembre</c:v>
                </c:pt>
                <c:pt idx="7748">
                  <c:v>Noviembre</c:v>
                </c:pt>
                <c:pt idx="7749">
                  <c:v>Noviembre</c:v>
                </c:pt>
                <c:pt idx="7750">
                  <c:v>Noviembre</c:v>
                </c:pt>
                <c:pt idx="7751">
                  <c:v>Noviembre</c:v>
                </c:pt>
                <c:pt idx="7752">
                  <c:v>Noviembre</c:v>
                </c:pt>
                <c:pt idx="7753">
                  <c:v>Noviembre</c:v>
                </c:pt>
                <c:pt idx="7754">
                  <c:v>Noviembre</c:v>
                </c:pt>
                <c:pt idx="7755">
                  <c:v>Noviembre</c:v>
                </c:pt>
                <c:pt idx="7756">
                  <c:v>Noviembre</c:v>
                </c:pt>
                <c:pt idx="7757">
                  <c:v>Noviembre</c:v>
                </c:pt>
                <c:pt idx="7758">
                  <c:v>Noviembre</c:v>
                </c:pt>
                <c:pt idx="7759">
                  <c:v>Noviembre</c:v>
                </c:pt>
                <c:pt idx="7760">
                  <c:v>Noviembre</c:v>
                </c:pt>
                <c:pt idx="7761">
                  <c:v>Noviembre</c:v>
                </c:pt>
                <c:pt idx="7762">
                  <c:v>Noviembre</c:v>
                </c:pt>
                <c:pt idx="7763">
                  <c:v>Noviembre</c:v>
                </c:pt>
                <c:pt idx="7764">
                  <c:v>Noviembre</c:v>
                </c:pt>
                <c:pt idx="7765">
                  <c:v>Noviembre</c:v>
                </c:pt>
                <c:pt idx="7766">
                  <c:v>Noviembre</c:v>
                </c:pt>
                <c:pt idx="7767">
                  <c:v>Noviembre</c:v>
                </c:pt>
                <c:pt idx="7768">
                  <c:v>Noviembre</c:v>
                </c:pt>
                <c:pt idx="7769">
                  <c:v>Noviembre</c:v>
                </c:pt>
                <c:pt idx="7770">
                  <c:v>Noviembre</c:v>
                </c:pt>
                <c:pt idx="7771">
                  <c:v>Noviembre</c:v>
                </c:pt>
                <c:pt idx="7772">
                  <c:v>Noviembre</c:v>
                </c:pt>
                <c:pt idx="7773">
                  <c:v>Noviembre</c:v>
                </c:pt>
                <c:pt idx="7774">
                  <c:v>Noviembre</c:v>
                </c:pt>
                <c:pt idx="7775">
                  <c:v>Noviembre</c:v>
                </c:pt>
                <c:pt idx="7776">
                  <c:v>Noviembre</c:v>
                </c:pt>
                <c:pt idx="7777">
                  <c:v>Noviembre</c:v>
                </c:pt>
                <c:pt idx="7778">
                  <c:v>Noviembre</c:v>
                </c:pt>
                <c:pt idx="7779">
                  <c:v>Noviembre</c:v>
                </c:pt>
                <c:pt idx="7780">
                  <c:v>Noviembre</c:v>
                </c:pt>
                <c:pt idx="7781">
                  <c:v>Noviembre</c:v>
                </c:pt>
                <c:pt idx="7782">
                  <c:v>Noviembre</c:v>
                </c:pt>
                <c:pt idx="7783">
                  <c:v>Noviembre</c:v>
                </c:pt>
                <c:pt idx="7784">
                  <c:v>Noviembre</c:v>
                </c:pt>
                <c:pt idx="7785">
                  <c:v>Noviembre</c:v>
                </c:pt>
                <c:pt idx="7786">
                  <c:v>Noviembre</c:v>
                </c:pt>
                <c:pt idx="7787">
                  <c:v>Noviembre</c:v>
                </c:pt>
                <c:pt idx="7788">
                  <c:v>Noviembre</c:v>
                </c:pt>
                <c:pt idx="7789">
                  <c:v>Noviembre</c:v>
                </c:pt>
                <c:pt idx="7790">
                  <c:v>Noviembre</c:v>
                </c:pt>
                <c:pt idx="7791">
                  <c:v>Noviembre</c:v>
                </c:pt>
                <c:pt idx="7792">
                  <c:v>Noviembre</c:v>
                </c:pt>
                <c:pt idx="7793">
                  <c:v>Noviembre</c:v>
                </c:pt>
                <c:pt idx="7794">
                  <c:v>Noviembre</c:v>
                </c:pt>
                <c:pt idx="7795">
                  <c:v>Noviembre</c:v>
                </c:pt>
                <c:pt idx="7796">
                  <c:v>Noviembre</c:v>
                </c:pt>
                <c:pt idx="7797">
                  <c:v>Noviembre</c:v>
                </c:pt>
                <c:pt idx="7798">
                  <c:v>Noviembre</c:v>
                </c:pt>
                <c:pt idx="7799">
                  <c:v>Noviembre</c:v>
                </c:pt>
                <c:pt idx="7800">
                  <c:v>Noviembre</c:v>
                </c:pt>
                <c:pt idx="7801">
                  <c:v>Noviembre</c:v>
                </c:pt>
                <c:pt idx="7802">
                  <c:v>Noviembre</c:v>
                </c:pt>
                <c:pt idx="7803">
                  <c:v>Noviembre</c:v>
                </c:pt>
                <c:pt idx="7804">
                  <c:v>Noviembre</c:v>
                </c:pt>
                <c:pt idx="7805">
                  <c:v>Noviembre</c:v>
                </c:pt>
                <c:pt idx="7806">
                  <c:v>Noviembre</c:v>
                </c:pt>
                <c:pt idx="7807">
                  <c:v>Noviembre</c:v>
                </c:pt>
                <c:pt idx="7808">
                  <c:v>Noviembre</c:v>
                </c:pt>
                <c:pt idx="7809">
                  <c:v>Noviembre</c:v>
                </c:pt>
                <c:pt idx="7810">
                  <c:v>Noviembre</c:v>
                </c:pt>
                <c:pt idx="7811">
                  <c:v>Noviembre</c:v>
                </c:pt>
                <c:pt idx="7812">
                  <c:v>Noviembre</c:v>
                </c:pt>
                <c:pt idx="7813">
                  <c:v>Noviembre</c:v>
                </c:pt>
                <c:pt idx="7814">
                  <c:v>Noviembre</c:v>
                </c:pt>
                <c:pt idx="7815">
                  <c:v>Noviembre</c:v>
                </c:pt>
                <c:pt idx="7816">
                  <c:v>Noviembre</c:v>
                </c:pt>
                <c:pt idx="7817">
                  <c:v>Noviembre</c:v>
                </c:pt>
                <c:pt idx="7818">
                  <c:v>Noviembre</c:v>
                </c:pt>
                <c:pt idx="7819">
                  <c:v>Noviembre</c:v>
                </c:pt>
                <c:pt idx="7820">
                  <c:v>Noviembre</c:v>
                </c:pt>
                <c:pt idx="7821">
                  <c:v>Noviembre</c:v>
                </c:pt>
                <c:pt idx="7822">
                  <c:v>Noviembre</c:v>
                </c:pt>
                <c:pt idx="7823">
                  <c:v>Noviembre</c:v>
                </c:pt>
                <c:pt idx="7824">
                  <c:v>Noviembre</c:v>
                </c:pt>
                <c:pt idx="7825">
                  <c:v>Noviembre</c:v>
                </c:pt>
                <c:pt idx="7826">
                  <c:v>Noviembre</c:v>
                </c:pt>
                <c:pt idx="7827">
                  <c:v>Noviembre</c:v>
                </c:pt>
                <c:pt idx="7828">
                  <c:v>Noviembre</c:v>
                </c:pt>
                <c:pt idx="7829">
                  <c:v>Noviembre</c:v>
                </c:pt>
                <c:pt idx="7830">
                  <c:v>Noviembre</c:v>
                </c:pt>
                <c:pt idx="7831">
                  <c:v>Noviembre</c:v>
                </c:pt>
                <c:pt idx="7832">
                  <c:v>Noviembre</c:v>
                </c:pt>
                <c:pt idx="7833">
                  <c:v>Noviembre</c:v>
                </c:pt>
                <c:pt idx="7834">
                  <c:v>Noviembre</c:v>
                </c:pt>
                <c:pt idx="7835">
                  <c:v>Noviembre</c:v>
                </c:pt>
                <c:pt idx="7836">
                  <c:v>Noviembre</c:v>
                </c:pt>
                <c:pt idx="7837">
                  <c:v>Noviembre</c:v>
                </c:pt>
                <c:pt idx="7838">
                  <c:v>Noviembre</c:v>
                </c:pt>
                <c:pt idx="7839">
                  <c:v>Noviembre</c:v>
                </c:pt>
                <c:pt idx="7840">
                  <c:v>Noviembre</c:v>
                </c:pt>
                <c:pt idx="7841">
                  <c:v>Noviembre</c:v>
                </c:pt>
                <c:pt idx="7842">
                  <c:v>Noviembre</c:v>
                </c:pt>
                <c:pt idx="7843">
                  <c:v>Noviembre</c:v>
                </c:pt>
                <c:pt idx="7844">
                  <c:v>Noviembre</c:v>
                </c:pt>
                <c:pt idx="7845">
                  <c:v>Noviembre</c:v>
                </c:pt>
                <c:pt idx="7846">
                  <c:v>Noviembre</c:v>
                </c:pt>
                <c:pt idx="7847">
                  <c:v>Noviembre</c:v>
                </c:pt>
                <c:pt idx="7848">
                  <c:v>Noviembre</c:v>
                </c:pt>
                <c:pt idx="7849">
                  <c:v>Noviembre</c:v>
                </c:pt>
                <c:pt idx="7850">
                  <c:v>Noviembre</c:v>
                </c:pt>
                <c:pt idx="7851">
                  <c:v>Noviembre</c:v>
                </c:pt>
                <c:pt idx="7852">
                  <c:v>Noviembre</c:v>
                </c:pt>
                <c:pt idx="7853">
                  <c:v>Noviembre</c:v>
                </c:pt>
                <c:pt idx="7854">
                  <c:v>Noviembre</c:v>
                </c:pt>
                <c:pt idx="7855">
                  <c:v>Noviembre</c:v>
                </c:pt>
                <c:pt idx="7856">
                  <c:v>Noviembre</c:v>
                </c:pt>
                <c:pt idx="7857">
                  <c:v>Noviembre</c:v>
                </c:pt>
                <c:pt idx="7858">
                  <c:v>Noviembre</c:v>
                </c:pt>
                <c:pt idx="7859">
                  <c:v>Noviembre</c:v>
                </c:pt>
                <c:pt idx="7860">
                  <c:v>Noviembre</c:v>
                </c:pt>
                <c:pt idx="7861">
                  <c:v>Noviembre</c:v>
                </c:pt>
                <c:pt idx="7862">
                  <c:v>Noviembre</c:v>
                </c:pt>
                <c:pt idx="7863">
                  <c:v>Noviembre</c:v>
                </c:pt>
                <c:pt idx="7864">
                  <c:v>Noviembre</c:v>
                </c:pt>
                <c:pt idx="7865">
                  <c:v>Noviembre</c:v>
                </c:pt>
                <c:pt idx="7866">
                  <c:v>Noviembre</c:v>
                </c:pt>
                <c:pt idx="7867">
                  <c:v>Noviembre</c:v>
                </c:pt>
                <c:pt idx="7868">
                  <c:v>Noviembre</c:v>
                </c:pt>
                <c:pt idx="7869">
                  <c:v>Noviembre</c:v>
                </c:pt>
                <c:pt idx="7870">
                  <c:v>Noviembre</c:v>
                </c:pt>
                <c:pt idx="7871">
                  <c:v>Noviembre</c:v>
                </c:pt>
                <c:pt idx="7872">
                  <c:v>Noviembre</c:v>
                </c:pt>
                <c:pt idx="7873">
                  <c:v>Noviembre</c:v>
                </c:pt>
                <c:pt idx="7874">
                  <c:v>Noviembre</c:v>
                </c:pt>
                <c:pt idx="7875">
                  <c:v>Noviembre</c:v>
                </c:pt>
                <c:pt idx="7876">
                  <c:v>Noviembre</c:v>
                </c:pt>
                <c:pt idx="7877">
                  <c:v>Noviembre</c:v>
                </c:pt>
                <c:pt idx="7878">
                  <c:v>Noviembre</c:v>
                </c:pt>
                <c:pt idx="7879">
                  <c:v>Noviembre</c:v>
                </c:pt>
                <c:pt idx="7880">
                  <c:v>Noviembre</c:v>
                </c:pt>
                <c:pt idx="7881">
                  <c:v>Noviembre</c:v>
                </c:pt>
                <c:pt idx="7882">
                  <c:v>Noviembre</c:v>
                </c:pt>
                <c:pt idx="7883">
                  <c:v>Noviembre</c:v>
                </c:pt>
                <c:pt idx="7884">
                  <c:v>Noviembre</c:v>
                </c:pt>
                <c:pt idx="7885">
                  <c:v>Noviembre</c:v>
                </c:pt>
                <c:pt idx="7886">
                  <c:v>Noviembre</c:v>
                </c:pt>
                <c:pt idx="7887">
                  <c:v>Noviembre</c:v>
                </c:pt>
                <c:pt idx="7888">
                  <c:v>Noviembre</c:v>
                </c:pt>
                <c:pt idx="7889">
                  <c:v>Noviembre</c:v>
                </c:pt>
                <c:pt idx="7890">
                  <c:v>Noviembre</c:v>
                </c:pt>
                <c:pt idx="7891">
                  <c:v>Noviembre</c:v>
                </c:pt>
                <c:pt idx="7892">
                  <c:v>Noviembre</c:v>
                </c:pt>
                <c:pt idx="7893">
                  <c:v>Noviembre</c:v>
                </c:pt>
                <c:pt idx="7894">
                  <c:v>Noviembre</c:v>
                </c:pt>
                <c:pt idx="7895">
                  <c:v>Noviembre</c:v>
                </c:pt>
                <c:pt idx="7896">
                  <c:v>Noviembre</c:v>
                </c:pt>
                <c:pt idx="7897">
                  <c:v>Noviembre</c:v>
                </c:pt>
                <c:pt idx="7898">
                  <c:v>Noviembre</c:v>
                </c:pt>
                <c:pt idx="7899">
                  <c:v>Noviembre</c:v>
                </c:pt>
                <c:pt idx="7900">
                  <c:v>Noviembre</c:v>
                </c:pt>
                <c:pt idx="7901">
                  <c:v>Noviembre</c:v>
                </c:pt>
                <c:pt idx="7902">
                  <c:v>Noviembre</c:v>
                </c:pt>
                <c:pt idx="7903">
                  <c:v>Noviembre</c:v>
                </c:pt>
                <c:pt idx="7904">
                  <c:v>Noviembre</c:v>
                </c:pt>
                <c:pt idx="7905">
                  <c:v>Noviembre</c:v>
                </c:pt>
                <c:pt idx="7906">
                  <c:v>Noviembre</c:v>
                </c:pt>
                <c:pt idx="7907">
                  <c:v>Noviembre</c:v>
                </c:pt>
                <c:pt idx="7908">
                  <c:v>Noviembre</c:v>
                </c:pt>
                <c:pt idx="7909">
                  <c:v>Noviembre</c:v>
                </c:pt>
                <c:pt idx="7910">
                  <c:v>Noviembre</c:v>
                </c:pt>
                <c:pt idx="7911">
                  <c:v>Noviembre</c:v>
                </c:pt>
                <c:pt idx="7912">
                  <c:v>Noviembre</c:v>
                </c:pt>
                <c:pt idx="7913">
                  <c:v>Noviembre</c:v>
                </c:pt>
                <c:pt idx="7914">
                  <c:v>Noviembre</c:v>
                </c:pt>
                <c:pt idx="7915">
                  <c:v>Noviembre</c:v>
                </c:pt>
                <c:pt idx="7916">
                  <c:v>Noviembre</c:v>
                </c:pt>
                <c:pt idx="7917">
                  <c:v>Noviembre</c:v>
                </c:pt>
                <c:pt idx="7918">
                  <c:v>Noviembre</c:v>
                </c:pt>
                <c:pt idx="7919">
                  <c:v>Noviembre</c:v>
                </c:pt>
                <c:pt idx="7920">
                  <c:v>Noviembre</c:v>
                </c:pt>
                <c:pt idx="7921">
                  <c:v>Noviembre</c:v>
                </c:pt>
                <c:pt idx="7922">
                  <c:v>Noviembre</c:v>
                </c:pt>
                <c:pt idx="7923">
                  <c:v>Noviembre</c:v>
                </c:pt>
                <c:pt idx="7924">
                  <c:v>Noviembre</c:v>
                </c:pt>
                <c:pt idx="7925">
                  <c:v>Noviembre</c:v>
                </c:pt>
                <c:pt idx="7926">
                  <c:v>Noviembre</c:v>
                </c:pt>
                <c:pt idx="7927">
                  <c:v>Noviembre</c:v>
                </c:pt>
                <c:pt idx="7928">
                  <c:v>Noviembre</c:v>
                </c:pt>
                <c:pt idx="7929">
                  <c:v>Noviembre</c:v>
                </c:pt>
                <c:pt idx="7930">
                  <c:v>Noviembre</c:v>
                </c:pt>
                <c:pt idx="7931">
                  <c:v>Noviembre</c:v>
                </c:pt>
                <c:pt idx="7932">
                  <c:v>Noviembre</c:v>
                </c:pt>
                <c:pt idx="7933">
                  <c:v>Noviembre</c:v>
                </c:pt>
                <c:pt idx="7934">
                  <c:v>Noviembre</c:v>
                </c:pt>
                <c:pt idx="7935">
                  <c:v>Noviembre</c:v>
                </c:pt>
                <c:pt idx="7936">
                  <c:v>Noviembre</c:v>
                </c:pt>
                <c:pt idx="7937">
                  <c:v>Noviembre</c:v>
                </c:pt>
                <c:pt idx="7938">
                  <c:v>Noviembre</c:v>
                </c:pt>
                <c:pt idx="7939">
                  <c:v>Noviembre</c:v>
                </c:pt>
                <c:pt idx="7940">
                  <c:v>Noviembre</c:v>
                </c:pt>
                <c:pt idx="7941">
                  <c:v>Noviembre</c:v>
                </c:pt>
                <c:pt idx="7942">
                  <c:v>Noviembre</c:v>
                </c:pt>
                <c:pt idx="7943">
                  <c:v>Noviembre</c:v>
                </c:pt>
                <c:pt idx="7944">
                  <c:v>Noviembre</c:v>
                </c:pt>
                <c:pt idx="7945">
                  <c:v>Noviembre</c:v>
                </c:pt>
                <c:pt idx="7946">
                  <c:v>Noviembre</c:v>
                </c:pt>
                <c:pt idx="7947">
                  <c:v>Noviembre</c:v>
                </c:pt>
                <c:pt idx="7948">
                  <c:v>Noviembre</c:v>
                </c:pt>
                <c:pt idx="7949">
                  <c:v>Noviembre</c:v>
                </c:pt>
                <c:pt idx="7950">
                  <c:v>Noviembre</c:v>
                </c:pt>
                <c:pt idx="7951">
                  <c:v>Noviembre</c:v>
                </c:pt>
                <c:pt idx="7952">
                  <c:v>Noviembre</c:v>
                </c:pt>
                <c:pt idx="7953">
                  <c:v>Noviembre</c:v>
                </c:pt>
                <c:pt idx="7954">
                  <c:v>Noviembre</c:v>
                </c:pt>
                <c:pt idx="7955">
                  <c:v>Noviembre</c:v>
                </c:pt>
                <c:pt idx="7956">
                  <c:v>Noviembre</c:v>
                </c:pt>
                <c:pt idx="7957">
                  <c:v>Noviembre</c:v>
                </c:pt>
                <c:pt idx="7958">
                  <c:v>Noviembre</c:v>
                </c:pt>
                <c:pt idx="7959">
                  <c:v>Noviembre</c:v>
                </c:pt>
                <c:pt idx="7960">
                  <c:v>Noviembre</c:v>
                </c:pt>
                <c:pt idx="7961">
                  <c:v>Noviembre</c:v>
                </c:pt>
                <c:pt idx="7962">
                  <c:v>Noviembre</c:v>
                </c:pt>
                <c:pt idx="7963">
                  <c:v>Noviembre</c:v>
                </c:pt>
                <c:pt idx="7964">
                  <c:v>Noviembre</c:v>
                </c:pt>
                <c:pt idx="7965">
                  <c:v>Noviembre</c:v>
                </c:pt>
                <c:pt idx="7966">
                  <c:v>Noviembre</c:v>
                </c:pt>
                <c:pt idx="7967">
                  <c:v>Noviembre</c:v>
                </c:pt>
                <c:pt idx="7968">
                  <c:v>Noviembre</c:v>
                </c:pt>
                <c:pt idx="7969">
                  <c:v>Noviembre</c:v>
                </c:pt>
                <c:pt idx="7970">
                  <c:v>Noviembre</c:v>
                </c:pt>
                <c:pt idx="7971">
                  <c:v>Noviembre</c:v>
                </c:pt>
                <c:pt idx="7972">
                  <c:v>Noviembre</c:v>
                </c:pt>
                <c:pt idx="7973">
                  <c:v>Noviembre</c:v>
                </c:pt>
                <c:pt idx="7974">
                  <c:v>Noviembre</c:v>
                </c:pt>
                <c:pt idx="7975">
                  <c:v>Noviembre</c:v>
                </c:pt>
                <c:pt idx="7976">
                  <c:v>Noviembre</c:v>
                </c:pt>
                <c:pt idx="7977">
                  <c:v>Noviembre</c:v>
                </c:pt>
                <c:pt idx="7978">
                  <c:v>Noviembre</c:v>
                </c:pt>
                <c:pt idx="7979">
                  <c:v>Noviembre</c:v>
                </c:pt>
                <c:pt idx="7980">
                  <c:v>Noviembre</c:v>
                </c:pt>
                <c:pt idx="7981">
                  <c:v>Noviembre</c:v>
                </c:pt>
                <c:pt idx="7982">
                  <c:v>Noviembre</c:v>
                </c:pt>
                <c:pt idx="7983">
                  <c:v>Noviembre</c:v>
                </c:pt>
                <c:pt idx="7984">
                  <c:v>Noviembre</c:v>
                </c:pt>
                <c:pt idx="7985">
                  <c:v>Noviembre</c:v>
                </c:pt>
                <c:pt idx="7986">
                  <c:v>Noviembre</c:v>
                </c:pt>
                <c:pt idx="7987">
                  <c:v>Noviembre</c:v>
                </c:pt>
                <c:pt idx="7988">
                  <c:v>Noviembre</c:v>
                </c:pt>
                <c:pt idx="7989">
                  <c:v>Noviembre</c:v>
                </c:pt>
                <c:pt idx="7990">
                  <c:v>Noviembre</c:v>
                </c:pt>
                <c:pt idx="7991">
                  <c:v>Noviembre</c:v>
                </c:pt>
                <c:pt idx="7992">
                  <c:v>Noviembre</c:v>
                </c:pt>
                <c:pt idx="7993">
                  <c:v>Noviembre</c:v>
                </c:pt>
                <c:pt idx="7994">
                  <c:v>Noviembre</c:v>
                </c:pt>
                <c:pt idx="7995">
                  <c:v>Noviembre</c:v>
                </c:pt>
                <c:pt idx="7996">
                  <c:v>Noviembre</c:v>
                </c:pt>
                <c:pt idx="7997">
                  <c:v>Noviembre</c:v>
                </c:pt>
                <c:pt idx="7998">
                  <c:v>Noviembre</c:v>
                </c:pt>
                <c:pt idx="7999">
                  <c:v>Noviembre</c:v>
                </c:pt>
                <c:pt idx="8000">
                  <c:v>Noviembre</c:v>
                </c:pt>
                <c:pt idx="8001">
                  <c:v>Noviembre</c:v>
                </c:pt>
                <c:pt idx="8002">
                  <c:v>Noviembre</c:v>
                </c:pt>
                <c:pt idx="8003">
                  <c:v>Noviembre</c:v>
                </c:pt>
                <c:pt idx="8004">
                  <c:v>Noviembre</c:v>
                </c:pt>
                <c:pt idx="8005">
                  <c:v>Noviembre</c:v>
                </c:pt>
                <c:pt idx="8006">
                  <c:v>Noviembre</c:v>
                </c:pt>
                <c:pt idx="8007">
                  <c:v>Noviembre</c:v>
                </c:pt>
                <c:pt idx="8008">
                  <c:v>Noviembre</c:v>
                </c:pt>
                <c:pt idx="8009">
                  <c:v>Noviembre</c:v>
                </c:pt>
                <c:pt idx="8010">
                  <c:v>Noviembre</c:v>
                </c:pt>
                <c:pt idx="8011">
                  <c:v>Noviembre</c:v>
                </c:pt>
                <c:pt idx="8012">
                  <c:v>Noviembre</c:v>
                </c:pt>
                <c:pt idx="8013">
                  <c:v>Noviembre</c:v>
                </c:pt>
                <c:pt idx="8014">
                  <c:v>Noviembre</c:v>
                </c:pt>
                <c:pt idx="8015">
                  <c:v>Noviembre</c:v>
                </c:pt>
                <c:pt idx="8016">
                  <c:v>Diciembre</c:v>
                </c:pt>
                <c:pt idx="8017">
                  <c:v>Diciembre</c:v>
                </c:pt>
                <c:pt idx="8018">
                  <c:v>Diciembre</c:v>
                </c:pt>
                <c:pt idx="8019">
                  <c:v>Diciembre</c:v>
                </c:pt>
                <c:pt idx="8020">
                  <c:v>Diciembre</c:v>
                </c:pt>
                <c:pt idx="8021">
                  <c:v>Diciembre</c:v>
                </c:pt>
                <c:pt idx="8022">
                  <c:v>Diciembre</c:v>
                </c:pt>
                <c:pt idx="8023">
                  <c:v>Diciembre</c:v>
                </c:pt>
                <c:pt idx="8024">
                  <c:v>Diciembre</c:v>
                </c:pt>
                <c:pt idx="8025">
                  <c:v>Diciembre</c:v>
                </c:pt>
                <c:pt idx="8026">
                  <c:v>Diciembre</c:v>
                </c:pt>
                <c:pt idx="8027">
                  <c:v>Diciembre</c:v>
                </c:pt>
                <c:pt idx="8028">
                  <c:v>Diciembre</c:v>
                </c:pt>
                <c:pt idx="8029">
                  <c:v>Diciembre</c:v>
                </c:pt>
                <c:pt idx="8030">
                  <c:v>Diciembre</c:v>
                </c:pt>
                <c:pt idx="8031">
                  <c:v>Diciembre</c:v>
                </c:pt>
                <c:pt idx="8032">
                  <c:v>Diciembre</c:v>
                </c:pt>
                <c:pt idx="8033">
                  <c:v>Diciembre</c:v>
                </c:pt>
                <c:pt idx="8034">
                  <c:v>Diciembre</c:v>
                </c:pt>
                <c:pt idx="8035">
                  <c:v>Diciembre</c:v>
                </c:pt>
                <c:pt idx="8036">
                  <c:v>Diciembre</c:v>
                </c:pt>
                <c:pt idx="8037">
                  <c:v>Diciembre</c:v>
                </c:pt>
                <c:pt idx="8038">
                  <c:v>Diciembre</c:v>
                </c:pt>
                <c:pt idx="8039">
                  <c:v>Diciembre</c:v>
                </c:pt>
                <c:pt idx="8040">
                  <c:v>Diciembre</c:v>
                </c:pt>
                <c:pt idx="8041">
                  <c:v>Diciembre</c:v>
                </c:pt>
                <c:pt idx="8042">
                  <c:v>Diciembre</c:v>
                </c:pt>
                <c:pt idx="8043">
                  <c:v>Diciembre</c:v>
                </c:pt>
                <c:pt idx="8044">
                  <c:v>Diciembre</c:v>
                </c:pt>
                <c:pt idx="8045">
                  <c:v>Diciembre</c:v>
                </c:pt>
                <c:pt idx="8046">
                  <c:v>Diciembre</c:v>
                </c:pt>
                <c:pt idx="8047">
                  <c:v>Diciembre</c:v>
                </c:pt>
                <c:pt idx="8048">
                  <c:v>Diciembre</c:v>
                </c:pt>
                <c:pt idx="8049">
                  <c:v>Diciembre</c:v>
                </c:pt>
                <c:pt idx="8050">
                  <c:v>Diciembre</c:v>
                </c:pt>
                <c:pt idx="8051">
                  <c:v>Diciembre</c:v>
                </c:pt>
                <c:pt idx="8052">
                  <c:v>Diciembre</c:v>
                </c:pt>
                <c:pt idx="8053">
                  <c:v>Diciembre</c:v>
                </c:pt>
                <c:pt idx="8054">
                  <c:v>Diciembre</c:v>
                </c:pt>
                <c:pt idx="8055">
                  <c:v>Diciembre</c:v>
                </c:pt>
                <c:pt idx="8056">
                  <c:v>Diciembre</c:v>
                </c:pt>
                <c:pt idx="8057">
                  <c:v>Diciembre</c:v>
                </c:pt>
                <c:pt idx="8058">
                  <c:v>Diciembre</c:v>
                </c:pt>
                <c:pt idx="8059">
                  <c:v>Diciembre</c:v>
                </c:pt>
                <c:pt idx="8060">
                  <c:v>Diciembre</c:v>
                </c:pt>
                <c:pt idx="8061">
                  <c:v>Diciembre</c:v>
                </c:pt>
                <c:pt idx="8062">
                  <c:v>Diciembre</c:v>
                </c:pt>
                <c:pt idx="8063">
                  <c:v>Diciembre</c:v>
                </c:pt>
                <c:pt idx="8064">
                  <c:v>Diciembre</c:v>
                </c:pt>
                <c:pt idx="8065">
                  <c:v>Diciembre</c:v>
                </c:pt>
                <c:pt idx="8066">
                  <c:v>Diciembre</c:v>
                </c:pt>
                <c:pt idx="8067">
                  <c:v>Diciembre</c:v>
                </c:pt>
                <c:pt idx="8068">
                  <c:v>Diciembre</c:v>
                </c:pt>
                <c:pt idx="8069">
                  <c:v>Diciembre</c:v>
                </c:pt>
                <c:pt idx="8070">
                  <c:v>Diciembre</c:v>
                </c:pt>
                <c:pt idx="8071">
                  <c:v>Diciembre</c:v>
                </c:pt>
                <c:pt idx="8072">
                  <c:v>Diciembre</c:v>
                </c:pt>
                <c:pt idx="8073">
                  <c:v>Diciembre</c:v>
                </c:pt>
                <c:pt idx="8074">
                  <c:v>Diciembre</c:v>
                </c:pt>
                <c:pt idx="8075">
                  <c:v>Diciembre</c:v>
                </c:pt>
                <c:pt idx="8076">
                  <c:v>Diciembre</c:v>
                </c:pt>
                <c:pt idx="8077">
                  <c:v>Diciembre</c:v>
                </c:pt>
                <c:pt idx="8078">
                  <c:v>Diciembre</c:v>
                </c:pt>
                <c:pt idx="8079">
                  <c:v>Diciembre</c:v>
                </c:pt>
                <c:pt idx="8080">
                  <c:v>Diciembre</c:v>
                </c:pt>
                <c:pt idx="8081">
                  <c:v>Diciembre</c:v>
                </c:pt>
                <c:pt idx="8082">
                  <c:v>Diciembre</c:v>
                </c:pt>
                <c:pt idx="8083">
                  <c:v>Diciembre</c:v>
                </c:pt>
                <c:pt idx="8084">
                  <c:v>Diciembre</c:v>
                </c:pt>
                <c:pt idx="8085">
                  <c:v>Diciembre</c:v>
                </c:pt>
                <c:pt idx="8086">
                  <c:v>Diciembre</c:v>
                </c:pt>
                <c:pt idx="8087">
                  <c:v>Diciembre</c:v>
                </c:pt>
                <c:pt idx="8088">
                  <c:v>Diciembre</c:v>
                </c:pt>
                <c:pt idx="8089">
                  <c:v>Diciembre</c:v>
                </c:pt>
                <c:pt idx="8090">
                  <c:v>Diciembre</c:v>
                </c:pt>
                <c:pt idx="8091">
                  <c:v>Diciembre</c:v>
                </c:pt>
                <c:pt idx="8092">
                  <c:v>Diciembre</c:v>
                </c:pt>
                <c:pt idx="8093">
                  <c:v>Diciembre</c:v>
                </c:pt>
                <c:pt idx="8094">
                  <c:v>Diciembre</c:v>
                </c:pt>
                <c:pt idx="8095">
                  <c:v>Diciembre</c:v>
                </c:pt>
                <c:pt idx="8096">
                  <c:v>Diciembre</c:v>
                </c:pt>
                <c:pt idx="8097">
                  <c:v>Diciembre</c:v>
                </c:pt>
                <c:pt idx="8098">
                  <c:v>Diciembre</c:v>
                </c:pt>
                <c:pt idx="8099">
                  <c:v>Diciembre</c:v>
                </c:pt>
                <c:pt idx="8100">
                  <c:v>Diciembre</c:v>
                </c:pt>
                <c:pt idx="8101">
                  <c:v>Diciembre</c:v>
                </c:pt>
                <c:pt idx="8102">
                  <c:v>Diciembre</c:v>
                </c:pt>
                <c:pt idx="8103">
                  <c:v>Diciembre</c:v>
                </c:pt>
                <c:pt idx="8104">
                  <c:v>Diciembre</c:v>
                </c:pt>
                <c:pt idx="8105">
                  <c:v>Diciembre</c:v>
                </c:pt>
                <c:pt idx="8106">
                  <c:v>Diciembre</c:v>
                </c:pt>
                <c:pt idx="8107">
                  <c:v>Diciembre</c:v>
                </c:pt>
                <c:pt idx="8108">
                  <c:v>Diciembre</c:v>
                </c:pt>
                <c:pt idx="8109">
                  <c:v>Diciembre</c:v>
                </c:pt>
                <c:pt idx="8110">
                  <c:v>Diciembre</c:v>
                </c:pt>
                <c:pt idx="8111">
                  <c:v>Diciembre</c:v>
                </c:pt>
                <c:pt idx="8112">
                  <c:v>Diciembre</c:v>
                </c:pt>
                <c:pt idx="8113">
                  <c:v>Diciembre</c:v>
                </c:pt>
                <c:pt idx="8114">
                  <c:v>Diciembre</c:v>
                </c:pt>
                <c:pt idx="8115">
                  <c:v>Diciembre</c:v>
                </c:pt>
                <c:pt idx="8116">
                  <c:v>Diciembre</c:v>
                </c:pt>
                <c:pt idx="8117">
                  <c:v>Diciembre</c:v>
                </c:pt>
                <c:pt idx="8118">
                  <c:v>Diciembre</c:v>
                </c:pt>
                <c:pt idx="8119">
                  <c:v>Diciembre</c:v>
                </c:pt>
                <c:pt idx="8120">
                  <c:v>Diciembre</c:v>
                </c:pt>
                <c:pt idx="8121">
                  <c:v>Diciembre</c:v>
                </c:pt>
                <c:pt idx="8122">
                  <c:v>Diciembre</c:v>
                </c:pt>
                <c:pt idx="8123">
                  <c:v>Diciembre</c:v>
                </c:pt>
                <c:pt idx="8124">
                  <c:v>Diciembre</c:v>
                </c:pt>
                <c:pt idx="8125">
                  <c:v>Diciembre</c:v>
                </c:pt>
                <c:pt idx="8126">
                  <c:v>Diciembre</c:v>
                </c:pt>
                <c:pt idx="8127">
                  <c:v>Diciembre</c:v>
                </c:pt>
                <c:pt idx="8128">
                  <c:v>Diciembre</c:v>
                </c:pt>
                <c:pt idx="8129">
                  <c:v>Diciembre</c:v>
                </c:pt>
                <c:pt idx="8130">
                  <c:v>Diciembre</c:v>
                </c:pt>
                <c:pt idx="8131">
                  <c:v>Diciembre</c:v>
                </c:pt>
                <c:pt idx="8132">
                  <c:v>Diciembre</c:v>
                </c:pt>
                <c:pt idx="8133">
                  <c:v>Diciembre</c:v>
                </c:pt>
                <c:pt idx="8134">
                  <c:v>Diciembre</c:v>
                </c:pt>
                <c:pt idx="8135">
                  <c:v>Diciembre</c:v>
                </c:pt>
                <c:pt idx="8136">
                  <c:v>Diciembre</c:v>
                </c:pt>
                <c:pt idx="8137">
                  <c:v>Diciembre</c:v>
                </c:pt>
                <c:pt idx="8138">
                  <c:v>Diciembre</c:v>
                </c:pt>
                <c:pt idx="8139">
                  <c:v>Diciembre</c:v>
                </c:pt>
                <c:pt idx="8140">
                  <c:v>Diciembre</c:v>
                </c:pt>
                <c:pt idx="8141">
                  <c:v>Diciembre</c:v>
                </c:pt>
                <c:pt idx="8142">
                  <c:v>Diciembre</c:v>
                </c:pt>
                <c:pt idx="8143">
                  <c:v>Diciembre</c:v>
                </c:pt>
                <c:pt idx="8144">
                  <c:v>Diciembre</c:v>
                </c:pt>
                <c:pt idx="8145">
                  <c:v>Diciembre</c:v>
                </c:pt>
                <c:pt idx="8146">
                  <c:v>Diciembre</c:v>
                </c:pt>
                <c:pt idx="8147">
                  <c:v>Diciembre</c:v>
                </c:pt>
                <c:pt idx="8148">
                  <c:v>Diciembre</c:v>
                </c:pt>
                <c:pt idx="8149">
                  <c:v>Diciembre</c:v>
                </c:pt>
                <c:pt idx="8150">
                  <c:v>Diciembre</c:v>
                </c:pt>
                <c:pt idx="8151">
                  <c:v>Diciembre</c:v>
                </c:pt>
                <c:pt idx="8152">
                  <c:v>Diciembre</c:v>
                </c:pt>
                <c:pt idx="8153">
                  <c:v>Diciembre</c:v>
                </c:pt>
                <c:pt idx="8154">
                  <c:v>Diciembre</c:v>
                </c:pt>
                <c:pt idx="8155">
                  <c:v>Diciembre</c:v>
                </c:pt>
                <c:pt idx="8156">
                  <c:v>Diciembre</c:v>
                </c:pt>
                <c:pt idx="8157">
                  <c:v>Diciembre</c:v>
                </c:pt>
                <c:pt idx="8158">
                  <c:v>Diciembre</c:v>
                </c:pt>
                <c:pt idx="8159">
                  <c:v>Diciembre</c:v>
                </c:pt>
                <c:pt idx="8160">
                  <c:v>Diciembre</c:v>
                </c:pt>
                <c:pt idx="8161">
                  <c:v>Diciembre</c:v>
                </c:pt>
                <c:pt idx="8162">
                  <c:v>Diciembre</c:v>
                </c:pt>
                <c:pt idx="8163">
                  <c:v>Diciembre</c:v>
                </c:pt>
                <c:pt idx="8164">
                  <c:v>Diciembre</c:v>
                </c:pt>
                <c:pt idx="8165">
                  <c:v>Diciembre</c:v>
                </c:pt>
                <c:pt idx="8166">
                  <c:v>Diciembre</c:v>
                </c:pt>
                <c:pt idx="8167">
                  <c:v>Diciembre</c:v>
                </c:pt>
                <c:pt idx="8168">
                  <c:v>Diciembre</c:v>
                </c:pt>
                <c:pt idx="8169">
                  <c:v>Diciembre</c:v>
                </c:pt>
                <c:pt idx="8170">
                  <c:v>Diciembre</c:v>
                </c:pt>
                <c:pt idx="8171">
                  <c:v>Diciembre</c:v>
                </c:pt>
                <c:pt idx="8172">
                  <c:v>Diciembre</c:v>
                </c:pt>
                <c:pt idx="8173">
                  <c:v>Diciembre</c:v>
                </c:pt>
                <c:pt idx="8174">
                  <c:v>Diciembre</c:v>
                </c:pt>
                <c:pt idx="8175">
                  <c:v>Diciembre</c:v>
                </c:pt>
                <c:pt idx="8176">
                  <c:v>Diciembre</c:v>
                </c:pt>
                <c:pt idx="8177">
                  <c:v>Diciembre</c:v>
                </c:pt>
                <c:pt idx="8178">
                  <c:v>Diciembre</c:v>
                </c:pt>
                <c:pt idx="8179">
                  <c:v>Diciembre</c:v>
                </c:pt>
                <c:pt idx="8180">
                  <c:v>Diciembre</c:v>
                </c:pt>
                <c:pt idx="8181">
                  <c:v>Diciembre</c:v>
                </c:pt>
                <c:pt idx="8182">
                  <c:v>Diciembre</c:v>
                </c:pt>
                <c:pt idx="8183">
                  <c:v>Diciembre</c:v>
                </c:pt>
                <c:pt idx="8184">
                  <c:v>Diciembre</c:v>
                </c:pt>
                <c:pt idx="8185">
                  <c:v>Diciembre</c:v>
                </c:pt>
                <c:pt idx="8186">
                  <c:v>Diciembre</c:v>
                </c:pt>
                <c:pt idx="8187">
                  <c:v>Diciembre</c:v>
                </c:pt>
                <c:pt idx="8188">
                  <c:v>Diciembre</c:v>
                </c:pt>
                <c:pt idx="8189">
                  <c:v>Diciembre</c:v>
                </c:pt>
                <c:pt idx="8190">
                  <c:v>Diciembre</c:v>
                </c:pt>
                <c:pt idx="8191">
                  <c:v>Diciembre</c:v>
                </c:pt>
                <c:pt idx="8192">
                  <c:v>Diciembre</c:v>
                </c:pt>
                <c:pt idx="8193">
                  <c:v>Diciembre</c:v>
                </c:pt>
                <c:pt idx="8194">
                  <c:v>Diciembre</c:v>
                </c:pt>
                <c:pt idx="8195">
                  <c:v>Diciembre</c:v>
                </c:pt>
                <c:pt idx="8196">
                  <c:v>Diciembre</c:v>
                </c:pt>
                <c:pt idx="8197">
                  <c:v>Diciembre</c:v>
                </c:pt>
                <c:pt idx="8198">
                  <c:v>Diciembre</c:v>
                </c:pt>
                <c:pt idx="8199">
                  <c:v>Diciembre</c:v>
                </c:pt>
                <c:pt idx="8200">
                  <c:v>Diciembre</c:v>
                </c:pt>
                <c:pt idx="8201">
                  <c:v>Diciembre</c:v>
                </c:pt>
                <c:pt idx="8202">
                  <c:v>Diciembre</c:v>
                </c:pt>
                <c:pt idx="8203">
                  <c:v>Diciembre</c:v>
                </c:pt>
                <c:pt idx="8204">
                  <c:v>Diciembre</c:v>
                </c:pt>
                <c:pt idx="8205">
                  <c:v>Diciembre</c:v>
                </c:pt>
                <c:pt idx="8206">
                  <c:v>Diciembre</c:v>
                </c:pt>
                <c:pt idx="8207">
                  <c:v>Diciembre</c:v>
                </c:pt>
                <c:pt idx="8208">
                  <c:v>Diciembre</c:v>
                </c:pt>
                <c:pt idx="8209">
                  <c:v>Diciembre</c:v>
                </c:pt>
                <c:pt idx="8210">
                  <c:v>Diciembre</c:v>
                </c:pt>
                <c:pt idx="8211">
                  <c:v>Diciembre</c:v>
                </c:pt>
                <c:pt idx="8212">
                  <c:v>Diciembre</c:v>
                </c:pt>
                <c:pt idx="8213">
                  <c:v>Diciembre</c:v>
                </c:pt>
                <c:pt idx="8214">
                  <c:v>Diciembre</c:v>
                </c:pt>
                <c:pt idx="8215">
                  <c:v>Diciembre</c:v>
                </c:pt>
                <c:pt idx="8216">
                  <c:v>Diciembre</c:v>
                </c:pt>
                <c:pt idx="8217">
                  <c:v>Diciembre</c:v>
                </c:pt>
                <c:pt idx="8218">
                  <c:v>Diciembre</c:v>
                </c:pt>
                <c:pt idx="8219">
                  <c:v>Diciembre</c:v>
                </c:pt>
                <c:pt idx="8220">
                  <c:v>Diciembre</c:v>
                </c:pt>
                <c:pt idx="8221">
                  <c:v>Diciembre</c:v>
                </c:pt>
                <c:pt idx="8222">
                  <c:v>Diciembre</c:v>
                </c:pt>
                <c:pt idx="8223">
                  <c:v>Diciembre</c:v>
                </c:pt>
                <c:pt idx="8224">
                  <c:v>Diciembre</c:v>
                </c:pt>
                <c:pt idx="8225">
                  <c:v>Diciembre</c:v>
                </c:pt>
                <c:pt idx="8226">
                  <c:v>Diciembre</c:v>
                </c:pt>
                <c:pt idx="8227">
                  <c:v>Diciembre</c:v>
                </c:pt>
                <c:pt idx="8228">
                  <c:v>Diciembre</c:v>
                </c:pt>
                <c:pt idx="8229">
                  <c:v>Diciembre</c:v>
                </c:pt>
                <c:pt idx="8230">
                  <c:v>Diciembre</c:v>
                </c:pt>
                <c:pt idx="8231">
                  <c:v>Diciembre</c:v>
                </c:pt>
                <c:pt idx="8232">
                  <c:v>Diciembre</c:v>
                </c:pt>
                <c:pt idx="8233">
                  <c:v>Diciembre</c:v>
                </c:pt>
                <c:pt idx="8234">
                  <c:v>Diciembre</c:v>
                </c:pt>
                <c:pt idx="8235">
                  <c:v>Diciembre</c:v>
                </c:pt>
                <c:pt idx="8236">
                  <c:v>Diciembre</c:v>
                </c:pt>
                <c:pt idx="8237">
                  <c:v>Diciembre</c:v>
                </c:pt>
                <c:pt idx="8238">
                  <c:v>Diciembre</c:v>
                </c:pt>
                <c:pt idx="8239">
                  <c:v>Diciembre</c:v>
                </c:pt>
                <c:pt idx="8240">
                  <c:v>Diciembre</c:v>
                </c:pt>
                <c:pt idx="8241">
                  <c:v>Diciembre</c:v>
                </c:pt>
                <c:pt idx="8242">
                  <c:v>Diciembre</c:v>
                </c:pt>
                <c:pt idx="8243">
                  <c:v>Diciembre</c:v>
                </c:pt>
                <c:pt idx="8244">
                  <c:v>Diciembre</c:v>
                </c:pt>
                <c:pt idx="8245">
                  <c:v>Diciembre</c:v>
                </c:pt>
                <c:pt idx="8246">
                  <c:v>Diciembre</c:v>
                </c:pt>
                <c:pt idx="8247">
                  <c:v>Diciembre</c:v>
                </c:pt>
                <c:pt idx="8248">
                  <c:v>Diciembre</c:v>
                </c:pt>
                <c:pt idx="8249">
                  <c:v>Diciembre</c:v>
                </c:pt>
                <c:pt idx="8250">
                  <c:v>Diciembre</c:v>
                </c:pt>
                <c:pt idx="8251">
                  <c:v>Diciembre</c:v>
                </c:pt>
                <c:pt idx="8252">
                  <c:v>Diciembre</c:v>
                </c:pt>
                <c:pt idx="8253">
                  <c:v>Diciembre</c:v>
                </c:pt>
                <c:pt idx="8254">
                  <c:v>Diciembre</c:v>
                </c:pt>
                <c:pt idx="8255">
                  <c:v>Diciembre</c:v>
                </c:pt>
                <c:pt idx="8256">
                  <c:v>Diciembre</c:v>
                </c:pt>
                <c:pt idx="8257">
                  <c:v>Diciembre</c:v>
                </c:pt>
                <c:pt idx="8258">
                  <c:v>Diciembre</c:v>
                </c:pt>
                <c:pt idx="8259">
                  <c:v>Diciembre</c:v>
                </c:pt>
                <c:pt idx="8260">
                  <c:v>Diciembre</c:v>
                </c:pt>
                <c:pt idx="8261">
                  <c:v>Diciembre</c:v>
                </c:pt>
                <c:pt idx="8262">
                  <c:v>Diciembre</c:v>
                </c:pt>
                <c:pt idx="8263">
                  <c:v>Diciembre</c:v>
                </c:pt>
                <c:pt idx="8264">
                  <c:v>Diciembre</c:v>
                </c:pt>
                <c:pt idx="8265">
                  <c:v>Diciembre</c:v>
                </c:pt>
                <c:pt idx="8266">
                  <c:v>Diciembre</c:v>
                </c:pt>
                <c:pt idx="8267">
                  <c:v>Diciembre</c:v>
                </c:pt>
                <c:pt idx="8268">
                  <c:v>Diciembre</c:v>
                </c:pt>
                <c:pt idx="8269">
                  <c:v>Diciembre</c:v>
                </c:pt>
                <c:pt idx="8270">
                  <c:v>Diciembre</c:v>
                </c:pt>
                <c:pt idx="8271">
                  <c:v>Diciembre</c:v>
                </c:pt>
                <c:pt idx="8272">
                  <c:v>Diciembre</c:v>
                </c:pt>
                <c:pt idx="8273">
                  <c:v>Diciembre</c:v>
                </c:pt>
                <c:pt idx="8274">
                  <c:v>Diciembre</c:v>
                </c:pt>
                <c:pt idx="8275">
                  <c:v>Diciembre</c:v>
                </c:pt>
                <c:pt idx="8276">
                  <c:v>Diciembre</c:v>
                </c:pt>
                <c:pt idx="8277">
                  <c:v>Diciembre</c:v>
                </c:pt>
                <c:pt idx="8278">
                  <c:v>Diciembre</c:v>
                </c:pt>
                <c:pt idx="8279">
                  <c:v>Diciembre</c:v>
                </c:pt>
                <c:pt idx="8280">
                  <c:v>Diciembre</c:v>
                </c:pt>
                <c:pt idx="8281">
                  <c:v>Diciembre</c:v>
                </c:pt>
                <c:pt idx="8282">
                  <c:v>Diciembre</c:v>
                </c:pt>
                <c:pt idx="8283">
                  <c:v>Diciembre</c:v>
                </c:pt>
                <c:pt idx="8284">
                  <c:v>Diciembre</c:v>
                </c:pt>
                <c:pt idx="8285">
                  <c:v>Diciembre</c:v>
                </c:pt>
                <c:pt idx="8286">
                  <c:v>Diciembre</c:v>
                </c:pt>
                <c:pt idx="8287">
                  <c:v>Diciembre</c:v>
                </c:pt>
                <c:pt idx="8288">
                  <c:v>Diciembre</c:v>
                </c:pt>
                <c:pt idx="8289">
                  <c:v>Diciembre</c:v>
                </c:pt>
                <c:pt idx="8290">
                  <c:v>Diciembre</c:v>
                </c:pt>
                <c:pt idx="8291">
                  <c:v>Diciembre</c:v>
                </c:pt>
                <c:pt idx="8292">
                  <c:v>Diciembre</c:v>
                </c:pt>
                <c:pt idx="8293">
                  <c:v>Diciembre</c:v>
                </c:pt>
                <c:pt idx="8294">
                  <c:v>Diciembre</c:v>
                </c:pt>
                <c:pt idx="8295">
                  <c:v>Diciembre</c:v>
                </c:pt>
                <c:pt idx="8296">
                  <c:v>Diciembre</c:v>
                </c:pt>
                <c:pt idx="8297">
                  <c:v>Diciembre</c:v>
                </c:pt>
                <c:pt idx="8298">
                  <c:v>Diciembre</c:v>
                </c:pt>
                <c:pt idx="8299">
                  <c:v>Diciembre</c:v>
                </c:pt>
                <c:pt idx="8300">
                  <c:v>Diciembre</c:v>
                </c:pt>
                <c:pt idx="8301">
                  <c:v>Diciembre</c:v>
                </c:pt>
                <c:pt idx="8302">
                  <c:v>Diciembre</c:v>
                </c:pt>
                <c:pt idx="8303">
                  <c:v>Diciembre</c:v>
                </c:pt>
                <c:pt idx="8304">
                  <c:v>Diciembre</c:v>
                </c:pt>
                <c:pt idx="8305">
                  <c:v>Diciembre</c:v>
                </c:pt>
                <c:pt idx="8306">
                  <c:v>Diciembre</c:v>
                </c:pt>
                <c:pt idx="8307">
                  <c:v>Diciembre</c:v>
                </c:pt>
                <c:pt idx="8308">
                  <c:v>Diciembre</c:v>
                </c:pt>
                <c:pt idx="8309">
                  <c:v>Diciembre</c:v>
                </c:pt>
                <c:pt idx="8310">
                  <c:v>Diciembre</c:v>
                </c:pt>
                <c:pt idx="8311">
                  <c:v>Diciembre</c:v>
                </c:pt>
                <c:pt idx="8312">
                  <c:v>Diciembre</c:v>
                </c:pt>
                <c:pt idx="8313">
                  <c:v>Diciembre</c:v>
                </c:pt>
                <c:pt idx="8314">
                  <c:v>Diciembre</c:v>
                </c:pt>
                <c:pt idx="8315">
                  <c:v>Diciembre</c:v>
                </c:pt>
                <c:pt idx="8316">
                  <c:v>Diciembre</c:v>
                </c:pt>
                <c:pt idx="8317">
                  <c:v>Diciembre</c:v>
                </c:pt>
                <c:pt idx="8318">
                  <c:v>Diciembre</c:v>
                </c:pt>
                <c:pt idx="8319">
                  <c:v>Diciembre</c:v>
                </c:pt>
                <c:pt idx="8320">
                  <c:v>Diciembre</c:v>
                </c:pt>
                <c:pt idx="8321">
                  <c:v>Diciembre</c:v>
                </c:pt>
                <c:pt idx="8322">
                  <c:v>Diciembre</c:v>
                </c:pt>
                <c:pt idx="8323">
                  <c:v>Diciembre</c:v>
                </c:pt>
                <c:pt idx="8324">
                  <c:v>Diciembre</c:v>
                </c:pt>
                <c:pt idx="8325">
                  <c:v>Diciembre</c:v>
                </c:pt>
                <c:pt idx="8326">
                  <c:v>Diciembre</c:v>
                </c:pt>
                <c:pt idx="8327">
                  <c:v>Diciembre</c:v>
                </c:pt>
                <c:pt idx="8328">
                  <c:v>Diciembre</c:v>
                </c:pt>
                <c:pt idx="8329">
                  <c:v>Diciembre</c:v>
                </c:pt>
                <c:pt idx="8330">
                  <c:v>Diciembre</c:v>
                </c:pt>
                <c:pt idx="8331">
                  <c:v>Diciembre</c:v>
                </c:pt>
                <c:pt idx="8332">
                  <c:v>Diciembre</c:v>
                </c:pt>
                <c:pt idx="8333">
                  <c:v>Diciembre</c:v>
                </c:pt>
                <c:pt idx="8334">
                  <c:v>Diciembre</c:v>
                </c:pt>
                <c:pt idx="8335">
                  <c:v>Diciembre</c:v>
                </c:pt>
                <c:pt idx="8336">
                  <c:v>Diciembre</c:v>
                </c:pt>
                <c:pt idx="8337">
                  <c:v>Diciembre</c:v>
                </c:pt>
                <c:pt idx="8338">
                  <c:v>Diciembre</c:v>
                </c:pt>
                <c:pt idx="8339">
                  <c:v>Diciembre</c:v>
                </c:pt>
                <c:pt idx="8340">
                  <c:v>Diciembre</c:v>
                </c:pt>
                <c:pt idx="8341">
                  <c:v>Diciembre</c:v>
                </c:pt>
                <c:pt idx="8342">
                  <c:v>Diciembre</c:v>
                </c:pt>
                <c:pt idx="8343">
                  <c:v>Diciembre</c:v>
                </c:pt>
                <c:pt idx="8344">
                  <c:v>Diciembre</c:v>
                </c:pt>
                <c:pt idx="8345">
                  <c:v>Diciembre</c:v>
                </c:pt>
                <c:pt idx="8346">
                  <c:v>Diciembre</c:v>
                </c:pt>
                <c:pt idx="8347">
                  <c:v>Diciembre</c:v>
                </c:pt>
                <c:pt idx="8348">
                  <c:v>Diciembre</c:v>
                </c:pt>
                <c:pt idx="8349">
                  <c:v>Diciembre</c:v>
                </c:pt>
                <c:pt idx="8350">
                  <c:v>Diciembre</c:v>
                </c:pt>
                <c:pt idx="8351">
                  <c:v>Diciembre</c:v>
                </c:pt>
                <c:pt idx="8352">
                  <c:v>Diciembre</c:v>
                </c:pt>
                <c:pt idx="8353">
                  <c:v>Diciembre</c:v>
                </c:pt>
                <c:pt idx="8354">
                  <c:v>Diciembre</c:v>
                </c:pt>
                <c:pt idx="8355">
                  <c:v>Diciembre</c:v>
                </c:pt>
                <c:pt idx="8356">
                  <c:v>Diciembre</c:v>
                </c:pt>
                <c:pt idx="8357">
                  <c:v>Diciembre</c:v>
                </c:pt>
                <c:pt idx="8358">
                  <c:v>Diciembre</c:v>
                </c:pt>
                <c:pt idx="8359">
                  <c:v>Diciembre</c:v>
                </c:pt>
                <c:pt idx="8360">
                  <c:v>Diciembre</c:v>
                </c:pt>
                <c:pt idx="8361">
                  <c:v>Diciembre</c:v>
                </c:pt>
                <c:pt idx="8362">
                  <c:v>Diciembre</c:v>
                </c:pt>
                <c:pt idx="8363">
                  <c:v>Diciembre</c:v>
                </c:pt>
                <c:pt idx="8364">
                  <c:v>Diciembre</c:v>
                </c:pt>
                <c:pt idx="8365">
                  <c:v>Diciembre</c:v>
                </c:pt>
                <c:pt idx="8366">
                  <c:v>Diciembre</c:v>
                </c:pt>
                <c:pt idx="8367">
                  <c:v>Diciembre</c:v>
                </c:pt>
                <c:pt idx="8368">
                  <c:v>Diciembre</c:v>
                </c:pt>
                <c:pt idx="8369">
                  <c:v>Diciembre</c:v>
                </c:pt>
                <c:pt idx="8370">
                  <c:v>Diciembre</c:v>
                </c:pt>
                <c:pt idx="8371">
                  <c:v>Diciembre</c:v>
                </c:pt>
                <c:pt idx="8372">
                  <c:v>Diciembre</c:v>
                </c:pt>
                <c:pt idx="8373">
                  <c:v>Diciembre</c:v>
                </c:pt>
                <c:pt idx="8374">
                  <c:v>Diciembre</c:v>
                </c:pt>
                <c:pt idx="8375">
                  <c:v>Diciembre</c:v>
                </c:pt>
                <c:pt idx="8376">
                  <c:v>Diciembre</c:v>
                </c:pt>
                <c:pt idx="8377">
                  <c:v>Diciembre</c:v>
                </c:pt>
                <c:pt idx="8378">
                  <c:v>Diciembre</c:v>
                </c:pt>
                <c:pt idx="8379">
                  <c:v>Diciembre</c:v>
                </c:pt>
                <c:pt idx="8380">
                  <c:v>Diciembre</c:v>
                </c:pt>
                <c:pt idx="8381">
                  <c:v>Diciembre</c:v>
                </c:pt>
                <c:pt idx="8382">
                  <c:v>Diciembre</c:v>
                </c:pt>
                <c:pt idx="8383">
                  <c:v>Diciembre</c:v>
                </c:pt>
                <c:pt idx="8384">
                  <c:v>Diciembre</c:v>
                </c:pt>
                <c:pt idx="8385">
                  <c:v>Diciembre</c:v>
                </c:pt>
                <c:pt idx="8386">
                  <c:v>Diciembre</c:v>
                </c:pt>
                <c:pt idx="8387">
                  <c:v>Diciembre</c:v>
                </c:pt>
                <c:pt idx="8388">
                  <c:v>Diciembre</c:v>
                </c:pt>
                <c:pt idx="8389">
                  <c:v>Diciembre</c:v>
                </c:pt>
                <c:pt idx="8390">
                  <c:v>Diciembre</c:v>
                </c:pt>
                <c:pt idx="8391">
                  <c:v>Diciembre</c:v>
                </c:pt>
                <c:pt idx="8392">
                  <c:v>Diciembre</c:v>
                </c:pt>
                <c:pt idx="8393">
                  <c:v>Diciembre</c:v>
                </c:pt>
                <c:pt idx="8394">
                  <c:v>Diciembre</c:v>
                </c:pt>
                <c:pt idx="8395">
                  <c:v>Diciembre</c:v>
                </c:pt>
                <c:pt idx="8396">
                  <c:v>Diciembre</c:v>
                </c:pt>
                <c:pt idx="8397">
                  <c:v>Diciembre</c:v>
                </c:pt>
                <c:pt idx="8398">
                  <c:v>Diciembre</c:v>
                </c:pt>
                <c:pt idx="8399">
                  <c:v>Diciembre</c:v>
                </c:pt>
                <c:pt idx="8400">
                  <c:v>Diciembre</c:v>
                </c:pt>
                <c:pt idx="8401">
                  <c:v>Diciembre</c:v>
                </c:pt>
                <c:pt idx="8402">
                  <c:v>Diciembre</c:v>
                </c:pt>
                <c:pt idx="8403">
                  <c:v>Diciembre</c:v>
                </c:pt>
                <c:pt idx="8404">
                  <c:v>Diciembre</c:v>
                </c:pt>
                <c:pt idx="8405">
                  <c:v>Diciembre</c:v>
                </c:pt>
                <c:pt idx="8406">
                  <c:v>Diciembre</c:v>
                </c:pt>
                <c:pt idx="8407">
                  <c:v>Diciembre</c:v>
                </c:pt>
                <c:pt idx="8408">
                  <c:v>Diciembre</c:v>
                </c:pt>
                <c:pt idx="8409">
                  <c:v>Diciembre</c:v>
                </c:pt>
                <c:pt idx="8410">
                  <c:v>Diciembre</c:v>
                </c:pt>
                <c:pt idx="8411">
                  <c:v>Diciembre</c:v>
                </c:pt>
                <c:pt idx="8412">
                  <c:v>Diciembre</c:v>
                </c:pt>
                <c:pt idx="8413">
                  <c:v>Diciembre</c:v>
                </c:pt>
                <c:pt idx="8414">
                  <c:v>Diciembre</c:v>
                </c:pt>
                <c:pt idx="8415">
                  <c:v>Diciembre</c:v>
                </c:pt>
                <c:pt idx="8416">
                  <c:v>Diciembre</c:v>
                </c:pt>
                <c:pt idx="8417">
                  <c:v>Diciembre</c:v>
                </c:pt>
                <c:pt idx="8418">
                  <c:v>Diciembre</c:v>
                </c:pt>
                <c:pt idx="8419">
                  <c:v>Diciembre</c:v>
                </c:pt>
                <c:pt idx="8420">
                  <c:v>Diciembre</c:v>
                </c:pt>
                <c:pt idx="8421">
                  <c:v>Diciembre</c:v>
                </c:pt>
                <c:pt idx="8422">
                  <c:v>Diciembre</c:v>
                </c:pt>
                <c:pt idx="8423">
                  <c:v>Diciembre</c:v>
                </c:pt>
                <c:pt idx="8424">
                  <c:v>Diciembre</c:v>
                </c:pt>
                <c:pt idx="8425">
                  <c:v>Diciembre</c:v>
                </c:pt>
                <c:pt idx="8426">
                  <c:v>Diciembre</c:v>
                </c:pt>
                <c:pt idx="8427">
                  <c:v>Diciembre</c:v>
                </c:pt>
                <c:pt idx="8428">
                  <c:v>Diciembre</c:v>
                </c:pt>
                <c:pt idx="8429">
                  <c:v>Diciembre</c:v>
                </c:pt>
                <c:pt idx="8430">
                  <c:v>Diciembre</c:v>
                </c:pt>
                <c:pt idx="8431">
                  <c:v>Diciembre</c:v>
                </c:pt>
                <c:pt idx="8432">
                  <c:v>Diciembre</c:v>
                </c:pt>
                <c:pt idx="8433">
                  <c:v>Diciembre</c:v>
                </c:pt>
                <c:pt idx="8434">
                  <c:v>Diciembre</c:v>
                </c:pt>
                <c:pt idx="8435">
                  <c:v>Diciembre</c:v>
                </c:pt>
                <c:pt idx="8436">
                  <c:v>Diciembre</c:v>
                </c:pt>
                <c:pt idx="8437">
                  <c:v>Diciembre</c:v>
                </c:pt>
                <c:pt idx="8438">
                  <c:v>Diciembre</c:v>
                </c:pt>
                <c:pt idx="8439">
                  <c:v>Diciembre</c:v>
                </c:pt>
                <c:pt idx="8440">
                  <c:v>Diciembre</c:v>
                </c:pt>
                <c:pt idx="8441">
                  <c:v>Diciembre</c:v>
                </c:pt>
                <c:pt idx="8442">
                  <c:v>Diciembre</c:v>
                </c:pt>
                <c:pt idx="8443">
                  <c:v>Diciembre</c:v>
                </c:pt>
                <c:pt idx="8444">
                  <c:v>Diciembre</c:v>
                </c:pt>
                <c:pt idx="8445">
                  <c:v>Diciembre</c:v>
                </c:pt>
                <c:pt idx="8446">
                  <c:v>Diciembre</c:v>
                </c:pt>
                <c:pt idx="8447">
                  <c:v>Diciembre</c:v>
                </c:pt>
                <c:pt idx="8448">
                  <c:v>Diciembre</c:v>
                </c:pt>
                <c:pt idx="8449">
                  <c:v>Diciembre</c:v>
                </c:pt>
                <c:pt idx="8450">
                  <c:v>Diciembre</c:v>
                </c:pt>
                <c:pt idx="8451">
                  <c:v>Diciembre</c:v>
                </c:pt>
                <c:pt idx="8452">
                  <c:v>Diciembre</c:v>
                </c:pt>
                <c:pt idx="8453">
                  <c:v>Diciembre</c:v>
                </c:pt>
                <c:pt idx="8454">
                  <c:v>Diciembre</c:v>
                </c:pt>
                <c:pt idx="8455">
                  <c:v>Diciembre</c:v>
                </c:pt>
                <c:pt idx="8456">
                  <c:v>Diciembre</c:v>
                </c:pt>
                <c:pt idx="8457">
                  <c:v>Diciembre</c:v>
                </c:pt>
                <c:pt idx="8458">
                  <c:v>Diciembre</c:v>
                </c:pt>
                <c:pt idx="8459">
                  <c:v>Diciembre</c:v>
                </c:pt>
                <c:pt idx="8460">
                  <c:v>Diciembre</c:v>
                </c:pt>
                <c:pt idx="8461">
                  <c:v>Diciembre</c:v>
                </c:pt>
                <c:pt idx="8462">
                  <c:v>Diciembre</c:v>
                </c:pt>
                <c:pt idx="8463">
                  <c:v>Diciembre</c:v>
                </c:pt>
                <c:pt idx="8464">
                  <c:v>Diciembre</c:v>
                </c:pt>
                <c:pt idx="8465">
                  <c:v>Diciembre</c:v>
                </c:pt>
                <c:pt idx="8466">
                  <c:v>Diciembre</c:v>
                </c:pt>
                <c:pt idx="8467">
                  <c:v>Diciembre</c:v>
                </c:pt>
                <c:pt idx="8468">
                  <c:v>Diciembre</c:v>
                </c:pt>
                <c:pt idx="8469">
                  <c:v>Diciembre</c:v>
                </c:pt>
                <c:pt idx="8470">
                  <c:v>Diciembre</c:v>
                </c:pt>
                <c:pt idx="8471">
                  <c:v>Diciembre</c:v>
                </c:pt>
                <c:pt idx="8472">
                  <c:v>Diciembre</c:v>
                </c:pt>
                <c:pt idx="8473">
                  <c:v>Diciembre</c:v>
                </c:pt>
                <c:pt idx="8474">
                  <c:v>Diciembre</c:v>
                </c:pt>
                <c:pt idx="8475">
                  <c:v>Diciembre</c:v>
                </c:pt>
                <c:pt idx="8476">
                  <c:v>Diciembre</c:v>
                </c:pt>
                <c:pt idx="8477">
                  <c:v>Diciembre</c:v>
                </c:pt>
                <c:pt idx="8478">
                  <c:v>Diciembre</c:v>
                </c:pt>
                <c:pt idx="8479">
                  <c:v>Diciembre</c:v>
                </c:pt>
                <c:pt idx="8480">
                  <c:v>Diciembre</c:v>
                </c:pt>
                <c:pt idx="8481">
                  <c:v>Diciembre</c:v>
                </c:pt>
                <c:pt idx="8482">
                  <c:v>Diciembre</c:v>
                </c:pt>
                <c:pt idx="8483">
                  <c:v>Diciembre</c:v>
                </c:pt>
                <c:pt idx="8484">
                  <c:v>Diciembre</c:v>
                </c:pt>
                <c:pt idx="8485">
                  <c:v>Diciembre</c:v>
                </c:pt>
                <c:pt idx="8486">
                  <c:v>Diciembre</c:v>
                </c:pt>
                <c:pt idx="8487">
                  <c:v>Diciembre</c:v>
                </c:pt>
                <c:pt idx="8488">
                  <c:v>Diciembre</c:v>
                </c:pt>
                <c:pt idx="8489">
                  <c:v>Diciembre</c:v>
                </c:pt>
                <c:pt idx="8490">
                  <c:v>Diciembre</c:v>
                </c:pt>
                <c:pt idx="8491">
                  <c:v>Diciembre</c:v>
                </c:pt>
                <c:pt idx="8492">
                  <c:v>Diciembre</c:v>
                </c:pt>
                <c:pt idx="8493">
                  <c:v>Diciembre</c:v>
                </c:pt>
                <c:pt idx="8494">
                  <c:v>Diciembre</c:v>
                </c:pt>
                <c:pt idx="8495">
                  <c:v>Diciembre</c:v>
                </c:pt>
                <c:pt idx="8496">
                  <c:v>Diciembre</c:v>
                </c:pt>
                <c:pt idx="8497">
                  <c:v>Diciembre</c:v>
                </c:pt>
                <c:pt idx="8498">
                  <c:v>Diciembre</c:v>
                </c:pt>
                <c:pt idx="8499">
                  <c:v>Diciembre</c:v>
                </c:pt>
                <c:pt idx="8500">
                  <c:v>Diciembre</c:v>
                </c:pt>
                <c:pt idx="8501">
                  <c:v>Diciembre</c:v>
                </c:pt>
                <c:pt idx="8502">
                  <c:v>Diciembre</c:v>
                </c:pt>
                <c:pt idx="8503">
                  <c:v>Diciembre</c:v>
                </c:pt>
                <c:pt idx="8504">
                  <c:v>Diciembre</c:v>
                </c:pt>
                <c:pt idx="8505">
                  <c:v>Diciembre</c:v>
                </c:pt>
                <c:pt idx="8506">
                  <c:v>Diciembre</c:v>
                </c:pt>
                <c:pt idx="8507">
                  <c:v>Diciembre</c:v>
                </c:pt>
                <c:pt idx="8508">
                  <c:v>Diciembre</c:v>
                </c:pt>
                <c:pt idx="8509">
                  <c:v>Diciembre</c:v>
                </c:pt>
                <c:pt idx="8510">
                  <c:v>Diciembre</c:v>
                </c:pt>
                <c:pt idx="8511">
                  <c:v>Diciembre</c:v>
                </c:pt>
                <c:pt idx="8512">
                  <c:v>Diciembre</c:v>
                </c:pt>
                <c:pt idx="8513">
                  <c:v>Diciembre</c:v>
                </c:pt>
                <c:pt idx="8514">
                  <c:v>Diciembre</c:v>
                </c:pt>
                <c:pt idx="8515">
                  <c:v>Diciembre</c:v>
                </c:pt>
                <c:pt idx="8516">
                  <c:v>Diciembre</c:v>
                </c:pt>
                <c:pt idx="8517">
                  <c:v>Diciembre</c:v>
                </c:pt>
                <c:pt idx="8518">
                  <c:v>Diciembre</c:v>
                </c:pt>
                <c:pt idx="8519">
                  <c:v>Diciembre</c:v>
                </c:pt>
                <c:pt idx="8520">
                  <c:v>Diciembre</c:v>
                </c:pt>
                <c:pt idx="8521">
                  <c:v>Diciembre</c:v>
                </c:pt>
                <c:pt idx="8522">
                  <c:v>Diciembre</c:v>
                </c:pt>
                <c:pt idx="8523">
                  <c:v>Diciembre</c:v>
                </c:pt>
                <c:pt idx="8524">
                  <c:v>Diciembre</c:v>
                </c:pt>
                <c:pt idx="8525">
                  <c:v>Diciembre</c:v>
                </c:pt>
                <c:pt idx="8526">
                  <c:v>Diciembre</c:v>
                </c:pt>
                <c:pt idx="8527">
                  <c:v>Diciembre</c:v>
                </c:pt>
                <c:pt idx="8528">
                  <c:v>Diciembre</c:v>
                </c:pt>
                <c:pt idx="8529">
                  <c:v>Diciembre</c:v>
                </c:pt>
                <c:pt idx="8530">
                  <c:v>Diciembre</c:v>
                </c:pt>
                <c:pt idx="8531">
                  <c:v>Diciembre</c:v>
                </c:pt>
                <c:pt idx="8532">
                  <c:v>Diciembre</c:v>
                </c:pt>
                <c:pt idx="8533">
                  <c:v>Diciembre</c:v>
                </c:pt>
                <c:pt idx="8534">
                  <c:v>Diciembre</c:v>
                </c:pt>
                <c:pt idx="8535">
                  <c:v>Diciembre</c:v>
                </c:pt>
                <c:pt idx="8536">
                  <c:v>Diciembre</c:v>
                </c:pt>
                <c:pt idx="8537">
                  <c:v>Diciembre</c:v>
                </c:pt>
                <c:pt idx="8538">
                  <c:v>Diciembre</c:v>
                </c:pt>
                <c:pt idx="8539">
                  <c:v>Diciembre</c:v>
                </c:pt>
                <c:pt idx="8540">
                  <c:v>Diciembre</c:v>
                </c:pt>
                <c:pt idx="8541">
                  <c:v>Diciembre</c:v>
                </c:pt>
                <c:pt idx="8542">
                  <c:v>Diciembre</c:v>
                </c:pt>
                <c:pt idx="8543">
                  <c:v>Diciembre</c:v>
                </c:pt>
                <c:pt idx="8544">
                  <c:v>Diciembre</c:v>
                </c:pt>
                <c:pt idx="8545">
                  <c:v>Diciembre</c:v>
                </c:pt>
                <c:pt idx="8546">
                  <c:v>Diciembre</c:v>
                </c:pt>
                <c:pt idx="8547">
                  <c:v>Diciembre</c:v>
                </c:pt>
                <c:pt idx="8548">
                  <c:v>Diciembre</c:v>
                </c:pt>
                <c:pt idx="8549">
                  <c:v>Diciembre</c:v>
                </c:pt>
                <c:pt idx="8550">
                  <c:v>Diciembre</c:v>
                </c:pt>
                <c:pt idx="8551">
                  <c:v>Diciembre</c:v>
                </c:pt>
                <c:pt idx="8552">
                  <c:v>Diciembre</c:v>
                </c:pt>
                <c:pt idx="8553">
                  <c:v>Diciembre</c:v>
                </c:pt>
                <c:pt idx="8554">
                  <c:v>Diciembre</c:v>
                </c:pt>
                <c:pt idx="8555">
                  <c:v>Diciembre</c:v>
                </c:pt>
                <c:pt idx="8556">
                  <c:v>Diciembre</c:v>
                </c:pt>
                <c:pt idx="8557">
                  <c:v>Diciembre</c:v>
                </c:pt>
                <c:pt idx="8558">
                  <c:v>Diciembre</c:v>
                </c:pt>
                <c:pt idx="8559">
                  <c:v>Diciembre</c:v>
                </c:pt>
                <c:pt idx="8560">
                  <c:v>Diciembre</c:v>
                </c:pt>
                <c:pt idx="8561">
                  <c:v>Diciembre</c:v>
                </c:pt>
                <c:pt idx="8562">
                  <c:v>Diciembre</c:v>
                </c:pt>
                <c:pt idx="8563">
                  <c:v>Diciembre</c:v>
                </c:pt>
                <c:pt idx="8564">
                  <c:v>Diciembre</c:v>
                </c:pt>
                <c:pt idx="8565">
                  <c:v>Diciembre</c:v>
                </c:pt>
                <c:pt idx="8566">
                  <c:v>Diciembre</c:v>
                </c:pt>
                <c:pt idx="8567">
                  <c:v>Diciembre</c:v>
                </c:pt>
                <c:pt idx="8568">
                  <c:v>Diciembre</c:v>
                </c:pt>
                <c:pt idx="8569">
                  <c:v>Diciembre</c:v>
                </c:pt>
                <c:pt idx="8570">
                  <c:v>Diciembre</c:v>
                </c:pt>
                <c:pt idx="8571">
                  <c:v>Diciembre</c:v>
                </c:pt>
                <c:pt idx="8572">
                  <c:v>Diciembre</c:v>
                </c:pt>
                <c:pt idx="8573">
                  <c:v>Diciembre</c:v>
                </c:pt>
                <c:pt idx="8574">
                  <c:v>Diciembre</c:v>
                </c:pt>
                <c:pt idx="8575">
                  <c:v>Diciembre</c:v>
                </c:pt>
                <c:pt idx="8576">
                  <c:v>Diciembre</c:v>
                </c:pt>
                <c:pt idx="8577">
                  <c:v>Diciembre</c:v>
                </c:pt>
                <c:pt idx="8578">
                  <c:v>Diciembre</c:v>
                </c:pt>
                <c:pt idx="8579">
                  <c:v>Diciembre</c:v>
                </c:pt>
                <c:pt idx="8580">
                  <c:v>Diciembre</c:v>
                </c:pt>
                <c:pt idx="8581">
                  <c:v>Diciembre</c:v>
                </c:pt>
                <c:pt idx="8582">
                  <c:v>Diciembre</c:v>
                </c:pt>
                <c:pt idx="8583">
                  <c:v>Diciembre</c:v>
                </c:pt>
                <c:pt idx="8584">
                  <c:v>Diciembre</c:v>
                </c:pt>
                <c:pt idx="8585">
                  <c:v>Diciembre</c:v>
                </c:pt>
                <c:pt idx="8586">
                  <c:v>Diciembre</c:v>
                </c:pt>
                <c:pt idx="8587">
                  <c:v>Diciembre</c:v>
                </c:pt>
                <c:pt idx="8588">
                  <c:v>Diciembre</c:v>
                </c:pt>
                <c:pt idx="8589">
                  <c:v>Diciembre</c:v>
                </c:pt>
                <c:pt idx="8590">
                  <c:v>Diciembre</c:v>
                </c:pt>
                <c:pt idx="8591">
                  <c:v>Diciembre</c:v>
                </c:pt>
                <c:pt idx="8592">
                  <c:v>Diciembre</c:v>
                </c:pt>
                <c:pt idx="8593">
                  <c:v>Diciembre</c:v>
                </c:pt>
                <c:pt idx="8594">
                  <c:v>Diciembre</c:v>
                </c:pt>
                <c:pt idx="8595">
                  <c:v>Diciembre</c:v>
                </c:pt>
                <c:pt idx="8596">
                  <c:v>Diciembre</c:v>
                </c:pt>
                <c:pt idx="8597">
                  <c:v>Diciembre</c:v>
                </c:pt>
                <c:pt idx="8598">
                  <c:v>Diciembre</c:v>
                </c:pt>
                <c:pt idx="8599">
                  <c:v>Diciembre</c:v>
                </c:pt>
                <c:pt idx="8600">
                  <c:v>Diciembre</c:v>
                </c:pt>
                <c:pt idx="8601">
                  <c:v>Diciembre</c:v>
                </c:pt>
                <c:pt idx="8602">
                  <c:v>Diciembre</c:v>
                </c:pt>
                <c:pt idx="8603">
                  <c:v>Diciembre</c:v>
                </c:pt>
                <c:pt idx="8604">
                  <c:v>Diciembre</c:v>
                </c:pt>
                <c:pt idx="8605">
                  <c:v>Diciembre</c:v>
                </c:pt>
                <c:pt idx="8606">
                  <c:v>Diciembre</c:v>
                </c:pt>
                <c:pt idx="8607">
                  <c:v>Diciembre</c:v>
                </c:pt>
                <c:pt idx="8608">
                  <c:v>Diciembre</c:v>
                </c:pt>
                <c:pt idx="8609">
                  <c:v>Diciembre</c:v>
                </c:pt>
                <c:pt idx="8610">
                  <c:v>Diciembre</c:v>
                </c:pt>
                <c:pt idx="8611">
                  <c:v>Diciembre</c:v>
                </c:pt>
                <c:pt idx="8612">
                  <c:v>Diciembre</c:v>
                </c:pt>
                <c:pt idx="8613">
                  <c:v>Diciembre</c:v>
                </c:pt>
                <c:pt idx="8614">
                  <c:v>Diciembre</c:v>
                </c:pt>
                <c:pt idx="8615">
                  <c:v>Diciembre</c:v>
                </c:pt>
                <c:pt idx="8616">
                  <c:v>Diciembre</c:v>
                </c:pt>
                <c:pt idx="8617">
                  <c:v>Diciembre</c:v>
                </c:pt>
                <c:pt idx="8618">
                  <c:v>Diciembre</c:v>
                </c:pt>
                <c:pt idx="8619">
                  <c:v>Diciembre</c:v>
                </c:pt>
                <c:pt idx="8620">
                  <c:v>Diciembre</c:v>
                </c:pt>
                <c:pt idx="8621">
                  <c:v>Diciembre</c:v>
                </c:pt>
                <c:pt idx="8622">
                  <c:v>Diciembre</c:v>
                </c:pt>
                <c:pt idx="8623">
                  <c:v>Diciembre</c:v>
                </c:pt>
                <c:pt idx="8624">
                  <c:v>Diciembre</c:v>
                </c:pt>
                <c:pt idx="8625">
                  <c:v>Diciembre</c:v>
                </c:pt>
                <c:pt idx="8626">
                  <c:v>Diciembre</c:v>
                </c:pt>
                <c:pt idx="8627">
                  <c:v>Diciembre</c:v>
                </c:pt>
                <c:pt idx="8628">
                  <c:v>Diciembre</c:v>
                </c:pt>
                <c:pt idx="8629">
                  <c:v>Diciembre</c:v>
                </c:pt>
                <c:pt idx="8630">
                  <c:v>Diciembre</c:v>
                </c:pt>
                <c:pt idx="8631">
                  <c:v>Diciembre</c:v>
                </c:pt>
                <c:pt idx="8632">
                  <c:v>Diciembre</c:v>
                </c:pt>
                <c:pt idx="8633">
                  <c:v>Diciembre</c:v>
                </c:pt>
                <c:pt idx="8634">
                  <c:v>Diciembre</c:v>
                </c:pt>
                <c:pt idx="8635">
                  <c:v>Diciembre</c:v>
                </c:pt>
                <c:pt idx="8636">
                  <c:v>Diciembre</c:v>
                </c:pt>
                <c:pt idx="8637">
                  <c:v>Diciembre</c:v>
                </c:pt>
                <c:pt idx="8638">
                  <c:v>Diciembre</c:v>
                </c:pt>
                <c:pt idx="8639">
                  <c:v>Diciembre</c:v>
                </c:pt>
                <c:pt idx="8640">
                  <c:v>Diciembre</c:v>
                </c:pt>
                <c:pt idx="8641">
                  <c:v>Diciembre</c:v>
                </c:pt>
                <c:pt idx="8642">
                  <c:v>Diciembre</c:v>
                </c:pt>
                <c:pt idx="8643">
                  <c:v>Diciembre</c:v>
                </c:pt>
                <c:pt idx="8644">
                  <c:v>Diciembre</c:v>
                </c:pt>
                <c:pt idx="8645">
                  <c:v>Diciembre</c:v>
                </c:pt>
                <c:pt idx="8646">
                  <c:v>Diciembre</c:v>
                </c:pt>
                <c:pt idx="8647">
                  <c:v>Diciembre</c:v>
                </c:pt>
                <c:pt idx="8648">
                  <c:v>Diciembre</c:v>
                </c:pt>
                <c:pt idx="8649">
                  <c:v>Diciembre</c:v>
                </c:pt>
                <c:pt idx="8650">
                  <c:v>Diciembre</c:v>
                </c:pt>
                <c:pt idx="8651">
                  <c:v>Diciembre</c:v>
                </c:pt>
                <c:pt idx="8652">
                  <c:v>Diciembre</c:v>
                </c:pt>
                <c:pt idx="8653">
                  <c:v>Diciembre</c:v>
                </c:pt>
                <c:pt idx="8654">
                  <c:v>Diciembre</c:v>
                </c:pt>
                <c:pt idx="8655">
                  <c:v>Diciembre</c:v>
                </c:pt>
                <c:pt idx="8656">
                  <c:v>Diciembre</c:v>
                </c:pt>
                <c:pt idx="8657">
                  <c:v>Diciembre</c:v>
                </c:pt>
                <c:pt idx="8658">
                  <c:v>Diciembre</c:v>
                </c:pt>
                <c:pt idx="8659">
                  <c:v>Diciembre</c:v>
                </c:pt>
                <c:pt idx="8660">
                  <c:v>Diciembre</c:v>
                </c:pt>
                <c:pt idx="8661">
                  <c:v>Diciembre</c:v>
                </c:pt>
                <c:pt idx="8662">
                  <c:v>Diciembre</c:v>
                </c:pt>
                <c:pt idx="8663">
                  <c:v>Diciembre</c:v>
                </c:pt>
                <c:pt idx="8664">
                  <c:v>Diciembre</c:v>
                </c:pt>
                <c:pt idx="8665">
                  <c:v>Diciembre</c:v>
                </c:pt>
                <c:pt idx="8666">
                  <c:v>Diciembre</c:v>
                </c:pt>
                <c:pt idx="8667">
                  <c:v>Diciembre</c:v>
                </c:pt>
                <c:pt idx="8668">
                  <c:v>Diciembre</c:v>
                </c:pt>
                <c:pt idx="8669">
                  <c:v>Diciembre</c:v>
                </c:pt>
                <c:pt idx="8670">
                  <c:v>Diciembre</c:v>
                </c:pt>
                <c:pt idx="8671">
                  <c:v>Diciembre</c:v>
                </c:pt>
                <c:pt idx="8672">
                  <c:v>Diciembre</c:v>
                </c:pt>
                <c:pt idx="8673">
                  <c:v>Diciembre</c:v>
                </c:pt>
                <c:pt idx="8674">
                  <c:v>Diciembre</c:v>
                </c:pt>
                <c:pt idx="8675">
                  <c:v>Diciembre</c:v>
                </c:pt>
                <c:pt idx="8676">
                  <c:v>Diciembre</c:v>
                </c:pt>
                <c:pt idx="8677">
                  <c:v>Diciembre</c:v>
                </c:pt>
                <c:pt idx="8678">
                  <c:v>Diciembre</c:v>
                </c:pt>
                <c:pt idx="8679">
                  <c:v>Diciembre</c:v>
                </c:pt>
                <c:pt idx="8680">
                  <c:v>Diciembre</c:v>
                </c:pt>
                <c:pt idx="8681">
                  <c:v>Diciembre</c:v>
                </c:pt>
                <c:pt idx="8682">
                  <c:v>Diciembre</c:v>
                </c:pt>
                <c:pt idx="8683">
                  <c:v>Diciembre</c:v>
                </c:pt>
                <c:pt idx="8684">
                  <c:v>Diciembre</c:v>
                </c:pt>
                <c:pt idx="8685">
                  <c:v>Diciembre</c:v>
                </c:pt>
                <c:pt idx="8686">
                  <c:v>Diciembre</c:v>
                </c:pt>
                <c:pt idx="8687">
                  <c:v>Diciembre</c:v>
                </c:pt>
                <c:pt idx="8688">
                  <c:v>Diciembre</c:v>
                </c:pt>
                <c:pt idx="8689">
                  <c:v>Diciembre</c:v>
                </c:pt>
                <c:pt idx="8690">
                  <c:v>Diciembre</c:v>
                </c:pt>
                <c:pt idx="8691">
                  <c:v>Diciembre</c:v>
                </c:pt>
                <c:pt idx="8692">
                  <c:v>Diciembre</c:v>
                </c:pt>
                <c:pt idx="8693">
                  <c:v>Diciembre</c:v>
                </c:pt>
                <c:pt idx="8694">
                  <c:v>Diciembre</c:v>
                </c:pt>
                <c:pt idx="8695">
                  <c:v>Diciembre</c:v>
                </c:pt>
                <c:pt idx="8696">
                  <c:v>Diciembre</c:v>
                </c:pt>
                <c:pt idx="8697">
                  <c:v>Diciembre</c:v>
                </c:pt>
                <c:pt idx="8698">
                  <c:v>Diciembre</c:v>
                </c:pt>
                <c:pt idx="8699">
                  <c:v>Diciembre</c:v>
                </c:pt>
                <c:pt idx="8700">
                  <c:v>Diciembre</c:v>
                </c:pt>
                <c:pt idx="8701">
                  <c:v>Diciembre</c:v>
                </c:pt>
                <c:pt idx="8702">
                  <c:v>Diciembre</c:v>
                </c:pt>
                <c:pt idx="8703">
                  <c:v>Diciembre</c:v>
                </c:pt>
                <c:pt idx="8704">
                  <c:v>Diciembre</c:v>
                </c:pt>
                <c:pt idx="8705">
                  <c:v>Diciembre</c:v>
                </c:pt>
                <c:pt idx="8706">
                  <c:v>Diciembre</c:v>
                </c:pt>
                <c:pt idx="8707">
                  <c:v>Diciembre</c:v>
                </c:pt>
                <c:pt idx="8708">
                  <c:v>Diciembre</c:v>
                </c:pt>
                <c:pt idx="8709">
                  <c:v>Diciembre</c:v>
                </c:pt>
                <c:pt idx="8710">
                  <c:v>Diciembre</c:v>
                </c:pt>
                <c:pt idx="8711">
                  <c:v>Diciembre</c:v>
                </c:pt>
                <c:pt idx="8712">
                  <c:v>Diciembre</c:v>
                </c:pt>
                <c:pt idx="8713">
                  <c:v>Diciembre</c:v>
                </c:pt>
                <c:pt idx="8714">
                  <c:v>Diciembre</c:v>
                </c:pt>
                <c:pt idx="8715">
                  <c:v>Diciembre</c:v>
                </c:pt>
                <c:pt idx="8716">
                  <c:v>Diciembre</c:v>
                </c:pt>
                <c:pt idx="8717">
                  <c:v>Diciembre</c:v>
                </c:pt>
                <c:pt idx="8718">
                  <c:v>Diciembre</c:v>
                </c:pt>
                <c:pt idx="8719">
                  <c:v>Diciembre</c:v>
                </c:pt>
                <c:pt idx="8720">
                  <c:v>Diciembre</c:v>
                </c:pt>
                <c:pt idx="8721">
                  <c:v>Diciembre</c:v>
                </c:pt>
                <c:pt idx="8722">
                  <c:v>Diciembre</c:v>
                </c:pt>
                <c:pt idx="8723">
                  <c:v>Diciembre</c:v>
                </c:pt>
                <c:pt idx="8724">
                  <c:v>Diciembre</c:v>
                </c:pt>
                <c:pt idx="8725">
                  <c:v>Diciembre</c:v>
                </c:pt>
                <c:pt idx="8726">
                  <c:v>Diciembre</c:v>
                </c:pt>
                <c:pt idx="8727">
                  <c:v>Diciembre</c:v>
                </c:pt>
                <c:pt idx="8728">
                  <c:v>Diciembre</c:v>
                </c:pt>
                <c:pt idx="8729">
                  <c:v>Diciembre</c:v>
                </c:pt>
                <c:pt idx="8730">
                  <c:v>Diciembre</c:v>
                </c:pt>
                <c:pt idx="8731">
                  <c:v>Diciembre</c:v>
                </c:pt>
                <c:pt idx="8732">
                  <c:v>Diciembre</c:v>
                </c:pt>
                <c:pt idx="8733">
                  <c:v>Diciembre</c:v>
                </c:pt>
                <c:pt idx="8734">
                  <c:v>Diciembre</c:v>
                </c:pt>
                <c:pt idx="8735">
                  <c:v>Diciembre</c:v>
                </c:pt>
                <c:pt idx="8736">
                  <c:v>Diciembre</c:v>
                </c:pt>
                <c:pt idx="8737">
                  <c:v>Diciembre</c:v>
                </c:pt>
                <c:pt idx="8738">
                  <c:v>Diciembre</c:v>
                </c:pt>
                <c:pt idx="8739">
                  <c:v>Diciembre</c:v>
                </c:pt>
                <c:pt idx="8740">
                  <c:v>Diciembre</c:v>
                </c:pt>
                <c:pt idx="8741">
                  <c:v>Diciembre</c:v>
                </c:pt>
                <c:pt idx="8742">
                  <c:v>Diciembre</c:v>
                </c:pt>
                <c:pt idx="8743">
                  <c:v>Diciembre</c:v>
                </c:pt>
                <c:pt idx="8744">
                  <c:v>Diciembre</c:v>
                </c:pt>
                <c:pt idx="8745">
                  <c:v>Diciembre</c:v>
                </c:pt>
                <c:pt idx="8746">
                  <c:v>Diciembre</c:v>
                </c:pt>
                <c:pt idx="8747">
                  <c:v>Diciembre</c:v>
                </c:pt>
                <c:pt idx="8748">
                  <c:v>Diciembre</c:v>
                </c:pt>
                <c:pt idx="8749">
                  <c:v>Diciembre</c:v>
                </c:pt>
                <c:pt idx="8750">
                  <c:v>Diciembre</c:v>
                </c:pt>
                <c:pt idx="8751">
                  <c:v>Diciembre</c:v>
                </c:pt>
                <c:pt idx="8752">
                  <c:v>Diciembre</c:v>
                </c:pt>
                <c:pt idx="8753">
                  <c:v>Diciembre</c:v>
                </c:pt>
                <c:pt idx="8754">
                  <c:v>Diciembre</c:v>
                </c:pt>
                <c:pt idx="8755">
                  <c:v>Diciembre</c:v>
                </c:pt>
                <c:pt idx="8756">
                  <c:v>Diciembre</c:v>
                </c:pt>
                <c:pt idx="8757">
                  <c:v>Diciembre</c:v>
                </c:pt>
                <c:pt idx="8758">
                  <c:v>Diciembre</c:v>
                </c:pt>
                <c:pt idx="8759">
                  <c:v>Diciembre</c:v>
                </c:pt>
                <c:pt idx="8760">
                  <c:v>Enero</c:v>
                </c:pt>
                <c:pt idx="8761">
                  <c:v>Enero</c:v>
                </c:pt>
                <c:pt idx="8762">
                  <c:v>Enero</c:v>
                </c:pt>
                <c:pt idx="8763">
                  <c:v>Enero</c:v>
                </c:pt>
                <c:pt idx="8764">
                  <c:v>Enero</c:v>
                </c:pt>
                <c:pt idx="8765">
                  <c:v>Enero</c:v>
                </c:pt>
                <c:pt idx="8766">
                  <c:v>Enero</c:v>
                </c:pt>
                <c:pt idx="8767">
                  <c:v>Enero</c:v>
                </c:pt>
                <c:pt idx="8768">
                  <c:v>Enero</c:v>
                </c:pt>
                <c:pt idx="8769">
                  <c:v>Enero</c:v>
                </c:pt>
                <c:pt idx="8770">
                  <c:v>Enero</c:v>
                </c:pt>
                <c:pt idx="8771">
                  <c:v>Enero</c:v>
                </c:pt>
                <c:pt idx="8772">
                  <c:v>Enero</c:v>
                </c:pt>
                <c:pt idx="8773">
                  <c:v>Enero</c:v>
                </c:pt>
                <c:pt idx="8774">
                  <c:v>Enero</c:v>
                </c:pt>
                <c:pt idx="8775">
                  <c:v>Enero</c:v>
                </c:pt>
                <c:pt idx="8776">
                  <c:v>Enero</c:v>
                </c:pt>
                <c:pt idx="8777">
                  <c:v>Enero</c:v>
                </c:pt>
                <c:pt idx="8778">
                  <c:v>Enero</c:v>
                </c:pt>
                <c:pt idx="8779">
                  <c:v>Enero</c:v>
                </c:pt>
                <c:pt idx="8780">
                  <c:v>Enero</c:v>
                </c:pt>
                <c:pt idx="8781">
                  <c:v>Enero</c:v>
                </c:pt>
                <c:pt idx="8782">
                  <c:v>Enero</c:v>
                </c:pt>
                <c:pt idx="8783">
                  <c:v>Enero</c:v>
                </c:pt>
              </c:strCache>
            </c:strRef>
          </c:cat>
          <c:val>
            <c:numRef>
              <c:f>'Combiando D4-2 (2)'!$B$4:$B$8356</c:f>
              <c:numCache>
                <c:formatCode>0</c:formatCode>
                <c:ptCount val="83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0.25</c:v>
                </c:pt>
                <c:pt idx="136">
                  <c:v>1</c:v>
                </c:pt>
                <c:pt idx="137">
                  <c:v>1</c:v>
                </c:pt>
                <c:pt idx="138">
                  <c:v>1</c:v>
                </c:pt>
                <c:pt idx="139">
                  <c:v>1</c:v>
                </c:pt>
                <c:pt idx="140">
                  <c:v>1</c:v>
                </c:pt>
                <c:pt idx="141">
                  <c:v>1</c:v>
                </c:pt>
                <c:pt idx="142">
                  <c:v>1</c:v>
                </c:pt>
                <c:pt idx="143">
                  <c:v>1</c:v>
                </c:pt>
                <c:pt idx="144">
                  <c:v>1</c:v>
                </c:pt>
                <c:pt idx="145">
                  <c:v>1</c:v>
                </c:pt>
                <c:pt idx="146">
                  <c:v>1</c:v>
                </c:pt>
                <c:pt idx="147">
                  <c:v>1</c:v>
                </c:pt>
                <c:pt idx="148">
                  <c:v>1</c:v>
                </c:pt>
                <c:pt idx="149">
                  <c:v>1</c:v>
                </c:pt>
                <c:pt idx="150">
                  <c:v>1</c:v>
                </c:pt>
                <c:pt idx="151">
                  <c:v>1</c:v>
                </c:pt>
                <c:pt idx="152">
                  <c:v>1</c:v>
                </c:pt>
                <c:pt idx="153">
                  <c:v>1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  <c:pt idx="162">
                  <c:v>1</c:v>
                </c:pt>
                <c:pt idx="163">
                  <c:v>1</c:v>
                </c:pt>
                <c:pt idx="164">
                  <c:v>1</c:v>
                </c:pt>
                <c:pt idx="165">
                  <c:v>1</c:v>
                </c:pt>
                <c:pt idx="166">
                  <c:v>1</c:v>
                </c:pt>
                <c:pt idx="167">
                  <c:v>1</c:v>
                </c:pt>
                <c:pt idx="168">
                  <c:v>1</c:v>
                </c:pt>
                <c:pt idx="169">
                  <c:v>1</c:v>
                </c:pt>
                <c:pt idx="170">
                  <c:v>1</c:v>
                </c:pt>
                <c:pt idx="171">
                  <c:v>1</c:v>
                </c:pt>
                <c:pt idx="172">
                  <c:v>1</c:v>
                </c:pt>
                <c:pt idx="173">
                  <c:v>1</c:v>
                </c:pt>
                <c:pt idx="174">
                  <c:v>1</c:v>
                </c:pt>
                <c:pt idx="175">
                  <c:v>1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1</c:v>
                </c:pt>
                <c:pt idx="193">
                  <c:v>1</c:v>
                </c:pt>
                <c:pt idx="194">
                  <c:v>1</c:v>
                </c:pt>
                <c:pt idx="195">
                  <c:v>1</c:v>
                </c:pt>
                <c:pt idx="196">
                  <c:v>1</c:v>
                </c:pt>
                <c:pt idx="197">
                  <c:v>1</c:v>
                </c:pt>
                <c:pt idx="198">
                  <c:v>1</c:v>
                </c:pt>
                <c:pt idx="199">
                  <c:v>1</c:v>
                </c:pt>
                <c:pt idx="200">
                  <c:v>1</c:v>
                </c:pt>
                <c:pt idx="201">
                  <c:v>1</c:v>
                </c:pt>
                <c:pt idx="202">
                  <c:v>1</c:v>
                </c:pt>
                <c:pt idx="203">
                  <c:v>1</c:v>
                </c:pt>
                <c:pt idx="204">
                  <c:v>1</c:v>
                </c:pt>
                <c:pt idx="205">
                  <c:v>1</c:v>
                </c:pt>
                <c:pt idx="206">
                  <c:v>1</c:v>
                </c:pt>
                <c:pt idx="207">
                  <c:v>1</c:v>
                </c:pt>
                <c:pt idx="208">
                  <c:v>1</c:v>
                </c:pt>
                <c:pt idx="209">
                  <c:v>1</c:v>
                </c:pt>
                <c:pt idx="210">
                  <c:v>1</c:v>
                </c:pt>
                <c:pt idx="211">
                  <c:v>1</c:v>
                </c:pt>
                <c:pt idx="212">
                  <c:v>1</c:v>
                </c:pt>
                <c:pt idx="213">
                  <c:v>1</c:v>
                </c:pt>
                <c:pt idx="214">
                  <c:v>1</c:v>
                </c:pt>
                <c:pt idx="215">
                  <c:v>1</c:v>
                </c:pt>
                <c:pt idx="216">
                  <c:v>1</c:v>
                </c:pt>
                <c:pt idx="217">
                  <c:v>1</c:v>
                </c:pt>
                <c:pt idx="218">
                  <c:v>1</c:v>
                </c:pt>
                <c:pt idx="219">
                  <c:v>1</c:v>
                </c:pt>
                <c:pt idx="220">
                  <c:v>1</c:v>
                </c:pt>
                <c:pt idx="221">
                  <c:v>1</c:v>
                </c:pt>
                <c:pt idx="222">
                  <c:v>1</c:v>
                </c:pt>
                <c:pt idx="223">
                  <c:v>1</c:v>
                </c:pt>
                <c:pt idx="224">
                  <c:v>1</c:v>
                </c:pt>
                <c:pt idx="225">
                  <c:v>1</c:v>
                </c:pt>
                <c:pt idx="226">
                  <c:v>1</c:v>
                </c:pt>
                <c:pt idx="227">
                  <c:v>1</c:v>
                </c:pt>
                <c:pt idx="228">
                  <c:v>1</c:v>
                </c:pt>
                <c:pt idx="229">
                  <c:v>1</c:v>
                </c:pt>
                <c:pt idx="230">
                  <c:v>1</c:v>
                </c:pt>
                <c:pt idx="231">
                  <c:v>1</c:v>
                </c:pt>
                <c:pt idx="232">
                  <c:v>1</c:v>
                </c:pt>
                <c:pt idx="233">
                  <c:v>1</c:v>
                </c:pt>
                <c:pt idx="234">
                  <c:v>1</c:v>
                </c:pt>
                <c:pt idx="235">
                  <c:v>1</c:v>
                </c:pt>
                <c:pt idx="236">
                  <c:v>1</c:v>
                </c:pt>
                <c:pt idx="237">
                  <c:v>1</c:v>
                </c:pt>
                <c:pt idx="238">
                  <c:v>1</c:v>
                </c:pt>
                <c:pt idx="239">
                  <c:v>1</c:v>
                </c:pt>
                <c:pt idx="240">
                  <c:v>1</c:v>
                </c:pt>
                <c:pt idx="241">
                  <c:v>1</c:v>
                </c:pt>
                <c:pt idx="242">
                  <c:v>1</c:v>
                </c:pt>
                <c:pt idx="243">
                  <c:v>1</c:v>
                </c:pt>
                <c:pt idx="244">
                  <c:v>1</c:v>
                </c:pt>
                <c:pt idx="245">
                  <c:v>1</c:v>
                </c:pt>
                <c:pt idx="246">
                  <c:v>1</c:v>
                </c:pt>
                <c:pt idx="247">
                  <c:v>1</c:v>
                </c:pt>
                <c:pt idx="248">
                  <c:v>1</c:v>
                </c:pt>
                <c:pt idx="249">
                  <c:v>1</c:v>
                </c:pt>
                <c:pt idx="250">
                  <c:v>1</c:v>
                </c:pt>
                <c:pt idx="251">
                  <c:v>1</c:v>
                </c:pt>
                <c:pt idx="252">
                  <c:v>1</c:v>
                </c:pt>
                <c:pt idx="253">
                  <c:v>1</c:v>
                </c:pt>
                <c:pt idx="254">
                  <c:v>1</c:v>
                </c:pt>
                <c:pt idx="255">
                  <c:v>1</c:v>
                </c:pt>
                <c:pt idx="256">
                  <c:v>1</c:v>
                </c:pt>
                <c:pt idx="257">
                  <c:v>1</c:v>
                </c:pt>
                <c:pt idx="258">
                  <c:v>1</c:v>
                </c:pt>
                <c:pt idx="259">
                  <c:v>1</c:v>
                </c:pt>
                <c:pt idx="260">
                  <c:v>1</c:v>
                </c:pt>
                <c:pt idx="261">
                  <c:v>1</c:v>
                </c:pt>
                <c:pt idx="262">
                  <c:v>1</c:v>
                </c:pt>
                <c:pt idx="263">
                  <c:v>1</c:v>
                </c:pt>
                <c:pt idx="264">
                  <c:v>1</c:v>
                </c:pt>
                <c:pt idx="265">
                  <c:v>1</c:v>
                </c:pt>
                <c:pt idx="266">
                  <c:v>1</c:v>
                </c:pt>
                <c:pt idx="267">
                  <c:v>1</c:v>
                </c:pt>
                <c:pt idx="268">
                  <c:v>1</c:v>
                </c:pt>
                <c:pt idx="269">
                  <c:v>1</c:v>
                </c:pt>
                <c:pt idx="270">
                  <c:v>1</c:v>
                </c:pt>
                <c:pt idx="271">
                  <c:v>1</c:v>
                </c:pt>
                <c:pt idx="272">
                  <c:v>1</c:v>
                </c:pt>
                <c:pt idx="273">
                  <c:v>1</c:v>
                </c:pt>
                <c:pt idx="274">
                  <c:v>1</c:v>
                </c:pt>
                <c:pt idx="275">
                  <c:v>1</c:v>
                </c:pt>
                <c:pt idx="276">
                  <c:v>1</c:v>
                </c:pt>
                <c:pt idx="277">
                  <c:v>1</c:v>
                </c:pt>
                <c:pt idx="278">
                  <c:v>1</c:v>
                </c:pt>
                <c:pt idx="279">
                  <c:v>1</c:v>
                </c:pt>
                <c:pt idx="280">
                  <c:v>1</c:v>
                </c:pt>
                <c:pt idx="281">
                  <c:v>1</c:v>
                </c:pt>
                <c:pt idx="282">
                  <c:v>1</c:v>
                </c:pt>
                <c:pt idx="283">
                  <c:v>1</c:v>
                </c:pt>
                <c:pt idx="284">
                  <c:v>1</c:v>
                </c:pt>
                <c:pt idx="285">
                  <c:v>1</c:v>
                </c:pt>
                <c:pt idx="286">
                  <c:v>1</c:v>
                </c:pt>
                <c:pt idx="287">
                  <c:v>1</c:v>
                </c:pt>
                <c:pt idx="288">
                  <c:v>1</c:v>
                </c:pt>
                <c:pt idx="289">
                  <c:v>1</c:v>
                </c:pt>
                <c:pt idx="290">
                  <c:v>1</c:v>
                </c:pt>
                <c:pt idx="291">
                  <c:v>1</c:v>
                </c:pt>
                <c:pt idx="292">
                  <c:v>1</c:v>
                </c:pt>
                <c:pt idx="293">
                  <c:v>1</c:v>
                </c:pt>
                <c:pt idx="294">
                  <c:v>1</c:v>
                </c:pt>
                <c:pt idx="295">
                  <c:v>1</c:v>
                </c:pt>
                <c:pt idx="296">
                  <c:v>1</c:v>
                </c:pt>
                <c:pt idx="297">
                  <c:v>1</c:v>
                </c:pt>
                <c:pt idx="298">
                  <c:v>1</c:v>
                </c:pt>
                <c:pt idx="299">
                  <c:v>1</c:v>
                </c:pt>
                <c:pt idx="300">
                  <c:v>1</c:v>
                </c:pt>
                <c:pt idx="301">
                  <c:v>1</c:v>
                </c:pt>
                <c:pt idx="302">
                  <c:v>1</c:v>
                </c:pt>
                <c:pt idx="303">
                  <c:v>1</c:v>
                </c:pt>
                <c:pt idx="304">
                  <c:v>1</c:v>
                </c:pt>
                <c:pt idx="305">
                  <c:v>1</c:v>
                </c:pt>
                <c:pt idx="306">
                  <c:v>1</c:v>
                </c:pt>
                <c:pt idx="307">
                  <c:v>1</c:v>
                </c:pt>
                <c:pt idx="308">
                  <c:v>1</c:v>
                </c:pt>
                <c:pt idx="309">
                  <c:v>1</c:v>
                </c:pt>
                <c:pt idx="310">
                  <c:v>1</c:v>
                </c:pt>
                <c:pt idx="311">
                  <c:v>1</c:v>
                </c:pt>
                <c:pt idx="312">
                  <c:v>1</c:v>
                </c:pt>
                <c:pt idx="313">
                  <c:v>1</c:v>
                </c:pt>
                <c:pt idx="314">
                  <c:v>1</c:v>
                </c:pt>
                <c:pt idx="315">
                  <c:v>1</c:v>
                </c:pt>
                <c:pt idx="316">
                  <c:v>1</c:v>
                </c:pt>
                <c:pt idx="317">
                  <c:v>1</c:v>
                </c:pt>
                <c:pt idx="318">
                  <c:v>1</c:v>
                </c:pt>
                <c:pt idx="319">
                  <c:v>1</c:v>
                </c:pt>
                <c:pt idx="320">
                  <c:v>1</c:v>
                </c:pt>
                <c:pt idx="321">
                  <c:v>1</c:v>
                </c:pt>
                <c:pt idx="322">
                  <c:v>1</c:v>
                </c:pt>
                <c:pt idx="323">
                  <c:v>1</c:v>
                </c:pt>
                <c:pt idx="324">
                  <c:v>1</c:v>
                </c:pt>
                <c:pt idx="325">
                  <c:v>1</c:v>
                </c:pt>
                <c:pt idx="326">
                  <c:v>1</c:v>
                </c:pt>
                <c:pt idx="327">
                  <c:v>1</c:v>
                </c:pt>
                <c:pt idx="328">
                  <c:v>1</c:v>
                </c:pt>
                <c:pt idx="329">
                  <c:v>1</c:v>
                </c:pt>
                <c:pt idx="330">
                  <c:v>1</c:v>
                </c:pt>
                <c:pt idx="331">
                  <c:v>1</c:v>
                </c:pt>
                <c:pt idx="332">
                  <c:v>1</c:v>
                </c:pt>
                <c:pt idx="333">
                  <c:v>1</c:v>
                </c:pt>
                <c:pt idx="334">
                  <c:v>1</c:v>
                </c:pt>
                <c:pt idx="335">
                  <c:v>1</c:v>
                </c:pt>
                <c:pt idx="336">
                  <c:v>1</c:v>
                </c:pt>
                <c:pt idx="337">
                  <c:v>1</c:v>
                </c:pt>
                <c:pt idx="338">
                  <c:v>1</c:v>
                </c:pt>
                <c:pt idx="339">
                  <c:v>1</c:v>
                </c:pt>
                <c:pt idx="340">
                  <c:v>1</c:v>
                </c:pt>
                <c:pt idx="341">
                  <c:v>1</c:v>
                </c:pt>
                <c:pt idx="342">
                  <c:v>1</c:v>
                </c:pt>
                <c:pt idx="343">
                  <c:v>1</c:v>
                </c:pt>
                <c:pt idx="344">
                  <c:v>1</c:v>
                </c:pt>
                <c:pt idx="345">
                  <c:v>1</c:v>
                </c:pt>
                <c:pt idx="346">
                  <c:v>1</c:v>
                </c:pt>
                <c:pt idx="347">
                  <c:v>1</c:v>
                </c:pt>
                <c:pt idx="348">
                  <c:v>1</c:v>
                </c:pt>
                <c:pt idx="349">
                  <c:v>1</c:v>
                </c:pt>
                <c:pt idx="350">
                  <c:v>1</c:v>
                </c:pt>
                <c:pt idx="351">
                  <c:v>1</c:v>
                </c:pt>
                <c:pt idx="352">
                  <c:v>1</c:v>
                </c:pt>
                <c:pt idx="353">
                  <c:v>1</c:v>
                </c:pt>
                <c:pt idx="354">
                  <c:v>1</c:v>
                </c:pt>
                <c:pt idx="355">
                  <c:v>1</c:v>
                </c:pt>
                <c:pt idx="356">
                  <c:v>1</c:v>
                </c:pt>
                <c:pt idx="357">
                  <c:v>1</c:v>
                </c:pt>
                <c:pt idx="358">
                  <c:v>1</c:v>
                </c:pt>
                <c:pt idx="359">
                  <c:v>1</c:v>
                </c:pt>
                <c:pt idx="360">
                  <c:v>1</c:v>
                </c:pt>
                <c:pt idx="361">
                  <c:v>1</c:v>
                </c:pt>
                <c:pt idx="362">
                  <c:v>1</c:v>
                </c:pt>
                <c:pt idx="363">
                  <c:v>1</c:v>
                </c:pt>
                <c:pt idx="364">
                  <c:v>1</c:v>
                </c:pt>
                <c:pt idx="365">
                  <c:v>1</c:v>
                </c:pt>
                <c:pt idx="366">
                  <c:v>1</c:v>
                </c:pt>
                <c:pt idx="367">
                  <c:v>1</c:v>
                </c:pt>
                <c:pt idx="368">
                  <c:v>1</c:v>
                </c:pt>
                <c:pt idx="369">
                  <c:v>1</c:v>
                </c:pt>
                <c:pt idx="370">
                  <c:v>1</c:v>
                </c:pt>
                <c:pt idx="371">
                  <c:v>1</c:v>
                </c:pt>
                <c:pt idx="372">
                  <c:v>1</c:v>
                </c:pt>
                <c:pt idx="373">
                  <c:v>1</c:v>
                </c:pt>
                <c:pt idx="374">
                  <c:v>1</c:v>
                </c:pt>
                <c:pt idx="375">
                  <c:v>1</c:v>
                </c:pt>
                <c:pt idx="376">
                  <c:v>1</c:v>
                </c:pt>
                <c:pt idx="377">
                  <c:v>1</c:v>
                </c:pt>
                <c:pt idx="378">
                  <c:v>1</c:v>
                </c:pt>
                <c:pt idx="379">
                  <c:v>1</c:v>
                </c:pt>
                <c:pt idx="380">
                  <c:v>1</c:v>
                </c:pt>
                <c:pt idx="381">
                  <c:v>1</c:v>
                </c:pt>
                <c:pt idx="382">
                  <c:v>1</c:v>
                </c:pt>
                <c:pt idx="383">
                  <c:v>1</c:v>
                </c:pt>
                <c:pt idx="384">
                  <c:v>1</c:v>
                </c:pt>
                <c:pt idx="385">
                  <c:v>1</c:v>
                </c:pt>
                <c:pt idx="386">
                  <c:v>1</c:v>
                </c:pt>
                <c:pt idx="387">
                  <c:v>1</c:v>
                </c:pt>
                <c:pt idx="388">
                  <c:v>1</c:v>
                </c:pt>
                <c:pt idx="389">
                  <c:v>1</c:v>
                </c:pt>
                <c:pt idx="390">
                  <c:v>1</c:v>
                </c:pt>
                <c:pt idx="391">
                  <c:v>1</c:v>
                </c:pt>
                <c:pt idx="392">
                  <c:v>1</c:v>
                </c:pt>
                <c:pt idx="393">
                  <c:v>1</c:v>
                </c:pt>
                <c:pt idx="394">
                  <c:v>1</c:v>
                </c:pt>
                <c:pt idx="395">
                  <c:v>1</c:v>
                </c:pt>
                <c:pt idx="396">
                  <c:v>1</c:v>
                </c:pt>
                <c:pt idx="397">
                  <c:v>1</c:v>
                </c:pt>
                <c:pt idx="398">
                  <c:v>1</c:v>
                </c:pt>
                <c:pt idx="399">
                  <c:v>1</c:v>
                </c:pt>
                <c:pt idx="400">
                  <c:v>1</c:v>
                </c:pt>
                <c:pt idx="401">
                  <c:v>1</c:v>
                </c:pt>
                <c:pt idx="402">
                  <c:v>1</c:v>
                </c:pt>
                <c:pt idx="403">
                  <c:v>1</c:v>
                </c:pt>
                <c:pt idx="404">
                  <c:v>1</c:v>
                </c:pt>
                <c:pt idx="405">
                  <c:v>1</c:v>
                </c:pt>
                <c:pt idx="406">
                  <c:v>1</c:v>
                </c:pt>
                <c:pt idx="407">
                  <c:v>1</c:v>
                </c:pt>
                <c:pt idx="408">
                  <c:v>1</c:v>
                </c:pt>
                <c:pt idx="409">
                  <c:v>1</c:v>
                </c:pt>
                <c:pt idx="410">
                  <c:v>1</c:v>
                </c:pt>
                <c:pt idx="411">
                  <c:v>1</c:v>
                </c:pt>
                <c:pt idx="412">
                  <c:v>1</c:v>
                </c:pt>
                <c:pt idx="413">
                  <c:v>1</c:v>
                </c:pt>
                <c:pt idx="414">
                  <c:v>1</c:v>
                </c:pt>
                <c:pt idx="415">
                  <c:v>1</c:v>
                </c:pt>
                <c:pt idx="416">
                  <c:v>1</c:v>
                </c:pt>
                <c:pt idx="417">
                  <c:v>1</c:v>
                </c:pt>
                <c:pt idx="418">
                  <c:v>1</c:v>
                </c:pt>
                <c:pt idx="419">
                  <c:v>1</c:v>
                </c:pt>
                <c:pt idx="420">
                  <c:v>1</c:v>
                </c:pt>
                <c:pt idx="421">
                  <c:v>1</c:v>
                </c:pt>
                <c:pt idx="422">
                  <c:v>1</c:v>
                </c:pt>
                <c:pt idx="423">
                  <c:v>1</c:v>
                </c:pt>
                <c:pt idx="424">
                  <c:v>1</c:v>
                </c:pt>
                <c:pt idx="425">
                  <c:v>1</c:v>
                </c:pt>
                <c:pt idx="426">
                  <c:v>1</c:v>
                </c:pt>
                <c:pt idx="427">
                  <c:v>1</c:v>
                </c:pt>
                <c:pt idx="428">
                  <c:v>1</c:v>
                </c:pt>
                <c:pt idx="429">
                  <c:v>1</c:v>
                </c:pt>
                <c:pt idx="430">
                  <c:v>1</c:v>
                </c:pt>
                <c:pt idx="431">
                  <c:v>1</c:v>
                </c:pt>
                <c:pt idx="432">
                  <c:v>1</c:v>
                </c:pt>
                <c:pt idx="433">
                  <c:v>1</c:v>
                </c:pt>
                <c:pt idx="434">
                  <c:v>1</c:v>
                </c:pt>
                <c:pt idx="435">
                  <c:v>1</c:v>
                </c:pt>
                <c:pt idx="436">
                  <c:v>1</c:v>
                </c:pt>
                <c:pt idx="437">
                  <c:v>1</c:v>
                </c:pt>
                <c:pt idx="438">
                  <c:v>1</c:v>
                </c:pt>
                <c:pt idx="439">
                  <c:v>1</c:v>
                </c:pt>
                <c:pt idx="440">
                  <c:v>1</c:v>
                </c:pt>
                <c:pt idx="441">
                  <c:v>1</c:v>
                </c:pt>
                <c:pt idx="442">
                  <c:v>1</c:v>
                </c:pt>
                <c:pt idx="443">
                  <c:v>1</c:v>
                </c:pt>
                <c:pt idx="444">
                  <c:v>1</c:v>
                </c:pt>
                <c:pt idx="445">
                  <c:v>1</c:v>
                </c:pt>
                <c:pt idx="446">
                  <c:v>1</c:v>
                </c:pt>
                <c:pt idx="447">
                  <c:v>1</c:v>
                </c:pt>
                <c:pt idx="448">
                  <c:v>1</c:v>
                </c:pt>
                <c:pt idx="449">
                  <c:v>1</c:v>
                </c:pt>
                <c:pt idx="450">
                  <c:v>1</c:v>
                </c:pt>
                <c:pt idx="451">
                  <c:v>1</c:v>
                </c:pt>
                <c:pt idx="452">
                  <c:v>1</c:v>
                </c:pt>
                <c:pt idx="453">
                  <c:v>1</c:v>
                </c:pt>
                <c:pt idx="454">
                  <c:v>1</c:v>
                </c:pt>
                <c:pt idx="455">
                  <c:v>1</c:v>
                </c:pt>
                <c:pt idx="456">
                  <c:v>1</c:v>
                </c:pt>
                <c:pt idx="457">
                  <c:v>1</c:v>
                </c:pt>
                <c:pt idx="458">
                  <c:v>1</c:v>
                </c:pt>
                <c:pt idx="459">
                  <c:v>1</c:v>
                </c:pt>
                <c:pt idx="460">
                  <c:v>1</c:v>
                </c:pt>
                <c:pt idx="461">
                  <c:v>1</c:v>
                </c:pt>
                <c:pt idx="462">
                  <c:v>1</c:v>
                </c:pt>
                <c:pt idx="463">
                  <c:v>1</c:v>
                </c:pt>
                <c:pt idx="464">
                  <c:v>1</c:v>
                </c:pt>
                <c:pt idx="465">
                  <c:v>1</c:v>
                </c:pt>
                <c:pt idx="466">
                  <c:v>1</c:v>
                </c:pt>
                <c:pt idx="467">
                  <c:v>1</c:v>
                </c:pt>
                <c:pt idx="468">
                  <c:v>1</c:v>
                </c:pt>
                <c:pt idx="469">
                  <c:v>1</c:v>
                </c:pt>
                <c:pt idx="470">
                  <c:v>1</c:v>
                </c:pt>
                <c:pt idx="471">
                  <c:v>1</c:v>
                </c:pt>
                <c:pt idx="472">
                  <c:v>1</c:v>
                </c:pt>
                <c:pt idx="473">
                  <c:v>1</c:v>
                </c:pt>
                <c:pt idx="474">
                  <c:v>1</c:v>
                </c:pt>
                <c:pt idx="475">
                  <c:v>1</c:v>
                </c:pt>
                <c:pt idx="476">
                  <c:v>1</c:v>
                </c:pt>
                <c:pt idx="477">
                  <c:v>1</c:v>
                </c:pt>
                <c:pt idx="478">
                  <c:v>1</c:v>
                </c:pt>
                <c:pt idx="479">
                  <c:v>1</c:v>
                </c:pt>
                <c:pt idx="480">
                  <c:v>1</c:v>
                </c:pt>
                <c:pt idx="481">
                  <c:v>1</c:v>
                </c:pt>
                <c:pt idx="482">
                  <c:v>1</c:v>
                </c:pt>
                <c:pt idx="483">
                  <c:v>1</c:v>
                </c:pt>
                <c:pt idx="484">
                  <c:v>1</c:v>
                </c:pt>
                <c:pt idx="485">
                  <c:v>1</c:v>
                </c:pt>
                <c:pt idx="486">
                  <c:v>1</c:v>
                </c:pt>
                <c:pt idx="487">
                  <c:v>1</c:v>
                </c:pt>
                <c:pt idx="488">
                  <c:v>1</c:v>
                </c:pt>
                <c:pt idx="489">
                  <c:v>1</c:v>
                </c:pt>
                <c:pt idx="490">
                  <c:v>1</c:v>
                </c:pt>
                <c:pt idx="491">
                  <c:v>1</c:v>
                </c:pt>
                <c:pt idx="492">
                  <c:v>1</c:v>
                </c:pt>
                <c:pt idx="493">
                  <c:v>1</c:v>
                </c:pt>
                <c:pt idx="494">
                  <c:v>1</c:v>
                </c:pt>
                <c:pt idx="495">
                  <c:v>1</c:v>
                </c:pt>
                <c:pt idx="496">
                  <c:v>1</c:v>
                </c:pt>
                <c:pt idx="497">
                  <c:v>1</c:v>
                </c:pt>
                <c:pt idx="498">
                  <c:v>1</c:v>
                </c:pt>
                <c:pt idx="499">
                  <c:v>1</c:v>
                </c:pt>
                <c:pt idx="500">
                  <c:v>1</c:v>
                </c:pt>
                <c:pt idx="501">
                  <c:v>1</c:v>
                </c:pt>
                <c:pt idx="502">
                  <c:v>1</c:v>
                </c:pt>
                <c:pt idx="503">
                  <c:v>1</c:v>
                </c:pt>
                <c:pt idx="504">
                  <c:v>1</c:v>
                </c:pt>
                <c:pt idx="505">
                  <c:v>1</c:v>
                </c:pt>
                <c:pt idx="506">
                  <c:v>1</c:v>
                </c:pt>
                <c:pt idx="507">
                  <c:v>1</c:v>
                </c:pt>
                <c:pt idx="508">
                  <c:v>1</c:v>
                </c:pt>
                <c:pt idx="509">
                  <c:v>1</c:v>
                </c:pt>
                <c:pt idx="510">
                  <c:v>1</c:v>
                </c:pt>
                <c:pt idx="511">
                  <c:v>1</c:v>
                </c:pt>
                <c:pt idx="512">
                  <c:v>1</c:v>
                </c:pt>
                <c:pt idx="513">
                  <c:v>1</c:v>
                </c:pt>
                <c:pt idx="514">
                  <c:v>1</c:v>
                </c:pt>
                <c:pt idx="515">
                  <c:v>1</c:v>
                </c:pt>
                <c:pt idx="516">
                  <c:v>1</c:v>
                </c:pt>
                <c:pt idx="517">
                  <c:v>1</c:v>
                </c:pt>
                <c:pt idx="518">
                  <c:v>1</c:v>
                </c:pt>
                <c:pt idx="519">
                  <c:v>1</c:v>
                </c:pt>
                <c:pt idx="520">
                  <c:v>1</c:v>
                </c:pt>
                <c:pt idx="521">
                  <c:v>1</c:v>
                </c:pt>
                <c:pt idx="522">
                  <c:v>1</c:v>
                </c:pt>
                <c:pt idx="523">
                  <c:v>1</c:v>
                </c:pt>
                <c:pt idx="524">
                  <c:v>1</c:v>
                </c:pt>
                <c:pt idx="525">
                  <c:v>1</c:v>
                </c:pt>
                <c:pt idx="526">
                  <c:v>1</c:v>
                </c:pt>
                <c:pt idx="527">
                  <c:v>1</c:v>
                </c:pt>
                <c:pt idx="528">
                  <c:v>1</c:v>
                </c:pt>
                <c:pt idx="529">
                  <c:v>1</c:v>
                </c:pt>
                <c:pt idx="530">
                  <c:v>1</c:v>
                </c:pt>
                <c:pt idx="531">
                  <c:v>1</c:v>
                </c:pt>
                <c:pt idx="532">
                  <c:v>1</c:v>
                </c:pt>
                <c:pt idx="533">
                  <c:v>1</c:v>
                </c:pt>
                <c:pt idx="534">
                  <c:v>1</c:v>
                </c:pt>
                <c:pt idx="535">
                  <c:v>1</c:v>
                </c:pt>
                <c:pt idx="536">
                  <c:v>1</c:v>
                </c:pt>
                <c:pt idx="537">
                  <c:v>1</c:v>
                </c:pt>
                <c:pt idx="538">
                  <c:v>1</c:v>
                </c:pt>
                <c:pt idx="539">
                  <c:v>1</c:v>
                </c:pt>
                <c:pt idx="540">
                  <c:v>1</c:v>
                </c:pt>
                <c:pt idx="541">
                  <c:v>1</c:v>
                </c:pt>
                <c:pt idx="542">
                  <c:v>1</c:v>
                </c:pt>
                <c:pt idx="543">
                  <c:v>1</c:v>
                </c:pt>
                <c:pt idx="544">
                  <c:v>1</c:v>
                </c:pt>
                <c:pt idx="545">
                  <c:v>1</c:v>
                </c:pt>
                <c:pt idx="546">
                  <c:v>1</c:v>
                </c:pt>
                <c:pt idx="547">
                  <c:v>1</c:v>
                </c:pt>
                <c:pt idx="548">
                  <c:v>1</c:v>
                </c:pt>
                <c:pt idx="549">
                  <c:v>1</c:v>
                </c:pt>
                <c:pt idx="550">
                  <c:v>1</c:v>
                </c:pt>
                <c:pt idx="551">
                  <c:v>1</c:v>
                </c:pt>
                <c:pt idx="552">
                  <c:v>1</c:v>
                </c:pt>
                <c:pt idx="553">
                  <c:v>1</c:v>
                </c:pt>
                <c:pt idx="554">
                  <c:v>1</c:v>
                </c:pt>
                <c:pt idx="555">
                  <c:v>1</c:v>
                </c:pt>
                <c:pt idx="556">
                  <c:v>1</c:v>
                </c:pt>
                <c:pt idx="557">
                  <c:v>1</c:v>
                </c:pt>
                <c:pt idx="558">
                  <c:v>1</c:v>
                </c:pt>
                <c:pt idx="559">
                  <c:v>1</c:v>
                </c:pt>
                <c:pt idx="560">
                  <c:v>1</c:v>
                </c:pt>
                <c:pt idx="561">
                  <c:v>1</c:v>
                </c:pt>
                <c:pt idx="562">
                  <c:v>1</c:v>
                </c:pt>
                <c:pt idx="563">
                  <c:v>1</c:v>
                </c:pt>
                <c:pt idx="564">
                  <c:v>1</c:v>
                </c:pt>
                <c:pt idx="565">
                  <c:v>1</c:v>
                </c:pt>
                <c:pt idx="566">
                  <c:v>1</c:v>
                </c:pt>
                <c:pt idx="567">
                  <c:v>1</c:v>
                </c:pt>
                <c:pt idx="568">
                  <c:v>1</c:v>
                </c:pt>
                <c:pt idx="569">
                  <c:v>1</c:v>
                </c:pt>
                <c:pt idx="570">
                  <c:v>1</c:v>
                </c:pt>
                <c:pt idx="571">
                  <c:v>1</c:v>
                </c:pt>
                <c:pt idx="572">
                  <c:v>1</c:v>
                </c:pt>
                <c:pt idx="573">
                  <c:v>1</c:v>
                </c:pt>
                <c:pt idx="574">
                  <c:v>1</c:v>
                </c:pt>
                <c:pt idx="575">
                  <c:v>1</c:v>
                </c:pt>
                <c:pt idx="576">
                  <c:v>1</c:v>
                </c:pt>
                <c:pt idx="577">
                  <c:v>1</c:v>
                </c:pt>
                <c:pt idx="578">
                  <c:v>1</c:v>
                </c:pt>
                <c:pt idx="579">
                  <c:v>1</c:v>
                </c:pt>
                <c:pt idx="580">
                  <c:v>1</c:v>
                </c:pt>
                <c:pt idx="581">
                  <c:v>1</c:v>
                </c:pt>
                <c:pt idx="582">
                  <c:v>1</c:v>
                </c:pt>
                <c:pt idx="583">
                  <c:v>1</c:v>
                </c:pt>
                <c:pt idx="584">
                  <c:v>1</c:v>
                </c:pt>
                <c:pt idx="585">
                  <c:v>1</c:v>
                </c:pt>
                <c:pt idx="586">
                  <c:v>1</c:v>
                </c:pt>
                <c:pt idx="587">
                  <c:v>1</c:v>
                </c:pt>
                <c:pt idx="588">
                  <c:v>1</c:v>
                </c:pt>
                <c:pt idx="589">
                  <c:v>1.5</c:v>
                </c:pt>
                <c:pt idx="590">
                  <c:v>2.5</c:v>
                </c:pt>
                <c:pt idx="591">
                  <c:v>3.5</c:v>
                </c:pt>
                <c:pt idx="592">
                  <c:v>4</c:v>
                </c:pt>
                <c:pt idx="593">
                  <c:v>4</c:v>
                </c:pt>
                <c:pt idx="594">
                  <c:v>4</c:v>
                </c:pt>
                <c:pt idx="595">
                  <c:v>4</c:v>
                </c:pt>
                <c:pt idx="596">
                  <c:v>4</c:v>
                </c:pt>
                <c:pt idx="597">
                  <c:v>4</c:v>
                </c:pt>
                <c:pt idx="598">
                  <c:v>4</c:v>
                </c:pt>
                <c:pt idx="599">
                  <c:v>4</c:v>
                </c:pt>
                <c:pt idx="600">
                  <c:v>4</c:v>
                </c:pt>
                <c:pt idx="601">
                  <c:v>4</c:v>
                </c:pt>
                <c:pt idx="602">
                  <c:v>4</c:v>
                </c:pt>
                <c:pt idx="603">
                  <c:v>4</c:v>
                </c:pt>
                <c:pt idx="604">
                  <c:v>4</c:v>
                </c:pt>
                <c:pt idx="605">
                  <c:v>4</c:v>
                </c:pt>
                <c:pt idx="606">
                  <c:v>4</c:v>
                </c:pt>
                <c:pt idx="607">
                  <c:v>4</c:v>
                </c:pt>
                <c:pt idx="608">
                  <c:v>4</c:v>
                </c:pt>
                <c:pt idx="609">
                  <c:v>4</c:v>
                </c:pt>
                <c:pt idx="610">
                  <c:v>4</c:v>
                </c:pt>
                <c:pt idx="611">
                  <c:v>4</c:v>
                </c:pt>
                <c:pt idx="612">
                  <c:v>4</c:v>
                </c:pt>
                <c:pt idx="613">
                  <c:v>4</c:v>
                </c:pt>
                <c:pt idx="614">
                  <c:v>4</c:v>
                </c:pt>
                <c:pt idx="615">
                  <c:v>4</c:v>
                </c:pt>
                <c:pt idx="616">
                  <c:v>4</c:v>
                </c:pt>
                <c:pt idx="617">
                  <c:v>4</c:v>
                </c:pt>
                <c:pt idx="618">
                  <c:v>4</c:v>
                </c:pt>
                <c:pt idx="619">
                  <c:v>4</c:v>
                </c:pt>
                <c:pt idx="620">
                  <c:v>4</c:v>
                </c:pt>
                <c:pt idx="621">
                  <c:v>4</c:v>
                </c:pt>
                <c:pt idx="622">
                  <c:v>4</c:v>
                </c:pt>
                <c:pt idx="623">
                  <c:v>4</c:v>
                </c:pt>
                <c:pt idx="624">
                  <c:v>4</c:v>
                </c:pt>
                <c:pt idx="625">
                  <c:v>4</c:v>
                </c:pt>
                <c:pt idx="626">
                  <c:v>4</c:v>
                </c:pt>
                <c:pt idx="627">
                  <c:v>4</c:v>
                </c:pt>
                <c:pt idx="628">
                  <c:v>4</c:v>
                </c:pt>
                <c:pt idx="629">
                  <c:v>4</c:v>
                </c:pt>
                <c:pt idx="630">
                  <c:v>4</c:v>
                </c:pt>
                <c:pt idx="631">
                  <c:v>4</c:v>
                </c:pt>
                <c:pt idx="632">
                  <c:v>4</c:v>
                </c:pt>
                <c:pt idx="633">
                  <c:v>4</c:v>
                </c:pt>
                <c:pt idx="634">
                  <c:v>4</c:v>
                </c:pt>
                <c:pt idx="635">
                  <c:v>4</c:v>
                </c:pt>
                <c:pt idx="636">
                  <c:v>4</c:v>
                </c:pt>
                <c:pt idx="637">
                  <c:v>4</c:v>
                </c:pt>
                <c:pt idx="638">
                  <c:v>4</c:v>
                </c:pt>
                <c:pt idx="639">
                  <c:v>4</c:v>
                </c:pt>
                <c:pt idx="640">
                  <c:v>4</c:v>
                </c:pt>
                <c:pt idx="641">
                  <c:v>4</c:v>
                </c:pt>
                <c:pt idx="642">
                  <c:v>4</c:v>
                </c:pt>
                <c:pt idx="643">
                  <c:v>4</c:v>
                </c:pt>
                <c:pt idx="644">
                  <c:v>4</c:v>
                </c:pt>
                <c:pt idx="645">
                  <c:v>4</c:v>
                </c:pt>
                <c:pt idx="646">
                  <c:v>4</c:v>
                </c:pt>
                <c:pt idx="647">
                  <c:v>4</c:v>
                </c:pt>
                <c:pt idx="648">
                  <c:v>4</c:v>
                </c:pt>
                <c:pt idx="649">
                  <c:v>4</c:v>
                </c:pt>
                <c:pt idx="650">
                  <c:v>4</c:v>
                </c:pt>
                <c:pt idx="651">
                  <c:v>4</c:v>
                </c:pt>
                <c:pt idx="652">
                  <c:v>4</c:v>
                </c:pt>
                <c:pt idx="653">
                  <c:v>4</c:v>
                </c:pt>
                <c:pt idx="654">
                  <c:v>4</c:v>
                </c:pt>
                <c:pt idx="655">
                  <c:v>4</c:v>
                </c:pt>
                <c:pt idx="656">
                  <c:v>4</c:v>
                </c:pt>
                <c:pt idx="657">
                  <c:v>4</c:v>
                </c:pt>
                <c:pt idx="658">
                  <c:v>4</c:v>
                </c:pt>
                <c:pt idx="659">
                  <c:v>4</c:v>
                </c:pt>
                <c:pt idx="660">
                  <c:v>4</c:v>
                </c:pt>
                <c:pt idx="661">
                  <c:v>4</c:v>
                </c:pt>
                <c:pt idx="662">
                  <c:v>4</c:v>
                </c:pt>
                <c:pt idx="663">
                  <c:v>4</c:v>
                </c:pt>
                <c:pt idx="664">
                  <c:v>4</c:v>
                </c:pt>
                <c:pt idx="665">
                  <c:v>4</c:v>
                </c:pt>
                <c:pt idx="666">
                  <c:v>4</c:v>
                </c:pt>
                <c:pt idx="667">
                  <c:v>4</c:v>
                </c:pt>
                <c:pt idx="668">
                  <c:v>4</c:v>
                </c:pt>
                <c:pt idx="669">
                  <c:v>4</c:v>
                </c:pt>
                <c:pt idx="670">
                  <c:v>4</c:v>
                </c:pt>
                <c:pt idx="671">
                  <c:v>4</c:v>
                </c:pt>
                <c:pt idx="672">
                  <c:v>4</c:v>
                </c:pt>
                <c:pt idx="673">
                  <c:v>4</c:v>
                </c:pt>
                <c:pt idx="674">
                  <c:v>4</c:v>
                </c:pt>
                <c:pt idx="675">
                  <c:v>4</c:v>
                </c:pt>
                <c:pt idx="676">
                  <c:v>4</c:v>
                </c:pt>
                <c:pt idx="677">
                  <c:v>4</c:v>
                </c:pt>
                <c:pt idx="678">
                  <c:v>4</c:v>
                </c:pt>
                <c:pt idx="679">
                  <c:v>4</c:v>
                </c:pt>
                <c:pt idx="680">
                  <c:v>4</c:v>
                </c:pt>
                <c:pt idx="681">
                  <c:v>4</c:v>
                </c:pt>
                <c:pt idx="682">
                  <c:v>4</c:v>
                </c:pt>
                <c:pt idx="683">
                  <c:v>4</c:v>
                </c:pt>
                <c:pt idx="684">
                  <c:v>4</c:v>
                </c:pt>
                <c:pt idx="685">
                  <c:v>4</c:v>
                </c:pt>
                <c:pt idx="686">
                  <c:v>4</c:v>
                </c:pt>
                <c:pt idx="687">
                  <c:v>4</c:v>
                </c:pt>
                <c:pt idx="688">
                  <c:v>4</c:v>
                </c:pt>
                <c:pt idx="689">
                  <c:v>4</c:v>
                </c:pt>
                <c:pt idx="690">
                  <c:v>4</c:v>
                </c:pt>
                <c:pt idx="691">
                  <c:v>4</c:v>
                </c:pt>
                <c:pt idx="692">
                  <c:v>4</c:v>
                </c:pt>
                <c:pt idx="693">
                  <c:v>4</c:v>
                </c:pt>
                <c:pt idx="694">
                  <c:v>4</c:v>
                </c:pt>
                <c:pt idx="695">
                  <c:v>4</c:v>
                </c:pt>
                <c:pt idx="696">
                  <c:v>4</c:v>
                </c:pt>
                <c:pt idx="697">
                  <c:v>4</c:v>
                </c:pt>
                <c:pt idx="698">
                  <c:v>4</c:v>
                </c:pt>
                <c:pt idx="699">
                  <c:v>4</c:v>
                </c:pt>
                <c:pt idx="700">
                  <c:v>4</c:v>
                </c:pt>
                <c:pt idx="701">
                  <c:v>4</c:v>
                </c:pt>
                <c:pt idx="702">
                  <c:v>4</c:v>
                </c:pt>
                <c:pt idx="703">
                  <c:v>4</c:v>
                </c:pt>
                <c:pt idx="704">
                  <c:v>4</c:v>
                </c:pt>
                <c:pt idx="705">
                  <c:v>4</c:v>
                </c:pt>
                <c:pt idx="706">
                  <c:v>4</c:v>
                </c:pt>
                <c:pt idx="707">
                  <c:v>4</c:v>
                </c:pt>
                <c:pt idx="708">
                  <c:v>4</c:v>
                </c:pt>
                <c:pt idx="709">
                  <c:v>4</c:v>
                </c:pt>
                <c:pt idx="710">
                  <c:v>4</c:v>
                </c:pt>
                <c:pt idx="711">
                  <c:v>4</c:v>
                </c:pt>
                <c:pt idx="712">
                  <c:v>4</c:v>
                </c:pt>
                <c:pt idx="713">
                  <c:v>4</c:v>
                </c:pt>
                <c:pt idx="714">
                  <c:v>4</c:v>
                </c:pt>
                <c:pt idx="715">
                  <c:v>4</c:v>
                </c:pt>
                <c:pt idx="716">
                  <c:v>4</c:v>
                </c:pt>
                <c:pt idx="717">
                  <c:v>4</c:v>
                </c:pt>
                <c:pt idx="718">
                  <c:v>4</c:v>
                </c:pt>
                <c:pt idx="719">
                  <c:v>4</c:v>
                </c:pt>
                <c:pt idx="720">
                  <c:v>4</c:v>
                </c:pt>
                <c:pt idx="721">
                  <c:v>4</c:v>
                </c:pt>
                <c:pt idx="722">
                  <c:v>4</c:v>
                </c:pt>
                <c:pt idx="723">
                  <c:v>4</c:v>
                </c:pt>
                <c:pt idx="724">
                  <c:v>4</c:v>
                </c:pt>
                <c:pt idx="725">
                  <c:v>4</c:v>
                </c:pt>
                <c:pt idx="726">
                  <c:v>4</c:v>
                </c:pt>
                <c:pt idx="727">
                  <c:v>4</c:v>
                </c:pt>
                <c:pt idx="728">
                  <c:v>4</c:v>
                </c:pt>
                <c:pt idx="729">
                  <c:v>4.25</c:v>
                </c:pt>
                <c:pt idx="730">
                  <c:v>5.25</c:v>
                </c:pt>
                <c:pt idx="731">
                  <c:v>6.25</c:v>
                </c:pt>
                <c:pt idx="732">
                  <c:v>7.25</c:v>
                </c:pt>
                <c:pt idx="733">
                  <c:v>8.25</c:v>
                </c:pt>
                <c:pt idx="734">
                  <c:v>9.25</c:v>
                </c:pt>
                <c:pt idx="735">
                  <c:v>10.25</c:v>
                </c:pt>
                <c:pt idx="736">
                  <c:v>11.25</c:v>
                </c:pt>
                <c:pt idx="737">
                  <c:v>12.25</c:v>
                </c:pt>
                <c:pt idx="738">
                  <c:v>12.5</c:v>
                </c:pt>
                <c:pt idx="739">
                  <c:v>12.5</c:v>
                </c:pt>
                <c:pt idx="740">
                  <c:v>12.5</c:v>
                </c:pt>
                <c:pt idx="741">
                  <c:v>12.5</c:v>
                </c:pt>
                <c:pt idx="742">
                  <c:v>12.5</c:v>
                </c:pt>
                <c:pt idx="743">
                  <c:v>12.5</c:v>
                </c:pt>
                <c:pt idx="744">
                  <c:v>12.5</c:v>
                </c:pt>
                <c:pt idx="745">
                  <c:v>12.5</c:v>
                </c:pt>
                <c:pt idx="746">
                  <c:v>12.5</c:v>
                </c:pt>
                <c:pt idx="747">
                  <c:v>12.5</c:v>
                </c:pt>
                <c:pt idx="748">
                  <c:v>12.5</c:v>
                </c:pt>
                <c:pt idx="749">
                  <c:v>12.5</c:v>
                </c:pt>
                <c:pt idx="750">
                  <c:v>12.5</c:v>
                </c:pt>
                <c:pt idx="751">
                  <c:v>12.5</c:v>
                </c:pt>
                <c:pt idx="752">
                  <c:v>12.5</c:v>
                </c:pt>
                <c:pt idx="753">
                  <c:v>12.5</c:v>
                </c:pt>
                <c:pt idx="754">
                  <c:v>12.5</c:v>
                </c:pt>
                <c:pt idx="755">
                  <c:v>12.5</c:v>
                </c:pt>
                <c:pt idx="756">
                  <c:v>12.5</c:v>
                </c:pt>
                <c:pt idx="757">
                  <c:v>12.5</c:v>
                </c:pt>
                <c:pt idx="758">
                  <c:v>12.5</c:v>
                </c:pt>
                <c:pt idx="759">
                  <c:v>12.5</c:v>
                </c:pt>
                <c:pt idx="760">
                  <c:v>12.5</c:v>
                </c:pt>
                <c:pt idx="761">
                  <c:v>12.5</c:v>
                </c:pt>
                <c:pt idx="762">
                  <c:v>12.5</c:v>
                </c:pt>
                <c:pt idx="763">
                  <c:v>12.5</c:v>
                </c:pt>
                <c:pt idx="764">
                  <c:v>12.5</c:v>
                </c:pt>
                <c:pt idx="765">
                  <c:v>12.5</c:v>
                </c:pt>
                <c:pt idx="766">
                  <c:v>12.5</c:v>
                </c:pt>
                <c:pt idx="767">
                  <c:v>12.5</c:v>
                </c:pt>
                <c:pt idx="768">
                  <c:v>12.5</c:v>
                </c:pt>
                <c:pt idx="769">
                  <c:v>12.5</c:v>
                </c:pt>
                <c:pt idx="770">
                  <c:v>12.5</c:v>
                </c:pt>
                <c:pt idx="771">
                  <c:v>12.5</c:v>
                </c:pt>
                <c:pt idx="772">
                  <c:v>12.5</c:v>
                </c:pt>
                <c:pt idx="773">
                  <c:v>12.5</c:v>
                </c:pt>
                <c:pt idx="774">
                  <c:v>12.5</c:v>
                </c:pt>
                <c:pt idx="775">
                  <c:v>12.5</c:v>
                </c:pt>
                <c:pt idx="776">
                  <c:v>12.5</c:v>
                </c:pt>
                <c:pt idx="777">
                  <c:v>12.5</c:v>
                </c:pt>
                <c:pt idx="778">
                  <c:v>12.5</c:v>
                </c:pt>
                <c:pt idx="779">
                  <c:v>12.5</c:v>
                </c:pt>
                <c:pt idx="780">
                  <c:v>12.5</c:v>
                </c:pt>
                <c:pt idx="781">
                  <c:v>12.5</c:v>
                </c:pt>
                <c:pt idx="782">
                  <c:v>12.5</c:v>
                </c:pt>
                <c:pt idx="783">
                  <c:v>12.5</c:v>
                </c:pt>
                <c:pt idx="784">
                  <c:v>12.5</c:v>
                </c:pt>
                <c:pt idx="785">
                  <c:v>12.5</c:v>
                </c:pt>
                <c:pt idx="786">
                  <c:v>12.5</c:v>
                </c:pt>
                <c:pt idx="787">
                  <c:v>12.5</c:v>
                </c:pt>
                <c:pt idx="788">
                  <c:v>12.5</c:v>
                </c:pt>
                <c:pt idx="789">
                  <c:v>12.5</c:v>
                </c:pt>
                <c:pt idx="790">
                  <c:v>12.5</c:v>
                </c:pt>
                <c:pt idx="791">
                  <c:v>12.5</c:v>
                </c:pt>
                <c:pt idx="792">
                  <c:v>12.5</c:v>
                </c:pt>
                <c:pt idx="793">
                  <c:v>12.5</c:v>
                </c:pt>
                <c:pt idx="794">
                  <c:v>12.5</c:v>
                </c:pt>
                <c:pt idx="795">
                  <c:v>12.5</c:v>
                </c:pt>
                <c:pt idx="796">
                  <c:v>12.5</c:v>
                </c:pt>
                <c:pt idx="797">
                  <c:v>12.5</c:v>
                </c:pt>
                <c:pt idx="798">
                  <c:v>12.5</c:v>
                </c:pt>
                <c:pt idx="799">
                  <c:v>12.5</c:v>
                </c:pt>
                <c:pt idx="800">
                  <c:v>12.5</c:v>
                </c:pt>
                <c:pt idx="801">
                  <c:v>12.5</c:v>
                </c:pt>
                <c:pt idx="802">
                  <c:v>12.5</c:v>
                </c:pt>
                <c:pt idx="803">
                  <c:v>12.5</c:v>
                </c:pt>
                <c:pt idx="804">
                  <c:v>12.5</c:v>
                </c:pt>
                <c:pt idx="805">
                  <c:v>12.5</c:v>
                </c:pt>
                <c:pt idx="806">
                  <c:v>12.5</c:v>
                </c:pt>
                <c:pt idx="807">
                  <c:v>12.5</c:v>
                </c:pt>
                <c:pt idx="808">
                  <c:v>12.5</c:v>
                </c:pt>
                <c:pt idx="809">
                  <c:v>12.5</c:v>
                </c:pt>
                <c:pt idx="810">
                  <c:v>12.5</c:v>
                </c:pt>
                <c:pt idx="811">
                  <c:v>12.5</c:v>
                </c:pt>
                <c:pt idx="812">
                  <c:v>12.5</c:v>
                </c:pt>
                <c:pt idx="813">
                  <c:v>12.5</c:v>
                </c:pt>
                <c:pt idx="814">
                  <c:v>12.5</c:v>
                </c:pt>
                <c:pt idx="815">
                  <c:v>12.5</c:v>
                </c:pt>
                <c:pt idx="816">
                  <c:v>12.5</c:v>
                </c:pt>
                <c:pt idx="817">
                  <c:v>12.5</c:v>
                </c:pt>
                <c:pt idx="818">
                  <c:v>12.5</c:v>
                </c:pt>
                <c:pt idx="819">
                  <c:v>12.5</c:v>
                </c:pt>
                <c:pt idx="820">
                  <c:v>12.5</c:v>
                </c:pt>
                <c:pt idx="821">
                  <c:v>12.5</c:v>
                </c:pt>
                <c:pt idx="822">
                  <c:v>12.5</c:v>
                </c:pt>
                <c:pt idx="823">
                  <c:v>12.5</c:v>
                </c:pt>
                <c:pt idx="824">
                  <c:v>12.5</c:v>
                </c:pt>
                <c:pt idx="825">
                  <c:v>12.5</c:v>
                </c:pt>
                <c:pt idx="826">
                  <c:v>12.5</c:v>
                </c:pt>
                <c:pt idx="827">
                  <c:v>12.5</c:v>
                </c:pt>
                <c:pt idx="828">
                  <c:v>12.5</c:v>
                </c:pt>
                <c:pt idx="829">
                  <c:v>12.5</c:v>
                </c:pt>
                <c:pt idx="830">
                  <c:v>12.5</c:v>
                </c:pt>
                <c:pt idx="831">
                  <c:v>12.5</c:v>
                </c:pt>
                <c:pt idx="832">
                  <c:v>12.5</c:v>
                </c:pt>
                <c:pt idx="833">
                  <c:v>12.5</c:v>
                </c:pt>
                <c:pt idx="834">
                  <c:v>12.5</c:v>
                </c:pt>
                <c:pt idx="835">
                  <c:v>12.5</c:v>
                </c:pt>
                <c:pt idx="836">
                  <c:v>12.5</c:v>
                </c:pt>
                <c:pt idx="837">
                  <c:v>12.5</c:v>
                </c:pt>
                <c:pt idx="838">
                  <c:v>12.5</c:v>
                </c:pt>
                <c:pt idx="839">
                  <c:v>12.5</c:v>
                </c:pt>
                <c:pt idx="840">
                  <c:v>12.5</c:v>
                </c:pt>
                <c:pt idx="841">
                  <c:v>12.5</c:v>
                </c:pt>
                <c:pt idx="842">
                  <c:v>12.5</c:v>
                </c:pt>
                <c:pt idx="843">
                  <c:v>12.5</c:v>
                </c:pt>
                <c:pt idx="844">
                  <c:v>12.5</c:v>
                </c:pt>
                <c:pt idx="845">
                  <c:v>12.5</c:v>
                </c:pt>
                <c:pt idx="846">
                  <c:v>12.5</c:v>
                </c:pt>
                <c:pt idx="847">
                  <c:v>12.5</c:v>
                </c:pt>
                <c:pt idx="848">
                  <c:v>12.5</c:v>
                </c:pt>
                <c:pt idx="849">
                  <c:v>12.5</c:v>
                </c:pt>
                <c:pt idx="850">
                  <c:v>12.5</c:v>
                </c:pt>
                <c:pt idx="851">
                  <c:v>12.5</c:v>
                </c:pt>
                <c:pt idx="852">
                  <c:v>13</c:v>
                </c:pt>
                <c:pt idx="853">
                  <c:v>14</c:v>
                </c:pt>
                <c:pt idx="854">
                  <c:v>15</c:v>
                </c:pt>
                <c:pt idx="855">
                  <c:v>16</c:v>
                </c:pt>
                <c:pt idx="856">
                  <c:v>17</c:v>
                </c:pt>
                <c:pt idx="857">
                  <c:v>18</c:v>
                </c:pt>
                <c:pt idx="858">
                  <c:v>18.25</c:v>
                </c:pt>
                <c:pt idx="859">
                  <c:v>18.25</c:v>
                </c:pt>
                <c:pt idx="860">
                  <c:v>18.25</c:v>
                </c:pt>
                <c:pt idx="861">
                  <c:v>18.25</c:v>
                </c:pt>
                <c:pt idx="862">
                  <c:v>18.25</c:v>
                </c:pt>
                <c:pt idx="863">
                  <c:v>18.25</c:v>
                </c:pt>
                <c:pt idx="864">
                  <c:v>18.25</c:v>
                </c:pt>
                <c:pt idx="865">
                  <c:v>18.25</c:v>
                </c:pt>
                <c:pt idx="866">
                  <c:v>18.25</c:v>
                </c:pt>
                <c:pt idx="867">
                  <c:v>18.25</c:v>
                </c:pt>
                <c:pt idx="868">
                  <c:v>18.25</c:v>
                </c:pt>
                <c:pt idx="869">
                  <c:v>18.25</c:v>
                </c:pt>
                <c:pt idx="870">
                  <c:v>18.25</c:v>
                </c:pt>
                <c:pt idx="871">
                  <c:v>18.25</c:v>
                </c:pt>
                <c:pt idx="872">
                  <c:v>18.25</c:v>
                </c:pt>
                <c:pt idx="873">
                  <c:v>18.25</c:v>
                </c:pt>
                <c:pt idx="874">
                  <c:v>18.25</c:v>
                </c:pt>
                <c:pt idx="875">
                  <c:v>18.25</c:v>
                </c:pt>
                <c:pt idx="876">
                  <c:v>19.25</c:v>
                </c:pt>
                <c:pt idx="877">
                  <c:v>20.25</c:v>
                </c:pt>
                <c:pt idx="878">
                  <c:v>21.25</c:v>
                </c:pt>
                <c:pt idx="879">
                  <c:v>22.25</c:v>
                </c:pt>
                <c:pt idx="880">
                  <c:v>23.25</c:v>
                </c:pt>
                <c:pt idx="881">
                  <c:v>23.75</c:v>
                </c:pt>
                <c:pt idx="882">
                  <c:v>23.75</c:v>
                </c:pt>
                <c:pt idx="883">
                  <c:v>23.75</c:v>
                </c:pt>
                <c:pt idx="884">
                  <c:v>23.75</c:v>
                </c:pt>
                <c:pt idx="885">
                  <c:v>23.75</c:v>
                </c:pt>
                <c:pt idx="886">
                  <c:v>23.75</c:v>
                </c:pt>
                <c:pt idx="887">
                  <c:v>23.75</c:v>
                </c:pt>
                <c:pt idx="888">
                  <c:v>23.75</c:v>
                </c:pt>
                <c:pt idx="889">
                  <c:v>23.75</c:v>
                </c:pt>
                <c:pt idx="890">
                  <c:v>23.75</c:v>
                </c:pt>
                <c:pt idx="891">
                  <c:v>23.75</c:v>
                </c:pt>
                <c:pt idx="892">
                  <c:v>23.75</c:v>
                </c:pt>
                <c:pt idx="893">
                  <c:v>23.75</c:v>
                </c:pt>
                <c:pt idx="894">
                  <c:v>23.75</c:v>
                </c:pt>
                <c:pt idx="895">
                  <c:v>23.75</c:v>
                </c:pt>
                <c:pt idx="896">
                  <c:v>23.75</c:v>
                </c:pt>
                <c:pt idx="897">
                  <c:v>24</c:v>
                </c:pt>
                <c:pt idx="898">
                  <c:v>25</c:v>
                </c:pt>
                <c:pt idx="899">
                  <c:v>26</c:v>
                </c:pt>
                <c:pt idx="900">
                  <c:v>27</c:v>
                </c:pt>
                <c:pt idx="901">
                  <c:v>28</c:v>
                </c:pt>
                <c:pt idx="902">
                  <c:v>29</c:v>
                </c:pt>
                <c:pt idx="903">
                  <c:v>29.25</c:v>
                </c:pt>
                <c:pt idx="904">
                  <c:v>29.25</c:v>
                </c:pt>
                <c:pt idx="905">
                  <c:v>29.25</c:v>
                </c:pt>
                <c:pt idx="906">
                  <c:v>29.25</c:v>
                </c:pt>
                <c:pt idx="907">
                  <c:v>29.25</c:v>
                </c:pt>
                <c:pt idx="908">
                  <c:v>29.25</c:v>
                </c:pt>
                <c:pt idx="909">
                  <c:v>29.25</c:v>
                </c:pt>
                <c:pt idx="910">
                  <c:v>29.25</c:v>
                </c:pt>
                <c:pt idx="911">
                  <c:v>29.25</c:v>
                </c:pt>
                <c:pt idx="912">
                  <c:v>29.25</c:v>
                </c:pt>
                <c:pt idx="913">
                  <c:v>29.25</c:v>
                </c:pt>
                <c:pt idx="914">
                  <c:v>29.25</c:v>
                </c:pt>
                <c:pt idx="915">
                  <c:v>29.25</c:v>
                </c:pt>
                <c:pt idx="916">
                  <c:v>29.25</c:v>
                </c:pt>
                <c:pt idx="917">
                  <c:v>29.25</c:v>
                </c:pt>
                <c:pt idx="918">
                  <c:v>29.25</c:v>
                </c:pt>
                <c:pt idx="919">
                  <c:v>29.25</c:v>
                </c:pt>
                <c:pt idx="920">
                  <c:v>29.25</c:v>
                </c:pt>
                <c:pt idx="921">
                  <c:v>29.5</c:v>
                </c:pt>
                <c:pt idx="922">
                  <c:v>30.5</c:v>
                </c:pt>
                <c:pt idx="923">
                  <c:v>31.5</c:v>
                </c:pt>
                <c:pt idx="924">
                  <c:v>32.5</c:v>
                </c:pt>
                <c:pt idx="925">
                  <c:v>33.5</c:v>
                </c:pt>
                <c:pt idx="926">
                  <c:v>34.5</c:v>
                </c:pt>
                <c:pt idx="927">
                  <c:v>35.5</c:v>
                </c:pt>
                <c:pt idx="928">
                  <c:v>36.5</c:v>
                </c:pt>
                <c:pt idx="929">
                  <c:v>37.5</c:v>
                </c:pt>
                <c:pt idx="930">
                  <c:v>38</c:v>
                </c:pt>
                <c:pt idx="931">
                  <c:v>38</c:v>
                </c:pt>
                <c:pt idx="932">
                  <c:v>38</c:v>
                </c:pt>
                <c:pt idx="933">
                  <c:v>38</c:v>
                </c:pt>
                <c:pt idx="934">
                  <c:v>38</c:v>
                </c:pt>
                <c:pt idx="935">
                  <c:v>38</c:v>
                </c:pt>
                <c:pt idx="936">
                  <c:v>38</c:v>
                </c:pt>
                <c:pt idx="937">
                  <c:v>38</c:v>
                </c:pt>
                <c:pt idx="938">
                  <c:v>38</c:v>
                </c:pt>
                <c:pt idx="939">
                  <c:v>38</c:v>
                </c:pt>
                <c:pt idx="940">
                  <c:v>38</c:v>
                </c:pt>
                <c:pt idx="941">
                  <c:v>38</c:v>
                </c:pt>
                <c:pt idx="942">
                  <c:v>38</c:v>
                </c:pt>
                <c:pt idx="943">
                  <c:v>38</c:v>
                </c:pt>
                <c:pt idx="944">
                  <c:v>38</c:v>
                </c:pt>
                <c:pt idx="945">
                  <c:v>38</c:v>
                </c:pt>
                <c:pt idx="946">
                  <c:v>38</c:v>
                </c:pt>
                <c:pt idx="947">
                  <c:v>38</c:v>
                </c:pt>
                <c:pt idx="948">
                  <c:v>38</c:v>
                </c:pt>
                <c:pt idx="949">
                  <c:v>38</c:v>
                </c:pt>
                <c:pt idx="950">
                  <c:v>38</c:v>
                </c:pt>
                <c:pt idx="951">
                  <c:v>38</c:v>
                </c:pt>
                <c:pt idx="952">
                  <c:v>38</c:v>
                </c:pt>
                <c:pt idx="953">
                  <c:v>38</c:v>
                </c:pt>
                <c:pt idx="954">
                  <c:v>38</c:v>
                </c:pt>
                <c:pt idx="955">
                  <c:v>38</c:v>
                </c:pt>
                <c:pt idx="956">
                  <c:v>38</c:v>
                </c:pt>
                <c:pt idx="957">
                  <c:v>38</c:v>
                </c:pt>
                <c:pt idx="958">
                  <c:v>38</c:v>
                </c:pt>
                <c:pt idx="959">
                  <c:v>38</c:v>
                </c:pt>
                <c:pt idx="960">
                  <c:v>38</c:v>
                </c:pt>
                <c:pt idx="961">
                  <c:v>38</c:v>
                </c:pt>
                <c:pt idx="962">
                  <c:v>38</c:v>
                </c:pt>
                <c:pt idx="963">
                  <c:v>38</c:v>
                </c:pt>
                <c:pt idx="964">
                  <c:v>38</c:v>
                </c:pt>
                <c:pt idx="965">
                  <c:v>38</c:v>
                </c:pt>
                <c:pt idx="966">
                  <c:v>38</c:v>
                </c:pt>
                <c:pt idx="967">
                  <c:v>38</c:v>
                </c:pt>
                <c:pt idx="968">
                  <c:v>38</c:v>
                </c:pt>
                <c:pt idx="969">
                  <c:v>38</c:v>
                </c:pt>
                <c:pt idx="970">
                  <c:v>38</c:v>
                </c:pt>
                <c:pt idx="971">
                  <c:v>38</c:v>
                </c:pt>
                <c:pt idx="972">
                  <c:v>38</c:v>
                </c:pt>
                <c:pt idx="973">
                  <c:v>38</c:v>
                </c:pt>
                <c:pt idx="974">
                  <c:v>38</c:v>
                </c:pt>
                <c:pt idx="975">
                  <c:v>38</c:v>
                </c:pt>
                <c:pt idx="976">
                  <c:v>38</c:v>
                </c:pt>
                <c:pt idx="977">
                  <c:v>38</c:v>
                </c:pt>
                <c:pt idx="978">
                  <c:v>38</c:v>
                </c:pt>
                <c:pt idx="979">
                  <c:v>38</c:v>
                </c:pt>
                <c:pt idx="980">
                  <c:v>38</c:v>
                </c:pt>
                <c:pt idx="981">
                  <c:v>38</c:v>
                </c:pt>
                <c:pt idx="982">
                  <c:v>38</c:v>
                </c:pt>
                <c:pt idx="983">
                  <c:v>38</c:v>
                </c:pt>
                <c:pt idx="984">
                  <c:v>38</c:v>
                </c:pt>
                <c:pt idx="985">
                  <c:v>38</c:v>
                </c:pt>
                <c:pt idx="986">
                  <c:v>38</c:v>
                </c:pt>
                <c:pt idx="987">
                  <c:v>38</c:v>
                </c:pt>
                <c:pt idx="988">
                  <c:v>38</c:v>
                </c:pt>
                <c:pt idx="989">
                  <c:v>38</c:v>
                </c:pt>
                <c:pt idx="990">
                  <c:v>38</c:v>
                </c:pt>
                <c:pt idx="991">
                  <c:v>38</c:v>
                </c:pt>
                <c:pt idx="992">
                  <c:v>38</c:v>
                </c:pt>
                <c:pt idx="993">
                  <c:v>38</c:v>
                </c:pt>
                <c:pt idx="994">
                  <c:v>38</c:v>
                </c:pt>
                <c:pt idx="995">
                  <c:v>38</c:v>
                </c:pt>
                <c:pt idx="996">
                  <c:v>38</c:v>
                </c:pt>
                <c:pt idx="997">
                  <c:v>38.25</c:v>
                </c:pt>
                <c:pt idx="998">
                  <c:v>39</c:v>
                </c:pt>
                <c:pt idx="999">
                  <c:v>39</c:v>
                </c:pt>
                <c:pt idx="1000">
                  <c:v>39</c:v>
                </c:pt>
                <c:pt idx="1001">
                  <c:v>39</c:v>
                </c:pt>
                <c:pt idx="1002">
                  <c:v>39</c:v>
                </c:pt>
                <c:pt idx="1003">
                  <c:v>39</c:v>
                </c:pt>
                <c:pt idx="1004">
                  <c:v>39</c:v>
                </c:pt>
                <c:pt idx="1005">
                  <c:v>39</c:v>
                </c:pt>
                <c:pt idx="1006">
                  <c:v>39</c:v>
                </c:pt>
                <c:pt idx="1007">
                  <c:v>39</c:v>
                </c:pt>
                <c:pt idx="1008">
                  <c:v>39</c:v>
                </c:pt>
                <c:pt idx="1009">
                  <c:v>39</c:v>
                </c:pt>
                <c:pt idx="1010">
                  <c:v>39</c:v>
                </c:pt>
                <c:pt idx="1011">
                  <c:v>39</c:v>
                </c:pt>
                <c:pt idx="1012">
                  <c:v>39</c:v>
                </c:pt>
                <c:pt idx="1013">
                  <c:v>39</c:v>
                </c:pt>
                <c:pt idx="1014">
                  <c:v>39</c:v>
                </c:pt>
                <c:pt idx="1015">
                  <c:v>39</c:v>
                </c:pt>
                <c:pt idx="1016">
                  <c:v>39</c:v>
                </c:pt>
                <c:pt idx="1017">
                  <c:v>39</c:v>
                </c:pt>
                <c:pt idx="1018">
                  <c:v>39.75</c:v>
                </c:pt>
                <c:pt idx="1019">
                  <c:v>40.75</c:v>
                </c:pt>
                <c:pt idx="1020">
                  <c:v>41.75</c:v>
                </c:pt>
                <c:pt idx="1021">
                  <c:v>42.75</c:v>
                </c:pt>
                <c:pt idx="1022">
                  <c:v>43.75</c:v>
                </c:pt>
                <c:pt idx="1023">
                  <c:v>44.75</c:v>
                </c:pt>
                <c:pt idx="1024">
                  <c:v>45.75</c:v>
                </c:pt>
                <c:pt idx="1025">
                  <c:v>46.75</c:v>
                </c:pt>
                <c:pt idx="1026">
                  <c:v>47</c:v>
                </c:pt>
                <c:pt idx="1027">
                  <c:v>47</c:v>
                </c:pt>
                <c:pt idx="1028">
                  <c:v>47</c:v>
                </c:pt>
                <c:pt idx="1029">
                  <c:v>47</c:v>
                </c:pt>
                <c:pt idx="1030">
                  <c:v>47</c:v>
                </c:pt>
                <c:pt idx="1031">
                  <c:v>47</c:v>
                </c:pt>
                <c:pt idx="1032">
                  <c:v>47</c:v>
                </c:pt>
                <c:pt idx="1033">
                  <c:v>47</c:v>
                </c:pt>
                <c:pt idx="1034">
                  <c:v>47</c:v>
                </c:pt>
                <c:pt idx="1035">
                  <c:v>47</c:v>
                </c:pt>
                <c:pt idx="1036">
                  <c:v>47</c:v>
                </c:pt>
                <c:pt idx="1037">
                  <c:v>47</c:v>
                </c:pt>
                <c:pt idx="1038">
                  <c:v>47</c:v>
                </c:pt>
                <c:pt idx="1039">
                  <c:v>47</c:v>
                </c:pt>
                <c:pt idx="1040">
                  <c:v>47</c:v>
                </c:pt>
                <c:pt idx="1041">
                  <c:v>47</c:v>
                </c:pt>
                <c:pt idx="1042">
                  <c:v>47</c:v>
                </c:pt>
                <c:pt idx="1043">
                  <c:v>47</c:v>
                </c:pt>
                <c:pt idx="1044">
                  <c:v>47.5</c:v>
                </c:pt>
                <c:pt idx="1045">
                  <c:v>48.5</c:v>
                </c:pt>
                <c:pt idx="1046">
                  <c:v>49.5</c:v>
                </c:pt>
                <c:pt idx="1047">
                  <c:v>50.5</c:v>
                </c:pt>
                <c:pt idx="1048">
                  <c:v>51.5</c:v>
                </c:pt>
                <c:pt idx="1049">
                  <c:v>52.5</c:v>
                </c:pt>
                <c:pt idx="1050">
                  <c:v>53</c:v>
                </c:pt>
                <c:pt idx="1051">
                  <c:v>53</c:v>
                </c:pt>
                <c:pt idx="1052">
                  <c:v>53</c:v>
                </c:pt>
                <c:pt idx="1053">
                  <c:v>53</c:v>
                </c:pt>
                <c:pt idx="1054">
                  <c:v>53</c:v>
                </c:pt>
                <c:pt idx="1055">
                  <c:v>53</c:v>
                </c:pt>
                <c:pt idx="1056">
                  <c:v>53</c:v>
                </c:pt>
                <c:pt idx="1057">
                  <c:v>53</c:v>
                </c:pt>
                <c:pt idx="1058">
                  <c:v>53</c:v>
                </c:pt>
                <c:pt idx="1059">
                  <c:v>53</c:v>
                </c:pt>
                <c:pt idx="1060">
                  <c:v>53</c:v>
                </c:pt>
                <c:pt idx="1061">
                  <c:v>53</c:v>
                </c:pt>
                <c:pt idx="1062">
                  <c:v>53</c:v>
                </c:pt>
                <c:pt idx="1063">
                  <c:v>53</c:v>
                </c:pt>
                <c:pt idx="1064">
                  <c:v>53</c:v>
                </c:pt>
                <c:pt idx="1065">
                  <c:v>53.5</c:v>
                </c:pt>
                <c:pt idx="1066">
                  <c:v>54.5</c:v>
                </c:pt>
                <c:pt idx="1067">
                  <c:v>55.5</c:v>
                </c:pt>
                <c:pt idx="1068">
                  <c:v>56.5</c:v>
                </c:pt>
                <c:pt idx="1069">
                  <c:v>57.5</c:v>
                </c:pt>
                <c:pt idx="1070">
                  <c:v>58.5</c:v>
                </c:pt>
                <c:pt idx="1071">
                  <c:v>59.5</c:v>
                </c:pt>
                <c:pt idx="1072">
                  <c:v>60.5</c:v>
                </c:pt>
                <c:pt idx="1073">
                  <c:v>61.5</c:v>
                </c:pt>
                <c:pt idx="1074">
                  <c:v>62.5</c:v>
                </c:pt>
                <c:pt idx="1075">
                  <c:v>62.5</c:v>
                </c:pt>
                <c:pt idx="1076">
                  <c:v>62.5</c:v>
                </c:pt>
                <c:pt idx="1077">
                  <c:v>62.5</c:v>
                </c:pt>
                <c:pt idx="1078">
                  <c:v>62.5</c:v>
                </c:pt>
                <c:pt idx="1079">
                  <c:v>62.5</c:v>
                </c:pt>
                <c:pt idx="1080">
                  <c:v>62.5</c:v>
                </c:pt>
                <c:pt idx="1081">
                  <c:v>62.5</c:v>
                </c:pt>
                <c:pt idx="1082">
                  <c:v>62.5</c:v>
                </c:pt>
                <c:pt idx="1083">
                  <c:v>62.5</c:v>
                </c:pt>
                <c:pt idx="1084">
                  <c:v>62.5</c:v>
                </c:pt>
                <c:pt idx="1085">
                  <c:v>62.5</c:v>
                </c:pt>
                <c:pt idx="1086">
                  <c:v>62.5</c:v>
                </c:pt>
                <c:pt idx="1087">
                  <c:v>62.5</c:v>
                </c:pt>
                <c:pt idx="1088">
                  <c:v>62.5</c:v>
                </c:pt>
                <c:pt idx="1089">
                  <c:v>63.25</c:v>
                </c:pt>
                <c:pt idx="1090">
                  <c:v>64.25</c:v>
                </c:pt>
                <c:pt idx="1091">
                  <c:v>65.25</c:v>
                </c:pt>
                <c:pt idx="1092">
                  <c:v>66.25</c:v>
                </c:pt>
                <c:pt idx="1093">
                  <c:v>67.25</c:v>
                </c:pt>
                <c:pt idx="1094">
                  <c:v>68.25</c:v>
                </c:pt>
                <c:pt idx="1095">
                  <c:v>69.25</c:v>
                </c:pt>
                <c:pt idx="1096">
                  <c:v>70.25</c:v>
                </c:pt>
                <c:pt idx="1097">
                  <c:v>71.25</c:v>
                </c:pt>
                <c:pt idx="1098">
                  <c:v>72.25</c:v>
                </c:pt>
                <c:pt idx="1099">
                  <c:v>72.25</c:v>
                </c:pt>
                <c:pt idx="1100">
                  <c:v>72.25</c:v>
                </c:pt>
                <c:pt idx="1101">
                  <c:v>72.25</c:v>
                </c:pt>
                <c:pt idx="1102">
                  <c:v>72.25</c:v>
                </c:pt>
                <c:pt idx="1103">
                  <c:v>72.25</c:v>
                </c:pt>
                <c:pt idx="1104">
                  <c:v>72.25</c:v>
                </c:pt>
                <c:pt idx="1105">
                  <c:v>72.25</c:v>
                </c:pt>
                <c:pt idx="1106">
                  <c:v>72.25</c:v>
                </c:pt>
                <c:pt idx="1107">
                  <c:v>72.25</c:v>
                </c:pt>
                <c:pt idx="1108">
                  <c:v>72.25</c:v>
                </c:pt>
                <c:pt idx="1109">
                  <c:v>72.25</c:v>
                </c:pt>
                <c:pt idx="1110">
                  <c:v>72.25</c:v>
                </c:pt>
                <c:pt idx="1111">
                  <c:v>72.25</c:v>
                </c:pt>
                <c:pt idx="1112">
                  <c:v>72.25</c:v>
                </c:pt>
                <c:pt idx="1113">
                  <c:v>72.25</c:v>
                </c:pt>
                <c:pt idx="1114">
                  <c:v>72.25</c:v>
                </c:pt>
                <c:pt idx="1115">
                  <c:v>72.75</c:v>
                </c:pt>
                <c:pt idx="1116">
                  <c:v>73.75</c:v>
                </c:pt>
                <c:pt idx="1117">
                  <c:v>74.75</c:v>
                </c:pt>
                <c:pt idx="1118">
                  <c:v>75.75</c:v>
                </c:pt>
                <c:pt idx="1119">
                  <c:v>76.75</c:v>
                </c:pt>
                <c:pt idx="1120">
                  <c:v>77.75</c:v>
                </c:pt>
                <c:pt idx="1121">
                  <c:v>78.25</c:v>
                </c:pt>
                <c:pt idx="1122">
                  <c:v>78.25</c:v>
                </c:pt>
                <c:pt idx="1123">
                  <c:v>78.25</c:v>
                </c:pt>
                <c:pt idx="1124">
                  <c:v>78.25</c:v>
                </c:pt>
                <c:pt idx="1125">
                  <c:v>78.25</c:v>
                </c:pt>
                <c:pt idx="1126">
                  <c:v>78.25</c:v>
                </c:pt>
                <c:pt idx="1127">
                  <c:v>78.25</c:v>
                </c:pt>
                <c:pt idx="1128">
                  <c:v>78.25</c:v>
                </c:pt>
                <c:pt idx="1129">
                  <c:v>78.25</c:v>
                </c:pt>
                <c:pt idx="1130">
                  <c:v>78.25</c:v>
                </c:pt>
                <c:pt idx="1131">
                  <c:v>78.25</c:v>
                </c:pt>
                <c:pt idx="1132">
                  <c:v>78.25</c:v>
                </c:pt>
                <c:pt idx="1133">
                  <c:v>78.25</c:v>
                </c:pt>
                <c:pt idx="1134">
                  <c:v>78.25</c:v>
                </c:pt>
                <c:pt idx="1135">
                  <c:v>78.25</c:v>
                </c:pt>
                <c:pt idx="1136">
                  <c:v>78.25</c:v>
                </c:pt>
                <c:pt idx="1137">
                  <c:v>78.25</c:v>
                </c:pt>
                <c:pt idx="1138">
                  <c:v>78.25</c:v>
                </c:pt>
                <c:pt idx="1139">
                  <c:v>78.25</c:v>
                </c:pt>
                <c:pt idx="1140">
                  <c:v>78.25</c:v>
                </c:pt>
                <c:pt idx="1141">
                  <c:v>79.25</c:v>
                </c:pt>
                <c:pt idx="1142">
                  <c:v>80.25</c:v>
                </c:pt>
                <c:pt idx="1143">
                  <c:v>81.25</c:v>
                </c:pt>
                <c:pt idx="1144">
                  <c:v>82.25</c:v>
                </c:pt>
                <c:pt idx="1145">
                  <c:v>82.75</c:v>
                </c:pt>
                <c:pt idx="1146">
                  <c:v>82.75</c:v>
                </c:pt>
                <c:pt idx="1147">
                  <c:v>82.75</c:v>
                </c:pt>
                <c:pt idx="1148">
                  <c:v>82.75</c:v>
                </c:pt>
                <c:pt idx="1149">
                  <c:v>82.75</c:v>
                </c:pt>
                <c:pt idx="1150">
                  <c:v>82.75</c:v>
                </c:pt>
                <c:pt idx="1151">
                  <c:v>82.75</c:v>
                </c:pt>
                <c:pt idx="1152">
                  <c:v>82.75</c:v>
                </c:pt>
                <c:pt idx="1153">
                  <c:v>82.75</c:v>
                </c:pt>
                <c:pt idx="1154">
                  <c:v>82.75</c:v>
                </c:pt>
                <c:pt idx="1155">
                  <c:v>82.75</c:v>
                </c:pt>
                <c:pt idx="1156">
                  <c:v>82.75</c:v>
                </c:pt>
                <c:pt idx="1157">
                  <c:v>82.75</c:v>
                </c:pt>
                <c:pt idx="1158">
                  <c:v>82.75</c:v>
                </c:pt>
                <c:pt idx="1159">
                  <c:v>82.75</c:v>
                </c:pt>
                <c:pt idx="1160">
                  <c:v>82.75</c:v>
                </c:pt>
                <c:pt idx="1161">
                  <c:v>82.75</c:v>
                </c:pt>
                <c:pt idx="1162">
                  <c:v>82.75</c:v>
                </c:pt>
                <c:pt idx="1163">
                  <c:v>82.75</c:v>
                </c:pt>
                <c:pt idx="1164">
                  <c:v>82.75</c:v>
                </c:pt>
                <c:pt idx="1165">
                  <c:v>83</c:v>
                </c:pt>
                <c:pt idx="1166">
                  <c:v>84</c:v>
                </c:pt>
                <c:pt idx="1167">
                  <c:v>85</c:v>
                </c:pt>
                <c:pt idx="1168">
                  <c:v>86</c:v>
                </c:pt>
                <c:pt idx="1169">
                  <c:v>86</c:v>
                </c:pt>
                <c:pt idx="1170">
                  <c:v>86</c:v>
                </c:pt>
                <c:pt idx="1171">
                  <c:v>86</c:v>
                </c:pt>
                <c:pt idx="1172">
                  <c:v>86</c:v>
                </c:pt>
                <c:pt idx="1173">
                  <c:v>86</c:v>
                </c:pt>
                <c:pt idx="1174">
                  <c:v>86</c:v>
                </c:pt>
                <c:pt idx="1175">
                  <c:v>86</c:v>
                </c:pt>
                <c:pt idx="1176">
                  <c:v>86</c:v>
                </c:pt>
                <c:pt idx="1177">
                  <c:v>86</c:v>
                </c:pt>
                <c:pt idx="1178">
                  <c:v>86</c:v>
                </c:pt>
                <c:pt idx="1179">
                  <c:v>86</c:v>
                </c:pt>
                <c:pt idx="1180">
                  <c:v>86</c:v>
                </c:pt>
                <c:pt idx="1181">
                  <c:v>86</c:v>
                </c:pt>
                <c:pt idx="1182">
                  <c:v>86</c:v>
                </c:pt>
                <c:pt idx="1183">
                  <c:v>86</c:v>
                </c:pt>
                <c:pt idx="1184">
                  <c:v>86</c:v>
                </c:pt>
                <c:pt idx="1185">
                  <c:v>86</c:v>
                </c:pt>
                <c:pt idx="1186">
                  <c:v>86.5</c:v>
                </c:pt>
                <c:pt idx="1187">
                  <c:v>87.5</c:v>
                </c:pt>
                <c:pt idx="1188">
                  <c:v>88.5</c:v>
                </c:pt>
                <c:pt idx="1189">
                  <c:v>89.5</c:v>
                </c:pt>
                <c:pt idx="1190">
                  <c:v>90.5</c:v>
                </c:pt>
                <c:pt idx="1191">
                  <c:v>91.5</c:v>
                </c:pt>
                <c:pt idx="1192">
                  <c:v>92.5</c:v>
                </c:pt>
                <c:pt idx="1193">
                  <c:v>93.5</c:v>
                </c:pt>
                <c:pt idx="1194">
                  <c:v>93.5</c:v>
                </c:pt>
                <c:pt idx="1195">
                  <c:v>93.5</c:v>
                </c:pt>
                <c:pt idx="1196">
                  <c:v>93.5</c:v>
                </c:pt>
                <c:pt idx="1197">
                  <c:v>93.5</c:v>
                </c:pt>
                <c:pt idx="1198">
                  <c:v>93.5</c:v>
                </c:pt>
                <c:pt idx="1199">
                  <c:v>93.5</c:v>
                </c:pt>
                <c:pt idx="1200">
                  <c:v>93.5</c:v>
                </c:pt>
                <c:pt idx="1201">
                  <c:v>93.5</c:v>
                </c:pt>
                <c:pt idx="1202">
                  <c:v>93.5</c:v>
                </c:pt>
                <c:pt idx="1203">
                  <c:v>93.5</c:v>
                </c:pt>
                <c:pt idx="1204">
                  <c:v>93.5</c:v>
                </c:pt>
                <c:pt idx="1205">
                  <c:v>93.5</c:v>
                </c:pt>
                <c:pt idx="1206">
                  <c:v>93.5</c:v>
                </c:pt>
                <c:pt idx="1207">
                  <c:v>93.5</c:v>
                </c:pt>
                <c:pt idx="1208">
                  <c:v>93.5</c:v>
                </c:pt>
                <c:pt idx="1209">
                  <c:v>93.5</c:v>
                </c:pt>
                <c:pt idx="1210">
                  <c:v>94</c:v>
                </c:pt>
                <c:pt idx="1211">
                  <c:v>95</c:v>
                </c:pt>
                <c:pt idx="1212">
                  <c:v>96</c:v>
                </c:pt>
                <c:pt idx="1213">
                  <c:v>97</c:v>
                </c:pt>
                <c:pt idx="1214">
                  <c:v>98</c:v>
                </c:pt>
                <c:pt idx="1215">
                  <c:v>99</c:v>
                </c:pt>
                <c:pt idx="1216">
                  <c:v>100</c:v>
                </c:pt>
                <c:pt idx="1217">
                  <c:v>101</c:v>
                </c:pt>
                <c:pt idx="1218">
                  <c:v>101</c:v>
                </c:pt>
                <c:pt idx="1219">
                  <c:v>101</c:v>
                </c:pt>
                <c:pt idx="1220">
                  <c:v>101</c:v>
                </c:pt>
                <c:pt idx="1221">
                  <c:v>101</c:v>
                </c:pt>
                <c:pt idx="1222">
                  <c:v>101</c:v>
                </c:pt>
                <c:pt idx="1223">
                  <c:v>101</c:v>
                </c:pt>
                <c:pt idx="1224">
                  <c:v>101</c:v>
                </c:pt>
                <c:pt idx="1225">
                  <c:v>101</c:v>
                </c:pt>
                <c:pt idx="1226">
                  <c:v>101</c:v>
                </c:pt>
                <c:pt idx="1227">
                  <c:v>101</c:v>
                </c:pt>
                <c:pt idx="1228">
                  <c:v>101</c:v>
                </c:pt>
                <c:pt idx="1229">
                  <c:v>101</c:v>
                </c:pt>
                <c:pt idx="1230">
                  <c:v>101</c:v>
                </c:pt>
                <c:pt idx="1231">
                  <c:v>101</c:v>
                </c:pt>
                <c:pt idx="1232">
                  <c:v>101</c:v>
                </c:pt>
                <c:pt idx="1233">
                  <c:v>101</c:v>
                </c:pt>
                <c:pt idx="1234">
                  <c:v>101</c:v>
                </c:pt>
                <c:pt idx="1235">
                  <c:v>101.5</c:v>
                </c:pt>
                <c:pt idx="1236">
                  <c:v>102.5</c:v>
                </c:pt>
                <c:pt idx="1237">
                  <c:v>103.5</c:v>
                </c:pt>
                <c:pt idx="1238">
                  <c:v>104.5</c:v>
                </c:pt>
                <c:pt idx="1239">
                  <c:v>105.5</c:v>
                </c:pt>
                <c:pt idx="1240">
                  <c:v>106.5</c:v>
                </c:pt>
                <c:pt idx="1241">
                  <c:v>107.5</c:v>
                </c:pt>
                <c:pt idx="1242">
                  <c:v>107.5</c:v>
                </c:pt>
                <c:pt idx="1243">
                  <c:v>107.5</c:v>
                </c:pt>
                <c:pt idx="1244">
                  <c:v>107.5</c:v>
                </c:pt>
                <c:pt idx="1245">
                  <c:v>107.5</c:v>
                </c:pt>
                <c:pt idx="1246">
                  <c:v>107.5</c:v>
                </c:pt>
                <c:pt idx="1247">
                  <c:v>107.5</c:v>
                </c:pt>
                <c:pt idx="1248">
                  <c:v>107.5</c:v>
                </c:pt>
                <c:pt idx="1249">
                  <c:v>107.5</c:v>
                </c:pt>
                <c:pt idx="1250">
                  <c:v>107.5</c:v>
                </c:pt>
                <c:pt idx="1251">
                  <c:v>107.5</c:v>
                </c:pt>
                <c:pt idx="1252">
                  <c:v>107.5</c:v>
                </c:pt>
                <c:pt idx="1253">
                  <c:v>107.5</c:v>
                </c:pt>
                <c:pt idx="1254">
                  <c:v>107.5</c:v>
                </c:pt>
                <c:pt idx="1255">
                  <c:v>107.5</c:v>
                </c:pt>
                <c:pt idx="1256">
                  <c:v>107.5</c:v>
                </c:pt>
                <c:pt idx="1257">
                  <c:v>107.75</c:v>
                </c:pt>
                <c:pt idx="1258">
                  <c:v>108.5</c:v>
                </c:pt>
                <c:pt idx="1259">
                  <c:v>109.5</c:v>
                </c:pt>
                <c:pt idx="1260">
                  <c:v>110.5</c:v>
                </c:pt>
                <c:pt idx="1261">
                  <c:v>111.5</c:v>
                </c:pt>
                <c:pt idx="1262">
                  <c:v>112.5</c:v>
                </c:pt>
                <c:pt idx="1263">
                  <c:v>113.5</c:v>
                </c:pt>
                <c:pt idx="1264">
                  <c:v>114.5</c:v>
                </c:pt>
                <c:pt idx="1265">
                  <c:v>115.5</c:v>
                </c:pt>
                <c:pt idx="1266">
                  <c:v>115.5</c:v>
                </c:pt>
                <c:pt idx="1267">
                  <c:v>115.5</c:v>
                </c:pt>
                <c:pt idx="1268">
                  <c:v>115.5</c:v>
                </c:pt>
                <c:pt idx="1269">
                  <c:v>115.5</c:v>
                </c:pt>
                <c:pt idx="1270">
                  <c:v>115.5</c:v>
                </c:pt>
                <c:pt idx="1271">
                  <c:v>115.5</c:v>
                </c:pt>
                <c:pt idx="1272">
                  <c:v>115.5</c:v>
                </c:pt>
                <c:pt idx="1273">
                  <c:v>115.5</c:v>
                </c:pt>
                <c:pt idx="1274">
                  <c:v>115.5</c:v>
                </c:pt>
                <c:pt idx="1275">
                  <c:v>115.5</c:v>
                </c:pt>
                <c:pt idx="1276">
                  <c:v>115.5</c:v>
                </c:pt>
                <c:pt idx="1277">
                  <c:v>115.5</c:v>
                </c:pt>
                <c:pt idx="1278">
                  <c:v>115.5</c:v>
                </c:pt>
                <c:pt idx="1279">
                  <c:v>115.5</c:v>
                </c:pt>
                <c:pt idx="1280">
                  <c:v>115.5</c:v>
                </c:pt>
                <c:pt idx="1281">
                  <c:v>115.5</c:v>
                </c:pt>
                <c:pt idx="1282">
                  <c:v>115.75</c:v>
                </c:pt>
                <c:pt idx="1283">
                  <c:v>116.75</c:v>
                </c:pt>
                <c:pt idx="1284">
                  <c:v>117.75</c:v>
                </c:pt>
                <c:pt idx="1285">
                  <c:v>118.75</c:v>
                </c:pt>
                <c:pt idx="1286">
                  <c:v>119.75</c:v>
                </c:pt>
                <c:pt idx="1287">
                  <c:v>120.75</c:v>
                </c:pt>
                <c:pt idx="1288">
                  <c:v>121.75</c:v>
                </c:pt>
                <c:pt idx="1289">
                  <c:v>122.25</c:v>
                </c:pt>
                <c:pt idx="1290">
                  <c:v>122.25</c:v>
                </c:pt>
                <c:pt idx="1291">
                  <c:v>122.25</c:v>
                </c:pt>
                <c:pt idx="1292">
                  <c:v>122.25</c:v>
                </c:pt>
                <c:pt idx="1293">
                  <c:v>122.25</c:v>
                </c:pt>
                <c:pt idx="1294">
                  <c:v>122.25</c:v>
                </c:pt>
                <c:pt idx="1295">
                  <c:v>122.25</c:v>
                </c:pt>
                <c:pt idx="1296">
                  <c:v>122.25</c:v>
                </c:pt>
                <c:pt idx="1297">
                  <c:v>122.25</c:v>
                </c:pt>
                <c:pt idx="1298">
                  <c:v>122.25</c:v>
                </c:pt>
                <c:pt idx="1299">
                  <c:v>122.25</c:v>
                </c:pt>
                <c:pt idx="1300">
                  <c:v>122.25</c:v>
                </c:pt>
                <c:pt idx="1301">
                  <c:v>122.25</c:v>
                </c:pt>
                <c:pt idx="1302">
                  <c:v>122.25</c:v>
                </c:pt>
                <c:pt idx="1303">
                  <c:v>122.25</c:v>
                </c:pt>
                <c:pt idx="1304">
                  <c:v>122.25</c:v>
                </c:pt>
                <c:pt idx="1305">
                  <c:v>122.25</c:v>
                </c:pt>
                <c:pt idx="1306">
                  <c:v>122.25</c:v>
                </c:pt>
                <c:pt idx="1307">
                  <c:v>123.25</c:v>
                </c:pt>
                <c:pt idx="1308">
                  <c:v>124.25</c:v>
                </c:pt>
                <c:pt idx="1309">
                  <c:v>125.25</c:v>
                </c:pt>
                <c:pt idx="1310">
                  <c:v>126.25</c:v>
                </c:pt>
                <c:pt idx="1311">
                  <c:v>127.25</c:v>
                </c:pt>
                <c:pt idx="1312">
                  <c:v>128.25</c:v>
                </c:pt>
                <c:pt idx="1313">
                  <c:v>129</c:v>
                </c:pt>
                <c:pt idx="1314">
                  <c:v>129</c:v>
                </c:pt>
                <c:pt idx="1315">
                  <c:v>129</c:v>
                </c:pt>
                <c:pt idx="1316">
                  <c:v>129</c:v>
                </c:pt>
                <c:pt idx="1317">
                  <c:v>129</c:v>
                </c:pt>
                <c:pt idx="1318">
                  <c:v>129</c:v>
                </c:pt>
                <c:pt idx="1319">
                  <c:v>129</c:v>
                </c:pt>
                <c:pt idx="1320">
                  <c:v>129</c:v>
                </c:pt>
                <c:pt idx="1321">
                  <c:v>129</c:v>
                </c:pt>
                <c:pt idx="1322">
                  <c:v>129</c:v>
                </c:pt>
                <c:pt idx="1323">
                  <c:v>129</c:v>
                </c:pt>
                <c:pt idx="1324">
                  <c:v>129</c:v>
                </c:pt>
                <c:pt idx="1325">
                  <c:v>129</c:v>
                </c:pt>
                <c:pt idx="1326">
                  <c:v>129</c:v>
                </c:pt>
                <c:pt idx="1327">
                  <c:v>129</c:v>
                </c:pt>
                <c:pt idx="1328">
                  <c:v>129</c:v>
                </c:pt>
                <c:pt idx="1329">
                  <c:v>129</c:v>
                </c:pt>
                <c:pt idx="1330">
                  <c:v>129</c:v>
                </c:pt>
                <c:pt idx="1331">
                  <c:v>130</c:v>
                </c:pt>
                <c:pt idx="1332">
                  <c:v>131</c:v>
                </c:pt>
                <c:pt idx="1333">
                  <c:v>132</c:v>
                </c:pt>
                <c:pt idx="1334">
                  <c:v>133</c:v>
                </c:pt>
                <c:pt idx="1335">
                  <c:v>134</c:v>
                </c:pt>
                <c:pt idx="1336">
                  <c:v>135</c:v>
                </c:pt>
                <c:pt idx="1337">
                  <c:v>135.25</c:v>
                </c:pt>
                <c:pt idx="1338">
                  <c:v>135.25</c:v>
                </c:pt>
                <c:pt idx="1339">
                  <c:v>135.25</c:v>
                </c:pt>
                <c:pt idx="1340">
                  <c:v>135.25</c:v>
                </c:pt>
                <c:pt idx="1341">
                  <c:v>135.25</c:v>
                </c:pt>
                <c:pt idx="1342">
                  <c:v>135.25</c:v>
                </c:pt>
                <c:pt idx="1343">
                  <c:v>135.25</c:v>
                </c:pt>
                <c:pt idx="1344">
                  <c:v>135.25</c:v>
                </c:pt>
                <c:pt idx="1345">
                  <c:v>135.25</c:v>
                </c:pt>
                <c:pt idx="1346">
                  <c:v>135.25</c:v>
                </c:pt>
                <c:pt idx="1347">
                  <c:v>135.25</c:v>
                </c:pt>
                <c:pt idx="1348">
                  <c:v>135.25</c:v>
                </c:pt>
                <c:pt idx="1349">
                  <c:v>135.25</c:v>
                </c:pt>
                <c:pt idx="1350">
                  <c:v>135.25</c:v>
                </c:pt>
                <c:pt idx="1351">
                  <c:v>135.25</c:v>
                </c:pt>
                <c:pt idx="1352">
                  <c:v>135.25</c:v>
                </c:pt>
                <c:pt idx="1353">
                  <c:v>135.25</c:v>
                </c:pt>
                <c:pt idx="1354">
                  <c:v>135.5</c:v>
                </c:pt>
                <c:pt idx="1355">
                  <c:v>136.5</c:v>
                </c:pt>
                <c:pt idx="1356">
                  <c:v>137.5</c:v>
                </c:pt>
                <c:pt idx="1357">
                  <c:v>138.5</c:v>
                </c:pt>
                <c:pt idx="1358">
                  <c:v>139.5</c:v>
                </c:pt>
                <c:pt idx="1359">
                  <c:v>140.5</c:v>
                </c:pt>
                <c:pt idx="1360">
                  <c:v>141.5</c:v>
                </c:pt>
                <c:pt idx="1361">
                  <c:v>142.5</c:v>
                </c:pt>
                <c:pt idx="1362">
                  <c:v>142.5</c:v>
                </c:pt>
                <c:pt idx="1363">
                  <c:v>142.5</c:v>
                </c:pt>
                <c:pt idx="1364">
                  <c:v>142.5</c:v>
                </c:pt>
                <c:pt idx="1365">
                  <c:v>142.5</c:v>
                </c:pt>
                <c:pt idx="1366">
                  <c:v>142.5</c:v>
                </c:pt>
                <c:pt idx="1367">
                  <c:v>142.5</c:v>
                </c:pt>
                <c:pt idx="1368">
                  <c:v>142.5</c:v>
                </c:pt>
                <c:pt idx="1369">
                  <c:v>142.5</c:v>
                </c:pt>
                <c:pt idx="1370">
                  <c:v>142.5</c:v>
                </c:pt>
                <c:pt idx="1371">
                  <c:v>142.5</c:v>
                </c:pt>
                <c:pt idx="1372">
                  <c:v>142.5</c:v>
                </c:pt>
                <c:pt idx="1373">
                  <c:v>142.5</c:v>
                </c:pt>
                <c:pt idx="1374">
                  <c:v>142.5</c:v>
                </c:pt>
                <c:pt idx="1375">
                  <c:v>142.5</c:v>
                </c:pt>
                <c:pt idx="1376">
                  <c:v>142.5</c:v>
                </c:pt>
                <c:pt idx="1377">
                  <c:v>142.5</c:v>
                </c:pt>
                <c:pt idx="1378">
                  <c:v>142.5</c:v>
                </c:pt>
                <c:pt idx="1379">
                  <c:v>142.75</c:v>
                </c:pt>
                <c:pt idx="1380">
                  <c:v>143.75</c:v>
                </c:pt>
                <c:pt idx="1381">
                  <c:v>144.75</c:v>
                </c:pt>
                <c:pt idx="1382">
                  <c:v>145.75</c:v>
                </c:pt>
                <c:pt idx="1383">
                  <c:v>146.75</c:v>
                </c:pt>
                <c:pt idx="1384">
                  <c:v>147</c:v>
                </c:pt>
                <c:pt idx="1385">
                  <c:v>147</c:v>
                </c:pt>
                <c:pt idx="1386">
                  <c:v>147</c:v>
                </c:pt>
                <c:pt idx="1387">
                  <c:v>147</c:v>
                </c:pt>
                <c:pt idx="1388">
                  <c:v>147</c:v>
                </c:pt>
                <c:pt idx="1389">
                  <c:v>147</c:v>
                </c:pt>
                <c:pt idx="1390">
                  <c:v>147</c:v>
                </c:pt>
                <c:pt idx="1391">
                  <c:v>147</c:v>
                </c:pt>
                <c:pt idx="1392">
                  <c:v>147</c:v>
                </c:pt>
                <c:pt idx="1393">
                  <c:v>147</c:v>
                </c:pt>
                <c:pt idx="1394">
                  <c:v>147</c:v>
                </c:pt>
                <c:pt idx="1395">
                  <c:v>147</c:v>
                </c:pt>
                <c:pt idx="1396">
                  <c:v>147</c:v>
                </c:pt>
                <c:pt idx="1397">
                  <c:v>147</c:v>
                </c:pt>
                <c:pt idx="1398">
                  <c:v>147</c:v>
                </c:pt>
                <c:pt idx="1399">
                  <c:v>147</c:v>
                </c:pt>
                <c:pt idx="1400">
                  <c:v>147</c:v>
                </c:pt>
                <c:pt idx="1401">
                  <c:v>147</c:v>
                </c:pt>
                <c:pt idx="1402">
                  <c:v>147.25</c:v>
                </c:pt>
                <c:pt idx="1403">
                  <c:v>148.25</c:v>
                </c:pt>
                <c:pt idx="1404">
                  <c:v>149.25</c:v>
                </c:pt>
                <c:pt idx="1405">
                  <c:v>150.25</c:v>
                </c:pt>
                <c:pt idx="1406">
                  <c:v>151.25</c:v>
                </c:pt>
                <c:pt idx="1407">
                  <c:v>152.25</c:v>
                </c:pt>
                <c:pt idx="1408">
                  <c:v>153.25</c:v>
                </c:pt>
                <c:pt idx="1409">
                  <c:v>153.5</c:v>
                </c:pt>
                <c:pt idx="1410">
                  <c:v>153.5</c:v>
                </c:pt>
                <c:pt idx="1411">
                  <c:v>153.5</c:v>
                </c:pt>
                <c:pt idx="1412">
                  <c:v>153.5</c:v>
                </c:pt>
                <c:pt idx="1413">
                  <c:v>153.5</c:v>
                </c:pt>
                <c:pt idx="1414">
                  <c:v>153.5</c:v>
                </c:pt>
                <c:pt idx="1415">
                  <c:v>153.5</c:v>
                </c:pt>
                <c:pt idx="1416">
                  <c:v>153.5</c:v>
                </c:pt>
                <c:pt idx="1417">
                  <c:v>153.5</c:v>
                </c:pt>
                <c:pt idx="1418">
                  <c:v>153.5</c:v>
                </c:pt>
                <c:pt idx="1419">
                  <c:v>153.5</c:v>
                </c:pt>
                <c:pt idx="1420">
                  <c:v>153.5</c:v>
                </c:pt>
                <c:pt idx="1421">
                  <c:v>153.5</c:v>
                </c:pt>
                <c:pt idx="1422">
                  <c:v>153.5</c:v>
                </c:pt>
                <c:pt idx="1423">
                  <c:v>153.5</c:v>
                </c:pt>
                <c:pt idx="1424">
                  <c:v>153.5</c:v>
                </c:pt>
                <c:pt idx="1425">
                  <c:v>153.5</c:v>
                </c:pt>
                <c:pt idx="1426">
                  <c:v>154.25</c:v>
                </c:pt>
                <c:pt idx="1427">
                  <c:v>155.25</c:v>
                </c:pt>
                <c:pt idx="1428">
                  <c:v>156.25</c:v>
                </c:pt>
                <c:pt idx="1429">
                  <c:v>157.25</c:v>
                </c:pt>
                <c:pt idx="1430">
                  <c:v>158.25</c:v>
                </c:pt>
                <c:pt idx="1431">
                  <c:v>159.25</c:v>
                </c:pt>
                <c:pt idx="1432">
                  <c:v>160.25</c:v>
                </c:pt>
                <c:pt idx="1433">
                  <c:v>161.25</c:v>
                </c:pt>
                <c:pt idx="1434">
                  <c:v>162</c:v>
                </c:pt>
                <c:pt idx="1435">
                  <c:v>162</c:v>
                </c:pt>
                <c:pt idx="1436">
                  <c:v>162</c:v>
                </c:pt>
                <c:pt idx="1437">
                  <c:v>162</c:v>
                </c:pt>
                <c:pt idx="1438">
                  <c:v>162</c:v>
                </c:pt>
                <c:pt idx="1439">
                  <c:v>162</c:v>
                </c:pt>
                <c:pt idx="1440">
                  <c:v>162</c:v>
                </c:pt>
                <c:pt idx="1441">
                  <c:v>162</c:v>
                </c:pt>
                <c:pt idx="1442">
                  <c:v>162</c:v>
                </c:pt>
                <c:pt idx="1443">
                  <c:v>162</c:v>
                </c:pt>
                <c:pt idx="1444">
                  <c:v>162</c:v>
                </c:pt>
                <c:pt idx="1445">
                  <c:v>162</c:v>
                </c:pt>
                <c:pt idx="1446">
                  <c:v>162</c:v>
                </c:pt>
                <c:pt idx="1447">
                  <c:v>162</c:v>
                </c:pt>
                <c:pt idx="1448">
                  <c:v>162</c:v>
                </c:pt>
                <c:pt idx="1449">
                  <c:v>162</c:v>
                </c:pt>
                <c:pt idx="1450">
                  <c:v>162</c:v>
                </c:pt>
                <c:pt idx="1451">
                  <c:v>162</c:v>
                </c:pt>
                <c:pt idx="1452">
                  <c:v>162.75</c:v>
                </c:pt>
                <c:pt idx="1453">
                  <c:v>163.75</c:v>
                </c:pt>
                <c:pt idx="1454">
                  <c:v>164.75</c:v>
                </c:pt>
                <c:pt idx="1455">
                  <c:v>165.5</c:v>
                </c:pt>
                <c:pt idx="1456">
                  <c:v>165.5</c:v>
                </c:pt>
                <c:pt idx="1457">
                  <c:v>165.5</c:v>
                </c:pt>
                <c:pt idx="1458">
                  <c:v>165.5</c:v>
                </c:pt>
                <c:pt idx="1459">
                  <c:v>165.5</c:v>
                </c:pt>
                <c:pt idx="1460">
                  <c:v>165.5</c:v>
                </c:pt>
                <c:pt idx="1461">
                  <c:v>165.5</c:v>
                </c:pt>
                <c:pt idx="1462">
                  <c:v>165.5</c:v>
                </c:pt>
                <c:pt idx="1463">
                  <c:v>165.5</c:v>
                </c:pt>
                <c:pt idx="1464">
                  <c:v>165.5</c:v>
                </c:pt>
                <c:pt idx="1465">
                  <c:v>165.5</c:v>
                </c:pt>
                <c:pt idx="1466">
                  <c:v>165.5</c:v>
                </c:pt>
                <c:pt idx="1467">
                  <c:v>165.5</c:v>
                </c:pt>
                <c:pt idx="1468">
                  <c:v>165.5</c:v>
                </c:pt>
                <c:pt idx="1469">
                  <c:v>165.5</c:v>
                </c:pt>
                <c:pt idx="1470">
                  <c:v>165.5</c:v>
                </c:pt>
                <c:pt idx="1471">
                  <c:v>165.5</c:v>
                </c:pt>
                <c:pt idx="1472">
                  <c:v>165.5</c:v>
                </c:pt>
                <c:pt idx="1473">
                  <c:v>165.5</c:v>
                </c:pt>
                <c:pt idx="1474">
                  <c:v>165.5</c:v>
                </c:pt>
                <c:pt idx="1475">
                  <c:v>165.5</c:v>
                </c:pt>
                <c:pt idx="1476">
                  <c:v>165.5</c:v>
                </c:pt>
                <c:pt idx="1477">
                  <c:v>165.5</c:v>
                </c:pt>
                <c:pt idx="1478">
                  <c:v>165.5</c:v>
                </c:pt>
                <c:pt idx="1479">
                  <c:v>165.5</c:v>
                </c:pt>
                <c:pt idx="1480">
                  <c:v>165.5</c:v>
                </c:pt>
                <c:pt idx="1481">
                  <c:v>165.5</c:v>
                </c:pt>
                <c:pt idx="1482">
                  <c:v>165.5</c:v>
                </c:pt>
                <c:pt idx="1483">
                  <c:v>165.5</c:v>
                </c:pt>
                <c:pt idx="1484">
                  <c:v>165.5</c:v>
                </c:pt>
                <c:pt idx="1485">
                  <c:v>165.5</c:v>
                </c:pt>
                <c:pt idx="1486">
                  <c:v>165.5</c:v>
                </c:pt>
                <c:pt idx="1487">
                  <c:v>165.5</c:v>
                </c:pt>
                <c:pt idx="1488">
                  <c:v>165.5</c:v>
                </c:pt>
                <c:pt idx="1489">
                  <c:v>165.5</c:v>
                </c:pt>
                <c:pt idx="1490">
                  <c:v>165.5</c:v>
                </c:pt>
                <c:pt idx="1491">
                  <c:v>165.5</c:v>
                </c:pt>
                <c:pt idx="1492">
                  <c:v>165.5</c:v>
                </c:pt>
                <c:pt idx="1493">
                  <c:v>165.5</c:v>
                </c:pt>
                <c:pt idx="1494">
                  <c:v>165.5</c:v>
                </c:pt>
                <c:pt idx="1495">
                  <c:v>165.5</c:v>
                </c:pt>
                <c:pt idx="1496">
                  <c:v>165.5</c:v>
                </c:pt>
                <c:pt idx="1497">
                  <c:v>165.5</c:v>
                </c:pt>
                <c:pt idx="1498">
                  <c:v>165.5</c:v>
                </c:pt>
                <c:pt idx="1499">
                  <c:v>165.5</c:v>
                </c:pt>
                <c:pt idx="1500">
                  <c:v>165.5</c:v>
                </c:pt>
                <c:pt idx="1501">
                  <c:v>165.5</c:v>
                </c:pt>
                <c:pt idx="1502">
                  <c:v>165.5</c:v>
                </c:pt>
                <c:pt idx="1503">
                  <c:v>165.5</c:v>
                </c:pt>
                <c:pt idx="1504">
                  <c:v>165.5</c:v>
                </c:pt>
                <c:pt idx="1505">
                  <c:v>165.5</c:v>
                </c:pt>
                <c:pt idx="1506">
                  <c:v>165.5</c:v>
                </c:pt>
                <c:pt idx="1507">
                  <c:v>165.5</c:v>
                </c:pt>
                <c:pt idx="1508">
                  <c:v>165.5</c:v>
                </c:pt>
                <c:pt idx="1509">
                  <c:v>165.5</c:v>
                </c:pt>
                <c:pt idx="1510">
                  <c:v>165.5</c:v>
                </c:pt>
                <c:pt idx="1511">
                  <c:v>165.5</c:v>
                </c:pt>
                <c:pt idx="1512">
                  <c:v>165.5</c:v>
                </c:pt>
                <c:pt idx="1513">
                  <c:v>165.5</c:v>
                </c:pt>
                <c:pt idx="1514">
                  <c:v>165.5</c:v>
                </c:pt>
                <c:pt idx="1515">
                  <c:v>165.5</c:v>
                </c:pt>
                <c:pt idx="1516">
                  <c:v>165.5</c:v>
                </c:pt>
                <c:pt idx="1517">
                  <c:v>165.5</c:v>
                </c:pt>
                <c:pt idx="1518">
                  <c:v>165.5</c:v>
                </c:pt>
                <c:pt idx="1519">
                  <c:v>165.5</c:v>
                </c:pt>
                <c:pt idx="1520">
                  <c:v>165.5</c:v>
                </c:pt>
                <c:pt idx="1521">
                  <c:v>165.5</c:v>
                </c:pt>
                <c:pt idx="1522">
                  <c:v>165.5</c:v>
                </c:pt>
                <c:pt idx="1523">
                  <c:v>165.5</c:v>
                </c:pt>
                <c:pt idx="1524">
                  <c:v>165.5</c:v>
                </c:pt>
                <c:pt idx="1525">
                  <c:v>165.5</c:v>
                </c:pt>
                <c:pt idx="1526">
                  <c:v>165.5</c:v>
                </c:pt>
                <c:pt idx="1527">
                  <c:v>165.5</c:v>
                </c:pt>
                <c:pt idx="1528">
                  <c:v>165.5</c:v>
                </c:pt>
                <c:pt idx="1529">
                  <c:v>165.5</c:v>
                </c:pt>
                <c:pt idx="1530">
                  <c:v>165.5</c:v>
                </c:pt>
                <c:pt idx="1531">
                  <c:v>165.5</c:v>
                </c:pt>
                <c:pt idx="1532">
                  <c:v>165.5</c:v>
                </c:pt>
                <c:pt idx="1533">
                  <c:v>165.5</c:v>
                </c:pt>
                <c:pt idx="1534">
                  <c:v>165.5</c:v>
                </c:pt>
                <c:pt idx="1535">
                  <c:v>165.5</c:v>
                </c:pt>
                <c:pt idx="1536">
                  <c:v>165.5</c:v>
                </c:pt>
                <c:pt idx="1537">
                  <c:v>165.5</c:v>
                </c:pt>
                <c:pt idx="1538">
                  <c:v>165.5</c:v>
                </c:pt>
                <c:pt idx="1539">
                  <c:v>165.5</c:v>
                </c:pt>
                <c:pt idx="1540">
                  <c:v>165.5</c:v>
                </c:pt>
                <c:pt idx="1541">
                  <c:v>165.5</c:v>
                </c:pt>
                <c:pt idx="1542">
                  <c:v>165.5</c:v>
                </c:pt>
                <c:pt idx="1543">
                  <c:v>165.5</c:v>
                </c:pt>
                <c:pt idx="1544">
                  <c:v>165.5</c:v>
                </c:pt>
                <c:pt idx="1545">
                  <c:v>165.5</c:v>
                </c:pt>
                <c:pt idx="1546">
                  <c:v>165.5</c:v>
                </c:pt>
                <c:pt idx="1547">
                  <c:v>165.5</c:v>
                </c:pt>
                <c:pt idx="1548">
                  <c:v>165.5</c:v>
                </c:pt>
                <c:pt idx="1549">
                  <c:v>165.5</c:v>
                </c:pt>
                <c:pt idx="1550">
                  <c:v>165.5</c:v>
                </c:pt>
                <c:pt idx="1551">
                  <c:v>165.5</c:v>
                </c:pt>
                <c:pt idx="1552">
                  <c:v>165.5</c:v>
                </c:pt>
                <c:pt idx="1553">
                  <c:v>165.5</c:v>
                </c:pt>
                <c:pt idx="1554">
                  <c:v>165.5</c:v>
                </c:pt>
                <c:pt idx="1555">
                  <c:v>165.5</c:v>
                </c:pt>
                <c:pt idx="1556">
                  <c:v>165.5</c:v>
                </c:pt>
                <c:pt idx="1557">
                  <c:v>165.5</c:v>
                </c:pt>
                <c:pt idx="1558">
                  <c:v>165.5</c:v>
                </c:pt>
                <c:pt idx="1559">
                  <c:v>165.5</c:v>
                </c:pt>
                <c:pt idx="1560">
                  <c:v>165.5</c:v>
                </c:pt>
                <c:pt idx="1561">
                  <c:v>165.5</c:v>
                </c:pt>
                <c:pt idx="1562">
                  <c:v>165.5</c:v>
                </c:pt>
                <c:pt idx="1563">
                  <c:v>165.5</c:v>
                </c:pt>
                <c:pt idx="1564">
                  <c:v>165.5</c:v>
                </c:pt>
                <c:pt idx="1565">
                  <c:v>165.5</c:v>
                </c:pt>
                <c:pt idx="1566">
                  <c:v>165.5</c:v>
                </c:pt>
                <c:pt idx="1567">
                  <c:v>165.5</c:v>
                </c:pt>
                <c:pt idx="1568">
                  <c:v>165.5</c:v>
                </c:pt>
                <c:pt idx="1569">
                  <c:v>165.5</c:v>
                </c:pt>
                <c:pt idx="1570">
                  <c:v>165.5</c:v>
                </c:pt>
                <c:pt idx="1571">
                  <c:v>165.5</c:v>
                </c:pt>
                <c:pt idx="1572">
                  <c:v>165.5</c:v>
                </c:pt>
                <c:pt idx="1573">
                  <c:v>165.5</c:v>
                </c:pt>
                <c:pt idx="1574">
                  <c:v>165.5</c:v>
                </c:pt>
                <c:pt idx="1575">
                  <c:v>165.5</c:v>
                </c:pt>
                <c:pt idx="1576">
                  <c:v>165.5</c:v>
                </c:pt>
                <c:pt idx="1577">
                  <c:v>165.5</c:v>
                </c:pt>
                <c:pt idx="1578">
                  <c:v>165.5</c:v>
                </c:pt>
                <c:pt idx="1579">
                  <c:v>165.5</c:v>
                </c:pt>
                <c:pt idx="1580">
                  <c:v>165.5</c:v>
                </c:pt>
                <c:pt idx="1581">
                  <c:v>165.5</c:v>
                </c:pt>
                <c:pt idx="1582">
                  <c:v>165.5</c:v>
                </c:pt>
                <c:pt idx="1583">
                  <c:v>165.5</c:v>
                </c:pt>
                <c:pt idx="1584">
                  <c:v>165.5</c:v>
                </c:pt>
                <c:pt idx="1585">
                  <c:v>165.5</c:v>
                </c:pt>
                <c:pt idx="1586">
                  <c:v>165.5</c:v>
                </c:pt>
                <c:pt idx="1587">
                  <c:v>165.5</c:v>
                </c:pt>
                <c:pt idx="1588">
                  <c:v>165.5</c:v>
                </c:pt>
                <c:pt idx="1589">
                  <c:v>165.5</c:v>
                </c:pt>
                <c:pt idx="1590">
                  <c:v>165.5</c:v>
                </c:pt>
                <c:pt idx="1591">
                  <c:v>165.5</c:v>
                </c:pt>
                <c:pt idx="1592">
                  <c:v>165.5</c:v>
                </c:pt>
                <c:pt idx="1593">
                  <c:v>165.5</c:v>
                </c:pt>
                <c:pt idx="1594">
                  <c:v>165.5</c:v>
                </c:pt>
                <c:pt idx="1595">
                  <c:v>165.5</c:v>
                </c:pt>
                <c:pt idx="1596">
                  <c:v>165.5</c:v>
                </c:pt>
                <c:pt idx="1597">
                  <c:v>165.5</c:v>
                </c:pt>
                <c:pt idx="1598">
                  <c:v>165.5</c:v>
                </c:pt>
                <c:pt idx="1599">
                  <c:v>165.5</c:v>
                </c:pt>
                <c:pt idx="1600">
                  <c:v>165.5</c:v>
                </c:pt>
                <c:pt idx="1601">
                  <c:v>165.5</c:v>
                </c:pt>
                <c:pt idx="1602">
                  <c:v>165.5</c:v>
                </c:pt>
                <c:pt idx="1603">
                  <c:v>165.5</c:v>
                </c:pt>
                <c:pt idx="1604">
                  <c:v>165.5</c:v>
                </c:pt>
                <c:pt idx="1605">
                  <c:v>165.5</c:v>
                </c:pt>
                <c:pt idx="1606">
                  <c:v>165.5</c:v>
                </c:pt>
                <c:pt idx="1607">
                  <c:v>165.5</c:v>
                </c:pt>
                <c:pt idx="1608">
                  <c:v>165.5</c:v>
                </c:pt>
                <c:pt idx="1609">
                  <c:v>165.5</c:v>
                </c:pt>
                <c:pt idx="1610">
                  <c:v>165.5</c:v>
                </c:pt>
                <c:pt idx="1611">
                  <c:v>165.5</c:v>
                </c:pt>
                <c:pt idx="1612">
                  <c:v>165.5</c:v>
                </c:pt>
                <c:pt idx="1613">
                  <c:v>165.5</c:v>
                </c:pt>
                <c:pt idx="1614">
                  <c:v>165.5</c:v>
                </c:pt>
                <c:pt idx="1615">
                  <c:v>165.5</c:v>
                </c:pt>
                <c:pt idx="1616">
                  <c:v>165.5</c:v>
                </c:pt>
                <c:pt idx="1617">
                  <c:v>165.5</c:v>
                </c:pt>
                <c:pt idx="1618">
                  <c:v>165.5</c:v>
                </c:pt>
                <c:pt idx="1619">
                  <c:v>165.5</c:v>
                </c:pt>
                <c:pt idx="1620">
                  <c:v>165.5</c:v>
                </c:pt>
                <c:pt idx="1621">
                  <c:v>165.5</c:v>
                </c:pt>
                <c:pt idx="1622">
                  <c:v>165.5</c:v>
                </c:pt>
                <c:pt idx="1623">
                  <c:v>165.5</c:v>
                </c:pt>
                <c:pt idx="1624">
                  <c:v>165.5</c:v>
                </c:pt>
                <c:pt idx="1625">
                  <c:v>165.5</c:v>
                </c:pt>
                <c:pt idx="1626">
                  <c:v>165.5</c:v>
                </c:pt>
                <c:pt idx="1627">
                  <c:v>165.5</c:v>
                </c:pt>
                <c:pt idx="1628">
                  <c:v>165.5</c:v>
                </c:pt>
                <c:pt idx="1629">
                  <c:v>165.5</c:v>
                </c:pt>
                <c:pt idx="1630">
                  <c:v>165.5</c:v>
                </c:pt>
                <c:pt idx="1631">
                  <c:v>165.5</c:v>
                </c:pt>
                <c:pt idx="1632">
                  <c:v>165.5</c:v>
                </c:pt>
                <c:pt idx="1633">
                  <c:v>165.5</c:v>
                </c:pt>
                <c:pt idx="1634">
                  <c:v>165.5</c:v>
                </c:pt>
                <c:pt idx="1635">
                  <c:v>165.5</c:v>
                </c:pt>
                <c:pt idx="1636">
                  <c:v>165.5</c:v>
                </c:pt>
                <c:pt idx="1637">
                  <c:v>165.5</c:v>
                </c:pt>
                <c:pt idx="1638">
                  <c:v>165.5</c:v>
                </c:pt>
                <c:pt idx="1639">
                  <c:v>165.5</c:v>
                </c:pt>
                <c:pt idx="1640">
                  <c:v>165.5</c:v>
                </c:pt>
                <c:pt idx="1641">
                  <c:v>165.5</c:v>
                </c:pt>
                <c:pt idx="1642">
                  <c:v>165.5</c:v>
                </c:pt>
                <c:pt idx="1643">
                  <c:v>165.5</c:v>
                </c:pt>
                <c:pt idx="1644">
                  <c:v>165.5</c:v>
                </c:pt>
                <c:pt idx="1645">
                  <c:v>165.5</c:v>
                </c:pt>
                <c:pt idx="1646">
                  <c:v>165.5</c:v>
                </c:pt>
                <c:pt idx="1647">
                  <c:v>165.5</c:v>
                </c:pt>
                <c:pt idx="1648">
                  <c:v>165.5</c:v>
                </c:pt>
                <c:pt idx="1649">
                  <c:v>165.5</c:v>
                </c:pt>
                <c:pt idx="1650">
                  <c:v>165.5</c:v>
                </c:pt>
                <c:pt idx="1651">
                  <c:v>165.5</c:v>
                </c:pt>
                <c:pt idx="1652">
                  <c:v>165.5</c:v>
                </c:pt>
                <c:pt idx="1653">
                  <c:v>165.5</c:v>
                </c:pt>
                <c:pt idx="1654">
                  <c:v>165.5</c:v>
                </c:pt>
                <c:pt idx="1655">
                  <c:v>165.5</c:v>
                </c:pt>
                <c:pt idx="1656">
                  <c:v>165.5</c:v>
                </c:pt>
                <c:pt idx="1657">
                  <c:v>165.5</c:v>
                </c:pt>
                <c:pt idx="1658">
                  <c:v>165.5</c:v>
                </c:pt>
                <c:pt idx="1659">
                  <c:v>165.5</c:v>
                </c:pt>
                <c:pt idx="1660">
                  <c:v>165.5</c:v>
                </c:pt>
                <c:pt idx="1661">
                  <c:v>165.5</c:v>
                </c:pt>
                <c:pt idx="1662">
                  <c:v>165.5</c:v>
                </c:pt>
                <c:pt idx="1663">
                  <c:v>165.5</c:v>
                </c:pt>
                <c:pt idx="1664">
                  <c:v>165.5</c:v>
                </c:pt>
                <c:pt idx="1665">
                  <c:v>165.5</c:v>
                </c:pt>
                <c:pt idx="1666">
                  <c:v>165.5</c:v>
                </c:pt>
                <c:pt idx="1667">
                  <c:v>165.5</c:v>
                </c:pt>
                <c:pt idx="1668">
                  <c:v>165.5</c:v>
                </c:pt>
                <c:pt idx="1669">
                  <c:v>165.5</c:v>
                </c:pt>
                <c:pt idx="1670">
                  <c:v>165.5</c:v>
                </c:pt>
                <c:pt idx="1671">
                  <c:v>165.5</c:v>
                </c:pt>
                <c:pt idx="1672">
                  <c:v>165.5</c:v>
                </c:pt>
                <c:pt idx="1673">
                  <c:v>165.5</c:v>
                </c:pt>
                <c:pt idx="1674">
                  <c:v>165.5</c:v>
                </c:pt>
                <c:pt idx="1675">
                  <c:v>165.5</c:v>
                </c:pt>
                <c:pt idx="1676">
                  <c:v>165.5</c:v>
                </c:pt>
                <c:pt idx="1677">
                  <c:v>165.5</c:v>
                </c:pt>
                <c:pt idx="1678">
                  <c:v>165.5</c:v>
                </c:pt>
                <c:pt idx="1679">
                  <c:v>165.5</c:v>
                </c:pt>
                <c:pt idx="1680">
                  <c:v>165.5</c:v>
                </c:pt>
                <c:pt idx="1681">
                  <c:v>165.5</c:v>
                </c:pt>
                <c:pt idx="1682">
                  <c:v>165.5</c:v>
                </c:pt>
                <c:pt idx="1683">
                  <c:v>165.5</c:v>
                </c:pt>
                <c:pt idx="1684">
                  <c:v>165.5</c:v>
                </c:pt>
                <c:pt idx="1685">
                  <c:v>165.5</c:v>
                </c:pt>
                <c:pt idx="1686">
                  <c:v>165.5</c:v>
                </c:pt>
                <c:pt idx="1687">
                  <c:v>165.5</c:v>
                </c:pt>
                <c:pt idx="1688">
                  <c:v>165.5</c:v>
                </c:pt>
                <c:pt idx="1689">
                  <c:v>165.5</c:v>
                </c:pt>
                <c:pt idx="1690">
                  <c:v>165.5</c:v>
                </c:pt>
                <c:pt idx="1691">
                  <c:v>166.25</c:v>
                </c:pt>
                <c:pt idx="1692">
                  <c:v>167.25</c:v>
                </c:pt>
                <c:pt idx="1693">
                  <c:v>168.25</c:v>
                </c:pt>
                <c:pt idx="1694">
                  <c:v>169.25</c:v>
                </c:pt>
                <c:pt idx="1695">
                  <c:v>170.25</c:v>
                </c:pt>
                <c:pt idx="1696">
                  <c:v>171.25</c:v>
                </c:pt>
                <c:pt idx="1697">
                  <c:v>172</c:v>
                </c:pt>
                <c:pt idx="1698">
                  <c:v>172</c:v>
                </c:pt>
                <c:pt idx="1699">
                  <c:v>172</c:v>
                </c:pt>
                <c:pt idx="1700">
                  <c:v>172</c:v>
                </c:pt>
                <c:pt idx="1701">
                  <c:v>172</c:v>
                </c:pt>
                <c:pt idx="1702">
                  <c:v>172</c:v>
                </c:pt>
                <c:pt idx="1703">
                  <c:v>172</c:v>
                </c:pt>
                <c:pt idx="1704">
                  <c:v>172</c:v>
                </c:pt>
                <c:pt idx="1705">
                  <c:v>172</c:v>
                </c:pt>
                <c:pt idx="1706">
                  <c:v>172</c:v>
                </c:pt>
                <c:pt idx="1707">
                  <c:v>172</c:v>
                </c:pt>
                <c:pt idx="1708">
                  <c:v>172</c:v>
                </c:pt>
                <c:pt idx="1709">
                  <c:v>172</c:v>
                </c:pt>
                <c:pt idx="1710">
                  <c:v>172</c:v>
                </c:pt>
                <c:pt idx="1711">
                  <c:v>172</c:v>
                </c:pt>
                <c:pt idx="1712">
                  <c:v>172</c:v>
                </c:pt>
                <c:pt idx="1713">
                  <c:v>172</c:v>
                </c:pt>
                <c:pt idx="1714">
                  <c:v>172</c:v>
                </c:pt>
                <c:pt idx="1715">
                  <c:v>172.75</c:v>
                </c:pt>
                <c:pt idx="1716">
                  <c:v>173.75</c:v>
                </c:pt>
                <c:pt idx="1717">
                  <c:v>174.75</c:v>
                </c:pt>
                <c:pt idx="1718">
                  <c:v>175.75</c:v>
                </c:pt>
                <c:pt idx="1719">
                  <c:v>176.75</c:v>
                </c:pt>
                <c:pt idx="1720">
                  <c:v>177.75</c:v>
                </c:pt>
                <c:pt idx="1721">
                  <c:v>178.5</c:v>
                </c:pt>
                <c:pt idx="1722">
                  <c:v>178.5</c:v>
                </c:pt>
                <c:pt idx="1723">
                  <c:v>178.5</c:v>
                </c:pt>
                <c:pt idx="1724">
                  <c:v>178.5</c:v>
                </c:pt>
                <c:pt idx="1725">
                  <c:v>178.5</c:v>
                </c:pt>
                <c:pt idx="1726">
                  <c:v>178.5</c:v>
                </c:pt>
                <c:pt idx="1727">
                  <c:v>178.5</c:v>
                </c:pt>
                <c:pt idx="1728">
                  <c:v>178.5</c:v>
                </c:pt>
                <c:pt idx="1729">
                  <c:v>178.5</c:v>
                </c:pt>
                <c:pt idx="1730">
                  <c:v>178.5</c:v>
                </c:pt>
                <c:pt idx="1731">
                  <c:v>178.5</c:v>
                </c:pt>
                <c:pt idx="1732">
                  <c:v>178.5</c:v>
                </c:pt>
                <c:pt idx="1733">
                  <c:v>178.5</c:v>
                </c:pt>
                <c:pt idx="1734">
                  <c:v>178.5</c:v>
                </c:pt>
                <c:pt idx="1735">
                  <c:v>178.5</c:v>
                </c:pt>
                <c:pt idx="1736">
                  <c:v>178.5</c:v>
                </c:pt>
                <c:pt idx="1737">
                  <c:v>178.5</c:v>
                </c:pt>
                <c:pt idx="1738">
                  <c:v>178.5</c:v>
                </c:pt>
                <c:pt idx="1739">
                  <c:v>179</c:v>
                </c:pt>
                <c:pt idx="1740">
                  <c:v>180</c:v>
                </c:pt>
                <c:pt idx="1741">
                  <c:v>181</c:v>
                </c:pt>
                <c:pt idx="1742">
                  <c:v>182</c:v>
                </c:pt>
                <c:pt idx="1743">
                  <c:v>183</c:v>
                </c:pt>
                <c:pt idx="1744">
                  <c:v>184</c:v>
                </c:pt>
                <c:pt idx="1745">
                  <c:v>184.25</c:v>
                </c:pt>
                <c:pt idx="1746">
                  <c:v>184.25</c:v>
                </c:pt>
                <c:pt idx="1747">
                  <c:v>184.25</c:v>
                </c:pt>
                <c:pt idx="1748">
                  <c:v>184.25</c:v>
                </c:pt>
                <c:pt idx="1749">
                  <c:v>184.25</c:v>
                </c:pt>
                <c:pt idx="1750">
                  <c:v>184.25</c:v>
                </c:pt>
                <c:pt idx="1751">
                  <c:v>184.25</c:v>
                </c:pt>
                <c:pt idx="1752">
                  <c:v>184.25</c:v>
                </c:pt>
                <c:pt idx="1753">
                  <c:v>184.25</c:v>
                </c:pt>
                <c:pt idx="1754">
                  <c:v>184.25</c:v>
                </c:pt>
                <c:pt idx="1755">
                  <c:v>184.25</c:v>
                </c:pt>
                <c:pt idx="1756">
                  <c:v>184.25</c:v>
                </c:pt>
                <c:pt idx="1757">
                  <c:v>184.25</c:v>
                </c:pt>
                <c:pt idx="1758">
                  <c:v>184.25</c:v>
                </c:pt>
                <c:pt idx="1759">
                  <c:v>184.25</c:v>
                </c:pt>
                <c:pt idx="1760">
                  <c:v>184.25</c:v>
                </c:pt>
                <c:pt idx="1761">
                  <c:v>185</c:v>
                </c:pt>
                <c:pt idx="1762">
                  <c:v>186</c:v>
                </c:pt>
                <c:pt idx="1763">
                  <c:v>187</c:v>
                </c:pt>
                <c:pt idx="1764">
                  <c:v>188</c:v>
                </c:pt>
                <c:pt idx="1765">
                  <c:v>189</c:v>
                </c:pt>
                <c:pt idx="1766">
                  <c:v>190</c:v>
                </c:pt>
                <c:pt idx="1767">
                  <c:v>191</c:v>
                </c:pt>
                <c:pt idx="1768">
                  <c:v>192</c:v>
                </c:pt>
                <c:pt idx="1769">
                  <c:v>193</c:v>
                </c:pt>
                <c:pt idx="1770">
                  <c:v>194</c:v>
                </c:pt>
                <c:pt idx="1771">
                  <c:v>194</c:v>
                </c:pt>
                <c:pt idx="1772">
                  <c:v>194</c:v>
                </c:pt>
                <c:pt idx="1773">
                  <c:v>194</c:v>
                </c:pt>
                <c:pt idx="1774">
                  <c:v>194</c:v>
                </c:pt>
                <c:pt idx="1775">
                  <c:v>194</c:v>
                </c:pt>
                <c:pt idx="1776">
                  <c:v>194</c:v>
                </c:pt>
                <c:pt idx="1777">
                  <c:v>194</c:v>
                </c:pt>
                <c:pt idx="1778">
                  <c:v>194</c:v>
                </c:pt>
                <c:pt idx="1779">
                  <c:v>194</c:v>
                </c:pt>
                <c:pt idx="1780">
                  <c:v>194</c:v>
                </c:pt>
                <c:pt idx="1781">
                  <c:v>194</c:v>
                </c:pt>
                <c:pt idx="1782">
                  <c:v>194</c:v>
                </c:pt>
                <c:pt idx="1783">
                  <c:v>194</c:v>
                </c:pt>
                <c:pt idx="1784">
                  <c:v>194</c:v>
                </c:pt>
                <c:pt idx="1785">
                  <c:v>194</c:v>
                </c:pt>
                <c:pt idx="1786">
                  <c:v>194.75</c:v>
                </c:pt>
                <c:pt idx="1787">
                  <c:v>195.75</c:v>
                </c:pt>
                <c:pt idx="1788">
                  <c:v>196.75</c:v>
                </c:pt>
                <c:pt idx="1789">
                  <c:v>197.75</c:v>
                </c:pt>
                <c:pt idx="1790">
                  <c:v>198.75</c:v>
                </c:pt>
                <c:pt idx="1791">
                  <c:v>199.75</c:v>
                </c:pt>
                <c:pt idx="1792">
                  <c:v>200.75</c:v>
                </c:pt>
                <c:pt idx="1793">
                  <c:v>201.75</c:v>
                </c:pt>
                <c:pt idx="1794">
                  <c:v>201.75</c:v>
                </c:pt>
                <c:pt idx="1795">
                  <c:v>201.75</c:v>
                </c:pt>
                <c:pt idx="1796">
                  <c:v>201.75</c:v>
                </c:pt>
                <c:pt idx="1797">
                  <c:v>201.75</c:v>
                </c:pt>
                <c:pt idx="1798">
                  <c:v>201.75</c:v>
                </c:pt>
                <c:pt idx="1799">
                  <c:v>201.75</c:v>
                </c:pt>
                <c:pt idx="1800">
                  <c:v>201.75</c:v>
                </c:pt>
                <c:pt idx="1801">
                  <c:v>201.75</c:v>
                </c:pt>
                <c:pt idx="1802">
                  <c:v>201.75</c:v>
                </c:pt>
                <c:pt idx="1803">
                  <c:v>201.75</c:v>
                </c:pt>
                <c:pt idx="1804">
                  <c:v>201.75</c:v>
                </c:pt>
                <c:pt idx="1805">
                  <c:v>201.75</c:v>
                </c:pt>
                <c:pt idx="1806">
                  <c:v>201.75</c:v>
                </c:pt>
                <c:pt idx="1807">
                  <c:v>201.75</c:v>
                </c:pt>
                <c:pt idx="1808">
                  <c:v>201.75</c:v>
                </c:pt>
                <c:pt idx="1809">
                  <c:v>201.75</c:v>
                </c:pt>
                <c:pt idx="1810">
                  <c:v>202.25</c:v>
                </c:pt>
                <c:pt idx="1811">
                  <c:v>203.25</c:v>
                </c:pt>
                <c:pt idx="1812">
                  <c:v>204.25</c:v>
                </c:pt>
                <c:pt idx="1813">
                  <c:v>205.25</c:v>
                </c:pt>
                <c:pt idx="1814">
                  <c:v>206.25</c:v>
                </c:pt>
                <c:pt idx="1815">
                  <c:v>207.25</c:v>
                </c:pt>
                <c:pt idx="1816">
                  <c:v>208.25</c:v>
                </c:pt>
                <c:pt idx="1817">
                  <c:v>209.25</c:v>
                </c:pt>
                <c:pt idx="1818">
                  <c:v>209.25</c:v>
                </c:pt>
                <c:pt idx="1819">
                  <c:v>209.25</c:v>
                </c:pt>
                <c:pt idx="1820">
                  <c:v>209.25</c:v>
                </c:pt>
                <c:pt idx="1821">
                  <c:v>209.25</c:v>
                </c:pt>
                <c:pt idx="1822">
                  <c:v>209.25</c:v>
                </c:pt>
                <c:pt idx="1823">
                  <c:v>209.25</c:v>
                </c:pt>
                <c:pt idx="1824">
                  <c:v>209.25</c:v>
                </c:pt>
                <c:pt idx="1825">
                  <c:v>209.25</c:v>
                </c:pt>
                <c:pt idx="1826">
                  <c:v>209.25</c:v>
                </c:pt>
                <c:pt idx="1827">
                  <c:v>209.25</c:v>
                </c:pt>
                <c:pt idx="1828">
                  <c:v>209.25</c:v>
                </c:pt>
                <c:pt idx="1829">
                  <c:v>209.25</c:v>
                </c:pt>
                <c:pt idx="1830">
                  <c:v>209.25</c:v>
                </c:pt>
                <c:pt idx="1831">
                  <c:v>209.25</c:v>
                </c:pt>
                <c:pt idx="1832">
                  <c:v>209.25</c:v>
                </c:pt>
                <c:pt idx="1833">
                  <c:v>209.25</c:v>
                </c:pt>
                <c:pt idx="1834">
                  <c:v>209.25</c:v>
                </c:pt>
                <c:pt idx="1835">
                  <c:v>209.25</c:v>
                </c:pt>
                <c:pt idx="1836">
                  <c:v>209.75</c:v>
                </c:pt>
                <c:pt idx="1837">
                  <c:v>210.75</c:v>
                </c:pt>
                <c:pt idx="1838">
                  <c:v>211.75</c:v>
                </c:pt>
                <c:pt idx="1839">
                  <c:v>212.75</c:v>
                </c:pt>
                <c:pt idx="1840">
                  <c:v>213.75</c:v>
                </c:pt>
                <c:pt idx="1841">
                  <c:v>214</c:v>
                </c:pt>
                <c:pt idx="1842">
                  <c:v>214</c:v>
                </c:pt>
                <c:pt idx="1843">
                  <c:v>214</c:v>
                </c:pt>
                <c:pt idx="1844">
                  <c:v>214</c:v>
                </c:pt>
                <c:pt idx="1845">
                  <c:v>214</c:v>
                </c:pt>
                <c:pt idx="1846">
                  <c:v>214</c:v>
                </c:pt>
                <c:pt idx="1847">
                  <c:v>214</c:v>
                </c:pt>
                <c:pt idx="1848">
                  <c:v>214</c:v>
                </c:pt>
                <c:pt idx="1849">
                  <c:v>214</c:v>
                </c:pt>
                <c:pt idx="1850">
                  <c:v>214</c:v>
                </c:pt>
                <c:pt idx="1851">
                  <c:v>214</c:v>
                </c:pt>
                <c:pt idx="1852">
                  <c:v>214</c:v>
                </c:pt>
                <c:pt idx="1853">
                  <c:v>214</c:v>
                </c:pt>
                <c:pt idx="1854">
                  <c:v>214</c:v>
                </c:pt>
                <c:pt idx="1855">
                  <c:v>214</c:v>
                </c:pt>
                <c:pt idx="1856">
                  <c:v>214</c:v>
                </c:pt>
                <c:pt idx="1857">
                  <c:v>214</c:v>
                </c:pt>
                <c:pt idx="1858">
                  <c:v>214</c:v>
                </c:pt>
                <c:pt idx="1859">
                  <c:v>215</c:v>
                </c:pt>
                <c:pt idx="1860">
                  <c:v>216</c:v>
                </c:pt>
                <c:pt idx="1861">
                  <c:v>217</c:v>
                </c:pt>
                <c:pt idx="1862">
                  <c:v>218</c:v>
                </c:pt>
                <c:pt idx="1863">
                  <c:v>219</c:v>
                </c:pt>
                <c:pt idx="1864">
                  <c:v>220</c:v>
                </c:pt>
                <c:pt idx="1865">
                  <c:v>220.25</c:v>
                </c:pt>
                <c:pt idx="1866">
                  <c:v>220.25</c:v>
                </c:pt>
                <c:pt idx="1867">
                  <c:v>220.25</c:v>
                </c:pt>
                <c:pt idx="1868">
                  <c:v>220.25</c:v>
                </c:pt>
                <c:pt idx="1869">
                  <c:v>220.25</c:v>
                </c:pt>
                <c:pt idx="1870">
                  <c:v>220.25</c:v>
                </c:pt>
                <c:pt idx="1871">
                  <c:v>220.25</c:v>
                </c:pt>
                <c:pt idx="1872">
                  <c:v>220.25</c:v>
                </c:pt>
                <c:pt idx="1873">
                  <c:v>220.25</c:v>
                </c:pt>
                <c:pt idx="1874">
                  <c:v>220.25</c:v>
                </c:pt>
                <c:pt idx="1875">
                  <c:v>220.25</c:v>
                </c:pt>
                <c:pt idx="1876">
                  <c:v>220.25</c:v>
                </c:pt>
                <c:pt idx="1877">
                  <c:v>220.25</c:v>
                </c:pt>
                <c:pt idx="1878">
                  <c:v>220.25</c:v>
                </c:pt>
                <c:pt idx="1879">
                  <c:v>220.25</c:v>
                </c:pt>
                <c:pt idx="1880">
                  <c:v>220.25</c:v>
                </c:pt>
                <c:pt idx="1881">
                  <c:v>220.25</c:v>
                </c:pt>
                <c:pt idx="1882">
                  <c:v>220.25</c:v>
                </c:pt>
                <c:pt idx="1883">
                  <c:v>220.25</c:v>
                </c:pt>
                <c:pt idx="1884">
                  <c:v>220.25</c:v>
                </c:pt>
                <c:pt idx="1885">
                  <c:v>220.25</c:v>
                </c:pt>
                <c:pt idx="1886">
                  <c:v>220.25</c:v>
                </c:pt>
                <c:pt idx="1887">
                  <c:v>220.25</c:v>
                </c:pt>
                <c:pt idx="1888">
                  <c:v>220.25</c:v>
                </c:pt>
                <c:pt idx="1889">
                  <c:v>220.25</c:v>
                </c:pt>
                <c:pt idx="1890">
                  <c:v>220.25</c:v>
                </c:pt>
                <c:pt idx="1891">
                  <c:v>220.25</c:v>
                </c:pt>
                <c:pt idx="1892">
                  <c:v>220.25</c:v>
                </c:pt>
                <c:pt idx="1893">
                  <c:v>220.25</c:v>
                </c:pt>
                <c:pt idx="1894">
                  <c:v>220.25</c:v>
                </c:pt>
                <c:pt idx="1895">
                  <c:v>220.25</c:v>
                </c:pt>
                <c:pt idx="1896">
                  <c:v>220.25</c:v>
                </c:pt>
                <c:pt idx="1897">
                  <c:v>220.25</c:v>
                </c:pt>
                <c:pt idx="1898">
                  <c:v>220.25</c:v>
                </c:pt>
                <c:pt idx="1899">
                  <c:v>220.25</c:v>
                </c:pt>
                <c:pt idx="1900">
                  <c:v>220.25</c:v>
                </c:pt>
                <c:pt idx="1901">
                  <c:v>220.25</c:v>
                </c:pt>
                <c:pt idx="1902">
                  <c:v>220.25</c:v>
                </c:pt>
                <c:pt idx="1903">
                  <c:v>220.25</c:v>
                </c:pt>
                <c:pt idx="1904">
                  <c:v>220.25</c:v>
                </c:pt>
                <c:pt idx="1905">
                  <c:v>220.25</c:v>
                </c:pt>
                <c:pt idx="1906">
                  <c:v>220.25</c:v>
                </c:pt>
                <c:pt idx="1907">
                  <c:v>220.25</c:v>
                </c:pt>
                <c:pt idx="1908">
                  <c:v>220.25</c:v>
                </c:pt>
                <c:pt idx="1909">
                  <c:v>220.25</c:v>
                </c:pt>
                <c:pt idx="1910">
                  <c:v>220.25</c:v>
                </c:pt>
                <c:pt idx="1911">
                  <c:v>220.25</c:v>
                </c:pt>
                <c:pt idx="1912">
                  <c:v>220.25</c:v>
                </c:pt>
                <c:pt idx="1913">
                  <c:v>220.25</c:v>
                </c:pt>
                <c:pt idx="1914">
                  <c:v>220.25</c:v>
                </c:pt>
                <c:pt idx="1915">
                  <c:v>220.25</c:v>
                </c:pt>
                <c:pt idx="1916">
                  <c:v>220.25</c:v>
                </c:pt>
                <c:pt idx="1917">
                  <c:v>220.25</c:v>
                </c:pt>
                <c:pt idx="1918">
                  <c:v>220.25</c:v>
                </c:pt>
                <c:pt idx="1919">
                  <c:v>220.25</c:v>
                </c:pt>
                <c:pt idx="1920">
                  <c:v>220.25</c:v>
                </c:pt>
                <c:pt idx="1921">
                  <c:v>220.25</c:v>
                </c:pt>
                <c:pt idx="1922">
                  <c:v>220.25</c:v>
                </c:pt>
                <c:pt idx="1923">
                  <c:v>220.25</c:v>
                </c:pt>
                <c:pt idx="1924">
                  <c:v>220.25</c:v>
                </c:pt>
                <c:pt idx="1925">
                  <c:v>220.25</c:v>
                </c:pt>
                <c:pt idx="1926">
                  <c:v>220.25</c:v>
                </c:pt>
                <c:pt idx="1927">
                  <c:v>220.25</c:v>
                </c:pt>
                <c:pt idx="1928">
                  <c:v>220.25</c:v>
                </c:pt>
                <c:pt idx="1929">
                  <c:v>220.25</c:v>
                </c:pt>
                <c:pt idx="1930">
                  <c:v>220.75</c:v>
                </c:pt>
                <c:pt idx="1931">
                  <c:v>221.75</c:v>
                </c:pt>
                <c:pt idx="1932">
                  <c:v>222.75</c:v>
                </c:pt>
                <c:pt idx="1933">
                  <c:v>223.75</c:v>
                </c:pt>
                <c:pt idx="1934">
                  <c:v>224.75</c:v>
                </c:pt>
                <c:pt idx="1935">
                  <c:v>225.75</c:v>
                </c:pt>
                <c:pt idx="1936">
                  <c:v>226.75</c:v>
                </c:pt>
                <c:pt idx="1937">
                  <c:v>227.75</c:v>
                </c:pt>
                <c:pt idx="1938">
                  <c:v>228.5</c:v>
                </c:pt>
                <c:pt idx="1939">
                  <c:v>228.5</c:v>
                </c:pt>
                <c:pt idx="1940">
                  <c:v>228.5</c:v>
                </c:pt>
                <c:pt idx="1941">
                  <c:v>228.5</c:v>
                </c:pt>
                <c:pt idx="1942">
                  <c:v>228.5</c:v>
                </c:pt>
                <c:pt idx="1943">
                  <c:v>228.5</c:v>
                </c:pt>
                <c:pt idx="1944">
                  <c:v>228.5</c:v>
                </c:pt>
                <c:pt idx="1945">
                  <c:v>228.5</c:v>
                </c:pt>
                <c:pt idx="1946">
                  <c:v>228.5</c:v>
                </c:pt>
                <c:pt idx="1947">
                  <c:v>228.5</c:v>
                </c:pt>
                <c:pt idx="1948">
                  <c:v>228.5</c:v>
                </c:pt>
                <c:pt idx="1949">
                  <c:v>228.5</c:v>
                </c:pt>
                <c:pt idx="1950">
                  <c:v>228.5</c:v>
                </c:pt>
                <c:pt idx="1951">
                  <c:v>228.5</c:v>
                </c:pt>
                <c:pt idx="1952">
                  <c:v>228.5</c:v>
                </c:pt>
                <c:pt idx="1953">
                  <c:v>228.5</c:v>
                </c:pt>
                <c:pt idx="1954">
                  <c:v>229</c:v>
                </c:pt>
                <c:pt idx="1955">
                  <c:v>230</c:v>
                </c:pt>
                <c:pt idx="1956">
                  <c:v>231</c:v>
                </c:pt>
                <c:pt idx="1957">
                  <c:v>232</c:v>
                </c:pt>
                <c:pt idx="1958">
                  <c:v>233</c:v>
                </c:pt>
                <c:pt idx="1959">
                  <c:v>234</c:v>
                </c:pt>
                <c:pt idx="1960">
                  <c:v>235</c:v>
                </c:pt>
                <c:pt idx="1961">
                  <c:v>235</c:v>
                </c:pt>
                <c:pt idx="1962">
                  <c:v>235</c:v>
                </c:pt>
                <c:pt idx="1963">
                  <c:v>235</c:v>
                </c:pt>
                <c:pt idx="1964">
                  <c:v>235</c:v>
                </c:pt>
                <c:pt idx="1965">
                  <c:v>235</c:v>
                </c:pt>
                <c:pt idx="1966">
                  <c:v>235</c:v>
                </c:pt>
                <c:pt idx="1967">
                  <c:v>235</c:v>
                </c:pt>
                <c:pt idx="1968">
                  <c:v>235</c:v>
                </c:pt>
                <c:pt idx="1969">
                  <c:v>235</c:v>
                </c:pt>
                <c:pt idx="1970">
                  <c:v>235</c:v>
                </c:pt>
                <c:pt idx="1971">
                  <c:v>235</c:v>
                </c:pt>
                <c:pt idx="1972">
                  <c:v>235</c:v>
                </c:pt>
                <c:pt idx="1973">
                  <c:v>235</c:v>
                </c:pt>
                <c:pt idx="1974">
                  <c:v>235</c:v>
                </c:pt>
                <c:pt idx="1975">
                  <c:v>235</c:v>
                </c:pt>
                <c:pt idx="1976">
                  <c:v>235</c:v>
                </c:pt>
                <c:pt idx="1977">
                  <c:v>235</c:v>
                </c:pt>
                <c:pt idx="1978">
                  <c:v>235</c:v>
                </c:pt>
                <c:pt idx="1979">
                  <c:v>236</c:v>
                </c:pt>
                <c:pt idx="1980">
                  <c:v>237</c:v>
                </c:pt>
                <c:pt idx="1981">
                  <c:v>238</c:v>
                </c:pt>
                <c:pt idx="1982">
                  <c:v>239</c:v>
                </c:pt>
                <c:pt idx="1983">
                  <c:v>240</c:v>
                </c:pt>
                <c:pt idx="1984">
                  <c:v>241</c:v>
                </c:pt>
                <c:pt idx="1985">
                  <c:v>241.25</c:v>
                </c:pt>
                <c:pt idx="1986">
                  <c:v>241.25</c:v>
                </c:pt>
                <c:pt idx="1987">
                  <c:v>241.25</c:v>
                </c:pt>
                <c:pt idx="1988">
                  <c:v>241.25</c:v>
                </c:pt>
                <c:pt idx="1989">
                  <c:v>241.25</c:v>
                </c:pt>
                <c:pt idx="1990">
                  <c:v>241.25</c:v>
                </c:pt>
                <c:pt idx="1991">
                  <c:v>241.25</c:v>
                </c:pt>
                <c:pt idx="1992">
                  <c:v>241.25</c:v>
                </c:pt>
                <c:pt idx="1993">
                  <c:v>241.25</c:v>
                </c:pt>
                <c:pt idx="1994">
                  <c:v>241.25</c:v>
                </c:pt>
                <c:pt idx="1995">
                  <c:v>241.25</c:v>
                </c:pt>
                <c:pt idx="1996">
                  <c:v>241.25</c:v>
                </c:pt>
                <c:pt idx="1997">
                  <c:v>241.25</c:v>
                </c:pt>
                <c:pt idx="1998">
                  <c:v>241.25</c:v>
                </c:pt>
                <c:pt idx="1999">
                  <c:v>241.25</c:v>
                </c:pt>
                <c:pt idx="2000">
                  <c:v>241.25</c:v>
                </c:pt>
                <c:pt idx="2001">
                  <c:v>241.25</c:v>
                </c:pt>
                <c:pt idx="2002">
                  <c:v>242</c:v>
                </c:pt>
                <c:pt idx="2003">
                  <c:v>243</c:v>
                </c:pt>
                <c:pt idx="2004">
                  <c:v>244</c:v>
                </c:pt>
                <c:pt idx="2005">
                  <c:v>245</c:v>
                </c:pt>
                <c:pt idx="2006">
                  <c:v>246</c:v>
                </c:pt>
                <c:pt idx="2007">
                  <c:v>247</c:v>
                </c:pt>
                <c:pt idx="2008">
                  <c:v>248</c:v>
                </c:pt>
                <c:pt idx="2009">
                  <c:v>249</c:v>
                </c:pt>
                <c:pt idx="2010">
                  <c:v>249.25</c:v>
                </c:pt>
                <c:pt idx="2011">
                  <c:v>249.25</c:v>
                </c:pt>
                <c:pt idx="2012">
                  <c:v>249.25</c:v>
                </c:pt>
                <c:pt idx="2013">
                  <c:v>249.25</c:v>
                </c:pt>
                <c:pt idx="2014">
                  <c:v>249.25</c:v>
                </c:pt>
                <c:pt idx="2015">
                  <c:v>249.25</c:v>
                </c:pt>
                <c:pt idx="2016">
                  <c:v>249.25</c:v>
                </c:pt>
                <c:pt idx="2017">
                  <c:v>249.25</c:v>
                </c:pt>
                <c:pt idx="2018">
                  <c:v>249.25</c:v>
                </c:pt>
                <c:pt idx="2019">
                  <c:v>249.25</c:v>
                </c:pt>
                <c:pt idx="2020">
                  <c:v>249.25</c:v>
                </c:pt>
                <c:pt idx="2021">
                  <c:v>249.25</c:v>
                </c:pt>
                <c:pt idx="2022">
                  <c:v>249.25</c:v>
                </c:pt>
                <c:pt idx="2023">
                  <c:v>249.25</c:v>
                </c:pt>
                <c:pt idx="2024">
                  <c:v>249.25</c:v>
                </c:pt>
                <c:pt idx="2025">
                  <c:v>250</c:v>
                </c:pt>
                <c:pt idx="2026">
                  <c:v>251</c:v>
                </c:pt>
                <c:pt idx="2027">
                  <c:v>252</c:v>
                </c:pt>
                <c:pt idx="2028">
                  <c:v>253</c:v>
                </c:pt>
                <c:pt idx="2029">
                  <c:v>254</c:v>
                </c:pt>
                <c:pt idx="2030">
                  <c:v>255</c:v>
                </c:pt>
                <c:pt idx="2031">
                  <c:v>256</c:v>
                </c:pt>
                <c:pt idx="2032">
                  <c:v>257</c:v>
                </c:pt>
                <c:pt idx="2033">
                  <c:v>258</c:v>
                </c:pt>
                <c:pt idx="2034">
                  <c:v>259</c:v>
                </c:pt>
                <c:pt idx="2035">
                  <c:v>259</c:v>
                </c:pt>
                <c:pt idx="2036">
                  <c:v>259</c:v>
                </c:pt>
                <c:pt idx="2037">
                  <c:v>259</c:v>
                </c:pt>
                <c:pt idx="2038">
                  <c:v>259</c:v>
                </c:pt>
                <c:pt idx="2039">
                  <c:v>259</c:v>
                </c:pt>
                <c:pt idx="2040">
                  <c:v>259</c:v>
                </c:pt>
                <c:pt idx="2041">
                  <c:v>259</c:v>
                </c:pt>
                <c:pt idx="2042">
                  <c:v>259</c:v>
                </c:pt>
                <c:pt idx="2043">
                  <c:v>259</c:v>
                </c:pt>
                <c:pt idx="2044">
                  <c:v>259</c:v>
                </c:pt>
                <c:pt idx="2045">
                  <c:v>259</c:v>
                </c:pt>
                <c:pt idx="2046">
                  <c:v>259</c:v>
                </c:pt>
                <c:pt idx="2047">
                  <c:v>259</c:v>
                </c:pt>
                <c:pt idx="2048">
                  <c:v>259</c:v>
                </c:pt>
                <c:pt idx="2049">
                  <c:v>259.75</c:v>
                </c:pt>
                <c:pt idx="2050">
                  <c:v>260.75</c:v>
                </c:pt>
                <c:pt idx="2051">
                  <c:v>261.75</c:v>
                </c:pt>
                <c:pt idx="2052">
                  <c:v>262.75</c:v>
                </c:pt>
                <c:pt idx="2053">
                  <c:v>263.75</c:v>
                </c:pt>
                <c:pt idx="2054">
                  <c:v>264.75</c:v>
                </c:pt>
                <c:pt idx="2055">
                  <c:v>265.75</c:v>
                </c:pt>
                <c:pt idx="2056">
                  <c:v>266.75</c:v>
                </c:pt>
                <c:pt idx="2057">
                  <c:v>267.75</c:v>
                </c:pt>
                <c:pt idx="2058">
                  <c:v>268.75</c:v>
                </c:pt>
                <c:pt idx="2059">
                  <c:v>268.75</c:v>
                </c:pt>
                <c:pt idx="2060">
                  <c:v>268.75</c:v>
                </c:pt>
                <c:pt idx="2061">
                  <c:v>268.75</c:v>
                </c:pt>
                <c:pt idx="2062">
                  <c:v>268.75</c:v>
                </c:pt>
                <c:pt idx="2063">
                  <c:v>268.75</c:v>
                </c:pt>
                <c:pt idx="2064">
                  <c:v>268.75</c:v>
                </c:pt>
                <c:pt idx="2065">
                  <c:v>268.75</c:v>
                </c:pt>
                <c:pt idx="2066">
                  <c:v>268.75</c:v>
                </c:pt>
                <c:pt idx="2067">
                  <c:v>268.75</c:v>
                </c:pt>
                <c:pt idx="2068">
                  <c:v>268.75</c:v>
                </c:pt>
                <c:pt idx="2069">
                  <c:v>268.75</c:v>
                </c:pt>
                <c:pt idx="2070">
                  <c:v>268.75</c:v>
                </c:pt>
                <c:pt idx="2071">
                  <c:v>268.75</c:v>
                </c:pt>
                <c:pt idx="2072">
                  <c:v>268.75</c:v>
                </c:pt>
                <c:pt idx="2073">
                  <c:v>269.75</c:v>
                </c:pt>
                <c:pt idx="2074">
                  <c:v>270.75</c:v>
                </c:pt>
                <c:pt idx="2075">
                  <c:v>271.75</c:v>
                </c:pt>
                <c:pt idx="2076">
                  <c:v>272.75</c:v>
                </c:pt>
                <c:pt idx="2077">
                  <c:v>273.75</c:v>
                </c:pt>
                <c:pt idx="2078">
                  <c:v>274.75</c:v>
                </c:pt>
                <c:pt idx="2079">
                  <c:v>275.75</c:v>
                </c:pt>
                <c:pt idx="2080">
                  <c:v>276.75</c:v>
                </c:pt>
                <c:pt idx="2081">
                  <c:v>277.75</c:v>
                </c:pt>
                <c:pt idx="2082">
                  <c:v>278.75</c:v>
                </c:pt>
                <c:pt idx="2083">
                  <c:v>279</c:v>
                </c:pt>
                <c:pt idx="2084">
                  <c:v>279</c:v>
                </c:pt>
                <c:pt idx="2085">
                  <c:v>279</c:v>
                </c:pt>
                <c:pt idx="2086">
                  <c:v>279</c:v>
                </c:pt>
                <c:pt idx="2087">
                  <c:v>279</c:v>
                </c:pt>
                <c:pt idx="2088">
                  <c:v>279</c:v>
                </c:pt>
                <c:pt idx="2089">
                  <c:v>279</c:v>
                </c:pt>
                <c:pt idx="2090">
                  <c:v>279</c:v>
                </c:pt>
                <c:pt idx="2091">
                  <c:v>279</c:v>
                </c:pt>
                <c:pt idx="2092">
                  <c:v>279</c:v>
                </c:pt>
                <c:pt idx="2093">
                  <c:v>279</c:v>
                </c:pt>
                <c:pt idx="2094">
                  <c:v>279</c:v>
                </c:pt>
                <c:pt idx="2095">
                  <c:v>279</c:v>
                </c:pt>
                <c:pt idx="2096">
                  <c:v>279.5</c:v>
                </c:pt>
                <c:pt idx="2097">
                  <c:v>280.5</c:v>
                </c:pt>
                <c:pt idx="2098">
                  <c:v>281.5</c:v>
                </c:pt>
                <c:pt idx="2099">
                  <c:v>282.5</c:v>
                </c:pt>
                <c:pt idx="2100">
                  <c:v>283.5</c:v>
                </c:pt>
                <c:pt idx="2101">
                  <c:v>284.5</c:v>
                </c:pt>
                <c:pt idx="2102">
                  <c:v>285.5</c:v>
                </c:pt>
                <c:pt idx="2103">
                  <c:v>286.5</c:v>
                </c:pt>
                <c:pt idx="2104">
                  <c:v>287.5</c:v>
                </c:pt>
                <c:pt idx="2105">
                  <c:v>288.5</c:v>
                </c:pt>
                <c:pt idx="2106">
                  <c:v>289.5</c:v>
                </c:pt>
                <c:pt idx="2107">
                  <c:v>289.75</c:v>
                </c:pt>
                <c:pt idx="2108">
                  <c:v>289.75</c:v>
                </c:pt>
                <c:pt idx="2109">
                  <c:v>289.75</c:v>
                </c:pt>
                <c:pt idx="2110">
                  <c:v>289.75</c:v>
                </c:pt>
                <c:pt idx="2111">
                  <c:v>289.75</c:v>
                </c:pt>
                <c:pt idx="2112">
                  <c:v>289.75</c:v>
                </c:pt>
                <c:pt idx="2113">
                  <c:v>289.75</c:v>
                </c:pt>
                <c:pt idx="2114">
                  <c:v>289.75</c:v>
                </c:pt>
                <c:pt idx="2115">
                  <c:v>289.75</c:v>
                </c:pt>
                <c:pt idx="2116">
                  <c:v>289.75</c:v>
                </c:pt>
                <c:pt idx="2117">
                  <c:v>289.75</c:v>
                </c:pt>
                <c:pt idx="2118">
                  <c:v>289.75</c:v>
                </c:pt>
                <c:pt idx="2119">
                  <c:v>289.75</c:v>
                </c:pt>
                <c:pt idx="2120">
                  <c:v>289.75</c:v>
                </c:pt>
                <c:pt idx="2121">
                  <c:v>290.25</c:v>
                </c:pt>
                <c:pt idx="2122">
                  <c:v>291.25</c:v>
                </c:pt>
                <c:pt idx="2123">
                  <c:v>292.25</c:v>
                </c:pt>
                <c:pt idx="2124">
                  <c:v>293.25</c:v>
                </c:pt>
                <c:pt idx="2125">
                  <c:v>294.25</c:v>
                </c:pt>
                <c:pt idx="2126">
                  <c:v>295.25</c:v>
                </c:pt>
                <c:pt idx="2127">
                  <c:v>296.25</c:v>
                </c:pt>
                <c:pt idx="2128">
                  <c:v>297.25</c:v>
                </c:pt>
                <c:pt idx="2129">
                  <c:v>298.25</c:v>
                </c:pt>
                <c:pt idx="2130">
                  <c:v>298.75</c:v>
                </c:pt>
                <c:pt idx="2131">
                  <c:v>298.75</c:v>
                </c:pt>
                <c:pt idx="2132">
                  <c:v>298.75</c:v>
                </c:pt>
                <c:pt idx="2133">
                  <c:v>298.75</c:v>
                </c:pt>
                <c:pt idx="2134">
                  <c:v>298.75</c:v>
                </c:pt>
                <c:pt idx="2135">
                  <c:v>298.75</c:v>
                </c:pt>
                <c:pt idx="2136">
                  <c:v>298.75</c:v>
                </c:pt>
                <c:pt idx="2137">
                  <c:v>298.75</c:v>
                </c:pt>
                <c:pt idx="2138">
                  <c:v>298.75</c:v>
                </c:pt>
                <c:pt idx="2139">
                  <c:v>298.75</c:v>
                </c:pt>
                <c:pt idx="2140">
                  <c:v>298.75</c:v>
                </c:pt>
                <c:pt idx="2141">
                  <c:v>298.75</c:v>
                </c:pt>
                <c:pt idx="2142">
                  <c:v>298.75</c:v>
                </c:pt>
                <c:pt idx="2143">
                  <c:v>298.75</c:v>
                </c:pt>
                <c:pt idx="2144">
                  <c:v>298.75</c:v>
                </c:pt>
                <c:pt idx="2145">
                  <c:v>299.5</c:v>
                </c:pt>
                <c:pt idx="2146">
                  <c:v>300.5</c:v>
                </c:pt>
                <c:pt idx="2147">
                  <c:v>301.5</c:v>
                </c:pt>
                <c:pt idx="2148">
                  <c:v>302.5</c:v>
                </c:pt>
                <c:pt idx="2149">
                  <c:v>303.5</c:v>
                </c:pt>
                <c:pt idx="2150">
                  <c:v>304.5</c:v>
                </c:pt>
                <c:pt idx="2151">
                  <c:v>305.5</c:v>
                </c:pt>
                <c:pt idx="2152">
                  <c:v>306.5</c:v>
                </c:pt>
                <c:pt idx="2153">
                  <c:v>307.5</c:v>
                </c:pt>
                <c:pt idx="2154">
                  <c:v>308.5</c:v>
                </c:pt>
                <c:pt idx="2155">
                  <c:v>308.5</c:v>
                </c:pt>
                <c:pt idx="2156">
                  <c:v>308.5</c:v>
                </c:pt>
                <c:pt idx="2157">
                  <c:v>308.5</c:v>
                </c:pt>
                <c:pt idx="2158">
                  <c:v>308.5</c:v>
                </c:pt>
                <c:pt idx="2159">
                  <c:v>308.5</c:v>
                </c:pt>
                <c:pt idx="2160">
                  <c:v>308.5</c:v>
                </c:pt>
                <c:pt idx="2161">
                  <c:v>308.5</c:v>
                </c:pt>
                <c:pt idx="2162">
                  <c:v>308.5</c:v>
                </c:pt>
                <c:pt idx="2163">
                  <c:v>308.5</c:v>
                </c:pt>
                <c:pt idx="2164">
                  <c:v>308.5</c:v>
                </c:pt>
                <c:pt idx="2165">
                  <c:v>308.5</c:v>
                </c:pt>
                <c:pt idx="2166">
                  <c:v>308.5</c:v>
                </c:pt>
                <c:pt idx="2167">
                  <c:v>308.5</c:v>
                </c:pt>
                <c:pt idx="2168">
                  <c:v>308.5</c:v>
                </c:pt>
                <c:pt idx="2169">
                  <c:v>309.25</c:v>
                </c:pt>
                <c:pt idx="2170">
                  <c:v>310.25</c:v>
                </c:pt>
                <c:pt idx="2171">
                  <c:v>311.25</c:v>
                </c:pt>
                <c:pt idx="2172">
                  <c:v>312.25</c:v>
                </c:pt>
                <c:pt idx="2173">
                  <c:v>313.25</c:v>
                </c:pt>
                <c:pt idx="2174">
                  <c:v>314.25</c:v>
                </c:pt>
                <c:pt idx="2175">
                  <c:v>315.25</c:v>
                </c:pt>
                <c:pt idx="2176">
                  <c:v>316.25</c:v>
                </c:pt>
                <c:pt idx="2177">
                  <c:v>317.25</c:v>
                </c:pt>
                <c:pt idx="2178">
                  <c:v>318.25</c:v>
                </c:pt>
                <c:pt idx="2179">
                  <c:v>318.25</c:v>
                </c:pt>
                <c:pt idx="2180">
                  <c:v>318.25</c:v>
                </c:pt>
                <c:pt idx="2181">
                  <c:v>318.25</c:v>
                </c:pt>
                <c:pt idx="2182">
                  <c:v>318.25</c:v>
                </c:pt>
                <c:pt idx="2183">
                  <c:v>318.25</c:v>
                </c:pt>
                <c:pt idx="2184">
                  <c:v>318.25</c:v>
                </c:pt>
                <c:pt idx="2185">
                  <c:v>318.25</c:v>
                </c:pt>
                <c:pt idx="2186">
                  <c:v>318.25</c:v>
                </c:pt>
                <c:pt idx="2187">
                  <c:v>318.25</c:v>
                </c:pt>
                <c:pt idx="2188">
                  <c:v>318.25</c:v>
                </c:pt>
                <c:pt idx="2189">
                  <c:v>318.25</c:v>
                </c:pt>
                <c:pt idx="2190">
                  <c:v>318.25</c:v>
                </c:pt>
                <c:pt idx="2191">
                  <c:v>318.25</c:v>
                </c:pt>
                <c:pt idx="2192">
                  <c:v>318.25</c:v>
                </c:pt>
                <c:pt idx="2193">
                  <c:v>319</c:v>
                </c:pt>
                <c:pt idx="2194">
                  <c:v>320</c:v>
                </c:pt>
                <c:pt idx="2195">
                  <c:v>321</c:v>
                </c:pt>
                <c:pt idx="2196">
                  <c:v>322</c:v>
                </c:pt>
                <c:pt idx="2197">
                  <c:v>323</c:v>
                </c:pt>
                <c:pt idx="2198">
                  <c:v>324</c:v>
                </c:pt>
                <c:pt idx="2199">
                  <c:v>325</c:v>
                </c:pt>
                <c:pt idx="2200">
                  <c:v>326</c:v>
                </c:pt>
                <c:pt idx="2201">
                  <c:v>327</c:v>
                </c:pt>
                <c:pt idx="2202">
                  <c:v>328</c:v>
                </c:pt>
                <c:pt idx="2203">
                  <c:v>328.25</c:v>
                </c:pt>
                <c:pt idx="2204">
                  <c:v>328.25</c:v>
                </c:pt>
                <c:pt idx="2205">
                  <c:v>328.25</c:v>
                </c:pt>
                <c:pt idx="2206">
                  <c:v>328.25</c:v>
                </c:pt>
                <c:pt idx="2207">
                  <c:v>328.25</c:v>
                </c:pt>
                <c:pt idx="2208">
                  <c:v>328.25</c:v>
                </c:pt>
                <c:pt idx="2209">
                  <c:v>328.25</c:v>
                </c:pt>
                <c:pt idx="2210">
                  <c:v>328.25</c:v>
                </c:pt>
                <c:pt idx="2211">
                  <c:v>328.25</c:v>
                </c:pt>
                <c:pt idx="2212">
                  <c:v>328.25</c:v>
                </c:pt>
                <c:pt idx="2213">
                  <c:v>328.25</c:v>
                </c:pt>
                <c:pt idx="2214">
                  <c:v>328.25</c:v>
                </c:pt>
                <c:pt idx="2215">
                  <c:v>328.25</c:v>
                </c:pt>
                <c:pt idx="2216">
                  <c:v>328.25</c:v>
                </c:pt>
                <c:pt idx="2217">
                  <c:v>329</c:v>
                </c:pt>
                <c:pt idx="2218">
                  <c:v>330</c:v>
                </c:pt>
                <c:pt idx="2219">
                  <c:v>331</c:v>
                </c:pt>
                <c:pt idx="2220">
                  <c:v>332</c:v>
                </c:pt>
                <c:pt idx="2221">
                  <c:v>333</c:v>
                </c:pt>
                <c:pt idx="2222">
                  <c:v>334</c:v>
                </c:pt>
                <c:pt idx="2223">
                  <c:v>335</c:v>
                </c:pt>
                <c:pt idx="2224">
                  <c:v>336</c:v>
                </c:pt>
                <c:pt idx="2225">
                  <c:v>337</c:v>
                </c:pt>
                <c:pt idx="2226">
                  <c:v>338</c:v>
                </c:pt>
                <c:pt idx="2227">
                  <c:v>338</c:v>
                </c:pt>
                <c:pt idx="2228">
                  <c:v>338</c:v>
                </c:pt>
                <c:pt idx="2229">
                  <c:v>338</c:v>
                </c:pt>
                <c:pt idx="2230">
                  <c:v>338</c:v>
                </c:pt>
                <c:pt idx="2231">
                  <c:v>338</c:v>
                </c:pt>
                <c:pt idx="2232">
                  <c:v>338</c:v>
                </c:pt>
                <c:pt idx="2233">
                  <c:v>338</c:v>
                </c:pt>
                <c:pt idx="2234">
                  <c:v>338</c:v>
                </c:pt>
                <c:pt idx="2235">
                  <c:v>338</c:v>
                </c:pt>
                <c:pt idx="2236">
                  <c:v>338</c:v>
                </c:pt>
                <c:pt idx="2237">
                  <c:v>338</c:v>
                </c:pt>
                <c:pt idx="2238">
                  <c:v>338</c:v>
                </c:pt>
                <c:pt idx="2239">
                  <c:v>338</c:v>
                </c:pt>
                <c:pt idx="2240">
                  <c:v>338</c:v>
                </c:pt>
                <c:pt idx="2241">
                  <c:v>338.25</c:v>
                </c:pt>
                <c:pt idx="2242">
                  <c:v>339.25</c:v>
                </c:pt>
                <c:pt idx="2243">
                  <c:v>340.25</c:v>
                </c:pt>
                <c:pt idx="2244">
                  <c:v>341.25</c:v>
                </c:pt>
                <c:pt idx="2245">
                  <c:v>342.25</c:v>
                </c:pt>
                <c:pt idx="2246">
                  <c:v>343.25</c:v>
                </c:pt>
                <c:pt idx="2247">
                  <c:v>344.25</c:v>
                </c:pt>
                <c:pt idx="2248">
                  <c:v>345.25</c:v>
                </c:pt>
                <c:pt idx="2249">
                  <c:v>346.25</c:v>
                </c:pt>
                <c:pt idx="2250">
                  <c:v>346.75</c:v>
                </c:pt>
                <c:pt idx="2251">
                  <c:v>346.75</c:v>
                </c:pt>
                <c:pt idx="2252">
                  <c:v>346.75</c:v>
                </c:pt>
                <c:pt idx="2253">
                  <c:v>346.75</c:v>
                </c:pt>
                <c:pt idx="2254">
                  <c:v>346.75</c:v>
                </c:pt>
                <c:pt idx="2255">
                  <c:v>346.75</c:v>
                </c:pt>
                <c:pt idx="2256">
                  <c:v>346.75</c:v>
                </c:pt>
                <c:pt idx="2257">
                  <c:v>346.75</c:v>
                </c:pt>
                <c:pt idx="2258">
                  <c:v>346.75</c:v>
                </c:pt>
                <c:pt idx="2259">
                  <c:v>346.75</c:v>
                </c:pt>
                <c:pt idx="2260">
                  <c:v>346.75</c:v>
                </c:pt>
                <c:pt idx="2261">
                  <c:v>346.75</c:v>
                </c:pt>
                <c:pt idx="2262">
                  <c:v>346.75</c:v>
                </c:pt>
                <c:pt idx="2263">
                  <c:v>346.75</c:v>
                </c:pt>
                <c:pt idx="2264">
                  <c:v>346.75</c:v>
                </c:pt>
                <c:pt idx="2265">
                  <c:v>347.5</c:v>
                </c:pt>
                <c:pt idx="2266">
                  <c:v>348.5</c:v>
                </c:pt>
                <c:pt idx="2267">
                  <c:v>349.5</c:v>
                </c:pt>
                <c:pt idx="2268">
                  <c:v>350.5</c:v>
                </c:pt>
                <c:pt idx="2269">
                  <c:v>351.5</c:v>
                </c:pt>
                <c:pt idx="2270">
                  <c:v>352.5</c:v>
                </c:pt>
                <c:pt idx="2271">
                  <c:v>353.5</c:v>
                </c:pt>
                <c:pt idx="2272">
                  <c:v>354.5</c:v>
                </c:pt>
                <c:pt idx="2273">
                  <c:v>355.5</c:v>
                </c:pt>
                <c:pt idx="2274">
                  <c:v>356.25</c:v>
                </c:pt>
                <c:pt idx="2275">
                  <c:v>356.25</c:v>
                </c:pt>
                <c:pt idx="2276">
                  <c:v>356.25</c:v>
                </c:pt>
                <c:pt idx="2277">
                  <c:v>356.25</c:v>
                </c:pt>
                <c:pt idx="2278">
                  <c:v>356.25</c:v>
                </c:pt>
                <c:pt idx="2279">
                  <c:v>356.25</c:v>
                </c:pt>
                <c:pt idx="2280">
                  <c:v>356.25</c:v>
                </c:pt>
                <c:pt idx="2281">
                  <c:v>356.25</c:v>
                </c:pt>
                <c:pt idx="2282">
                  <c:v>356.25</c:v>
                </c:pt>
                <c:pt idx="2283">
                  <c:v>356.25</c:v>
                </c:pt>
                <c:pt idx="2284">
                  <c:v>356.25</c:v>
                </c:pt>
                <c:pt idx="2285">
                  <c:v>356.25</c:v>
                </c:pt>
                <c:pt idx="2286">
                  <c:v>356.25</c:v>
                </c:pt>
                <c:pt idx="2287">
                  <c:v>356.25</c:v>
                </c:pt>
                <c:pt idx="2288">
                  <c:v>356.25</c:v>
                </c:pt>
                <c:pt idx="2289">
                  <c:v>356.75</c:v>
                </c:pt>
                <c:pt idx="2290">
                  <c:v>357.75</c:v>
                </c:pt>
                <c:pt idx="2291">
                  <c:v>358.75</c:v>
                </c:pt>
                <c:pt idx="2292">
                  <c:v>359.75</c:v>
                </c:pt>
                <c:pt idx="2293">
                  <c:v>360.75</c:v>
                </c:pt>
                <c:pt idx="2294">
                  <c:v>361.75</c:v>
                </c:pt>
                <c:pt idx="2295">
                  <c:v>362.75</c:v>
                </c:pt>
                <c:pt idx="2296">
                  <c:v>363.75</c:v>
                </c:pt>
                <c:pt idx="2297">
                  <c:v>364.75</c:v>
                </c:pt>
                <c:pt idx="2298">
                  <c:v>365</c:v>
                </c:pt>
                <c:pt idx="2299">
                  <c:v>365</c:v>
                </c:pt>
                <c:pt idx="2300">
                  <c:v>365</c:v>
                </c:pt>
                <c:pt idx="2301">
                  <c:v>365</c:v>
                </c:pt>
                <c:pt idx="2302">
                  <c:v>365</c:v>
                </c:pt>
                <c:pt idx="2303">
                  <c:v>365</c:v>
                </c:pt>
                <c:pt idx="2304">
                  <c:v>365</c:v>
                </c:pt>
                <c:pt idx="2305">
                  <c:v>365</c:v>
                </c:pt>
                <c:pt idx="2306">
                  <c:v>365</c:v>
                </c:pt>
                <c:pt idx="2307">
                  <c:v>365</c:v>
                </c:pt>
                <c:pt idx="2308">
                  <c:v>365</c:v>
                </c:pt>
                <c:pt idx="2309">
                  <c:v>365</c:v>
                </c:pt>
                <c:pt idx="2310">
                  <c:v>365</c:v>
                </c:pt>
                <c:pt idx="2311">
                  <c:v>365</c:v>
                </c:pt>
                <c:pt idx="2312">
                  <c:v>365</c:v>
                </c:pt>
                <c:pt idx="2313">
                  <c:v>365</c:v>
                </c:pt>
                <c:pt idx="2314">
                  <c:v>365</c:v>
                </c:pt>
                <c:pt idx="2315">
                  <c:v>365.25</c:v>
                </c:pt>
                <c:pt idx="2316">
                  <c:v>366.25</c:v>
                </c:pt>
                <c:pt idx="2317">
                  <c:v>367.25</c:v>
                </c:pt>
                <c:pt idx="2318">
                  <c:v>368.25</c:v>
                </c:pt>
                <c:pt idx="2319">
                  <c:v>369.25</c:v>
                </c:pt>
                <c:pt idx="2320">
                  <c:v>369.5</c:v>
                </c:pt>
                <c:pt idx="2321">
                  <c:v>369.5</c:v>
                </c:pt>
                <c:pt idx="2322">
                  <c:v>369.5</c:v>
                </c:pt>
                <c:pt idx="2323">
                  <c:v>369.5</c:v>
                </c:pt>
                <c:pt idx="2324">
                  <c:v>369.5</c:v>
                </c:pt>
                <c:pt idx="2325">
                  <c:v>369.5</c:v>
                </c:pt>
                <c:pt idx="2326">
                  <c:v>369.5</c:v>
                </c:pt>
                <c:pt idx="2327">
                  <c:v>369.5</c:v>
                </c:pt>
                <c:pt idx="2328">
                  <c:v>369.5</c:v>
                </c:pt>
                <c:pt idx="2329">
                  <c:v>369.5</c:v>
                </c:pt>
                <c:pt idx="2330">
                  <c:v>369.5</c:v>
                </c:pt>
                <c:pt idx="2331">
                  <c:v>369.5</c:v>
                </c:pt>
                <c:pt idx="2332">
                  <c:v>369.5</c:v>
                </c:pt>
                <c:pt idx="2333">
                  <c:v>369.5</c:v>
                </c:pt>
                <c:pt idx="2334">
                  <c:v>369.5</c:v>
                </c:pt>
                <c:pt idx="2335">
                  <c:v>369.5</c:v>
                </c:pt>
                <c:pt idx="2336">
                  <c:v>369.5</c:v>
                </c:pt>
                <c:pt idx="2337">
                  <c:v>369.5</c:v>
                </c:pt>
                <c:pt idx="2338">
                  <c:v>369.5</c:v>
                </c:pt>
                <c:pt idx="2339">
                  <c:v>369.5</c:v>
                </c:pt>
                <c:pt idx="2340">
                  <c:v>369.5</c:v>
                </c:pt>
                <c:pt idx="2341">
                  <c:v>369.5</c:v>
                </c:pt>
                <c:pt idx="2342">
                  <c:v>369.5</c:v>
                </c:pt>
                <c:pt idx="2343">
                  <c:v>369.5</c:v>
                </c:pt>
                <c:pt idx="2344">
                  <c:v>369.5</c:v>
                </c:pt>
                <c:pt idx="2345">
                  <c:v>369.5</c:v>
                </c:pt>
                <c:pt idx="2346">
                  <c:v>369.5</c:v>
                </c:pt>
                <c:pt idx="2347">
                  <c:v>369.5</c:v>
                </c:pt>
                <c:pt idx="2348">
                  <c:v>369.5</c:v>
                </c:pt>
                <c:pt idx="2349">
                  <c:v>369.5</c:v>
                </c:pt>
                <c:pt idx="2350">
                  <c:v>369.5</c:v>
                </c:pt>
                <c:pt idx="2351">
                  <c:v>369.5</c:v>
                </c:pt>
                <c:pt idx="2352">
                  <c:v>369.5</c:v>
                </c:pt>
                <c:pt idx="2353">
                  <c:v>369.5</c:v>
                </c:pt>
                <c:pt idx="2354">
                  <c:v>369.5</c:v>
                </c:pt>
                <c:pt idx="2355">
                  <c:v>369.5</c:v>
                </c:pt>
                <c:pt idx="2356">
                  <c:v>369.5</c:v>
                </c:pt>
                <c:pt idx="2357">
                  <c:v>369.5</c:v>
                </c:pt>
                <c:pt idx="2358">
                  <c:v>369.5</c:v>
                </c:pt>
                <c:pt idx="2359">
                  <c:v>369.5</c:v>
                </c:pt>
                <c:pt idx="2360">
                  <c:v>369.5</c:v>
                </c:pt>
                <c:pt idx="2361">
                  <c:v>369.5</c:v>
                </c:pt>
                <c:pt idx="2362">
                  <c:v>369.5</c:v>
                </c:pt>
                <c:pt idx="2363">
                  <c:v>370</c:v>
                </c:pt>
                <c:pt idx="2364">
                  <c:v>371</c:v>
                </c:pt>
                <c:pt idx="2365">
                  <c:v>372</c:v>
                </c:pt>
                <c:pt idx="2366">
                  <c:v>373</c:v>
                </c:pt>
                <c:pt idx="2367">
                  <c:v>374</c:v>
                </c:pt>
                <c:pt idx="2368">
                  <c:v>375</c:v>
                </c:pt>
                <c:pt idx="2369">
                  <c:v>375.5</c:v>
                </c:pt>
                <c:pt idx="2370">
                  <c:v>375.5</c:v>
                </c:pt>
                <c:pt idx="2371">
                  <c:v>375.5</c:v>
                </c:pt>
                <c:pt idx="2372">
                  <c:v>375.5</c:v>
                </c:pt>
                <c:pt idx="2373">
                  <c:v>375.5</c:v>
                </c:pt>
                <c:pt idx="2374">
                  <c:v>375.5</c:v>
                </c:pt>
                <c:pt idx="2375">
                  <c:v>375.5</c:v>
                </c:pt>
                <c:pt idx="2376">
                  <c:v>375.5</c:v>
                </c:pt>
                <c:pt idx="2377">
                  <c:v>375.5</c:v>
                </c:pt>
                <c:pt idx="2378">
                  <c:v>375.5</c:v>
                </c:pt>
                <c:pt idx="2379">
                  <c:v>375.5</c:v>
                </c:pt>
                <c:pt idx="2380">
                  <c:v>375.5</c:v>
                </c:pt>
                <c:pt idx="2381">
                  <c:v>375.5</c:v>
                </c:pt>
                <c:pt idx="2382">
                  <c:v>375.5</c:v>
                </c:pt>
                <c:pt idx="2383">
                  <c:v>375.5</c:v>
                </c:pt>
                <c:pt idx="2384">
                  <c:v>375.5</c:v>
                </c:pt>
                <c:pt idx="2385">
                  <c:v>375.5</c:v>
                </c:pt>
                <c:pt idx="2386">
                  <c:v>375.5</c:v>
                </c:pt>
                <c:pt idx="2387">
                  <c:v>375.5</c:v>
                </c:pt>
                <c:pt idx="2388">
                  <c:v>375.5</c:v>
                </c:pt>
                <c:pt idx="2389">
                  <c:v>376.5</c:v>
                </c:pt>
                <c:pt idx="2390">
                  <c:v>377.25</c:v>
                </c:pt>
                <c:pt idx="2391">
                  <c:v>377.75</c:v>
                </c:pt>
                <c:pt idx="2392">
                  <c:v>378</c:v>
                </c:pt>
                <c:pt idx="2393">
                  <c:v>378</c:v>
                </c:pt>
                <c:pt idx="2394">
                  <c:v>378</c:v>
                </c:pt>
                <c:pt idx="2395">
                  <c:v>378</c:v>
                </c:pt>
                <c:pt idx="2396">
                  <c:v>378</c:v>
                </c:pt>
                <c:pt idx="2397">
                  <c:v>378</c:v>
                </c:pt>
                <c:pt idx="2398">
                  <c:v>378</c:v>
                </c:pt>
                <c:pt idx="2399">
                  <c:v>378</c:v>
                </c:pt>
                <c:pt idx="2400">
                  <c:v>378</c:v>
                </c:pt>
                <c:pt idx="2401">
                  <c:v>378</c:v>
                </c:pt>
                <c:pt idx="2402">
                  <c:v>378</c:v>
                </c:pt>
                <c:pt idx="2403">
                  <c:v>378</c:v>
                </c:pt>
                <c:pt idx="2404">
                  <c:v>378</c:v>
                </c:pt>
                <c:pt idx="2405">
                  <c:v>378</c:v>
                </c:pt>
                <c:pt idx="2406">
                  <c:v>378</c:v>
                </c:pt>
                <c:pt idx="2407">
                  <c:v>378</c:v>
                </c:pt>
                <c:pt idx="2408">
                  <c:v>378</c:v>
                </c:pt>
                <c:pt idx="2409">
                  <c:v>378</c:v>
                </c:pt>
                <c:pt idx="2410">
                  <c:v>378</c:v>
                </c:pt>
                <c:pt idx="2411">
                  <c:v>378.5</c:v>
                </c:pt>
                <c:pt idx="2412">
                  <c:v>379.5</c:v>
                </c:pt>
                <c:pt idx="2413">
                  <c:v>380.5</c:v>
                </c:pt>
                <c:pt idx="2414">
                  <c:v>381.5</c:v>
                </c:pt>
                <c:pt idx="2415">
                  <c:v>382.5</c:v>
                </c:pt>
                <c:pt idx="2416">
                  <c:v>383.5</c:v>
                </c:pt>
                <c:pt idx="2417">
                  <c:v>384.25</c:v>
                </c:pt>
                <c:pt idx="2418">
                  <c:v>384.25</c:v>
                </c:pt>
                <c:pt idx="2419">
                  <c:v>384.25</c:v>
                </c:pt>
                <c:pt idx="2420">
                  <c:v>384.25</c:v>
                </c:pt>
                <c:pt idx="2421">
                  <c:v>384.25</c:v>
                </c:pt>
                <c:pt idx="2422">
                  <c:v>384.25</c:v>
                </c:pt>
                <c:pt idx="2423">
                  <c:v>384.25</c:v>
                </c:pt>
                <c:pt idx="2424">
                  <c:v>384.25</c:v>
                </c:pt>
                <c:pt idx="2425">
                  <c:v>384.25</c:v>
                </c:pt>
                <c:pt idx="2426">
                  <c:v>384.25</c:v>
                </c:pt>
                <c:pt idx="2427">
                  <c:v>384.25</c:v>
                </c:pt>
                <c:pt idx="2428">
                  <c:v>384.25</c:v>
                </c:pt>
                <c:pt idx="2429">
                  <c:v>384.25</c:v>
                </c:pt>
                <c:pt idx="2430">
                  <c:v>384.25</c:v>
                </c:pt>
                <c:pt idx="2431">
                  <c:v>384.25</c:v>
                </c:pt>
                <c:pt idx="2432">
                  <c:v>384.25</c:v>
                </c:pt>
                <c:pt idx="2433">
                  <c:v>384.25</c:v>
                </c:pt>
                <c:pt idx="2434">
                  <c:v>384.25</c:v>
                </c:pt>
                <c:pt idx="2435">
                  <c:v>384.75</c:v>
                </c:pt>
                <c:pt idx="2436">
                  <c:v>385.75</c:v>
                </c:pt>
                <c:pt idx="2437">
                  <c:v>386.75</c:v>
                </c:pt>
                <c:pt idx="2438">
                  <c:v>387.75</c:v>
                </c:pt>
                <c:pt idx="2439">
                  <c:v>388.75</c:v>
                </c:pt>
                <c:pt idx="2440">
                  <c:v>389.75</c:v>
                </c:pt>
                <c:pt idx="2441">
                  <c:v>390.75</c:v>
                </c:pt>
                <c:pt idx="2442">
                  <c:v>391.5</c:v>
                </c:pt>
                <c:pt idx="2443">
                  <c:v>391.5</c:v>
                </c:pt>
                <c:pt idx="2444">
                  <c:v>391.5</c:v>
                </c:pt>
                <c:pt idx="2445">
                  <c:v>391.5</c:v>
                </c:pt>
                <c:pt idx="2446">
                  <c:v>391.5</c:v>
                </c:pt>
                <c:pt idx="2447">
                  <c:v>391.5</c:v>
                </c:pt>
                <c:pt idx="2448">
                  <c:v>391.5</c:v>
                </c:pt>
                <c:pt idx="2449">
                  <c:v>391.5</c:v>
                </c:pt>
                <c:pt idx="2450">
                  <c:v>391.5</c:v>
                </c:pt>
                <c:pt idx="2451">
                  <c:v>391.5</c:v>
                </c:pt>
                <c:pt idx="2452">
                  <c:v>391.5</c:v>
                </c:pt>
                <c:pt idx="2453">
                  <c:v>391.5</c:v>
                </c:pt>
                <c:pt idx="2454">
                  <c:v>391.5</c:v>
                </c:pt>
                <c:pt idx="2455">
                  <c:v>391.5</c:v>
                </c:pt>
                <c:pt idx="2456">
                  <c:v>391.5</c:v>
                </c:pt>
                <c:pt idx="2457">
                  <c:v>391.5</c:v>
                </c:pt>
                <c:pt idx="2458">
                  <c:v>392.5</c:v>
                </c:pt>
                <c:pt idx="2459">
                  <c:v>393.5</c:v>
                </c:pt>
                <c:pt idx="2460">
                  <c:v>394.5</c:v>
                </c:pt>
                <c:pt idx="2461">
                  <c:v>395.5</c:v>
                </c:pt>
                <c:pt idx="2462">
                  <c:v>396.5</c:v>
                </c:pt>
                <c:pt idx="2463">
                  <c:v>397.5</c:v>
                </c:pt>
                <c:pt idx="2464">
                  <c:v>398.5</c:v>
                </c:pt>
                <c:pt idx="2465">
                  <c:v>399</c:v>
                </c:pt>
                <c:pt idx="2466">
                  <c:v>399</c:v>
                </c:pt>
                <c:pt idx="2467">
                  <c:v>399</c:v>
                </c:pt>
                <c:pt idx="2468">
                  <c:v>399</c:v>
                </c:pt>
                <c:pt idx="2469">
                  <c:v>399</c:v>
                </c:pt>
                <c:pt idx="2470">
                  <c:v>399</c:v>
                </c:pt>
                <c:pt idx="2471">
                  <c:v>399</c:v>
                </c:pt>
                <c:pt idx="2472">
                  <c:v>399</c:v>
                </c:pt>
                <c:pt idx="2473">
                  <c:v>399</c:v>
                </c:pt>
                <c:pt idx="2474">
                  <c:v>399</c:v>
                </c:pt>
                <c:pt idx="2475">
                  <c:v>399</c:v>
                </c:pt>
                <c:pt idx="2476">
                  <c:v>399</c:v>
                </c:pt>
                <c:pt idx="2477">
                  <c:v>399</c:v>
                </c:pt>
                <c:pt idx="2478">
                  <c:v>399</c:v>
                </c:pt>
                <c:pt idx="2479">
                  <c:v>399</c:v>
                </c:pt>
                <c:pt idx="2480">
                  <c:v>399</c:v>
                </c:pt>
                <c:pt idx="2481">
                  <c:v>399</c:v>
                </c:pt>
                <c:pt idx="2482">
                  <c:v>399.75</c:v>
                </c:pt>
                <c:pt idx="2483">
                  <c:v>400.75</c:v>
                </c:pt>
                <c:pt idx="2484">
                  <c:v>401.75</c:v>
                </c:pt>
                <c:pt idx="2485">
                  <c:v>402.75</c:v>
                </c:pt>
                <c:pt idx="2486">
                  <c:v>403.75</c:v>
                </c:pt>
                <c:pt idx="2487">
                  <c:v>404.75</c:v>
                </c:pt>
                <c:pt idx="2488">
                  <c:v>405.75</c:v>
                </c:pt>
                <c:pt idx="2489">
                  <c:v>406.25</c:v>
                </c:pt>
                <c:pt idx="2490">
                  <c:v>406.25</c:v>
                </c:pt>
                <c:pt idx="2491">
                  <c:v>406.25</c:v>
                </c:pt>
                <c:pt idx="2492">
                  <c:v>406.25</c:v>
                </c:pt>
                <c:pt idx="2493">
                  <c:v>406.25</c:v>
                </c:pt>
                <c:pt idx="2494">
                  <c:v>406.25</c:v>
                </c:pt>
                <c:pt idx="2495">
                  <c:v>406.25</c:v>
                </c:pt>
                <c:pt idx="2496">
                  <c:v>406.25</c:v>
                </c:pt>
                <c:pt idx="2497">
                  <c:v>406.25</c:v>
                </c:pt>
                <c:pt idx="2498">
                  <c:v>406.25</c:v>
                </c:pt>
                <c:pt idx="2499">
                  <c:v>406.25</c:v>
                </c:pt>
                <c:pt idx="2500">
                  <c:v>406.25</c:v>
                </c:pt>
                <c:pt idx="2501">
                  <c:v>406.25</c:v>
                </c:pt>
                <c:pt idx="2502">
                  <c:v>406.25</c:v>
                </c:pt>
                <c:pt idx="2503">
                  <c:v>406.25</c:v>
                </c:pt>
                <c:pt idx="2504">
                  <c:v>406.25</c:v>
                </c:pt>
                <c:pt idx="2505">
                  <c:v>406.25</c:v>
                </c:pt>
                <c:pt idx="2506">
                  <c:v>406.75</c:v>
                </c:pt>
                <c:pt idx="2507">
                  <c:v>407.75</c:v>
                </c:pt>
                <c:pt idx="2508">
                  <c:v>408.75</c:v>
                </c:pt>
                <c:pt idx="2509">
                  <c:v>409.75</c:v>
                </c:pt>
                <c:pt idx="2510">
                  <c:v>410.75</c:v>
                </c:pt>
                <c:pt idx="2511">
                  <c:v>411.75</c:v>
                </c:pt>
                <c:pt idx="2512">
                  <c:v>412.75</c:v>
                </c:pt>
                <c:pt idx="2513">
                  <c:v>413.5</c:v>
                </c:pt>
                <c:pt idx="2514">
                  <c:v>413.5</c:v>
                </c:pt>
                <c:pt idx="2515">
                  <c:v>413.5</c:v>
                </c:pt>
                <c:pt idx="2516">
                  <c:v>413.5</c:v>
                </c:pt>
                <c:pt idx="2517">
                  <c:v>413.5</c:v>
                </c:pt>
                <c:pt idx="2518">
                  <c:v>413.5</c:v>
                </c:pt>
                <c:pt idx="2519">
                  <c:v>413.5</c:v>
                </c:pt>
                <c:pt idx="2520">
                  <c:v>413.5</c:v>
                </c:pt>
                <c:pt idx="2521">
                  <c:v>413.5</c:v>
                </c:pt>
                <c:pt idx="2522">
                  <c:v>413.5</c:v>
                </c:pt>
                <c:pt idx="2523">
                  <c:v>413.5</c:v>
                </c:pt>
                <c:pt idx="2524">
                  <c:v>413.5</c:v>
                </c:pt>
                <c:pt idx="2525">
                  <c:v>413.5</c:v>
                </c:pt>
                <c:pt idx="2526">
                  <c:v>413.5</c:v>
                </c:pt>
                <c:pt idx="2527">
                  <c:v>413.5</c:v>
                </c:pt>
                <c:pt idx="2528">
                  <c:v>413.5</c:v>
                </c:pt>
                <c:pt idx="2529">
                  <c:v>413.5</c:v>
                </c:pt>
                <c:pt idx="2530">
                  <c:v>413.5</c:v>
                </c:pt>
                <c:pt idx="2531">
                  <c:v>414</c:v>
                </c:pt>
                <c:pt idx="2532">
                  <c:v>415</c:v>
                </c:pt>
                <c:pt idx="2533">
                  <c:v>416</c:v>
                </c:pt>
                <c:pt idx="2534">
                  <c:v>417</c:v>
                </c:pt>
                <c:pt idx="2535">
                  <c:v>418</c:v>
                </c:pt>
                <c:pt idx="2536">
                  <c:v>418.75</c:v>
                </c:pt>
                <c:pt idx="2537">
                  <c:v>418.75</c:v>
                </c:pt>
                <c:pt idx="2538">
                  <c:v>418.75</c:v>
                </c:pt>
                <c:pt idx="2539">
                  <c:v>418.75</c:v>
                </c:pt>
                <c:pt idx="2540">
                  <c:v>418.75</c:v>
                </c:pt>
                <c:pt idx="2541">
                  <c:v>418.75</c:v>
                </c:pt>
                <c:pt idx="2542">
                  <c:v>418.75</c:v>
                </c:pt>
                <c:pt idx="2543">
                  <c:v>418.75</c:v>
                </c:pt>
                <c:pt idx="2544">
                  <c:v>418.75</c:v>
                </c:pt>
                <c:pt idx="2545">
                  <c:v>418.75</c:v>
                </c:pt>
                <c:pt idx="2546">
                  <c:v>418.75</c:v>
                </c:pt>
                <c:pt idx="2547">
                  <c:v>418.75</c:v>
                </c:pt>
                <c:pt idx="2548">
                  <c:v>418.75</c:v>
                </c:pt>
                <c:pt idx="2549">
                  <c:v>418.75</c:v>
                </c:pt>
                <c:pt idx="2550">
                  <c:v>418.75</c:v>
                </c:pt>
                <c:pt idx="2551">
                  <c:v>418.75</c:v>
                </c:pt>
                <c:pt idx="2552">
                  <c:v>418.75</c:v>
                </c:pt>
                <c:pt idx="2553">
                  <c:v>418.75</c:v>
                </c:pt>
                <c:pt idx="2554">
                  <c:v>418.75</c:v>
                </c:pt>
                <c:pt idx="2555">
                  <c:v>418.75</c:v>
                </c:pt>
                <c:pt idx="2556">
                  <c:v>419.75</c:v>
                </c:pt>
                <c:pt idx="2557">
                  <c:v>420.75</c:v>
                </c:pt>
                <c:pt idx="2558">
                  <c:v>421.75</c:v>
                </c:pt>
                <c:pt idx="2559">
                  <c:v>422.75</c:v>
                </c:pt>
                <c:pt idx="2560">
                  <c:v>423.5</c:v>
                </c:pt>
                <c:pt idx="2561">
                  <c:v>423.5</c:v>
                </c:pt>
                <c:pt idx="2562">
                  <c:v>423.5</c:v>
                </c:pt>
                <c:pt idx="2563">
                  <c:v>423.5</c:v>
                </c:pt>
                <c:pt idx="2564">
                  <c:v>423.5</c:v>
                </c:pt>
                <c:pt idx="2565">
                  <c:v>423.5</c:v>
                </c:pt>
                <c:pt idx="2566">
                  <c:v>423.5</c:v>
                </c:pt>
                <c:pt idx="2567">
                  <c:v>423.5</c:v>
                </c:pt>
                <c:pt idx="2568">
                  <c:v>423.5</c:v>
                </c:pt>
                <c:pt idx="2569">
                  <c:v>423.5</c:v>
                </c:pt>
                <c:pt idx="2570">
                  <c:v>423.5</c:v>
                </c:pt>
                <c:pt idx="2571">
                  <c:v>423.5</c:v>
                </c:pt>
                <c:pt idx="2572">
                  <c:v>423.5</c:v>
                </c:pt>
                <c:pt idx="2573">
                  <c:v>423.5</c:v>
                </c:pt>
                <c:pt idx="2574">
                  <c:v>423.5</c:v>
                </c:pt>
                <c:pt idx="2575">
                  <c:v>423.5</c:v>
                </c:pt>
                <c:pt idx="2576">
                  <c:v>423.5</c:v>
                </c:pt>
                <c:pt idx="2577">
                  <c:v>423.5</c:v>
                </c:pt>
                <c:pt idx="2578">
                  <c:v>424</c:v>
                </c:pt>
                <c:pt idx="2579">
                  <c:v>425</c:v>
                </c:pt>
                <c:pt idx="2580">
                  <c:v>426</c:v>
                </c:pt>
                <c:pt idx="2581">
                  <c:v>427</c:v>
                </c:pt>
                <c:pt idx="2582">
                  <c:v>428</c:v>
                </c:pt>
                <c:pt idx="2583">
                  <c:v>429</c:v>
                </c:pt>
                <c:pt idx="2584">
                  <c:v>430</c:v>
                </c:pt>
                <c:pt idx="2585">
                  <c:v>430.75</c:v>
                </c:pt>
                <c:pt idx="2586">
                  <c:v>430.75</c:v>
                </c:pt>
                <c:pt idx="2587">
                  <c:v>430.75</c:v>
                </c:pt>
                <c:pt idx="2588">
                  <c:v>430.75</c:v>
                </c:pt>
                <c:pt idx="2589">
                  <c:v>430.75</c:v>
                </c:pt>
                <c:pt idx="2590">
                  <c:v>430.75</c:v>
                </c:pt>
                <c:pt idx="2591">
                  <c:v>430.75</c:v>
                </c:pt>
                <c:pt idx="2592">
                  <c:v>430.75</c:v>
                </c:pt>
                <c:pt idx="2593">
                  <c:v>430.75</c:v>
                </c:pt>
                <c:pt idx="2594">
                  <c:v>430.75</c:v>
                </c:pt>
                <c:pt idx="2595">
                  <c:v>430.75</c:v>
                </c:pt>
                <c:pt idx="2596">
                  <c:v>430.75</c:v>
                </c:pt>
                <c:pt idx="2597">
                  <c:v>430.75</c:v>
                </c:pt>
                <c:pt idx="2598">
                  <c:v>430.75</c:v>
                </c:pt>
                <c:pt idx="2599">
                  <c:v>430.75</c:v>
                </c:pt>
                <c:pt idx="2600">
                  <c:v>430.75</c:v>
                </c:pt>
                <c:pt idx="2601">
                  <c:v>431.5</c:v>
                </c:pt>
                <c:pt idx="2602">
                  <c:v>432.5</c:v>
                </c:pt>
                <c:pt idx="2603">
                  <c:v>433.5</c:v>
                </c:pt>
                <c:pt idx="2604">
                  <c:v>434.5</c:v>
                </c:pt>
                <c:pt idx="2605">
                  <c:v>435.5</c:v>
                </c:pt>
                <c:pt idx="2606">
                  <c:v>436.5</c:v>
                </c:pt>
                <c:pt idx="2607">
                  <c:v>437.5</c:v>
                </c:pt>
                <c:pt idx="2608">
                  <c:v>438.5</c:v>
                </c:pt>
                <c:pt idx="2609">
                  <c:v>439.5</c:v>
                </c:pt>
                <c:pt idx="2610">
                  <c:v>439.75</c:v>
                </c:pt>
                <c:pt idx="2611">
                  <c:v>439.75</c:v>
                </c:pt>
                <c:pt idx="2612">
                  <c:v>439.75</c:v>
                </c:pt>
                <c:pt idx="2613">
                  <c:v>439.75</c:v>
                </c:pt>
                <c:pt idx="2614">
                  <c:v>439.75</c:v>
                </c:pt>
                <c:pt idx="2615">
                  <c:v>439.75</c:v>
                </c:pt>
                <c:pt idx="2616">
                  <c:v>439.75</c:v>
                </c:pt>
                <c:pt idx="2617">
                  <c:v>439.75</c:v>
                </c:pt>
                <c:pt idx="2618">
                  <c:v>439.75</c:v>
                </c:pt>
                <c:pt idx="2619">
                  <c:v>439.75</c:v>
                </c:pt>
                <c:pt idx="2620">
                  <c:v>439.75</c:v>
                </c:pt>
                <c:pt idx="2621">
                  <c:v>439.75</c:v>
                </c:pt>
                <c:pt idx="2622">
                  <c:v>439.75</c:v>
                </c:pt>
                <c:pt idx="2623">
                  <c:v>439.75</c:v>
                </c:pt>
                <c:pt idx="2624">
                  <c:v>439.75</c:v>
                </c:pt>
                <c:pt idx="2625">
                  <c:v>439.75</c:v>
                </c:pt>
                <c:pt idx="2626">
                  <c:v>439.75</c:v>
                </c:pt>
                <c:pt idx="2627">
                  <c:v>440.25</c:v>
                </c:pt>
                <c:pt idx="2628">
                  <c:v>440.25</c:v>
                </c:pt>
                <c:pt idx="2629">
                  <c:v>441.25</c:v>
                </c:pt>
                <c:pt idx="2630">
                  <c:v>442.25</c:v>
                </c:pt>
                <c:pt idx="2631">
                  <c:v>443.25</c:v>
                </c:pt>
                <c:pt idx="2632">
                  <c:v>444</c:v>
                </c:pt>
                <c:pt idx="2633">
                  <c:v>444</c:v>
                </c:pt>
                <c:pt idx="2634">
                  <c:v>444</c:v>
                </c:pt>
                <c:pt idx="2635">
                  <c:v>444</c:v>
                </c:pt>
                <c:pt idx="2636">
                  <c:v>444</c:v>
                </c:pt>
                <c:pt idx="2637">
                  <c:v>444</c:v>
                </c:pt>
                <c:pt idx="2638">
                  <c:v>444</c:v>
                </c:pt>
                <c:pt idx="2639">
                  <c:v>444</c:v>
                </c:pt>
                <c:pt idx="2640">
                  <c:v>444</c:v>
                </c:pt>
                <c:pt idx="2641">
                  <c:v>444</c:v>
                </c:pt>
                <c:pt idx="2642">
                  <c:v>444</c:v>
                </c:pt>
                <c:pt idx="2643">
                  <c:v>444</c:v>
                </c:pt>
                <c:pt idx="2644">
                  <c:v>444</c:v>
                </c:pt>
                <c:pt idx="2645">
                  <c:v>444</c:v>
                </c:pt>
                <c:pt idx="2646">
                  <c:v>444</c:v>
                </c:pt>
                <c:pt idx="2647">
                  <c:v>444</c:v>
                </c:pt>
                <c:pt idx="2648">
                  <c:v>444</c:v>
                </c:pt>
                <c:pt idx="2649">
                  <c:v>444</c:v>
                </c:pt>
                <c:pt idx="2650">
                  <c:v>444</c:v>
                </c:pt>
                <c:pt idx="2651">
                  <c:v>444.75</c:v>
                </c:pt>
                <c:pt idx="2652">
                  <c:v>445.75</c:v>
                </c:pt>
                <c:pt idx="2653">
                  <c:v>446.75</c:v>
                </c:pt>
                <c:pt idx="2654">
                  <c:v>447.75</c:v>
                </c:pt>
                <c:pt idx="2655">
                  <c:v>448.75</c:v>
                </c:pt>
                <c:pt idx="2656">
                  <c:v>449.75</c:v>
                </c:pt>
                <c:pt idx="2657">
                  <c:v>450.25</c:v>
                </c:pt>
                <c:pt idx="2658">
                  <c:v>450.25</c:v>
                </c:pt>
                <c:pt idx="2659">
                  <c:v>450.25</c:v>
                </c:pt>
                <c:pt idx="2660">
                  <c:v>450.25</c:v>
                </c:pt>
                <c:pt idx="2661">
                  <c:v>450.25</c:v>
                </c:pt>
                <c:pt idx="2662">
                  <c:v>450.25</c:v>
                </c:pt>
                <c:pt idx="2663">
                  <c:v>450.25</c:v>
                </c:pt>
                <c:pt idx="2664">
                  <c:v>450.25</c:v>
                </c:pt>
                <c:pt idx="2665">
                  <c:v>450.25</c:v>
                </c:pt>
                <c:pt idx="2666">
                  <c:v>450.25</c:v>
                </c:pt>
                <c:pt idx="2667">
                  <c:v>450.25</c:v>
                </c:pt>
                <c:pt idx="2668">
                  <c:v>450.25</c:v>
                </c:pt>
                <c:pt idx="2669">
                  <c:v>450.25</c:v>
                </c:pt>
                <c:pt idx="2670">
                  <c:v>450.25</c:v>
                </c:pt>
                <c:pt idx="2671">
                  <c:v>450.25</c:v>
                </c:pt>
                <c:pt idx="2672">
                  <c:v>450.25</c:v>
                </c:pt>
                <c:pt idx="2673">
                  <c:v>450.25</c:v>
                </c:pt>
                <c:pt idx="2674">
                  <c:v>450.25</c:v>
                </c:pt>
                <c:pt idx="2675">
                  <c:v>451.25</c:v>
                </c:pt>
                <c:pt idx="2676">
                  <c:v>452.25</c:v>
                </c:pt>
                <c:pt idx="2677">
                  <c:v>453.25</c:v>
                </c:pt>
                <c:pt idx="2678">
                  <c:v>454.25</c:v>
                </c:pt>
                <c:pt idx="2679">
                  <c:v>455.25</c:v>
                </c:pt>
                <c:pt idx="2680">
                  <c:v>456.25</c:v>
                </c:pt>
                <c:pt idx="2681">
                  <c:v>456.75</c:v>
                </c:pt>
                <c:pt idx="2682">
                  <c:v>456.75</c:v>
                </c:pt>
                <c:pt idx="2683">
                  <c:v>456.75</c:v>
                </c:pt>
                <c:pt idx="2684">
                  <c:v>456.75</c:v>
                </c:pt>
                <c:pt idx="2685">
                  <c:v>456.75</c:v>
                </c:pt>
                <c:pt idx="2686">
                  <c:v>456.75</c:v>
                </c:pt>
                <c:pt idx="2687">
                  <c:v>456.75</c:v>
                </c:pt>
                <c:pt idx="2688">
                  <c:v>456.75</c:v>
                </c:pt>
                <c:pt idx="2689">
                  <c:v>456.75</c:v>
                </c:pt>
                <c:pt idx="2690">
                  <c:v>456.75</c:v>
                </c:pt>
                <c:pt idx="2691">
                  <c:v>456.75</c:v>
                </c:pt>
                <c:pt idx="2692">
                  <c:v>456.75</c:v>
                </c:pt>
                <c:pt idx="2693">
                  <c:v>456.75</c:v>
                </c:pt>
                <c:pt idx="2694">
                  <c:v>456.75</c:v>
                </c:pt>
                <c:pt idx="2695">
                  <c:v>456.75</c:v>
                </c:pt>
                <c:pt idx="2696">
                  <c:v>456.75</c:v>
                </c:pt>
                <c:pt idx="2697">
                  <c:v>456.75</c:v>
                </c:pt>
                <c:pt idx="2698">
                  <c:v>456.75</c:v>
                </c:pt>
                <c:pt idx="2699">
                  <c:v>457.75</c:v>
                </c:pt>
                <c:pt idx="2700">
                  <c:v>458.75</c:v>
                </c:pt>
                <c:pt idx="2701">
                  <c:v>459.75</c:v>
                </c:pt>
                <c:pt idx="2702">
                  <c:v>460.75</c:v>
                </c:pt>
                <c:pt idx="2703">
                  <c:v>461.75</c:v>
                </c:pt>
                <c:pt idx="2704">
                  <c:v>462.75</c:v>
                </c:pt>
                <c:pt idx="2705">
                  <c:v>462.75</c:v>
                </c:pt>
                <c:pt idx="2706">
                  <c:v>462.75</c:v>
                </c:pt>
                <c:pt idx="2707">
                  <c:v>462.75</c:v>
                </c:pt>
                <c:pt idx="2708">
                  <c:v>462.75</c:v>
                </c:pt>
                <c:pt idx="2709">
                  <c:v>462.75</c:v>
                </c:pt>
                <c:pt idx="2710">
                  <c:v>462.75</c:v>
                </c:pt>
                <c:pt idx="2711">
                  <c:v>462.75</c:v>
                </c:pt>
                <c:pt idx="2712">
                  <c:v>462.75</c:v>
                </c:pt>
                <c:pt idx="2713">
                  <c:v>462.75</c:v>
                </c:pt>
                <c:pt idx="2714">
                  <c:v>462.75</c:v>
                </c:pt>
                <c:pt idx="2715">
                  <c:v>462.75</c:v>
                </c:pt>
                <c:pt idx="2716">
                  <c:v>462.75</c:v>
                </c:pt>
                <c:pt idx="2717">
                  <c:v>462.75</c:v>
                </c:pt>
                <c:pt idx="2718">
                  <c:v>462.75</c:v>
                </c:pt>
                <c:pt idx="2719">
                  <c:v>462.75</c:v>
                </c:pt>
                <c:pt idx="2720">
                  <c:v>462.75</c:v>
                </c:pt>
                <c:pt idx="2721">
                  <c:v>462.75</c:v>
                </c:pt>
                <c:pt idx="2722">
                  <c:v>462.75</c:v>
                </c:pt>
                <c:pt idx="2723">
                  <c:v>462.75</c:v>
                </c:pt>
                <c:pt idx="2724">
                  <c:v>462.75</c:v>
                </c:pt>
                <c:pt idx="2725">
                  <c:v>462.75</c:v>
                </c:pt>
                <c:pt idx="2726">
                  <c:v>462.75</c:v>
                </c:pt>
                <c:pt idx="2727">
                  <c:v>462.75</c:v>
                </c:pt>
                <c:pt idx="2728">
                  <c:v>462.75</c:v>
                </c:pt>
                <c:pt idx="2729">
                  <c:v>462.75</c:v>
                </c:pt>
                <c:pt idx="2730">
                  <c:v>462.75</c:v>
                </c:pt>
                <c:pt idx="2731">
                  <c:v>462.75</c:v>
                </c:pt>
                <c:pt idx="2732">
                  <c:v>462.75</c:v>
                </c:pt>
                <c:pt idx="2733">
                  <c:v>462.75</c:v>
                </c:pt>
                <c:pt idx="2734">
                  <c:v>462.75</c:v>
                </c:pt>
                <c:pt idx="2735">
                  <c:v>462.75</c:v>
                </c:pt>
                <c:pt idx="2736">
                  <c:v>462.75</c:v>
                </c:pt>
                <c:pt idx="2737">
                  <c:v>462.75</c:v>
                </c:pt>
                <c:pt idx="2738">
                  <c:v>462.75</c:v>
                </c:pt>
                <c:pt idx="2739">
                  <c:v>462.75</c:v>
                </c:pt>
                <c:pt idx="2740">
                  <c:v>462.75</c:v>
                </c:pt>
                <c:pt idx="2741">
                  <c:v>462.75</c:v>
                </c:pt>
                <c:pt idx="2742">
                  <c:v>462.75</c:v>
                </c:pt>
                <c:pt idx="2743">
                  <c:v>462.75</c:v>
                </c:pt>
                <c:pt idx="2744">
                  <c:v>462.75</c:v>
                </c:pt>
                <c:pt idx="2745">
                  <c:v>462.75</c:v>
                </c:pt>
                <c:pt idx="2746">
                  <c:v>462.75</c:v>
                </c:pt>
                <c:pt idx="2747">
                  <c:v>463.25</c:v>
                </c:pt>
                <c:pt idx="2748">
                  <c:v>464.25</c:v>
                </c:pt>
                <c:pt idx="2749">
                  <c:v>465.25</c:v>
                </c:pt>
                <c:pt idx="2750">
                  <c:v>466.25</c:v>
                </c:pt>
                <c:pt idx="2751">
                  <c:v>467.25</c:v>
                </c:pt>
                <c:pt idx="2752">
                  <c:v>468.25</c:v>
                </c:pt>
                <c:pt idx="2753">
                  <c:v>468.75</c:v>
                </c:pt>
                <c:pt idx="2754">
                  <c:v>468.75</c:v>
                </c:pt>
                <c:pt idx="2755">
                  <c:v>468.75</c:v>
                </c:pt>
                <c:pt idx="2756">
                  <c:v>468.75</c:v>
                </c:pt>
                <c:pt idx="2757">
                  <c:v>468.75</c:v>
                </c:pt>
                <c:pt idx="2758">
                  <c:v>468.75</c:v>
                </c:pt>
                <c:pt idx="2759">
                  <c:v>468.75</c:v>
                </c:pt>
                <c:pt idx="2760">
                  <c:v>468.75</c:v>
                </c:pt>
                <c:pt idx="2761">
                  <c:v>468.75</c:v>
                </c:pt>
                <c:pt idx="2762">
                  <c:v>468.75</c:v>
                </c:pt>
                <c:pt idx="2763">
                  <c:v>468.75</c:v>
                </c:pt>
                <c:pt idx="2764">
                  <c:v>468.75</c:v>
                </c:pt>
                <c:pt idx="2765">
                  <c:v>468.75</c:v>
                </c:pt>
                <c:pt idx="2766">
                  <c:v>468.75</c:v>
                </c:pt>
                <c:pt idx="2767">
                  <c:v>468.75</c:v>
                </c:pt>
                <c:pt idx="2768">
                  <c:v>468.75</c:v>
                </c:pt>
                <c:pt idx="2769">
                  <c:v>469.5</c:v>
                </c:pt>
                <c:pt idx="2770">
                  <c:v>470.5</c:v>
                </c:pt>
                <c:pt idx="2771">
                  <c:v>471.5</c:v>
                </c:pt>
                <c:pt idx="2772">
                  <c:v>472.5</c:v>
                </c:pt>
                <c:pt idx="2773">
                  <c:v>473.5</c:v>
                </c:pt>
                <c:pt idx="2774">
                  <c:v>474.5</c:v>
                </c:pt>
                <c:pt idx="2775">
                  <c:v>475.5</c:v>
                </c:pt>
                <c:pt idx="2776">
                  <c:v>476.5</c:v>
                </c:pt>
                <c:pt idx="2777">
                  <c:v>477.25</c:v>
                </c:pt>
                <c:pt idx="2778">
                  <c:v>477.25</c:v>
                </c:pt>
                <c:pt idx="2779">
                  <c:v>477.25</c:v>
                </c:pt>
                <c:pt idx="2780">
                  <c:v>477.25</c:v>
                </c:pt>
                <c:pt idx="2781">
                  <c:v>477.25</c:v>
                </c:pt>
                <c:pt idx="2782">
                  <c:v>477.25</c:v>
                </c:pt>
                <c:pt idx="2783">
                  <c:v>477.25</c:v>
                </c:pt>
                <c:pt idx="2784">
                  <c:v>477.25</c:v>
                </c:pt>
                <c:pt idx="2785">
                  <c:v>477.25</c:v>
                </c:pt>
                <c:pt idx="2786">
                  <c:v>477.25</c:v>
                </c:pt>
                <c:pt idx="2787">
                  <c:v>477.25</c:v>
                </c:pt>
                <c:pt idx="2788">
                  <c:v>477.25</c:v>
                </c:pt>
                <c:pt idx="2789">
                  <c:v>477.25</c:v>
                </c:pt>
                <c:pt idx="2790">
                  <c:v>477.25</c:v>
                </c:pt>
                <c:pt idx="2791">
                  <c:v>477.25</c:v>
                </c:pt>
                <c:pt idx="2792">
                  <c:v>477.25</c:v>
                </c:pt>
                <c:pt idx="2793">
                  <c:v>477.25</c:v>
                </c:pt>
                <c:pt idx="2794">
                  <c:v>477.75</c:v>
                </c:pt>
                <c:pt idx="2795">
                  <c:v>478.75</c:v>
                </c:pt>
                <c:pt idx="2796">
                  <c:v>479.75</c:v>
                </c:pt>
                <c:pt idx="2797">
                  <c:v>480.75</c:v>
                </c:pt>
                <c:pt idx="2798">
                  <c:v>481.75</c:v>
                </c:pt>
                <c:pt idx="2799">
                  <c:v>482.75</c:v>
                </c:pt>
                <c:pt idx="2800">
                  <c:v>483.75</c:v>
                </c:pt>
                <c:pt idx="2801">
                  <c:v>483.75</c:v>
                </c:pt>
                <c:pt idx="2802">
                  <c:v>483.75</c:v>
                </c:pt>
                <c:pt idx="2803">
                  <c:v>483.75</c:v>
                </c:pt>
                <c:pt idx="2804">
                  <c:v>483.75</c:v>
                </c:pt>
                <c:pt idx="2805">
                  <c:v>483.75</c:v>
                </c:pt>
                <c:pt idx="2806">
                  <c:v>483.75</c:v>
                </c:pt>
                <c:pt idx="2807">
                  <c:v>483.75</c:v>
                </c:pt>
                <c:pt idx="2808">
                  <c:v>483.75</c:v>
                </c:pt>
                <c:pt idx="2809">
                  <c:v>483.75</c:v>
                </c:pt>
                <c:pt idx="2810">
                  <c:v>483.75</c:v>
                </c:pt>
                <c:pt idx="2811">
                  <c:v>483.75</c:v>
                </c:pt>
                <c:pt idx="2812">
                  <c:v>483.75</c:v>
                </c:pt>
                <c:pt idx="2813">
                  <c:v>483.75</c:v>
                </c:pt>
                <c:pt idx="2814">
                  <c:v>483.75</c:v>
                </c:pt>
                <c:pt idx="2815">
                  <c:v>483.75</c:v>
                </c:pt>
                <c:pt idx="2816">
                  <c:v>483.75</c:v>
                </c:pt>
                <c:pt idx="2817">
                  <c:v>483.75</c:v>
                </c:pt>
                <c:pt idx="2818">
                  <c:v>483.75</c:v>
                </c:pt>
                <c:pt idx="2819">
                  <c:v>483.75</c:v>
                </c:pt>
                <c:pt idx="2820">
                  <c:v>483.75</c:v>
                </c:pt>
                <c:pt idx="2821">
                  <c:v>484</c:v>
                </c:pt>
                <c:pt idx="2822">
                  <c:v>484</c:v>
                </c:pt>
                <c:pt idx="2823">
                  <c:v>484</c:v>
                </c:pt>
                <c:pt idx="2824">
                  <c:v>484</c:v>
                </c:pt>
                <c:pt idx="2825">
                  <c:v>484</c:v>
                </c:pt>
                <c:pt idx="2826">
                  <c:v>484</c:v>
                </c:pt>
                <c:pt idx="2827">
                  <c:v>484</c:v>
                </c:pt>
                <c:pt idx="2828">
                  <c:v>484</c:v>
                </c:pt>
                <c:pt idx="2829">
                  <c:v>484</c:v>
                </c:pt>
                <c:pt idx="2830">
                  <c:v>484</c:v>
                </c:pt>
                <c:pt idx="2831">
                  <c:v>484</c:v>
                </c:pt>
                <c:pt idx="2832">
                  <c:v>484</c:v>
                </c:pt>
                <c:pt idx="2833">
                  <c:v>484</c:v>
                </c:pt>
                <c:pt idx="2834">
                  <c:v>484</c:v>
                </c:pt>
                <c:pt idx="2835">
                  <c:v>484</c:v>
                </c:pt>
                <c:pt idx="2836">
                  <c:v>484</c:v>
                </c:pt>
                <c:pt idx="2837">
                  <c:v>484</c:v>
                </c:pt>
                <c:pt idx="2838">
                  <c:v>484</c:v>
                </c:pt>
                <c:pt idx="2839">
                  <c:v>484</c:v>
                </c:pt>
                <c:pt idx="2840">
                  <c:v>484</c:v>
                </c:pt>
                <c:pt idx="2841">
                  <c:v>484</c:v>
                </c:pt>
                <c:pt idx="2842">
                  <c:v>484</c:v>
                </c:pt>
                <c:pt idx="2843">
                  <c:v>484</c:v>
                </c:pt>
                <c:pt idx="2844">
                  <c:v>484</c:v>
                </c:pt>
                <c:pt idx="2845">
                  <c:v>484</c:v>
                </c:pt>
                <c:pt idx="2846">
                  <c:v>484</c:v>
                </c:pt>
                <c:pt idx="2847">
                  <c:v>484</c:v>
                </c:pt>
                <c:pt idx="2848">
                  <c:v>484</c:v>
                </c:pt>
                <c:pt idx="2849">
                  <c:v>484</c:v>
                </c:pt>
                <c:pt idx="2850">
                  <c:v>484</c:v>
                </c:pt>
                <c:pt idx="2851">
                  <c:v>484</c:v>
                </c:pt>
                <c:pt idx="2852">
                  <c:v>484</c:v>
                </c:pt>
                <c:pt idx="2853">
                  <c:v>484</c:v>
                </c:pt>
                <c:pt idx="2854">
                  <c:v>484</c:v>
                </c:pt>
                <c:pt idx="2855">
                  <c:v>484</c:v>
                </c:pt>
                <c:pt idx="2856">
                  <c:v>484</c:v>
                </c:pt>
                <c:pt idx="2857">
                  <c:v>484</c:v>
                </c:pt>
                <c:pt idx="2858">
                  <c:v>484</c:v>
                </c:pt>
                <c:pt idx="2859">
                  <c:v>484</c:v>
                </c:pt>
                <c:pt idx="2860">
                  <c:v>484</c:v>
                </c:pt>
                <c:pt idx="2861">
                  <c:v>484</c:v>
                </c:pt>
                <c:pt idx="2862">
                  <c:v>484</c:v>
                </c:pt>
                <c:pt idx="2863">
                  <c:v>484</c:v>
                </c:pt>
                <c:pt idx="2864">
                  <c:v>484</c:v>
                </c:pt>
                <c:pt idx="2865">
                  <c:v>484</c:v>
                </c:pt>
                <c:pt idx="2866">
                  <c:v>484</c:v>
                </c:pt>
                <c:pt idx="2867">
                  <c:v>484</c:v>
                </c:pt>
                <c:pt idx="2868">
                  <c:v>484.75</c:v>
                </c:pt>
                <c:pt idx="2869">
                  <c:v>485.75</c:v>
                </c:pt>
                <c:pt idx="2870">
                  <c:v>486.75</c:v>
                </c:pt>
                <c:pt idx="2871">
                  <c:v>487.75</c:v>
                </c:pt>
                <c:pt idx="2872">
                  <c:v>488</c:v>
                </c:pt>
                <c:pt idx="2873">
                  <c:v>488</c:v>
                </c:pt>
                <c:pt idx="2874">
                  <c:v>488</c:v>
                </c:pt>
                <c:pt idx="2875">
                  <c:v>488</c:v>
                </c:pt>
                <c:pt idx="2876">
                  <c:v>488</c:v>
                </c:pt>
                <c:pt idx="2877">
                  <c:v>488</c:v>
                </c:pt>
                <c:pt idx="2878">
                  <c:v>488</c:v>
                </c:pt>
                <c:pt idx="2879">
                  <c:v>488</c:v>
                </c:pt>
                <c:pt idx="2880">
                  <c:v>488</c:v>
                </c:pt>
                <c:pt idx="2881">
                  <c:v>488</c:v>
                </c:pt>
                <c:pt idx="2882">
                  <c:v>488</c:v>
                </c:pt>
                <c:pt idx="2883">
                  <c:v>488</c:v>
                </c:pt>
                <c:pt idx="2884">
                  <c:v>488</c:v>
                </c:pt>
                <c:pt idx="2885">
                  <c:v>488</c:v>
                </c:pt>
                <c:pt idx="2886">
                  <c:v>488</c:v>
                </c:pt>
                <c:pt idx="2887">
                  <c:v>488</c:v>
                </c:pt>
                <c:pt idx="2888">
                  <c:v>488</c:v>
                </c:pt>
                <c:pt idx="2889">
                  <c:v>488</c:v>
                </c:pt>
                <c:pt idx="2890">
                  <c:v>489</c:v>
                </c:pt>
                <c:pt idx="2891">
                  <c:v>490</c:v>
                </c:pt>
                <c:pt idx="2892">
                  <c:v>491</c:v>
                </c:pt>
                <c:pt idx="2893">
                  <c:v>492</c:v>
                </c:pt>
                <c:pt idx="2894">
                  <c:v>493</c:v>
                </c:pt>
                <c:pt idx="2895">
                  <c:v>494</c:v>
                </c:pt>
                <c:pt idx="2896">
                  <c:v>495</c:v>
                </c:pt>
                <c:pt idx="2897">
                  <c:v>495.75</c:v>
                </c:pt>
                <c:pt idx="2898">
                  <c:v>495.75</c:v>
                </c:pt>
                <c:pt idx="2899">
                  <c:v>495.75</c:v>
                </c:pt>
                <c:pt idx="2900">
                  <c:v>495.75</c:v>
                </c:pt>
                <c:pt idx="2901">
                  <c:v>495.75</c:v>
                </c:pt>
                <c:pt idx="2902">
                  <c:v>495.75</c:v>
                </c:pt>
                <c:pt idx="2903">
                  <c:v>495.75</c:v>
                </c:pt>
                <c:pt idx="2904">
                  <c:v>495.75</c:v>
                </c:pt>
                <c:pt idx="2905">
                  <c:v>495.75</c:v>
                </c:pt>
                <c:pt idx="2906">
                  <c:v>495.75</c:v>
                </c:pt>
                <c:pt idx="2907">
                  <c:v>495.75</c:v>
                </c:pt>
                <c:pt idx="2908">
                  <c:v>495.75</c:v>
                </c:pt>
                <c:pt idx="2909">
                  <c:v>495.75</c:v>
                </c:pt>
                <c:pt idx="2910">
                  <c:v>495.75</c:v>
                </c:pt>
                <c:pt idx="2911">
                  <c:v>495.75</c:v>
                </c:pt>
                <c:pt idx="2912">
                  <c:v>495.75</c:v>
                </c:pt>
                <c:pt idx="2913">
                  <c:v>495.75</c:v>
                </c:pt>
                <c:pt idx="2914">
                  <c:v>495.75</c:v>
                </c:pt>
                <c:pt idx="2915">
                  <c:v>495.75</c:v>
                </c:pt>
                <c:pt idx="2916">
                  <c:v>495.75</c:v>
                </c:pt>
                <c:pt idx="2917">
                  <c:v>496.5</c:v>
                </c:pt>
                <c:pt idx="2918">
                  <c:v>497.5</c:v>
                </c:pt>
                <c:pt idx="2919">
                  <c:v>498.5</c:v>
                </c:pt>
                <c:pt idx="2920">
                  <c:v>499.25</c:v>
                </c:pt>
                <c:pt idx="2921">
                  <c:v>499.25</c:v>
                </c:pt>
                <c:pt idx="2922">
                  <c:v>499.25</c:v>
                </c:pt>
                <c:pt idx="2923">
                  <c:v>499.25</c:v>
                </c:pt>
                <c:pt idx="2924">
                  <c:v>499.25</c:v>
                </c:pt>
                <c:pt idx="2925">
                  <c:v>499.25</c:v>
                </c:pt>
                <c:pt idx="2926">
                  <c:v>499.25</c:v>
                </c:pt>
                <c:pt idx="2927">
                  <c:v>499.25</c:v>
                </c:pt>
                <c:pt idx="2928">
                  <c:v>499.25</c:v>
                </c:pt>
                <c:pt idx="2929">
                  <c:v>499.25</c:v>
                </c:pt>
                <c:pt idx="2930">
                  <c:v>499.25</c:v>
                </c:pt>
                <c:pt idx="2931">
                  <c:v>499.25</c:v>
                </c:pt>
                <c:pt idx="2932">
                  <c:v>499.25</c:v>
                </c:pt>
                <c:pt idx="2933">
                  <c:v>499.25</c:v>
                </c:pt>
                <c:pt idx="2934">
                  <c:v>499.25</c:v>
                </c:pt>
                <c:pt idx="2935">
                  <c:v>499.25</c:v>
                </c:pt>
                <c:pt idx="2936">
                  <c:v>499.25</c:v>
                </c:pt>
                <c:pt idx="2937">
                  <c:v>499.25</c:v>
                </c:pt>
                <c:pt idx="2938">
                  <c:v>499.25</c:v>
                </c:pt>
                <c:pt idx="2939">
                  <c:v>499.25</c:v>
                </c:pt>
                <c:pt idx="2940">
                  <c:v>500.25</c:v>
                </c:pt>
                <c:pt idx="2941">
                  <c:v>501.25</c:v>
                </c:pt>
                <c:pt idx="2942">
                  <c:v>502.25</c:v>
                </c:pt>
                <c:pt idx="2943">
                  <c:v>503.25</c:v>
                </c:pt>
                <c:pt idx="2944">
                  <c:v>504</c:v>
                </c:pt>
                <c:pt idx="2945">
                  <c:v>504</c:v>
                </c:pt>
                <c:pt idx="2946">
                  <c:v>504</c:v>
                </c:pt>
                <c:pt idx="2947">
                  <c:v>504</c:v>
                </c:pt>
                <c:pt idx="2948">
                  <c:v>504</c:v>
                </c:pt>
                <c:pt idx="2949">
                  <c:v>504</c:v>
                </c:pt>
                <c:pt idx="2950">
                  <c:v>504</c:v>
                </c:pt>
                <c:pt idx="2951">
                  <c:v>504</c:v>
                </c:pt>
                <c:pt idx="2952">
                  <c:v>504</c:v>
                </c:pt>
                <c:pt idx="2953">
                  <c:v>504</c:v>
                </c:pt>
                <c:pt idx="2954">
                  <c:v>504</c:v>
                </c:pt>
                <c:pt idx="2955">
                  <c:v>504</c:v>
                </c:pt>
                <c:pt idx="2956">
                  <c:v>504</c:v>
                </c:pt>
                <c:pt idx="2957">
                  <c:v>504</c:v>
                </c:pt>
                <c:pt idx="2958">
                  <c:v>504</c:v>
                </c:pt>
                <c:pt idx="2959">
                  <c:v>504</c:v>
                </c:pt>
                <c:pt idx="2960">
                  <c:v>504</c:v>
                </c:pt>
                <c:pt idx="2961">
                  <c:v>504</c:v>
                </c:pt>
                <c:pt idx="2962">
                  <c:v>504</c:v>
                </c:pt>
                <c:pt idx="2963">
                  <c:v>504</c:v>
                </c:pt>
                <c:pt idx="2964">
                  <c:v>504</c:v>
                </c:pt>
                <c:pt idx="2965">
                  <c:v>504</c:v>
                </c:pt>
                <c:pt idx="2966">
                  <c:v>504.75</c:v>
                </c:pt>
                <c:pt idx="2967">
                  <c:v>505.75</c:v>
                </c:pt>
                <c:pt idx="2968">
                  <c:v>506.5</c:v>
                </c:pt>
                <c:pt idx="2969">
                  <c:v>506.5</c:v>
                </c:pt>
                <c:pt idx="2970">
                  <c:v>506.5</c:v>
                </c:pt>
                <c:pt idx="2971">
                  <c:v>506.5</c:v>
                </c:pt>
                <c:pt idx="2972">
                  <c:v>506.5</c:v>
                </c:pt>
                <c:pt idx="2973">
                  <c:v>506.5</c:v>
                </c:pt>
                <c:pt idx="2974">
                  <c:v>506.5</c:v>
                </c:pt>
                <c:pt idx="2975">
                  <c:v>506.5</c:v>
                </c:pt>
                <c:pt idx="2976">
                  <c:v>506.5</c:v>
                </c:pt>
                <c:pt idx="2977">
                  <c:v>506.5</c:v>
                </c:pt>
                <c:pt idx="2978">
                  <c:v>506.5</c:v>
                </c:pt>
                <c:pt idx="2979">
                  <c:v>506.5</c:v>
                </c:pt>
                <c:pt idx="2980">
                  <c:v>506.5</c:v>
                </c:pt>
                <c:pt idx="2981">
                  <c:v>506.5</c:v>
                </c:pt>
                <c:pt idx="2982">
                  <c:v>506.5</c:v>
                </c:pt>
                <c:pt idx="2983">
                  <c:v>506.5</c:v>
                </c:pt>
                <c:pt idx="2984">
                  <c:v>506.5</c:v>
                </c:pt>
                <c:pt idx="2985">
                  <c:v>506.5</c:v>
                </c:pt>
                <c:pt idx="2986">
                  <c:v>506.5</c:v>
                </c:pt>
                <c:pt idx="2987">
                  <c:v>506.5</c:v>
                </c:pt>
                <c:pt idx="2988">
                  <c:v>506.5</c:v>
                </c:pt>
                <c:pt idx="2989">
                  <c:v>506.5</c:v>
                </c:pt>
                <c:pt idx="2990">
                  <c:v>506.5</c:v>
                </c:pt>
                <c:pt idx="2991">
                  <c:v>506.5</c:v>
                </c:pt>
                <c:pt idx="2992">
                  <c:v>506.5</c:v>
                </c:pt>
                <c:pt idx="2993">
                  <c:v>506.5</c:v>
                </c:pt>
                <c:pt idx="2994">
                  <c:v>506.5</c:v>
                </c:pt>
                <c:pt idx="2995">
                  <c:v>506.5</c:v>
                </c:pt>
                <c:pt idx="2996">
                  <c:v>506.5</c:v>
                </c:pt>
                <c:pt idx="2997">
                  <c:v>506.5</c:v>
                </c:pt>
                <c:pt idx="2998">
                  <c:v>506.5</c:v>
                </c:pt>
                <c:pt idx="2999">
                  <c:v>506.5</c:v>
                </c:pt>
                <c:pt idx="3000">
                  <c:v>506.5</c:v>
                </c:pt>
                <c:pt idx="3001">
                  <c:v>506.5</c:v>
                </c:pt>
                <c:pt idx="3002">
                  <c:v>506.5</c:v>
                </c:pt>
                <c:pt idx="3003">
                  <c:v>506.5</c:v>
                </c:pt>
                <c:pt idx="3004">
                  <c:v>506.5</c:v>
                </c:pt>
                <c:pt idx="3005">
                  <c:v>506.5</c:v>
                </c:pt>
                <c:pt idx="3006">
                  <c:v>506.5</c:v>
                </c:pt>
                <c:pt idx="3007">
                  <c:v>506.5</c:v>
                </c:pt>
                <c:pt idx="3008">
                  <c:v>506.5</c:v>
                </c:pt>
                <c:pt idx="3009">
                  <c:v>506.5</c:v>
                </c:pt>
                <c:pt idx="3010">
                  <c:v>506.5</c:v>
                </c:pt>
                <c:pt idx="3011">
                  <c:v>506.5</c:v>
                </c:pt>
                <c:pt idx="3012">
                  <c:v>506.5</c:v>
                </c:pt>
                <c:pt idx="3013">
                  <c:v>506.5</c:v>
                </c:pt>
                <c:pt idx="3014">
                  <c:v>506.5</c:v>
                </c:pt>
                <c:pt idx="3015">
                  <c:v>506.5</c:v>
                </c:pt>
                <c:pt idx="3016">
                  <c:v>506.5</c:v>
                </c:pt>
                <c:pt idx="3017">
                  <c:v>506.5</c:v>
                </c:pt>
                <c:pt idx="3018">
                  <c:v>506.5</c:v>
                </c:pt>
                <c:pt idx="3019">
                  <c:v>506.5</c:v>
                </c:pt>
                <c:pt idx="3020">
                  <c:v>506.5</c:v>
                </c:pt>
                <c:pt idx="3021">
                  <c:v>506.5</c:v>
                </c:pt>
                <c:pt idx="3022">
                  <c:v>506.5</c:v>
                </c:pt>
                <c:pt idx="3023">
                  <c:v>506.5</c:v>
                </c:pt>
                <c:pt idx="3024">
                  <c:v>506.5</c:v>
                </c:pt>
                <c:pt idx="3025">
                  <c:v>506.5</c:v>
                </c:pt>
                <c:pt idx="3026">
                  <c:v>506.5</c:v>
                </c:pt>
                <c:pt idx="3027">
                  <c:v>506.5</c:v>
                </c:pt>
                <c:pt idx="3028">
                  <c:v>506.5</c:v>
                </c:pt>
                <c:pt idx="3029">
                  <c:v>506.5</c:v>
                </c:pt>
                <c:pt idx="3030">
                  <c:v>506.5</c:v>
                </c:pt>
                <c:pt idx="3031">
                  <c:v>506.5</c:v>
                </c:pt>
                <c:pt idx="3032">
                  <c:v>506.5</c:v>
                </c:pt>
                <c:pt idx="3033">
                  <c:v>506.5</c:v>
                </c:pt>
                <c:pt idx="3034">
                  <c:v>506.5</c:v>
                </c:pt>
                <c:pt idx="3035">
                  <c:v>506.5</c:v>
                </c:pt>
                <c:pt idx="3036">
                  <c:v>506.5</c:v>
                </c:pt>
                <c:pt idx="3037">
                  <c:v>506.5</c:v>
                </c:pt>
                <c:pt idx="3038">
                  <c:v>506.5</c:v>
                </c:pt>
                <c:pt idx="3039">
                  <c:v>506.5</c:v>
                </c:pt>
                <c:pt idx="3040">
                  <c:v>506.5</c:v>
                </c:pt>
                <c:pt idx="3041">
                  <c:v>506.5</c:v>
                </c:pt>
                <c:pt idx="3042">
                  <c:v>506.5</c:v>
                </c:pt>
                <c:pt idx="3043">
                  <c:v>506.5</c:v>
                </c:pt>
                <c:pt idx="3044">
                  <c:v>506.5</c:v>
                </c:pt>
                <c:pt idx="3045">
                  <c:v>506.5</c:v>
                </c:pt>
                <c:pt idx="3046">
                  <c:v>506.5</c:v>
                </c:pt>
                <c:pt idx="3047">
                  <c:v>506.5</c:v>
                </c:pt>
                <c:pt idx="3048">
                  <c:v>506.5</c:v>
                </c:pt>
                <c:pt idx="3049">
                  <c:v>506.5</c:v>
                </c:pt>
                <c:pt idx="3050">
                  <c:v>506.5</c:v>
                </c:pt>
                <c:pt idx="3051">
                  <c:v>506.5</c:v>
                </c:pt>
                <c:pt idx="3052">
                  <c:v>506.5</c:v>
                </c:pt>
                <c:pt idx="3053">
                  <c:v>506.5</c:v>
                </c:pt>
                <c:pt idx="3054">
                  <c:v>506.5</c:v>
                </c:pt>
                <c:pt idx="3055">
                  <c:v>506.5</c:v>
                </c:pt>
                <c:pt idx="3056">
                  <c:v>506.5</c:v>
                </c:pt>
                <c:pt idx="3057">
                  <c:v>506.5</c:v>
                </c:pt>
                <c:pt idx="3058">
                  <c:v>506.5</c:v>
                </c:pt>
                <c:pt idx="3059">
                  <c:v>506.5</c:v>
                </c:pt>
                <c:pt idx="3060">
                  <c:v>506.5</c:v>
                </c:pt>
                <c:pt idx="3061">
                  <c:v>506.5</c:v>
                </c:pt>
                <c:pt idx="3062">
                  <c:v>506.5</c:v>
                </c:pt>
                <c:pt idx="3063">
                  <c:v>506.5</c:v>
                </c:pt>
                <c:pt idx="3064">
                  <c:v>506.5</c:v>
                </c:pt>
                <c:pt idx="3065">
                  <c:v>506.5</c:v>
                </c:pt>
                <c:pt idx="3066">
                  <c:v>506.5</c:v>
                </c:pt>
                <c:pt idx="3067">
                  <c:v>506.5</c:v>
                </c:pt>
                <c:pt idx="3068">
                  <c:v>506.5</c:v>
                </c:pt>
                <c:pt idx="3069">
                  <c:v>506.5</c:v>
                </c:pt>
                <c:pt idx="3070">
                  <c:v>506.5</c:v>
                </c:pt>
                <c:pt idx="3071">
                  <c:v>506.5</c:v>
                </c:pt>
                <c:pt idx="3072">
                  <c:v>506.5</c:v>
                </c:pt>
                <c:pt idx="3073">
                  <c:v>506.5</c:v>
                </c:pt>
                <c:pt idx="3074">
                  <c:v>506.5</c:v>
                </c:pt>
                <c:pt idx="3075">
                  <c:v>506.5</c:v>
                </c:pt>
                <c:pt idx="3076">
                  <c:v>506.5</c:v>
                </c:pt>
                <c:pt idx="3077">
                  <c:v>506.5</c:v>
                </c:pt>
                <c:pt idx="3078">
                  <c:v>506.5</c:v>
                </c:pt>
                <c:pt idx="3079">
                  <c:v>506.5</c:v>
                </c:pt>
                <c:pt idx="3080">
                  <c:v>506.5</c:v>
                </c:pt>
                <c:pt idx="3081">
                  <c:v>506.5</c:v>
                </c:pt>
                <c:pt idx="3082">
                  <c:v>506.5</c:v>
                </c:pt>
                <c:pt idx="3083">
                  <c:v>506.5</c:v>
                </c:pt>
                <c:pt idx="3084">
                  <c:v>506.5</c:v>
                </c:pt>
                <c:pt idx="3085">
                  <c:v>507</c:v>
                </c:pt>
                <c:pt idx="3086">
                  <c:v>508</c:v>
                </c:pt>
                <c:pt idx="3087">
                  <c:v>508.75</c:v>
                </c:pt>
                <c:pt idx="3088">
                  <c:v>508.75</c:v>
                </c:pt>
                <c:pt idx="3089">
                  <c:v>508.75</c:v>
                </c:pt>
                <c:pt idx="3090">
                  <c:v>508.75</c:v>
                </c:pt>
                <c:pt idx="3091">
                  <c:v>508.75</c:v>
                </c:pt>
                <c:pt idx="3092">
                  <c:v>508.75</c:v>
                </c:pt>
                <c:pt idx="3093">
                  <c:v>508.75</c:v>
                </c:pt>
                <c:pt idx="3094">
                  <c:v>508.75</c:v>
                </c:pt>
                <c:pt idx="3095">
                  <c:v>508.75</c:v>
                </c:pt>
                <c:pt idx="3096">
                  <c:v>508.75</c:v>
                </c:pt>
                <c:pt idx="3097">
                  <c:v>508.75</c:v>
                </c:pt>
                <c:pt idx="3098">
                  <c:v>508.75</c:v>
                </c:pt>
                <c:pt idx="3099">
                  <c:v>508.75</c:v>
                </c:pt>
                <c:pt idx="3100">
                  <c:v>508.75</c:v>
                </c:pt>
                <c:pt idx="3101">
                  <c:v>508.75</c:v>
                </c:pt>
                <c:pt idx="3102">
                  <c:v>508.75</c:v>
                </c:pt>
                <c:pt idx="3103">
                  <c:v>508.75</c:v>
                </c:pt>
                <c:pt idx="3104">
                  <c:v>508.75</c:v>
                </c:pt>
                <c:pt idx="3105">
                  <c:v>508.75</c:v>
                </c:pt>
                <c:pt idx="3106">
                  <c:v>509.75</c:v>
                </c:pt>
                <c:pt idx="3107">
                  <c:v>510.75</c:v>
                </c:pt>
                <c:pt idx="3108">
                  <c:v>511.75</c:v>
                </c:pt>
                <c:pt idx="3109">
                  <c:v>512.75</c:v>
                </c:pt>
                <c:pt idx="3110">
                  <c:v>513.75</c:v>
                </c:pt>
                <c:pt idx="3111">
                  <c:v>514.75</c:v>
                </c:pt>
                <c:pt idx="3112">
                  <c:v>515.75</c:v>
                </c:pt>
                <c:pt idx="3113">
                  <c:v>516.75</c:v>
                </c:pt>
                <c:pt idx="3114">
                  <c:v>517</c:v>
                </c:pt>
                <c:pt idx="3115">
                  <c:v>517</c:v>
                </c:pt>
                <c:pt idx="3116">
                  <c:v>517</c:v>
                </c:pt>
                <c:pt idx="3117">
                  <c:v>517</c:v>
                </c:pt>
                <c:pt idx="3118">
                  <c:v>517</c:v>
                </c:pt>
                <c:pt idx="3119">
                  <c:v>517</c:v>
                </c:pt>
                <c:pt idx="3120">
                  <c:v>517</c:v>
                </c:pt>
                <c:pt idx="3121">
                  <c:v>517</c:v>
                </c:pt>
                <c:pt idx="3122">
                  <c:v>517</c:v>
                </c:pt>
                <c:pt idx="3123">
                  <c:v>517</c:v>
                </c:pt>
                <c:pt idx="3124">
                  <c:v>517</c:v>
                </c:pt>
                <c:pt idx="3125">
                  <c:v>517</c:v>
                </c:pt>
                <c:pt idx="3126">
                  <c:v>517</c:v>
                </c:pt>
                <c:pt idx="3127">
                  <c:v>517</c:v>
                </c:pt>
                <c:pt idx="3128">
                  <c:v>517</c:v>
                </c:pt>
                <c:pt idx="3129">
                  <c:v>517</c:v>
                </c:pt>
                <c:pt idx="3130">
                  <c:v>517</c:v>
                </c:pt>
                <c:pt idx="3131">
                  <c:v>517</c:v>
                </c:pt>
                <c:pt idx="3132">
                  <c:v>517</c:v>
                </c:pt>
                <c:pt idx="3133">
                  <c:v>517</c:v>
                </c:pt>
                <c:pt idx="3134">
                  <c:v>517</c:v>
                </c:pt>
                <c:pt idx="3135">
                  <c:v>517</c:v>
                </c:pt>
                <c:pt idx="3136">
                  <c:v>517</c:v>
                </c:pt>
                <c:pt idx="3137">
                  <c:v>517</c:v>
                </c:pt>
                <c:pt idx="3138">
                  <c:v>517</c:v>
                </c:pt>
                <c:pt idx="3139">
                  <c:v>517</c:v>
                </c:pt>
                <c:pt idx="3140">
                  <c:v>517</c:v>
                </c:pt>
                <c:pt idx="3141">
                  <c:v>517</c:v>
                </c:pt>
                <c:pt idx="3142">
                  <c:v>517</c:v>
                </c:pt>
                <c:pt idx="3143">
                  <c:v>517</c:v>
                </c:pt>
                <c:pt idx="3144">
                  <c:v>517</c:v>
                </c:pt>
                <c:pt idx="3145">
                  <c:v>517</c:v>
                </c:pt>
                <c:pt idx="3146">
                  <c:v>517</c:v>
                </c:pt>
                <c:pt idx="3147">
                  <c:v>517</c:v>
                </c:pt>
                <c:pt idx="3148">
                  <c:v>517</c:v>
                </c:pt>
                <c:pt idx="3149">
                  <c:v>517</c:v>
                </c:pt>
                <c:pt idx="3150">
                  <c:v>517</c:v>
                </c:pt>
                <c:pt idx="3151">
                  <c:v>517</c:v>
                </c:pt>
                <c:pt idx="3152">
                  <c:v>517</c:v>
                </c:pt>
                <c:pt idx="3153">
                  <c:v>517</c:v>
                </c:pt>
                <c:pt idx="3154">
                  <c:v>517</c:v>
                </c:pt>
                <c:pt idx="3155">
                  <c:v>517</c:v>
                </c:pt>
                <c:pt idx="3156">
                  <c:v>517</c:v>
                </c:pt>
                <c:pt idx="3157">
                  <c:v>517</c:v>
                </c:pt>
                <c:pt idx="3158">
                  <c:v>517</c:v>
                </c:pt>
                <c:pt idx="3159">
                  <c:v>517</c:v>
                </c:pt>
                <c:pt idx="3160">
                  <c:v>517</c:v>
                </c:pt>
                <c:pt idx="3161">
                  <c:v>517</c:v>
                </c:pt>
                <c:pt idx="3162">
                  <c:v>517</c:v>
                </c:pt>
                <c:pt idx="3163">
                  <c:v>517</c:v>
                </c:pt>
                <c:pt idx="3164">
                  <c:v>517</c:v>
                </c:pt>
                <c:pt idx="3165">
                  <c:v>517</c:v>
                </c:pt>
                <c:pt idx="3166">
                  <c:v>517</c:v>
                </c:pt>
                <c:pt idx="3167">
                  <c:v>517</c:v>
                </c:pt>
                <c:pt idx="3168">
                  <c:v>517</c:v>
                </c:pt>
                <c:pt idx="3169">
                  <c:v>517</c:v>
                </c:pt>
                <c:pt idx="3170">
                  <c:v>517</c:v>
                </c:pt>
                <c:pt idx="3171">
                  <c:v>517</c:v>
                </c:pt>
                <c:pt idx="3172">
                  <c:v>517</c:v>
                </c:pt>
                <c:pt idx="3173">
                  <c:v>517</c:v>
                </c:pt>
                <c:pt idx="3174">
                  <c:v>517</c:v>
                </c:pt>
                <c:pt idx="3175">
                  <c:v>517</c:v>
                </c:pt>
                <c:pt idx="3176">
                  <c:v>517</c:v>
                </c:pt>
                <c:pt idx="3177">
                  <c:v>517.25</c:v>
                </c:pt>
                <c:pt idx="3178">
                  <c:v>518.25</c:v>
                </c:pt>
                <c:pt idx="3179">
                  <c:v>519.25</c:v>
                </c:pt>
                <c:pt idx="3180">
                  <c:v>520.25</c:v>
                </c:pt>
                <c:pt idx="3181">
                  <c:v>521.25</c:v>
                </c:pt>
                <c:pt idx="3182">
                  <c:v>522.25</c:v>
                </c:pt>
                <c:pt idx="3183">
                  <c:v>523.25</c:v>
                </c:pt>
                <c:pt idx="3184">
                  <c:v>524.25</c:v>
                </c:pt>
                <c:pt idx="3185">
                  <c:v>525.25</c:v>
                </c:pt>
                <c:pt idx="3186">
                  <c:v>525.25</c:v>
                </c:pt>
                <c:pt idx="3187">
                  <c:v>525.25</c:v>
                </c:pt>
                <c:pt idx="3188">
                  <c:v>525.25</c:v>
                </c:pt>
                <c:pt idx="3189">
                  <c:v>525.25</c:v>
                </c:pt>
                <c:pt idx="3190">
                  <c:v>525.25</c:v>
                </c:pt>
                <c:pt idx="3191">
                  <c:v>525.25</c:v>
                </c:pt>
                <c:pt idx="3192">
                  <c:v>525.25</c:v>
                </c:pt>
                <c:pt idx="3193">
                  <c:v>525.25</c:v>
                </c:pt>
                <c:pt idx="3194">
                  <c:v>525.25</c:v>
                </c:pt>
                <c:pt idx="3195">
                  <c:v>525.25</c:v>
                </c:pt>
                <c:pt idx="3196">
                  <c:v>525.25</c:v>
                </c:pt>
                <c:pt idx="3197">
                  <c:v>525.25</c:v>
                </c:pt>
                <c:pt idx="3198">
                  <c:v>525.25</c:v>
                </c:pt>
                <c:pt idx="3199">
                  <c:v>525.25</c:v>
                </c:pt>
                <c:pt idx="3200">
                  <c:v>525.25</c:v>
                </c:pt>
                <c:pt idx="3201">
                  <c:v>525.25</c:v>
                </c:pt>
                <c:pt idx="3202">
                  <c:v>525.25</c:v>
                </c:pt>
                <c:pt idx="3203">
                  <c:v>525.75</c:v>
                </c:pt>
                <c:pt idx="3204">
                  <c:v>526.75</c:v>
                </c:pt>
                <c:pt idx="3205">
                  <c:v>527.75</c:v>
                </c:pt>
                <c:pt idx="3206">
                  <c:v>528.75</c:v>
                </c:pt>
                <c:pt idx="3207">
                  <c:v>529.75</c:v>
                </c:pt>
                <c:pt idx="3208">
                  <c:v>530.75</c:v>
                </c:pt>
                <c:pt idx="3209">
                  <c:v>531.75</c:v>
                </c:pt>
                <c:pt idx="3210">
                  <c:v>531.75</c:v>
                </c:pt>
                <c:pt idx="3211">
                  <c:v>531.75</c:v>
                </c:pt>
                <c:pt idx="3212">
                  <c:v>531.75</c:v>
                </c:pt>
                <c:pt idx="3213">
                  <c:v>531.75</c:v>
                </c:pt>
                <c:pt idx="3214">
                  <c:v>531.75</c:v>
                </c:pt>
                <c:pt idx="3215">
                  <c:v>531.75</c:v>
                </c:pt>
                <c:pt idx="3216">
                  <c:v>531.75</c:v>
                </c:pt>
                <c:pt idx="3217">
                  <c:v>531.75</c:v>
                </c:pt>
                <c:pt idx="3218">
                  <c:v>531.75</c:v>
                </c:pt>
                <c:pt idx="3219">
                  <c:v>531.75</c:v>
                </c:pt>
                <c:pt idx="3220">
                  <c:v>531.75</c:v>
                </c:pt>
                <c:pt idx="3221">
                  <c:v>531.75</c:v>
                </c:pt>
                <c:pt idx="3222">
                  <c:v>531.75</c:v>
                </c:pt>
                <c:pt idx="3223">
                  <c:v>531.75</c:v>
                </c:pt>
                <c:pt idx="3224">
                  <c:v>531.75</c:v>
                </c:pt>
                <c:pt idx="3225">
                  <c:v>531.75</c:v>
                </c:pt>
                <c:pt idx="3226">
                  <c:v>531.75</c:v>
                </c:pt>
                <c:pt idx="3227">
                  <c:v>532.5</c:v>
                </c:pt>
                <c:pt idx="3228">
                  <c:v>533.5</c:v>
                </c:pt>
                <c:pt idx="3229">
                  <c:v>534.5</c:v>
                </c:pt>
                <c:pt idx="3230">
                  <c:v>535.5</c:v>
                </c:pt>
                <c:pt idx="3231">
                  <c:v>536.5</c:v>
                </c:pt>
                <c:pt idx="3232">
                  <c:v>537.5</c:v>
                </c:pt>
                <c:pt idx="3233">
                  <c:v>538.25</c:v>
                </c:pt>
                <c:pt idx="3234">
                  <c:v>538.25</c:v>
                </c:pt>
                <c:pt idx="3235">
                  <c:v>538.25</c:v>
                </c:pt>
                <c:pt idx="3236">
                  <c:v>538.25</c:v>
                </c:pt>
                <c:pt idx="3237">
                  <c:v>538.25</c:v>
                </c:pt>
                <c:pt idx="3238">
                  <c:v>538.25</c:v>
                </c:pt>
                <c:pt idx="3239">
                  <c:v>538.25</c:v>
                </c:pt>
                <c:pt idx="3240">
                  <c:v>538.25</c:v>
                </c:pt>
                <c:pt idx="3241">
                  <c:v>538.25</c:v>
                </c:pt>
                <c:pt idx="3242">
                  <c:v>538.25</c:v>
                </c:pt>
                <c:pt idx="3243">
                  <c:v>538.25</c:v>
                </c:pt>
                <c:pt idx="3244">
                  <c:v>538.25</c:v>
                </c:pt>
                <c:pt idx="3245">
                  <c:v>538.25</c:v>
                </c:pt>
                <c:pt idx="3246">
                  <c:v>538.25</c:v>
                </c:pt>
                <c:pt idx="3247">
                  <c:v>538.25</c:v>
                </c:pt>
                <c:pt idx="3248">
                  <c:v>538.25</c:v>
                </c:pt>
                <c:pt idx="3249">
                  <c:v>539</c:v>
                </c:pt>
                <c:pt idx="3250">
                  <c:v>540</c:v>
                </c:pt>
                <c:pt idx="3251">
                  <c:v>541</c:v>
                </c:pt>
                <c:pt idx="3252">
                  <c:v>542</c:v>
                </c:pt>
                <c:pt idx="3253">
                  <c:v>543</c:v>
                </c:pt>
                <c:pt idx="3254">
                  <c:v>544</c:v>
                </c:pt>
                <c:pt idx="3255">
                  <c:v>545</c:v>
                </c:pt>
                <c:pt idx="3256">
                  <c:v>546</c:v>
                </c:pt>
                <c:pt idx="3257">
                  <c:v>547</c:v>
                </c:pt>
                <c:pt idx="3258">
                  <c:v>547.25</c:v>
                </c:pt>
                <c:pt idx="3259">
                  <c:v>547.25</c:v>
                </c:pt>
                <c:pt idx="3260">
                  <c:v>547.25</c:v>
                </c:pt>
                <c:pt idx="3261">
                  <c:v>547.25</c:v>
                </c:pt>
                <c:pt idx="3262">
                  <c:v>547.25</c:v>
                </c:pt>
                <c:pt idx="3263">
                  <c:v>547.25</c:v>
                </c:pt>
                <c:pt idx="3264">
                  <c:v>547.25</c:v>
                </c:pt>
                <c:pt idx="3265">
                  <c:v>547.25</c:v>
                </c:pt>
                <c:pt idx="3266">
                  <c:v>547.25</c:v>
                </c:pt>
                <c:pt idx="3267">
                  <c:v>547.25</c:v>
                </c:pt>
                <c:pt idx="3268">
                  <c:v>547.25</c:v>
                </c:pt>
                <c:pt idx="3269">
                  <c:v>547.25</c:v>
                </c:pt>
                <c:pt idx="3270">
                  <c:v>547.25</c:v>
                </c:pt>
                <c:pt idx="3271">
                  <c:v>547.25</c:v>
                </c:pt>
                <c:pt idx="3272">
                  <c:v>547.25</c:v>
                </c:pt>
                <c:pt idx="3273">
                  <c:v>547.25</c:v>
                </c:pt>
                <c:pt idx="3274">
                  <c:v>547.5</c:v>
                </c:pt>
                <c:pt idx="3275">
                  <c:v>548.5</c:v>
                </c:pt>
                <c:pt idx="3276">
                  <c:v>549.5</c:v>
                </c:pt>
                <c:pt idx="3277">
                  <c:v>550.5</c:v>
                </c:pt>
                <c:pt idx="3278">
                  <c:v>551.5</c:v>
                </c:pt>
                <c:pt idx="3279">
                  <c:v>552.5</c:v>
                </c:pt>
                <c:pt idx="3280">
                  <c:v>553.5</c:v>
                </c:pt>
                <c:pt idx="3281">
                  <c:v>554</c:v>
                </c:pt>
                <c:pt idx="3282">
                  <c:v>554</c:v>
                </c:pt>
                <c:pt idx="3283">
                  <c:v>554</c:v>
                </c:pt>
                <c:pt idx="3284">
                  <c:v>554</c:v>
                </c:pt>
                <c:pt idx="3285">
                  <c:v>554</c:v>
                </c:pt>
                <c:pt idx="3286">
                  <c:v>554</c:v>
                </c:pt>
                <c:pt idx="3287">
                  <c:v>554</c:v>
                </c:pt>
                <c:pt idx="3288">
                  <c:v>554</c:v>
                </c:pt>
                <c:pt idx="3289">
                  <c:v>554</c:v>
                </c:pt>
                <c:pt idx="3290">
                  <c:v>554</c:v>
                </c:pt>
                <c:pt idx="3291">
                  <c:v>554</c:v>
                </c:pt>
                <c:pt idx="3292">
                  <c:v>554</c:v>
                </c:pt>
                <c:pt idx="3293">
                  <c:v>554</c:v>
                </c:pt>
                <c:pt idx="3294">
                  <c:v>554</c:v>
                </c:pt>
                <c:pt idx="3295">
                  <c:v>554</c:v>
                </c:pt>
                <c:pt idx="3296">
                  <c:v>554</c:v>
                </c:pt>
                <c:pt idx="3297">
                  <c:v>554</c:v>
                </c:pt>
                <c:pt idx="3298">
                  <c:v>554</c:v>
                </c:pt>
                <c:pt idx="3299">
                  <c:v>554</c:v>
                </c:pt>
                <c:pt idx="3300">
                  <c:v>554</c:v>
                </c:pt>
                <c:pt idx="3301">
                  <c:v>554.25</c:v>
                </c:pt>
                <c:pt idx="3302">
                  <c:v>555.25</c:v>
                </c:pt>
                <c:pt idx="3303">
                  <c:v>556.25</c:v>
                </c:pt>
                <c:pt idx="3304">
                  <c:v>556.75</c:v>
                </c:pt>
                <c:pt idx="3305">
                  <c:v>556.75</c:v>
                </c:pt>
                <c:pt idx="3306">
                  <c:v>556.75</c:v>
                </c:pt>
                <c:pt idx="3307">
                  <c:v>556.75</c:v>
                </c:pt>
                <c:pt idx="3308">
                  <c:v>556.75</c:v>
                </c:pt>
                <c:pt idx="3309">
                  <c:v>556.75</c:v>
                </c:pt>
                <c:pt idx="3310">
                  <c:v>556.75</c:v>
                </c:pt>
                <c:pt idx="3311">
                  <c:v>556.75</c:v>
                </c:pt>
                <c:pt idx="3312">
                  <c:v>556.75</c:v>
                </c:pt>
                <c:pt idx="3313">
                  <c:v>556.75</c:v>
                </c:pt>
                <c:pt idx="3314">
                  <c:v>556.75</c:v>
                </c:pt>
                <c:pt idx="3315">
                  <c:v>556.75</c:v>
                </c:pt>
                <c:pt idx="3316">
                  <c:v>556.75</c:v>
                </c:pt>
                <c:pt idx="3317">
                  <c:v>556.75</c:v>
                </c:pt>
                <c:pt idx="3318">
                  <c:v>556.75</c:v>
                </c:pt>
                <c:pt idx="3319">
                  <c:v>556.75</c:v>
                </c:pt>
                <c:pt idx="3320">
                  <c:v>556.75</c:v>
                </c:pt>
                <c:pt idx="3321">
                  <c:v>556.75</c:v>
                </c:pt>
                <c:pt idx="3322">
                  <c:v>556.75</c:v>
                </c:pt>
                <c:pt idx="3323">
                  <c:v>557</c:v>
                </c:pt>
                <c:pt idx="3324">
                  <c:v>557.5</c:v>
                </c:pt>
                <c:pt idx="3325">
                  <c:v>558.5</c:v>
                </c:pt>
                <c:pt idx="3326">
                  <c:v>559.5</c:v>
                </c:pt>
                <c:pt idx="3327">
                  <c:v>560.5</c:v>
                </c:pt>
                <c:pt idx="3328">
                  <c:v>561.5</c:v>
                </c:pt>
                <c:pt idx="3329">
                  <c:v>562</c:v>
                </c:pt>
                <c:pt idx="3330">
                  <c:v>562</c:v>
                </c:pt>
                <c:pt idx="3331">
                  <c:v>562</c:v>
                </c:pt>
                <c:pt idx="3332">
                  <c:v>562</c:v>
                </c:pt>
                <c:pt idx="3333">
                  <c:v>562</c:v>
                </c:pt>
                <c:pt idx="3334">
                  <c:v>562</c:v>
                </c:pt>
                <c:pt idx="3335">
                  <c:v>562</c:v>
                </c:pt>
                <c:pt idx="3336">
                  <c:v>562</c:v>
                </c:pt>
                <c:pt idx="3337">
                  <c:v>562</c:v>
                </c:pt>
                <c:pt idx="3338">
                  <c:v>562</c:v>
                </c:pt>
                <c:pt idx="3339">
                  <c:v>562</c:v>
                </c:pt>
                <c:pt idx="3340">
                  <c:v>562</c:v>
                </c:pt>
                <c:pt idx="3341">
                  <c:v>562</c:v>
                </c:pt>
                <c:pt idx="3342">
                  <c:v>562</c:v>
                </c:pt>
                <c:pt idx="3343">
                  <c:v>562</c:v>
                </c:pt>
                <c:pt idx="3344">
                  <c:v>562</c:v>
                </c:pt>
                <c:pt idx="3345">
                  <c:v>562</c:v>
                </c:pt>
                <c:pt idx="3346">
                  <c:v>562.5</c:v>
                </c:pt>
                <c:pt idx="3347">
                  <c:v>563.5</c:v>
                </c:pt>
                <c:pt idx="3348">
                  <c:v>564.5</c:v>
                </c:pt>
                <c:pt idx="3349">
                  <c:v>565.5</c:v>
                </c:pt>
                <c:pt idx="3350">
                  <c:v>566.5</c:v>
                </c:pt>
                <c:pt idx="3351">
                  <c:v>567.5</c:v>
                </c:pt>
                <c:pt idx="3352">
                  <c:v>568.5</c:v>
                </c:pt>
                <c:pt idx="3353">
                  <c:v>569.25</c:v>
                </c:pt>
                <c:pt idx="3354">
                  <c:v>569.25</c:v>
                </c:pt>
                <c:pt idx="3355">
                  <c:v>569.25</c:v>
                </c:pt>
                <c:pt idx="3356">
                  <c:v>569.25</c:v>
                </c:pt>
                <c:pt idx="3357">
                  <c:v>569.25</c:v>
                </c:pt>
                <c:pt idx="3358">
                  <c:v>569.25</c:v>
                </c:pt>
                <c:pt idx="3359">
                  <c:v>569.25</c:v>
                </c:pt>
                <c:pt idx="3360">
                  <c:v>569.25</c:v>
                </c:pt>
                <c:pt idx="3361">
                  <c:v>569.25</c:v>
                </c:pt>
                <c:pt idx="3362">
                  <c:v>569.25</c:v>
                </c:pt>
                <c:pt idx="3363">
                  <c:v>569.25</c:v>
                </c:pt>
                <c:pt idx="3364">
                  <c:v>569.25</c:v>
                </c:pt>
                <c:pt idx="3365">
                  <c:v>569.25</c:v>
                </c:pt>
                <c:pt idx="3366">
                  <c:v>569.25</c:v>
                </c:pt>
                <c:pt idx="3367">
                  <c:v>569.25</c:v>
                </c:pt>
                <c:pt idx="3368">
                  <c:v>569.25</c:v>
                </c:pt>
                <c:pt idx="3369">
                  <c:v>569.5</c:v>
                </c:pt>
                <c:pt idx="3370">
                  <c:v>570.5</c:v>
                </c:pt>
                <c:pt idx="3371">
                  <c:v>571.5</c:v>
                </c:pt>
                <c:pt idx="3372">
                  <c:v>572.5</c:v>
                </c:pt>
                <c:pt idx="3373">
                  <c:v>573.5</c:v>
                </c:pt>
                <c:pt idx="3374">
                  <c:v>574.5</c:v>
                </c:pt>
                <c:pt idx="3375">
                  <c:v>575.5</c:v>
                </c:pt>
                <c:pt idx="3376">
                  <c:v>576.5</c:v>
                </c:pt>
                <c:pt idx="3377">
                  <c:v>577</c:v>
                </c:pt>
                <c:pt idx="3378">
                  <c:v>577</c:v>
                </c:pt>
                <c:pt idx="3379">
                  <c:v>577</c:v>
                </c:pt>
                <c:pt idx="3380">
                  <c:v>577</c:v>
                </c:pt>
                <c:pt idx="3381">
                  <c:v>577</c:v>
                </c:pt>
                <c:pt idx="3382">
                  <c:v>577</c:v>
                </c:pt>
                <c:pt idx="3383">
                  <c:v>577</c:v>
                </c:pt>
                <c:pt idx="3384">
                  <c:v>577</c:v>
                </c:pt>
                <c:pt idx="3385">
                  <c:v>577</c:v>
                </c:pt>
                <c:pt idx="3386">
                  <c:v>577</c:v>
                </c:pt>
                <c:pt idx="3387">
                  <c:v>577</c:v>
                </c:pt>
                <c:pt idx="3388">
                  <c:v>577</c:v>
                </c:pt>
                <c:pt idx="3389">
                  <c:v>577</c:v>
                </c:pt>
                <c:pt idx="3390">
                  <c:v>577</c:v>
                </c:pt>
                <c:pt idx="3391">
                  <c:v>577</c:v>
                </c:pt>
                <c:pt idx="3392">
                  <c:v>577</c:v>
                </c:pt>
                <c:pt idx="3393">
                  <c:v>577</c:v>
                </c:pt>
                <c:pt idx="3394">
                  <c:v>577.5</c:v>
                </c:pt>
                <c:pt idx="3395">
                  <c:v>578.5</c:v>
                </c:pt>
                <c:pt idx="3396">
                  <c:v>579.5</c:v>
                </c:pt>
                <c:pt idx="3397">
                  <c:v>580.5</c:v>
                </c:pt>
                <c:pt idx="3398">
                  <c:v>581.5</c:v>
                </c:pt>
                <c:pt idx="3399">
                  <c:v>582.5</c:v>
                </c:pt>
                <c:pt idx="3400">
                  <c:v>583.5</c:v>
                </c:pt>
                <c:pt idx="3401">
                  <c:v>584</c:v>
                </c:pt>
                <c:pt idx="3402">
                  <c:v>584</c:v>
                </c:pt>
                <c:pt idx="3403">
                  <c:v>584</c:v>
                </c:pt>
                <c:pt idx="3404">
                  <c:v>584</c:v>
                </c:pt>
                <c:pt idx="3405">
                  <c:v>584</c:v>
                </c:pt>
                <c:pt idx="3406">
                  <c:v>584</c:v>
                </c:pt>
                <c:pt idx="3407">
                  <c:v>584</c:v>
                </c:pt>
                <c:pt idx="3408">
                  <c:v>584</c:v>
                </c:pt>
                <c:pt idx="3409">
                  <c:v>584</c:v>
                </c:pt>
                <c:pt idx="3410">
                  <c:v>584</c:v>
                </c:pt>
                <c:pt idx="3411">
                  <c:v>584</c:v>
                </c:pt>
                <c:pt idx="3412">
                  <c:v>584</c:v>
                </c:pt>
                <c:pt idx="3413">
                  <c:v>584</c:v>
                </c:pt>
                <c:pt idx="3414">
                  <c:v>584</c:v>
                </c:pt>
                <c:pt idx="3415">
                  <c:v>584</c:v>
                </c:pt>
                <c:pt idx="3416">
                  <c:v>584</c:v>
                </c:pt>
                <c:pt idx="3417">
                  <c:v>584.75</c:v>
                </c:pt>
                <c:pt idx="3418">
                  <c:v>585.75</c:v>
                </c:pt>
                <c:pt idx="3419">
                  <c:v>586.75</c:v>
                </c:pt>
                <c:pt idx="3420">
                  <c:v>587.75</c:v>
                </c:pt>
                <c:pt idx="3421">
                  <c:v>588.75</c:v>
                </c:pt>
                <c:pt idx="3422">
                  <c:v>589.75</c:v>
                </c:pt>
                <c:pt idx="3423">
                  <c:v>590.75</c:v>
                </c:pt>
                <c:pt idx="3424">
                  <c:v>591.75</c:v>
                </c:pt>
                <c:pt idx="3425">
                  <c:v>592.5</c:v>
                </c:pt>
                <c:pt idx="3426">
                  <c:v>592.5</c:v>
                </c:pt>
                <c:pt idx="3427">
                  <c:v>592.5</c:v>
                </c:pt>
                <c:pt idx="3428">
                  <c:v>592.5</c:v>
                </c:pt>
                <c:pt idx="3429">
                  <c:v>592.5</c:v>
                </c:pt>
                <c:pt idx="3430">
                  <c:v>592.5</c:v>
                </c:pt>
                <c:pt idx="3431">
                  <c:v>592.5</c:v>
                </c:pt>
                <c:pt idx="3432">
                  <c:v>592.5</c:v>
                </c:pt>
                <c:pt idx="3433">
                  <c:v>592.5</c:v>
                </c:pt>
                <c:pt idx="3434">
                  <c:v>592.5</c:v>
                </c:pt>
                <c:pt idx="3435">
                  <c:v>592.5</c:v>
                </c:pt>
                <c:pt idx="3436">
                  <c:v>592.5</c:v>
                </c:pt>
                <c:pt idx="3437">
                  <c:v>592.5</c:v>
                </c:pt>
                <c:pt idx="3438">
                  <c:v>592.5</c:v>
                </c:pt>
                <c:pt idx="3439">
                  <c:v>592.5</c:v>
                </c:pt>
                <c:pt idx="3440">
                  <c:v>592.75</c:v>
                </c:pt>
                <c:pt idx="3441">
                  <c:v>593.75</c:v>
                </c:pt>
                <c:pt idx="3442">
                  <c:v>594.75</c:v>
                </c:pt>
                <c:pt idx="3443">
                  <c:v>595.75</c:v>
                </c:pt>
                <c:pt idx="3444">
                  <c:v>596.75</c:v>
                </c:pt>
                <c:pt idx="3445">
                  <c:v>597.75</c:v>
                </c:pt>
                <c:pt idx="3446">
                  <c:v>598.75</c:v>
                </c:pt>
                <c:pt idx="3447">
                  <c:v>599.75</c:v>
                </c:pt>
                <c:pt idx="3448">
                  <c:v>600.75</c:v>
                </c:pt>
                <c:pt idx="3449">
                  <c:v>601.5</c:v>
                </c:pt>
                <c:pt idx="3450">
                  <c:v>601.5</c:v>
                </c:pt>
                <c:pt idx="3451">
                  <c:v>601.5</c:v>
                </c:pt>
                <c:pt idx="3452">
                  <c:v>601.5</c:v>
                </c:pt>
                <c:pt idx="3453">
                  <c:v>601.5</c:v>
                </c:pt>
                <c:pt idx="3454">
                  <c:v>601.5</c:v>
                </c:pt>
                <c:pt idx="3455">
                  <c:v>601.5</c:v>
                </c:pt>
                <c:pt idx="3456">
                  <c:v>601.5</c:v>
                </c:pt>
                <c:pt idx="3457">
                  <c:v>601.5</c:v>
                </c:pt>
                <c:pt idx="3458">
                  <c:v>601.5</c:v>
                </c:pt>
                <c:pt idx="3459">
                  <c:v>601.5</c:v>
                </c:pt>
                <c:pt idx="3460">
                  <c:v>601.5</c:v>
                </c:pt>
                <c:pt idx="3461">
                  <c:v>601.5</c:v>
                </c:pt>
                <c:pt idx="3462">
                  <c:v>601.5</c:v>
                </c:pt>
                <c:pt idx="3463">
                  <c:v>601.5</c:v>
                </c:pt>
                <c:pt idx="3464">
                  <c:v>601.5</c:v>
                </c:pt>
                <c:pt idx="3465">
                  <c:v>602</c:v>
                </c:pt>
                <c:pt idx="3466">
                  <c:v>603</c:v>
                </c:pt>
                <c:pt idx="3467">
                  <c:v>604</c:v>
                </c:pt>
                <c:pt idx="3468">
                  <c:v>605</c:v>
                </c:pt>
                <c:pt idx="3469">
                  <c:v>606</c:v>
                </c:pt>
                <c:pt idx="3470">
                  <c:v>607</c:v>
                </c:pt>
                <c:pt idx="3471">
                  <c:v>608</c:v>
                </c:pt>
                <c:pt idx="3472">
                  <c:v>609</c:v>
                </c:pt>
                <c:pt idx="3473">
                  <c:v>609.75</c:v>
                </c:pt>
                <c:pt idx="3474">
                  <c:v>609.75</c:v>
                </c:pt>
                <c:pt idx="3475">
                  <c:v>609.75</c:v>
                </c:pt>
                <c:pt idx="3476">
                  <c:v>609.75</c:v>
                </c:pt>
                <c:pt idx="3477">
                  <c:v>609.75</c:v>
                </c:pt>
                <c:pt idx="3478">
                  <c:v>609.75</c:v>
                </c:pt>
                <c:pt idx="3479">
                  <c:v>609.75</c:v>
                </c:pt>
                <c:pt idx="3480">
                  <c:v>609.75</c:v>
                </c:pt>
                <c:pt idx="3481">
                  <c:v>609.75</c:v>
                </c:pt>
                <c:pt idx="3482">
                  <c:v>609.75</c:v>
                </c:pt>
                <c:pt idx="3483">
                  <c:v>609.75</c:v>
                </c:pt>
                <c:pt idx="3484">
                  <c:v>609.75</c:v>
                </c:pt>
                <c:pt idx="3485">
                  <c:v>609.75</c:v>
                </c:pt>
                <c:pt idx="3486">
                  <c:v>609.75</c:v>
                </c:pt>
                <c:pt idx="3487">
                  <c:v>609.75</c:v>
                </c:pt>
                <c:pt idx="3488">
                  <c:v>609.75</c:v>
                </c:pt>
                <c:pt idx="3489">
                  <c:v>609.75</c:v>
                </c:pt>
                <c:pt idx="3490">
                  <c:v>610.25</c:v>
                </c:pt>
                <c:pt idx="3491">
                  <c:v>611.25</c:v>
                </c:pt>
                <c:pt idx="3492">
                  <c:v>612.25</c:v>
                </c:pt>
                <c:pt idx="3493">
                  <c:v>613.25</c:v>
                </c:pt>
                <c:pt idx="3494">
                  <c:v>614.25</c:v>
                </c:pt>
                <c:pt idx="3495">
                  <c:v>615.25</c:v>
                </c:pt>
                <c:pt idx="3496">
                  <c:v>616</c:v>
                </c:pt>
                <c:pt idx="3497">
                  <c:v>616</c:v>
                </c:pt>
                <c:pt idx="3498">
                  <c:v>616</c:v>
                </c:pt>
                <c:pt idx="3499">
                  <c:v>616</c:v>
                </c:pt>
                <c:pt idx="3500">
                  <c:v>616</c:v>
                </c:pt>
                <c:pt idx="3501">
                  <c:v>616</c:v>
                </c:pt>
                <c:pt idx="3502">
                  <c:v>616</c:v>
                </c:pt>
                <c:pt idx="3503">
                  <c:v>616</c:v>
                </c:pt>
                <c:pt idx="3504">
                  <c:v>616</c:v>
                </c:pt>
                <c:pt idx="3505">
                  <c:v>616</c:v>
                </c:pt>
                <c:pt idx="3506">
                  <c:v>616</c:v>
                </c:pt>
                <c:pt idx="3507">
                  <c:v>616</c:v>
                </c:pt>
                <c:pt idx="3508">
                  <c:v>616</c:v>
                </c:pt>
                <c:pt idx="3509">
                  <c:v>616</c:v>
                </c:pt>
                <c:pt idx="3510">
                  <c:v>616</c:v>
                </c:pt>
                <c:pt idx="3511">
                  <c:v>616</c:v>
                </c:pt>
                <c:pt idx="3512">
                  <c:v>616</c:v>
                </c:pt>
                <c:pt idx="3513">
                  <c:v>616</c:v>
                </c:pt>
                <c:pt idx="3514">
                  <c:v>616</c:v>
                </c:pt>
                <c:pt idx="3515">
                  <c:v>616.5</c:v>
                </c:pt>
                <c:pt idx="3516">
                  <c:v>617.5</c:v>
                </c:pt>
                <c:pt idx="3517">
                  <c:v>618.5</c:v>
                </c:pt>
                <c:pt idx="3518">
                  <c:v>619.5</c:v>
                </c:pt>
                <c:pt idx="3519">
                  <c:v>620.25</c:v>
                </c:pt>
                <c:pt idx="3520">
                  <c:v>620.25</c:v>
                </c:pt>
                <c:pt idx="3521">
                  <c:v>620.25</c:v>
                </c:pt>
                <c:pt idx="3522">
                  <c:v>620.25</c:v>
                </c:pt>
                <c:pt idx="3523">
                  <c:v>620.25</c:v>
                </c:pt>
                <c:pt idx="3524">
                  <c:v>620.25</c:v>
                </c:pt>
                <c:pt idx="3525">
                  <c:v>620.25</c:v>
                </c:pt>
                <c:pt idx="3526">
                  <c:v>620.25</c:v>
                </c:pt>
                <c:pt idx="3527">
                  <c:v>620.25</c:v>
                </c:pt>
                <c:pt idx="3528">
                  <c:v>620.25</c:v>
                </c:pt>
                <c:pt idx="3529">
                  <c:v>620.25</c:v>
                </c:pt>
                <c:pt idx="3530">
                  <c:v>620.25</c:v>
                </c:pt>
                <c:pt idx="3531">
                  <c:v>620.25</c:v>
                </c:pt>
                <c:pt idx="3532">
                  <c:v>620.25</c:v>
                </c:pt>
                <c:pt idx="3533">
                  <c:v>620.25</c:v>
                </c:pt>
                <c:pt idx="3534">
                  <c:v>620.25</c:v>
                </c:pt>
                <c:pt idx="3535">
                  <c:v>620.25</c:v>
                </c:pt>
                <c:pt idx="3536">
                  <c:v>620.25</c:v>
                </c:pt>
                <c:pt idx="3537">
                  <c:v>620.25</c:v>
                </c:pt>
                <c:pt idx="3538">
                  <c:v>620.25</c:v>
                </c:pt>
                <c:pt idx="3539">
                  <c:v>620.5</c:v>
                </c:pt>
                <c:pt idx="3540">
                  <c:v>621.25</c:v>
                </c:pt>
                <c:pt idx="3541">
                  <c:v>622</c:v>
                </c:pt>
                <c:pt idx="3542">
                  <c:v>622.25</c:v>
                </c:pt>
                <c:pt idx="3543">
                  <c:v>622.25</c:v>
                </c:pt>
                <c:pt idx="3544">
                  <c:v>622.25</c:v>
                </c:pt>
                <c:pt idx="3545">
                  <c:v>622.25</c:v>
                </c:pt>
                <c:pt idx="3546">
                  <c:v>622.25</c:v>
                </c:pt>
                <c:pt idx="3547">
                  <c:v>622.25</c:v>
                </c:pt>
                <c:pt idx="3548">
                  <c:v>622.25</c:v>
                </c:pt>
                <c:pt idx="3549">
                  <c:v>622.25</c:v>
                </c:pt>
                <c:pt idx="3550">
                  <c:v>622.25</c:v>
                </c:pt>
                <c:pt idx="3551">
                  <c:v>622.25</c:v>
                </c:pt>
                <c:pt idx="3552">
                  <c:v>622.25</c:v>
                </c:pt>
                <c:pt idx="3553">
                  <c:v>622.25</c:v>
                </c:pt>
                <c:pt idx="3554">
                  <c:v>622.25</c:v>
                </c:pt>
                <c:pt idx="3555">
                  <c:v>622.25</c:v>
                </c:pt>
                <c:pt idx="3556">
                  <c:v>622.25</c:v>
                </c:pt>
                <c:pt idx="3557">
                  <c:v>622.25</c:v>
                </c:pt>
                <c:pt idx="3558">
                  <c:v>622.25</c:v>
                </c:pt>
                <c:pt idx="3559">
                  <c:v>622.25</c:v>
                </c:pt>
                <c:pt idx="3560">
                  <c:v>622.25</c:v>
                </c:pt>
                <c:pt idx="3561">
                  <c:v>622.25</c:v>
                </c:pt>
                <c:pt idx="3562">
                  <c:v>622.25</c:v>
                </c:pt>
                <c:pt idx="3563">
                  <c:v>622.25</c:v>
                </c:pt>
                <c:pt idx="3564">
                  <c:v>622.25</c:v>
                </c:pt>
                <c:pt idx="3565">
                  <c:v>622.25</c:v>
                </c:pt>
                <c:pt idx="3566">
                  <c:v>622.25</c:v>
                </c:pt>
                <c:pt idx="3567">
                  <c:v>622.25</c:v>
                </c:pt>
                <c:pt idx="3568">
                  <c:v>622.25</c:v>
                </c:pt>
                <c:pt idx="3569">
                  <c:v>622.25</c:v>
                </c:pt>
                <c:pt idx="3570">
                  <c:v>622.25</c:v>
                </c:pt>
                <c:pt idx="3571">
                  <c:v>622.25</c:v>
                </c:pt>
                <c:pt idx="3572">
                  <c:v>622.25</c:v>
                </c:pt>
                <c:pt idx="3573">
                  <c:v>622.25</c:v>
                </c:pt>
                <c:pt idx="3574">
                  <c:v>622.25</c:v>
                </c:pt>
                <c:pt idx="3575">
                  <c:v>622.25</c:v>
                </c:pt>
                <c:pt idx="3576">
                  <c:v>622.25</c:v>
                </c:pt>
                <c:pt idx="3577">
                  <c:v>622.25</c:v>
                </c:pt>
                <c:pt idx="3578">
                  <c:v>622.25</c:v>
                </c:pt>
                <c:pt idx="3579">
                  <c:v>622.25</c:v>
                </c:pt>
                <c:pt idx="3580">
                  <c:v>622.25</c:v>
                </c:pt>
                <c:pt idx="3581">
                  <c:v>622.25</c:v>
                </c:pt>
                <c:pt idx="3582">
                  <c:v>622.25</c:v>
                </c:pt>
                <c:pt idx="3583">
                  <c:v>622.25</c:v>
                </c:pt>
                <c:pt idx="3584">
                  <c:v>622.25</c:v>
                </c:pt>
                <c:pt idx="3585">
                  <c:v>622.25</c:v>
                </c:pt>
                <c:pt idx="3586">
                  <c:v>622.75</c:v>
                </c:pt>
                <c:pt idx="3587">
                  <c:v>623.75</c:v>
                </c:pt>
                <c:pt idx="3588">
                  <c:v>624.75</c:v>
                </c:pt>
                <c:pt idx="3589">
                  <c:v>625.75</c:v>
                </c:pt>
                <c:pt idx="3590">
                  <c:v>626.75</c:v>
                </c:pt>
                <c:pt idx="3591">
                  <c:v>627.75</c:v>
                </c:pt>
                <c:pt idx="3592">
                  <c:v>628</c:v>
                </c:pt>
                <c:pt idx="3593">
                  <c:v>628</c:v>
                </c:pt>
                <c:pt idx="3594">
                  <c:v>628</c:v>
                </c:pt>
                <c:pt idx="3595">
                  <c:v>628</c:v>
                </c:pt>
                <c:pt idx="3596">
                  <c:v>628</c:v>
                </c:pt>
                <c:pt idx="3597">
                  <c:v>628</c:v>
                </c:pt>
                <c:pt idx="3598">
                  <c:v>628</c:v>
                </c:pt>
                <c:pt idx="3599">
                  <c:v>628</c:v>
                </c:pt>
                <c:pt idx="3600">
                  <c:v>628</c:v>
                </c:pt>
                <c:pt idx="3601">
                  <c:v>628</c:v>
                </c:pt>
                <c:pt idx="3602">
                  <c:v>628</c:v>
                </c:pt>
                <c:pt idx="3603">
                  <c:v>628</c:v>
                </c:pt>
                <c:pt idx="3604">
                  <c:v>628</c:v>
                </c:pt>
                <c:pt idx="3605">
                  <c:v>628</c:v>
                </c:pt>
                <c:pt idx="3606">
                  <c:v>628</c:v>
                </c:pt>
                <c:pt idx="3607">
                  <c:v>628</c:v>
                </c:pt>
                <c:pt idx="3608">
                  <c:v>628</c:v>
                </c:pt>
                <c:pt idx="3609">
                  <c:v>628.75</c:v>
                </c:pt>
                <c:pt idx="3610">
                  <c:v>629.75</c:v>
                </c:pt>
                <c:pt idx="3611">
                  <c:v>630.75</c:v>
                </c:pt>
                <c:pt idx="3612">
                  <c:v>631.75</c:v>
                </c:pt>
                <c:pt idx="3613">
                  <c:v>632.75</c:v>
                </c:pt>
                <c:pt idx="3614">
                  <c:v>633.75</c:v>
                </c:pt>
                <c:pt idx="3615">
                  <c:v>634.75</c:v>
                </c:pt>
                <c:pt idx="3616">
                  <c:v>635.75</c:v>
                </c:pt>
                <c:pt idx="3617">
                  <c:v>636.5</c:v>
                </c:pt>
                <c:pt idx="3618">
                  <c:v>636.5</c:v>
                </c:pt>
                <c:pt idx="3619">
                  <c:v>636.5</c:v>
                </c:pt>
                <c:pt idx="3620">
                  <c:v>636.5</c:v>
                </c:pt>
                <c:pt idx="3621">
                  <c:v>636.5</c:v>
                </c:pt>
                <c:pt idx="3622">
                  <c:v>636.5</c:v>
                </c:pt>
                <c:pt idx="3623">
                  <c:v>636.5</c:v>
                </c:pt>
                <c:pt idx="3624">
                  <c:v>636.5</c:v>
                </c:pt>
                <c:pt idx="3625">
                  <c:v>636.5</c:v>
                </c:pt>
                <c:pt idx="3626">
                  <c:v>636.5</c:v>
                </c:pt>
                <c:pt idx="3627">
                  <c:v>636.5</c:v>
                </c:pt>
                <c:pt idx="3628">
                  <c:v>636.5</c:v>
                </c:pt>
                <c:pt idx="3629">
                  <c:v>636.5</c:v>
                </c:pt>
                <c:pt idx="3630">
                  <c:v>636.5</c:v>
                </c:pt>
                <c:pt idx="3631">
                  <c:v>636.5</c:v>
                </c:pt>
                <c:pt idx="3632">
                  <c:v>636.5</c:v>
                </c:pt>
                <c:pt idx="3633">
                  <c:v>636.5</c:v>
                </c:pt>
                <c:pt idx="3634">
                  <c:v>636.5</c:v>
                </c:pt>
                <c:pt idx="3635">
                  <c:v>636.5</c:v>
                </c:pt>
                <c:pt idx="3636">
                  <c:v>636.5</c:v>
                </c:pt>
                <c:pt idx="3637">
                  <c:v>636.5</c:v>
                </c:pt>
                <c:pt idx="3638">
                  <c:v>636.5</c:v>
                </c:pt>
                <c:pt idx="3639">
                  <c:v>636.5</c:v>
                </c:pt>
                <c:pt idx="3640">
                  <c:v>636.5</c:v>
                </c:pt>
                <c:pt idx="3641">
                  <c:v>636.5</c:v>
                </c:pt>
                <c:pt idx="3642">
                  <c:v>636.5</c:v>
                </c:pt>
                <c:pt idx="3643">
                  <c:v>636.5</c:v>
                </c:pt>
                <c:pt idx="3644">
                  <c:v>636.5</c:v>
                </c:pt>
                <c:pt idx="3645">
                  <c:v>636.5</c:v>
                </c:pt>
                <c:pt idx="3646">
                  <c:v>636.5</c:v>
                </c:pt>
                <c:pt idx="3647">
                  <c:v>636.5</c:v>
                </c:pt>
                <c:pt idx="3648">
                  <c:v>636.5</c:v>
                </c:pt>
                <c:pt idx="3649">
                  <c:v>636.5</c:v>
                </c:pt>
                <c:pt idx="3650">
                  <c:v>636.5</c:v>
                </c:pt>
                <c:pt idx="3651">
                  <c:v>636.5</c:v>
                </c:pt>
                <c:pt idx="3652">
                  <c:v>636.5</c:v>
                </c:pt>
                <c:pt idx="3653">
                  <c:v>636.5</c:v>
                </c:pt>
                <c:pt idx="3654">
                  <c:v>636.5</c:v>
                </c:pt>
                <c:pt idx="3655">
                  <c:v>636.5</c:v>
                </c:pt>
                <c:pt idx="3656">
                  <c:v>636.5</c:v>
                </c:pt>
                <c:pt idx="3657">
                  <c:v>636.5</c:v>
                </c:pt>
                <c:pt idx="3658">
                  <c:v>636.5</c:v>
                </c:pt>
                <c:pt idx="3659">
                  <c:v>637.25</c:v>
                </c:pt>
                <c:pt idx="3660">
                  <c:v>638.25</c:v>
                </c:pt>
                <c:pt idx="3661">
                  <c:v>639.25</c:v>
                </c:pt>
                <c:pt idx="3662">
                  <c:v>640.25</c:v>
                </c:pt>
                <c:pt idx="3663">
                  <c:v>641.25</c:v>
                </c:pt>
                <c:pt idx="3664">
                  <c:v>642.25</c:v>
                </c:pt>
                <c:pt idx="3665">
                  <c:v>643.25</c:v>
                </c:pt>
                <c:pt idx="3666">
                  <c:v>643.5</c:v>
                </c:pt>
                <c:pt idx="3667">
                  <c:v>643.5</c:v>
                </c:pt>
                <c:pt idx="3668">
                  <c:v>643.5</c:v>
                </c:pt>
                <c:pt idx="3669">
                  <c:v>643.5</c:v>
                </c:pt>
                <c:pt idx="3670">
                  <c:v>643.5</c:v>
                </c:pt>
                <c:pt idx="3671">
                  <c:v>643.5</c:v>
                </c:pt>
                <c:pt idx="3672">
                  <c:v>643.5</c:v>
                </c:pt>
                <c:pt idx="3673">
                  <c:v>643.5</c:v>
                </c:pt>
                <c:pt idx="3674">
                  <c:v>643.5</c:v>
                </c:pt>
                <c:pt idx="3675">
                  <c:v>643.5</c:v>
                </c:pt>
                <c:pt idx="3676">
                  <c:v>643.5</c:v>
                </c:pt>
                <c:pt idx="3677">
                  <c:v>643.5</c:v>
                </c:pt>
                <c:pt idx="3678">
                  <c:v>643.5</c:v>
                </c:pt>
                <c:pt idx="3679">
                  <c:v>643.5</c:v>
                </c:pt>
                <c:pt idx="3680">
                  <c:v>643.5</c:v>
                </c:pt>
                <c:pt idx="3681">
                  <c:v>644.25</c:v>
                </c:pt>
                <c:pt idx="3682">
                  <c:v>645.25</c:v>
                </c:pt>
                <c:pt idx="3683">
                  <c:v>646.25</c:v>
                </c:pt>
                <c:pt idx="3684">
                  <c:v>647.25</c:v>
                </c:pt>
                <c:pt idx="3685">
                  <c:v>648.25</c:v>
                </c:pt>
                <c:pt idx="3686">
                  <c:v>649.25</c:v>
                </c:pt>
                <c:pt idx="3687">
                  <c:v>650.25</c:v>
                </c:pt>
                <c:pt idx="3688">
                  <c:v>651.25</c:v>
                </c:pt>
                <c:pt idx="3689">
                  <c:v>652.25</c:v>
                </c:pt>
                <c:pt idx="3690">
                  <c:v>652.25</c:v>
                </c:pt>
                <c:pt idx="3691">
                  <c:v>652.25</c:v>
                </c:pt>
                <c:pt idx="3692">
                  <c:v>652.25</c:v>
                </c:pt>
                <c:pt idx="3693">
                  <c:v>652.25</c:v>
                </c:pt>
                <c:pt idx="3694">
                  <c:v>652.25</c:v>
                </c:pt>
                <c:pt idx="3695">
                  <c:v>652.25</c:v>
                </c:pt>
                <c:pt idx="3696">
                  <c:v>652.25</c:v>
                </c:pt>
                <c:pt idx="3697">
                  <c:v>652.25</c:v>
                </c:pt>
                <c:pt idx="3698">
                  <c:v>652.25</c:v>
                </c:pt>
                <c:pt idx="3699">
                  <c:v>652.25</c:v>
                </c:pt>
                <c:pt idx="3700">
                  <c:v>652.25</c:v>
                </c:pt>
                <c:pt idx="3701">
                  <c:v>652.25</c:v>
                </c:pt>
                <c:pt idx="3702">
                  <c:v>652.25</c:v>
                </c:pt>
                <c:pt idx="3703">
                  <c:v>652.25</c:v>
                </c:pt>
                <c:pt idx="3704">
                  <c:v>652.25</c:v>
                </c:pt>
                <c:pt idx="3705">
                  <c:v>652.25</c:v>
                </c:pt>
                <c:pt idx="3706">
                  <c:v>653.25</c:v>
                </c:pt>
                <c:pt idx="3707">
                  <c:v>654.25</c:v>
                </c:pt>
                <c:pt idx="3708">
                  <c:v>655.25</c:v>
                </c:pt>
                <c:pt idx="3709">
                  <c:v>656.25</c:v>
                </c:pt>
                <c:pt idx="3710">
                  <c:v>657.25</c:v>
                </c:pt>
                <c:pt idx="3711">
                  <c:v>658.25</c:v>
                </c:pt>
                <c:pt idx="3712">
                  <c:v>659.25</c:v>
                </c:pt>
                <c:pt idx="3713">
                  <c:v>660.25</c:v>
                </c:pt>
                <c:pt idx="3714">
                  <c:v>661</c:v>
                </c:pt>
                <c:pt idx="3715">
                  <c:v>661</c:v>
                </c:pt>
                <c:pt idx="3716">
                  <c:v>661</c:v>
                </c:pt>
                <c:pt idx="3717">
                  <c:v>661</c:v>
                </c:pt>
                <c:pt idx="3718">
                  <c:v>661</c:v>
                </c:pt>
                <c:pt idx="3719">
                  <c:v>661</c:v>
                </c:pt>
                <c:pt idx="3720">
                  <c:v>661</c:v>
                </c:pt>
                <c:pt idx="3721">
                  <c:v>661</c:v>
                </c:pt>
                <c:pt idx="3722">
                  <c:v>661</c:v>
                </c:pt>
                <c:pt idx="3723">
                  <c:v>661</c:v>
                </c:pt>
                <c:pt idx="3724">
                  <c:v>661</c:v>
                </c:pt>
                <c:pt idx="3725">
                  <c:v>661</c:v>
                </c:pt>
                <c:pt idx="3726">
                  <c:v>661</c:v>
                </c:pt>
                <c:pt idx="3727">
                  <c:v>661</c:v>
                </c:pt>
                <c:pt idx="3728">
                  <c:v>661</c:v>
                </c:pt>
                <c:pt idx="3729">
                  <c:v>661</c:v>
                </c:pt>
                <c:pt idx="3730">
                  <c:v>661</c:v>
                </c:pt>
                <c:pt idx="3731">
                  <c:v>661</c:v>
                </c:pt>
                <c:pt idx="3732">
                  <c:v>661</c:v>
                </c:pt>
                <c:pt idx="3733">
                  <c:v>661</c:v>
                </c:pt>
                <c:pt idx="3734">
                  <c:v>661</c:v>
                </c:pt>
                <c:pt idx="3735">
                  <c:v>661</c:v>
                </c:pt>
                <c:pt idx="3736">
                  <c:v>661</c:v>
                </c:pt>
                <c:pt idx="3737">
                  <c:v>661</c:v>
                </c:pt>
                <c:pt idx="3738">
                  <c:v>661</c:v>
                </c:pt>
                <c:pt idx="3739">
                  <c:v>661</c:v>
                </c:pt>
                <c:pt idx="3740">
                  <c:v>661</c:v>
                </c:pt>
                <c:pt idx="3741">
                  <c:v>661</c:v>
                </c:pt>
                <c:pt idx="3742">
                  <c:v>661</c:v>
                </c:pt>
                <c:pt idx="3743">
                  <c:v>661</c:v>
                </c:pt>
                <c:pt idx="3744">
                  <c:v>661</c:v>
                </c:pt>
                <c:pt idx="3745">
                  <c:v>661</c:v>
                </c:pt>
                <c:pt idx="3746">
                  <c:v>661</c:v>
                </c:pt>
                <c:pt idx="3747">
                  <c:v>661</c:v>
                </c:pt>
                <c:pt idx="3748">
                  <c:v>661</c:v>
                </c:pt>
                <c:pt idx="3749">
                  <c:v>661</c:v>
                </c:pt>
                <c:pt idx="3750">
                  <c:v>661</c:v>
                </c:pt>
                <c:pt idx="3751">
                  <c:v>661</c:v>
                </c:pt>
                <c:pt idx="3752">
                  <c:v>661</c:v>
                </c:pt>
                <c:pt idx="3753">
                  <c:v>661</c:v>
                </c:pt>
                <c:pt idx="3754">
                  <c:v>661.25</c:v>
                </c:pt>
                <c:pt idx="3755">
                  <c:v>662.25</c:v>
                </c:pt>
                <c:pt idx="3756">
                  <c:v>663.25</c:v>
                </c:pt>
                <c:pt idx="3757">
                  <c:v>664.25</c:v>
                </c:pt>
                <c:pt idx="3758">
                  <c:v>665.25</c:v>
                </c:pt>
                <c:pt idx="3759">
                  <c:v>666.25</c:v>
                </c:pt>
                <c:pt idx="3760">
                  <c:v>667.25</c:v>
                </c:pt>
                <c:pt idx="3761">
                  <c:v>668</c:v>
                </c:pt>
                <c:pt idx="3762">
                  <c:v>668</c:v>
                </c:pt>
                <c:pt idx="3763">
                  <c:v>668</c:v>
                </c:pt>
                <c:pt idx="3764">
                  <c:v>668</c:v>
                </c:pt>
                <c:pt idx="3765">
                  <c:v>668</c:v>
                </c:pt>
                <c:pt idx="3766">
                  <c:v>668</c:v>
                </c:pt>
                <c:pt idx="3767">
                  <c:v>668</c:v>
                </c:pt>
                <c:pt idx="3768">
                  <c:v>668</c:v>
                </c:pt>
                <c:pt idx="3769">
                  <c:v>668</c:v>
                </c:pt>
                <c:pt idx="3770">
                  <c:v>668</c:v>
                </c:pt>
                <c:pt idx="3771">
                  <c:v>668</c:v>
                </c:pt>
                <c:pt idx="3772">
                  <c:v>668</c:v>
                </c:pt>
                <c:pt idx="3773">
                  <c:v>668</c:v>
                </c:pt>
                <c:pt idx="3774">
                  <c:v>668</c:v>
                </c:pt>
                <c:pt idx="3775">
                  <c:v>668</c:v>
                </c:pt>
                <c:pt idx="3776">
                  <c:v>668.25</c:v>
                </c:pt>
                <c:pt idx="3777">
                  <c:v>669.25</c:v>
                </c:pt>
                <c:pt idx="3778">
                  <c:v>670.25</c:v>
                </c:pt>
                <c:pt idx="3779">
                  <c:v>671.25</c:v>
                </c:pt>
                <c:pt idx="3780">
                  <c:v>672.25</c:v>
                </c:pt>
                <c:pt idx="3781">
                  <c:v>673.25</c:v>
                </c:pt>
                <c:pt idx="3782">
                  <c:v>674.25</c:v>
                </c:pt>
                <c:pt idx="3783">
                  <c:v>675.25</c:v>
                </c:pt>
                <c:pt idx="3784">
                  <c:v>676.25</c:v>
                </c:pt>
                <c:pt idx="3785">
                  <c:v>677.25</c:v>
                </c:pt>
                <c:pt idx="3786">
                  <c:v>677.25</c:v>
                </c:pt>
                <c:pt idx="3787">
                  <c:v>677.25</c:v>
                </c:pt>
                <c:pt idx="3788">
                  <c:v>677.25</c:v>
                </c:pt>
                <c:pt idx="3789">
                  <c:v>677.25</c:v>
                </c:pt>
                <c:pt idx="3790">
                  <c:v>677.25</c:v>
                </c:pt>
                <c:pt idx="3791">
                  <c:v>677.25</c:v>
                </c:pt>
                <c:pt idx="3792">
                  <c:v>677.25</c:v>
                </c:pt>
                <c:pt idx="3793">
                  <c:v>677.25</c:v>
                </c:pt>
                <c:pt idx="3794">
                  <c:v>677.25</c:v>
                </c:pt>
                <c:pt idx="3795">
                  <c:v>677.25</c:v>
                </c:pt>
                <c:pt idx="3796">
                  <c:v>677.25</c:v>
                </c:pt>
                <c:pt idx="3797">
                  <c:v>677.25</c:v>
                </c:pt>
                <c:pt idx="3798">
                  <c:v>677.25</c:v>
                </c:pt>
                <c:pt idx="3799">
                  <c:v>677.25</c:v>
                </c:pt>
                <c:pt idx="3800">
                  <c:v>677.25</c:v>
                </c:pt>
                <c:pt idx="3801">
                  <c:v>677.25</c:v>
                </c:pt>
                <c:pt idx="3802">
                  <c:v>677.25</c:v>
                </c:pt>
                <c:pt idx="3803">
                  <c:v>677.25</c:v>
                </c:pt>
                <c:pt idx="3804">
                  <c:v>677.25</c:v>
                </c:pt>
                <c:pt idx="3805">
                  <c:v>677.25</c:v>
                </c:pt>
                <c:pt idx="3806">
                  <c:v>677.25</c:v>
                </c:pt>
                <c:pt idx="3807">
                  <c:v>678</c:v>
                </c:pt>
                <c:pt idx="3808">
                  <c:v>678.5</c:v>
                </c:pt>
                <c:pt idx="3809">
                  <c:v>678.5</c:v>
                </c:pt>
                <c:pt idx="3810">
                  <c:v>678.5</c:v>
                </c:pt>
                <c:pt idx="3811">
                  <c:v>678.5</c:v>
                </c:pt>
                <c:pt idx="3812">
                  <c:v>678.5</c:v>
                </c:pt>
                <c:pt idx="3813">
                  <c:v>678.5</c:v>
                </c:pt>
                <c:pt idx="3814">
                  <c:v>678.5</c:v>
                </c:pt>
                <c:pt idx="3815">
                  <c:v>678.5</c:v>
                </c:pt>
                <c:pt idx="3816">
                  <c:v>678.5</c:v>
                </c:pt>
                <c:pt idx="3817">
                  <c:v>678.5</c:v>
                </c:pt>
                <c:pt idx="3818">
                  <c:v>678.5</c:v>
                </c:pt>
                <c:pt idx="3819">
                  <c:v>678.5</c:v>
                </c:pt>
                <c:pt idx="3820">
                  <c:v>678.5</c:v>
                </c:pt>
                <c:pt idx="3821">
                  <c:v>678.5</c:v>
                </c:pt>
                <c:pt idx="3822">
                  <c:v>678.5</c:v>
                </c:pt>
                <c:pt idx="3823">
                  <c:v>678.5</c:v>
                </c:pt>
                <c:pt idx="3824">
                  <c:v>678.5</c:v>
                </c:pt>
                <c:pt idx="3825">
                  <c:v>679</c:v>
                </c:pt>
                <c:pt idx="3826">
                  <c:v>680</c:v>
                </c:pt>
                <c:pt idx="3827">
                  <c:v>681</c:v>
                </c:pt>
                <c:pt idx="3828">
                  <c:v>682</c:v>
                </c:pt>
                <c:pt idx="3829">
                  <c:v>683</c:v>
                </c:pt>
                <c:pt idx="3830">
                  <c:v>684</c:v>
                </c:pt>
                <c:pt idx="3831">
                  <c:v>685</c:v>
                </c:pt>
                <c:pt idx="3832">
                  <c:v>686</c:v>
                </c:pt>
                <c:pt idx="3833">
                  <c:v>686.75</c:v>
                </c:pt>
                <c:pt idx="3834">
                  <c:v>686.75</c:v>
                </c:pt>
                <c:pt idx="3835">
                  <c:v>686.75</c:v>
                </c:pt>
                <c:pt idx="3836">
                  <c:v>686.75</c:v>
                </c:pt>
                <c:pt idx="3837">
                  <c:v>686.75</c:v>
                </c:pt>
                <c:pt idx="3838">
                  <c:v>686.75</c:v>
                </c:pt>
                <c:pt idx="3839">
                  <c:v>686.75</c:v>
                </c:pt>
                <c:pt idx="3840">
                  <c:v>686.75</c:v>
                </c:pt>
                <c:pt idx="3841">
                  <c:v>686.75</c:v>
                </c:pt>
                <c:pt idx="3842">
                  <c:v>686.75</c:v>
                </c:pt>
                <c:pt idx="3843">
                  <c:v>686.75</c:v>
                </c:pt>
                <c:pt idx="3844">
                  <c:v>686.75</c:v>
                </c:pt>
                <c:pt idx="3845">
                  <c:v>686.75</c:v>
                </c:pt>
                <c:pt idx="3846">
                  <c:v>686.75</c:v>
                </c:pt>
                <c:pt idx="3847">
                  <c:v>686.75</c:v>
                </c:pt>
                <c:pt idx="3848">
                  <c:v>686.75</c:v>
                </c:pt>
                <c:pt idx="3849">
                  <c:v>687.25</c:v>
                </c:pt>
                <c:pt idx="3850">
                  <c:v>688.25</c:v>
                </c:pt>
                <c:pt idx="3851">
                  <c:v>689.25</c:v>
                </c:pt>
                <c:pt idx="3852">
                  <c:v>690.25</c:v>
                </c:pt>
                <c:pt idx="3853">
                  <c:v>691.25</c:v>
                </c:pt>
                <c:pt idx="3854">
                  <c:v>692.25</c:v>
                </c:pt>
                <c:pt idx="3855">
                  <c:v>693.25</c:v>
                </c:pt>
                <c:pt idx="3856">
                  <c:v>694.25</c:v>
                </c:pt>
                <c:pt idx="3857">
                  <c:v>695.25</c:v>
                </c:pt>
                <c:pt idx="3858">
                  <c:v>695.75</c:v>
                </c:pt>
                <c:pt idx="3859">
                  <c:v>695.75</c:v>
                </c:pt>
                <c:pt idx="3860">
                  <c:v>695.75</c:v>
                </c:pt>
                <c:pt idx="3861">
                  <c:v>695.75</c:v>
                </c:pt>
                <c:pt idx="3862">
                  <c:v>695.75</c:v>
                </c:pt>
                <c:pt idx="3863">
                  <c:v>695.75</c:v>
                </c:pt>
                <c:pt idx="3864">
                  <c:v>695.75</c:v>
                </c:pt>
                <c:pt idx="3865">
                  <c:v>695.75</c:v>
                </c:pt>
                <c:pt idx="3866">
                  <c:v>695.75</c:v>
                </c:pt>
                <c:pt idx="3867">
                  <c:v>695.75</c:v>
                </c:pt>
                <c:pt idx="3868">
                  <c:v>695.75</c:v>
                </c:pt>
                <c:pt idx="3869">
                  <c:v>695.75</c:v>
                </c:pt>
                <c:pt idx="3870">
                  <c:v>695.75</c:v>
                </c:pt>
                <c:pt idx="3871">
                  <c:v>695.75</c:v>
                </c:pt>
                <c:pt idx="3872">
                  <c:v>695.75</c:v>
                </c:pt>
                <c:pt idx="3873">
                  <c:v>696.25</c:v>
                </c:pt>
                <c:pt idx="3874">
                  <c:v>697.25</c:v>
                </c:pt>
                <c:pt idx="3875">
                  <c:v>698.25</c:v>
                </c:pt>
                <c:pt idx="3876">
                  <c:v>699.25</c:v>
                </c:pt>
                <c:pt idx="3877">
                  <c:v>700.25</c:v>
                </c:pt>
                <c:pt idx="3878">
                  <c:v>701.25</c:v>
                </c:pt>
                <c:pt idx="3879">
                  <c:v>702.25</c:v>
                </c:pt>
                <c:pt idx="3880">
                  <c:v>702.25</c:v>
                </c:pt>
                <c:pt idx="3881">
                  <c:v>702.25</c:v>
                </c:pt>
                <c:pt idx="3882">
                  <c:v>702.25</c:v>
                </c:pt>
                <c:pt idx="3883">
                  <c:v>702.25</c:v>
                </c:pt>
                <c:pt idx="3884">
                  <c:v>702.25</c:v>
                </c:pt>
                <c:pt idx="3885">
                  <c:v>702.25</c:v>
                </c:pt>
                <c:pt idx="3886">
                  <c:v>702.25</c:v>
                </c:pt>
                <c:pt idx="3887">
                  <c:v>702.25</c:v>
                </c:pt>
                <c:pt idx="3888">
                  <c:v>702.25</c:v>
                </c:pt>
                <c:pt idx="3889">
                  <c:v>702.25</c:v>
                </c:pt>
                <c:pt idx="3890">
                  <c:v>702.25</c:v>
                </c:pt>
                <c:pt idx="3891">
                  <c:v>702.25</c:v>
                </c:pt>
                <c:pt idx="3892">
                  <c:v>702.25</c:v>
                </c:pt>
                <c:pt idx="3893">
                  <c:v>702.25</c:v>
                </c:pt>
                <c:pt idx="3894">
                  <c:v>702.25</c:v>
                </c:pt>
                <c:pt idx="3895">
                  <c:v>702.25</c:v>
                </c:pt>
                <c:pt idx="3896">
                  <c:v>702.25</c:v>
                </c:pt>
                <c:pt idx="3897">
                  <c:v>703.25</c:v>
                </c:pt>
                <c:pt idx="3898">
                  <c:v>704.25</c:v>
                </c:pt>
                <c:pt idx="3899">
                  <c:v>705.25</c:v>
                </c:pt>
                <c:pt idx="3900">
                  <c:v>706.25</c:v>
                </c:pt>
                <c:pt idx="3901">
                  <c:v>707.25</c:v>
                </c:pt>
                <c:pt idx="3902">
                  <c:v>708.25</c:v>
                </c:pt>
                <c:pt idx="3903">
                  <c:v>709.25</c:v>
                </c:pt>
                <c:pt idx="3904">
                  <c:v>710.25</c:v>
                </c:pt>
                <c:pt idx="3905">
                  <c:v>711</c:v>
                </c:pt>
                <c:pt idx="3906">
                  <c:v>711</c:v>
                </c:pt>
                <c:pt idx="3907">
                  <c:v>711</c:v>
                </c:pt>
                <c:pt idx="3908">
                  <c:v>711</c:v>
                </c:pt>
                <c:pt idx="3909">
                  <c:v>711</c:v>
                </c:pt>
                <c:pt idx="3910">
                  <c:v>711</c:v>
                </c:pt>
                <c:pt idx="3911">
                  <c:v>711</c:v>
                </c:pt>
                <c:pt idx="3912">
                  <c:v>711</c:v>
                </c:pt>
                <c:pt idx="3913">
                  <c:v>711</c:v>
                </c:pt>
                <c:pt idx="3914">
                  <c:v>711</c:v>
                </c:pt>
                <c:pt idx="3915">
                  <c:v>711</c:v>
                </c:pt>
                <c:pt idx="3916">
                  <c:v>711</c:v>
                </c:pt>
                <c:pt idx="3917">
                  <c:v>711</c:v>
                </c:pt>
                <c:pt idx="3918">
                  <c:v>711</c:v>
                </c:pt>
                <c:pt idx="3919">
                  <c:v>711</c:v>
                </c:pt>
                <c:pt idx="3920">
                  <c:v>711.5</c:v>
                </c:pt>
                <c:pt idx="3921">
                  <c:v>712.5</c:v>
                </c:pt>
                <c:pt idx="3922">
                  <c:v>713.5</c:v>
                </c:pt>
                <c:pt idx="3923">
                  <c:v>714.5</c:v>
                </c:pt>
                <c:pt idx="3924">
                  <c:v>715.5</c:v>
                </c:pt>
                <c:pt idx="3925">
                  <c:v>716.5</c:v>
                </c:pt>
                <c:pt idx="3926">
                  <c:v>717.5</c:v>
                </c:pt>
                <c:pt idx="3927">
                  <c:v>718.5</c:v>
                </c:pt>
                <c:pt idx="3928">
                  <c:v>719.5</c:v>
                </c:pt>
                <c:pt idx="3929">
                  <c:v>720.5</c:v>
                </c:pt>
                <c:pt idx="3930">
                  <c:v>720.5</c:v>
                </c:pt>
                <c:pt idx="3931">
                  <c:v>720.5</c:v>
                </c:pt>
                <c:pt idx="3932">
                  <c:v>720.5</c:v>
                </c:pt>
                <c:pt idx="3933">
                  <c:v>720.5</c:v>
                </c:pt>
                <c:pt idx="3934">
                  <c:v>720.5</c:v>
                </c:pt>
                <c:pt idx="3935">
                  <c:v>720.5</c:v>
                </c:pt>
                <c:pt idx="3936">
                  <c:v>720.5</c:v>
                </c:pt>
                <c:pt idx="3937">
                  <c:v>720.5</c:v>
                </c:pt>
                <c:pt idx="3938">
                  <c:v>720.5</c:v>
                </c:pt>
                <c:pt idx="3939">
                  <c:v>720.5</c:v>
                </c:pt>
                <c:pt idx="3940">
                  <c:v>720.5</c:v>
                </c:pt>
                <c:pt idx="3941">
                  <c:v>720.5</c:v>
                </c:pt>
                <c:pt idx="3942">
                  <c:v>720.5</c:v>
                </c:pt>
                <c:pt idx="3943">
                  <c:v>720.5</c:v>
                </c:pt>
                <c:pt idx="3944">
                  <c:v>720.5</c:v>
                </c:pt>
                <c:pt idx="3945">
                  <c:v>721.5</c:v>
                </c:pt>
                <c:pt idx="3946">
                  <c:v>722.5</c:v>
                </c:pt>
                <c:pt idx="3947">
                  <c:v>723.5</c:v>
                </c:pt>
                <c:pt idx="3948">
                  <c:v>724.5</c:v>
                </c:pt>
                <c:pt idx="3949">
                  <c:v>725.5</c:v>
                </c:pt>
                <c:pt idx="3950">
                  <c:v>726.5</c:v>
                </c:pt>
                <c:pt idx="3951">
                  <c:v>727.5</c:v>
                </c:pt>
                <c:pt idx="3952">
                  <c:v>728.5</c:v>
                </c:pt>
                <c:pt idx="3953">
                  <c:v>729.5</c:v>
                </c:pt>
                <c:pt idx="3954">
                  <c:v>729.5</c:v>
                </c:pt>
                <c:pt idx="3955">
                  <c:v>729.5</c:v>
                </c:pt>
                <c:pt idx="3956">
                  <c:v>729.5</c:v>
                </c:pt>
                <c:pt idx="3957">
                  <c:v>729.5</c:v>
                </c:pt>
                <c:pt idx="3958">
                  <c:v>729.5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8C-4406-9C26-B7F198F32A9E}"/>
            </c:ext>
          </c:extLst>
        </c:ser>
        <c:ser>
          <c:idx val="4"/>
          <c:order val="1"/>
          <c:tx>
            <c:strRef>
              <c:f>'Combiando D4-2 (2)'!$D$2</c:f>
              <c:strCache>
                <c:ptCount val="1"/>
                <c:pt idx="0">
                  <c:v>2025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strRef>
              <c:f>'Combiando D4-2 (2)'!$H$4:$H$8787</c:f>
              <c:strCache>
                <c:ptCount val="8784"/>
                <c:pt idx="0">
                  <c:v>Enero</c:v>
                </c:pt>
                <c:pt idx="1">
                  <c:v>Enero</c:v>
                </c:pt>
                <c:pt idx="2">
                  <c:v>Enero</c:v>
                </c:pt>
                <c:pt idx="3">
                  <c:v>Enero</c:v>
                </c:pt>
                <c:pt idx="4">
                  <c:v>Enero</c:v>
                </c:pt>
                <c:pt idx="5">
                  <c:v>Enero</c:v>
                </c:pt>
                <c:pt idx="6">
                  <c:v>Enero</c:v>
                </c:pt>
                <c:pt idx="7">
                  <c:v>Enero</c:v>
                </c:pt>
                <c:pt idx="8">
                  <c:v>Enero</c:v>
                </c:pt>
                <c:pt idx="9">
                  <c:v>Enero</c:v>
                </c:pt>
                <c:pt idx="10">
                  <c:v>Enero</c:v>
                </c:pt>
                <c:pt idx="11">
                  <c:v>Enero</c:v>
                </c:pt>
                <c:pt idx="12">
                  <c:v>Enero</c:v>
                </c:pt>
                <c:pt idx="13">
                  <c:v>Enero</c:v>
                </c:pt>
                <c:pt idx="14">
                  <c:v>Enero</c:v>
                </c:pt>
                <c:pt idx="15">
                  <c:v>Enero</c:v>
                </c:pt>
                <c:pt idx="16">
                  <c:v>Enero</c:v>
                </c:pt>
                <c:pt idx="17">
                  <c:v>Enero</c:v>
                </c:pt>
                <c:pt idx="18">
                  <c:v>Enero</c:v>
                </c:pt>
                <c:pt idx="19">
                  <c:v>Enero</c:v>
                </c:pt>
                <c:pt idx="20">
                  <c:v>Enero</c:v>
                </c:pt>
                <c:pt idx="21">
                  <c:v>Enero</c:v>
                </c:pt>
                <c:pt idx="22">
                  <c:v>Enero</c:v>
                </c:pt>
                <c:pt idx="23">
                  <c:v>Enero</c:v>
                </c:pt>
                <c:pt idx="24">
                  <c:v>Enero</c:v>
                </c:pt>
                <c:pt idx="25">
                  <c:v>Enero</c:v>
                </c:pt>
                <c:pt idx="26">
                  <c:v>Enero</c:v>
                </c:pt>
                <c:pt idx="27">
                  <c:v>Enero</c:v>
                </c:pt>
                <c:pt idx="28">
                  <c:v>Enero</c:v>
                </c:pt>
                <c:pt idx="29">
                  <c:v>Enero</c:v>
                </c:pt>
                <c:pt idx="30">
                  <c:v>Enero</c:v>
                </c:pt>
                <c:pt idx="31">
                  <c:v>Enero</c:v>
                </c:pt>
                <c:pt idx="32">
                  <c:v>Enero</c:v>
                </c:pt>
                <c:pt idx="33">
                  <c:v>Enero</c:v>
                </c:pt>
                <c:pt idx="34">
                  <c:v>Enero</c:v>
                </c:pt>
                <c:pt idx="35">
                  <c:v>Enero</c:v>
                </c:pt>
                <c:pt idx="36">
                  <c:v>Enero</c:v>
                </c:pt>
                <c:pt idx="37">
                  <c:v>Enero</c:v>
                </c:pt>
                <c:pt idx="38">
                  <c:v>Enero</c:v>
                </c:pt>
                <c:pt idx="39">
                  <c:v>Enero</c:v>
                </c:pt>
                <c:pt idx="40">
                  <c:v>Enero</c:v>
                </c:pt>
                <c:pt idx="41">
                  <c:v>Enero</c:v>
                </c:pt>
                <c:pt idx="42">
                  <c:v>Enero</c:v>
                </c:pt>
                <c:pt idx="43">
                  <c:v>Enero</c:v>
                </c:pt>
                <c:pt idx="44">
                  <c:v>Enero</c:v>
                </c:pt>
                <c:pt idx="45">
                  <c:v>Enero</c:v>
                </c:pt>
                <c:pt idx="46">
                  <c:v>Enero</c:v>
                </c:pt>
                <c:pt idx="47">
                  <c:v>Enero</c:v>
                </c:pt>
                <c:pt idx="48">
                  <c:v>Enero</c:v>
                </c:pt>
                <c:pt idx="49">
                  <c:v>Enero</c:v>
                </c:pt>
                <c:pt idx="50">
                  <c:v>Enero</c:v>
                </c:pt>
                <c:pt idx="51">
                  <c:v>Enero</c:v>
                </c:pt>
                <c:pt idx="52">
                  <c:v>Enero</c:v>
                </c:pt>
                <c:pt idx="53">
                  <c:v>Enero</c:v>
                </c:pt>
                <c:pt idx="54">
                  <c:v>Enero</c:v>
                </c:pt>
                <c:pt idx="55">
                  <c:v>Enero</c:v>
                </c:pt>
                <c:pt idx="56">
                  <c:v>Enero</c:v>
                </c:pt>
                <c:pt idx="57">
                  <c:v>Enero</c:v>
                </c:pt>
                <c:pt idx="58">
                  <c:v>Enero</c:v>
                </c:pt>
                <c:pt idx="59">
                  <c:v>Enero</c:v>
                </c:pt>
                <c:pt idx="60">
                  <c:v>Enero</c:v>
                </c:pt>
                <c:pt idx="61">
                  <c:v>Enero</c:v>
                </c:pt>
                <c:pt idx="62">
                  <c:v>Enero</c:v>
                </c:pt>
                <c:pt idx="63">
                  <c:v>Enero</c:v>
                </c:pt>
                <c:pt idx="64">
                  <c:v>Enero</c:v>
                </c:pt>
                <c:pt idx="65">
                  <c:v>Enero</c:v>
                </c:pt>
                <c:pt idx="66">
                  <c:v>Enero</c:v>
                </c:pt>
                <c:pt idx="67">
                  <c:v>Enero</c:v>
                </c:pt>
                <c:pt idx="68">
                  <c:v>Enero</c:v>
                </c:pt>
                <c:pt idx="69">
                  <c:v>Enero</c:v>
                </c:pt>
                <c:pt idx="70">
                  <c:v>Enero</c:v>
                </c:pt>
                <c:pt idx="71">
                  <c:v>Enero</c:v>
                </c:pt>
                <c:pt idx="72">
                  <c:v>Enero</c:v>
                </c:pt>
                <c:pt idx="73">
                  <c:v>Enero</c:v>
                </c:pt>
                <c:pt idx="74">
                  <c:v>Enero</c:v>
                </c:pt>
                <c:pt idx="75">
                  <c:v>Enero</c:v>
                </c:pt>
                <c:pt idx="76">
                  <c:v>Enero</c:v>
                </c:pt>
                <c:pt idx="77">
                  <c:v>Enero</c:v>
                </c:pt>
                <c:pt idx="78">
                  <c:v>Enero</c:v>
                </c:pt>
                <c:pt idx="79">
                  <c:v>Enero</c:v>
                </c:pt>
                <c:pt idx="80">
                  <c:v>Enero</c:v>
                </c:pt>
                <c:pt idx="81">
                  <c:v>Enero</c:v>
                </c:pt>
                <c:pt idx="82">
                  <c:v>Enero</c:v>
                </c:pt>
                <c:pt idx="83">
                  <c:v>Enero</c:v>
                </c:pt>
                <c:pt idx="84">
                  <c:v>Enero</c:v>
                </c:pt>
                <c:pt idx="85">
                  <c:v>Enero</c:v>
                </c:pt>
                <c:pt idx="86">
                  <c:v>Enero</c:v>
                </c:pt>
                <c:pt idx="87">
                  <c:v>Enero</c:v>
                </c:pt>
                <c:pt idx="88">
                  <c:v>Enero</c:v>
                </c:pt>
                <c:pt idx="89">
                  <c:v>Enero</c:v>
                </c:pt>
                <c:pt idx="90">
                  <c:v>Enero</c:v>
                </c:pt>
                <c:pt idx="91">
                  <c:v>Enero</c:v>
                </c:pt>
                <c:pt idx="92">
                  <c:v>Enero</c:v>
                </c:pt>
                <c:pt idx="93">
                  <c:v>Enero</c:v>
                </c:pt>
                <c:pt idx="94">
                  <c:v>Enero</c:v>
                </c:pt>
                <c:pt idx="95">
                  <c:v>Enero</c:v>
                </c:pt>
                <c:pt idx="96">
                  <c:v>Enero</c:v>
                </c:pt>
                <c:pt idx="97">
                  <c:v>Enero</c:v>
                </c:pt>
                <c:pt idx="98">
                  <c:v>Enero</c:v>
                </c:pt>
                <c:pt idx="99">
                  <c:v>Enero</c:v>
                </c:pt>
                <c:pt idx="100">
                  <c:v>Enero</c:v>
                </c:pt>
                <c:pt idx="101">
                  <c:v>Enero</c:v>
                </c:pt>
                <c:pt idx="102">
                  <c:v>Enero</c:v>
                </c:pt>
                <c:pt idx="103">
                  <c:v>Enero</c:v>
                </c:pt>
                <c:pt idx="104">
                  <c:v>Enero</c:v>
                </c:pt>
                <c:pt idx="105">
                  <c:v>Enero</c:v>
                </c:pt>
                <c:pt idx="106">
                  <c:v>Enero</c:v>
                </c:pt>
                <c:pt idx="107">
                  <c:v>Enero</c:v>
                </c:pt>
                <c:pt idx="108">
                  <c:v>Enero</c:v>
                </c:pt>
                <c:pt idx="109">
                  <c:v>Enero</c:v>
                </c:pt>
                <c:pt idx="110">
                  <c:v>Enero</c:v>
                </c:pt>
                <c:pt idx="111">
                  <c:v>Enero</c:v>
                </c:pt>
                <c:pt idx="112">
                  <c:v>Enero</c:v>
                </c:pt>
                <c:pt idx="113">
                  <c:v>Enero</c:v>
                </c:pt>
                <c:pt idx="114">
                  <c:v>Enero</c:v>
                </c:pt>
                <c:pt idx="115">
                  <c:v>Enero</c:v>
                </c:pt>
                <c:pt idx="116">
                  <c:v>Enero</c:v>
                </c:pt>
                <c:pt idx="117">
                  <c:v>Enero</c:v>
                </c:pt>
                <c:pt idx="118">
                  <c:v>Enero</c:v>
                </c:pt>
                <c:pt idx="119">
                  <c:v>Enero</c:v>
                </c:pt>
                <c:pt idx="120">
                  <c:v>Enero</c:v>
                </c:pt>
                <c:pt idx="121">
                  <c:v>Enero</c:v>
                </c:pt>
                <c:pt idx="122">
                  <c:v>Enero</c:v>
                </c:pt>
                <c:pt idx="123">
                  <c:v>Enero</c:v>
                </c:pt>
                <c:pt idx="124">
                  <c:v>Enero</c:v>
                </c:pt>
                <c:pt idx="125">
                  <c:v>Enero</c:v>
                </c:pt>
                <c:pt idx="126">
                  <c:v>Enero</c:v>
                </c:pt>
                <c:pt idx="127">
                  <c:v>Enero</c:v>
                </c:pt>
                <c:pt idx="128">
                  <c:v>Enero</c:v>
                </c:pt>
                <c:pt idx="129">
                  <c:v>Enero</c:v>
                </c:pt>
                <c:pt idx="130">
                  <c:v>Enero</c:v>
                </c:pt>
                <c:pt idx="131">
                  <c:v>Enero</c:v>
                </c:pt>
                <c:pt idx="132">
                  <c:v>Enero</c:v>
                </c:pt>
                <c:pt idx="133">
                  <c:v>Enero</c:v>
                </c:pt>
                <c:pt idx="134">
                  <c:v>Enero</c:v>
                </c:pt>
                <c:pt idx="135">
                  <c:v>Enero</c:v>
                </c:pt>
                <c:pt idx="136">
                  <c:v>Enero</c:v>
                </c:pt>
                <c:pt idx="137">
                  <c:v>Enero</c:v>
                </c:pt>
                <c:pt idx="138">
                  <c:v>Enero</c:v>
                </c:pt>
                <c:pt idx="139">
                  <c:v>Enero</c:v>
                </c:pt>
                <c:pt idx="140">
                  <c:v>Enero</c:v>
                </c:pt>
                <c:pt idx="141">
                  <c:v>Enero</c:v>
                </c:pt>
                <c:pt idx="142">
                  <c:v>Enero</c:v>
                </c:pt>
                <c:pt idx="143">
                  <c:v>Enero</c:v>
                </c:pt>
                <c:pt idx="144">
                  <c:v>Enero</c:v>
                </c:pt>
                <c:pt idx="145">
                  <c:v>Enero</c:v>
                </c:pt>
                <c:pt idx="146">
                  <c:v>Enero</c:v>
                </c:pt>
                <c:pt idx="147">
                  <c:v>Enero</c:v>
                </c:pt>
                <c:pt idx="148">
                  <c:v>Enero</c:v>
                </c:pt>
                <c:pt idx="149">
                  <c:v>Enero</c:v>
                </c:pt>
                <c:pt idx="150">
                  <c:v>Enero</c:v>
                </c:pt>
                <c:pt idx="151">
                  <c:v>Enero</c:v>
                </c:pt>
                <c:pt idx="152">
                  <c:v>Enero</c:v>
                </c:pt>
                <c:pt idx="153">
                  <c:v>Enero</c:v>
                </c:pt>
                <c:pt idx="154">
                  <c:v>Enero</c:v>
                </c:pt>
                <c:pt idx="155">
                  <c:v>Enero</c:v>
                </c:pt>
                <c:pt idx="156">
                  <c:v>Enero</c:v>
                </c:pt>
                <c:pt idx="157">
                  <c:v>Enero</c:v>
                </c:pt>
                <c:pt idx="158">
                  <c:v>Enero</c:v>
                </c:pt>
                <c:pt idx="159">
                  <c:v>Enero</c:v>
                </c:pt>
                <c:pt idx="160">
                  <c:v>Enero</c:v>
                </c:pt>
                <c:pt idx="161">
                  <c:v>Enero</c:v>
                </c:pt>
                <c:pt idx="162">
                  <c:v>Enero</c:v>
                </c:pt>
                <c:pt idx="163">
                  <c:v>Enero</c:v>
                </c:pt>
                <c:pt idx="164">
                  <c:v>Enero</c:v>
                </c:pt>
                <c:pt idx="165">
                  <c:v>Enero</c:v>
                </c:pt>
                <c:pt idx="166">
                  <c:v>Enero</c:v>
                </c:pt>
                <c:pt idx="167">
                  <c:v>Enero</c:v>
                </c:pt>
                <c:pt idx="168">
                  <c:v>Enero</c:v>
                </c:pt>
                <c:pt idx="169">
                  <c:v>Enero</c:v>
                </c:pt>
                <c:pt idx="170">
                  <c:v>Enero</c:v>
                </c:pt>
                <c:pt idx="171">
                  <c:v>Enero</c:v>
                </c:pt>
                <c:pt idx="172">
                  <c:v>Enero</c:v>
                </c:pt>
                <c:pt idx="173">
                  <c:v>Enero</c:v>
                </c:pt>
                <c:pt idx="174">
                  <c:v>Enero</c:v>
                </c:pt>
                <c:pt idx="175">
                  <c:v>Enero</c:v>
                </c:pt>
                <c:pt idx="176">
                  <c:v>Enero</c:v>
                </c:pt>
                <c:pt idx="177">
                  <c:v>Enero</c:v>
                </c:pt>
                <c:pt idx="178">
                  <c:v>Enero</c:v>
                </c:pt>
                <c:pt idx="179">
                  <c:v>Enero</c:v>
                </c:pt>
                <c:pt idx="180">
                  <c:v>Enero</c:v>
                </c:pt>
                <c:pt idx="181">
                  <c:v>Enero</c:v>
                </c:pt>
                <c:pt idx="182">
                  <c:v>Enero</c:v>
                </c:pt>
                <c:pt idx="183">
                  <c:v>Enero</c:v>
                </c:pt>
                <c:pt idx="184">
                  <c:v>Enero</c:v>
                </c:pt>
                <c:pt idx="185">
                  <c:v>Enero</c:v>
                </c:pt>
                <c:pt idx="186">
                  <c:v>Enero</c:v>
                </c:pt>
                <c:pt idx="187">
                  <c:v>Enero</c:v>
                </c:pt>
                <c:pt idx="188">
                  <c:v>Enero</c:v>
                </c:pt>
                <c:pt idx="189">
                  <c:v>Enero</c:v>
                </c:pt>
                <c:pt idx="190">
                  <c:v>Enero</c:v>
                </c:pt>
                <c:pt idx="191">
                  <c:v>Enero</c:v>
                </c:pt>
                <c:pt idx="192">
                  <c:v>Enero</c:v>
                </c:pt>
                <c:pt idx="193">
                  <c:v>Enero</c:v>
                </c:pt>
                <c:pt idx="194">
                  <c:v>Enero</c:v>
                </c:pt>
                <c:pt idx="195">
                  <c:v>Enero</c:v>
                </c:pt>
                <c:pt idx="196">
                  <c:v>Enero</c:v>
                </c:pt>
                <c:pt idx="197">
                  <c:v>Enero</c:v>
                </c:pt>
                <c:pt idx="198">
                  <c:v>Enero</c:v>
                </c:pt>
                <c:pt idx="199">
                  <c:v>Enero</c:v>
                </c:pt>
                <c:pt idx="200">
                  <c:v>Enero</c:v>
                </c:pt>
                <c:pt idx="201">
                  <c:v>Enero</c:v>
                </c:pt>
                <c:pt idx="202">
                  <c:v>Enero</c:v>
                </c:pt>
                <c:pt idx="203">
                  <c:v>Enero</c:v>
                </c:pt>
                <c:pt idx="204">
                  <c:v>Enero</c:v>
                </c:pt>
                <c:pt idx="205">
                  <c:v>Enero</c:v>
                </c:pt>
                <c:pt idx="206">
                  <c:v>Enero</c:v>
                </c:pt>
                <c:pt idx="207">
                  <c:v>Enero</c:v>
                </c:pt>
                <c:pt idx="208">
                  <c:v>Enero</c:v>
                </c:pt>
                <c:pt idx="209">
                  <c:v>Enero</c:v>
                </c:pt>
                <c:pt idx="210">
                  <c:v>Enero</c:v>
                </c:pt>
                <c:pt idx="211">
                  <c:v>Enero</c:v>
                </c:pt>
                <c:pt idx="212">
                  <c:v>Enero</c:v>
                </c:pt>
                <c:pt idx="213">
                  <c:v>Enero</c:v>
                </c:pt>
                <c:pt idx="214">
                  <c:v>Enero</c:v>
                </c:pt>
                <c:pt idx="215">
                  <c:v>Enero</c:v>
                </c:pt>
                <c:pt idx="216">
                  <c:v>Enero</c:v>
                </c:pt>
                <c:pt idx="217">
                  <c:v>Enero</c:v>
                </c:pt>
                <c:pt idx="218">
                  <c:v>Enero</c:v>
                </c:pt>
                <c:pt idx="219">
                  <c:v>Enero</c:v>
                </c:pt>
                <c:pt idx="220">
                  <c:v>Enero</c:v>
                </c:pt>
                <c:pt idx="221">
                  <c:v>Enero</c:v>
                </c:pt>
                <c:pt idx="222">
                  <c:v>Enero</c:v>
                </c:pt>
                <c:pt idx="223">
                  <c:v>Enero</c:v>
                </c:pt>
                <c:pt idx="224">
                  <c:v>Enero</c:v>
                </c:pt>
                <c:pt idx="225">
                  <c:v>Enero</c:v>
                </c:pt>
                <c:pt idx="226">
                  <c:v>Enero</c:v>
                </c:pt>
                <c:pt idx="227">
                  <c:v>Enero</c:v>
                </c:pt>
                <c:pt idx="228">
                  <c:v>Enero</c:v>
                </c:pt>
                <c:pt idx="229">
                  <c:v>Enero</c:v>
                </c:pt>
                <c:pt idx="230">
                  <c:v>Enero</c:v>
                </c:pt>
                <c:pt idx="231">
                  <c:v>Enero</c:v>
                </c:pt>
                <c:pt idx="232">
                  <c:v>Enero</c:v>
                </c:pt>
                <c:pt idx="233">
                  <c:v>Enero</c:v>
                </c:pt>
                <c:pt idx="234">
                  <c:v>Enero</c:v>
                </c:pt>
                <c:pt idx="235">
                  <c:v>Enero</c:v>
                </c:pt>
                <c:pt idx="236">
                  <c:v>Enero</c:v>
                </c:pt>
                <c:pt idx="237">
                  <c:v>Enero</c:v>
                </c:pt>
                <c:pt idx="238">
                  <c:v>Enero</c:v>
                </c:pt>
                <c:pt idx="239">
                  <c:v>Enero</c:v>
                </c:pt>
                <c:pt idx="240">
                  <c:v>Enero</c:v>
                </c:pt>
                <c:pt idx="241">
                  <c:v>Enero</c:v>
                </c:pt>
                <c:pt idx="242">
                  <c:v>Enero</c:v>
                </c:pt>
                <c:pt idx="243">
                  <c:v>Enero</c:v>
                </c:pt>
                <c:pt idx="244">
                  <c:v>Enero</c:v>
                </c:pt>
                <c:pt idx="245">
                  <c:v>Enero</c:v>
                </c:pt>
                <c:pt idx="246">
                  <c:v>Enero</c:v>
                </c:pt>
                <c:pt idx="247">
                  <c:v>Enero</c:v>
                </c:pt>
                <c:pt idx="248">
                  <c:v>Enero</c:v>
                </c:pt>
                <c:pt idx="249">
                  <c:v>Enero</c:v>
                </c:pt>
                <c:pt idx="250">
                  <c:v>Enero</c:v>
                </c:pt>
                <c:pt idx="251">
                  <c:v>Enero</c:v>
                </c:pt>
                <c:pt idx="252">
                  <c:v>Enero</c:v>
                </c:pt>
                <c:pt idx="253">
                  <c:v>Enero</c:v>
                </c:pt>
                <c:pt idx="254">
                  <c:v>Enero</c:v>
                </c:pt>
                <c:pt idx="255">
                  <c:v>Enero</c:v>
                </c:pt>
                <c:pt idx="256">
                  <c:v>Enero</c:v>
                </c:pt>
                <c:pt idx="257">
                  <c:v>Enero</c:v>
                </c:pt>
                <c:pt idx="258">
                  <c:v>Enero</c:v>
                </c:pt>
                <c:pt idx="259">
                  <c:v>Enero</c:v>
                </c:pt>
                <c:pt idx="260">
                  <c:v>Enero</c:v>
                </c:pt>
                <c:pt idx="261">
                  <c:v>Enero</c:v>
                </c:pt>
                <c:pt idx="262">
                  <c:v>Enero</c:v>
                </c:pt>
                <c:pt idx="263">
                  <c:v>Enero</c:v>
                </c:pt>
                <c:pt idx="264">
                  <c:v>Enero</c:v>
                </c:pt>
                <c:pt idx="265">
                  <c:v>Enero</c:v>
                </c:pt>
                <c:pt idx="266">
                  <c:v>Enero</c:v>
                </c:pt>
                <c:pt idx="267">
                  <c:v>Enero</c:v>
                </c:pt>
                <c:pt idx="268">
                  <c:v>Enero</c:v>
                </c:pt>
                <c:pt idx="269">
                  <c:v>Enero</c:v>
                </c:pt>
                <c:pt idx="270">
                  <c:v>Enero</c:v>
                </c:pt>
                <c:pt idx="271">
                  <c:v>Enero</c:v>
                </c:pt>
                <c:pt idx="272">
                  <c:v>Enero</c:v>
                </c:pt>
                <c:pt idx="273">
                  <c:v>Enero</c:v>
                </c:pt>
                <c:pt idx="274">
                  <c:v>Enero</c:v>
                </c:pt>
                <c:pt idx="275">
                  <c:v>Enero</c:v>
                </c:pt>
                <c:pt idx="276">
                  <c:v>Enero</c:v>
                </c:pt>
                <c:pt idx="277">
                  <c:v>Enero</c:v>
                </c:pt>
                <c:pt idx="278">
                  <c:v>Enero</c:v>
                </c:pt>
                <c:pt idx="279">
                  <c:v>Enero</c:v>
                </c:pt>
                <c:pt idx="280">
                  <c:v>Enero</c:v>
                </c:pt>
                <c:pt idx="281">
                  <c:v>Enero</c:v>
                </c:pt>
                <c:pt idx="282">
                  <c:v>Enero</c:v>
                </c:pt>
                <c:pt idx="283">
                  <c:v>Enero</c:v>
                </c:pt>
                <c:pt idx="284">
                  <c:v>Enero</c:v>
                </c:pt>
                <c:pt idx="285">
                  <c:v>Enero</c:v>
                </c:pt>
                <c:pt idx="286">
                  <c:v>Enero</c:v>
                </c:pt>
                <c:pt idx="287">
                  <c:v>Enero</c:v>
                </c:pt>
                <c:pt idx="288">
                  <c:v>Enero</c:v>
                </c:pt>
                <c:pt idx="289">
                  <c:v>Enero</c:v>
                </c:pt>
                <c:pt idx="290">
                  <c:v>Enero</c:v>
                </c:pt>
                <c:pt idx="291">
                  <c:v>Enero</c:v>
                </c:pt>
                <c:pt idx="292">
                  <c:v>Enero</c:v>
                </c:pt>
                <c:pt idx="293">
                  <c:v>Enero</c:v>
                </c:pt>
                <c:pt idx="294">
                  <c:v>Enero</c:v>
                </c:pt>
                <c:pt idx="295">
                  <c:v>Enero</c:v>
                </c:pt>
                <c:pt idx="296">
                  <c:v>Enero</c:v>
                </c:pt>
                <c:pt idx="297">
                  <c:v>Enero</c:v>
                </c:pt>
                <c:pt idx="298">
                  <c:v>Enero</c:v>
                </c:pt>
                <c:pt idx="299">
                  <c:v>Enero</c:v>
                </c:pt>
                <c:pt idx="300">
                  <c:v>Enero</c:v>
                </c:pt>
                <c:pt idx="301">
                  <c:v>Enero</c:v>
                </c:pt>
                <c:pt idx="302">
                  <c:v>Enero</c:v>
                </c:pt>
                <c:pt idx="303">
                  <c:v>Enero</c:v>
                </c:pt>
                <c:pt idx="304">
                  <c:v>Enero</c:v>
                </c:pt>
                <c:pt idx="305">
                  <c:v>Enero</c:v>
                </c:pt>
                <c:pt idx="306">
                  <c:v>Enero</c:v>
                </c:pt>
                <c:pt idx="307">
                  <c:v>Enero</c:v>
                </c:pt>
                <c:pt idx="308">
                  <c:v>Enero</c:v>
                </c:pt>
                <c:pt idx="309">
                  <c:v>Enero</c:v>
                </c:pt>
                <c:pt idx="310">
                  <c:v>Enero</c:v>
                </c:pt>
                <c:pt idx="311">
                  <c:v>Enero</c:v>
                </c:pt>
                <c:pt idx="312">
                  <c:v>Enero</c:v>
                </c:pt>
                <c:pt idx="313">
                  <c:v>Enero</c:v>
                </c:pt>
                <c:pt idx="314">
                  <c:v>Enero</c:v>
                </c:pt>
                <c:pt idx="315">
                  <c:v>Enero</c:v>
                </c:pt>
                <c:pt idx="316">
                  <c:v>Enero</c:v>
                </c:pt>
                <c:pt idx="317">
                  <c:v>Enero</c:v>
                </c:pt>
                <c:pt idx="318">
                  <c:v>Enero</c:v>
                </c:pt>
                <c:pt idx="319">
                  <c:v>Enero</c:v>
                </c:pt>
                <c:pt idx="320">
                  <c:v>Enero</c:v>
                </c:pt>
                <c:pt idx="321">
                  <c:v>Enero</c:v>
                </c:pt>
                <c:pt idx="322">
                  <c:v>Enero</c:v>
                </c:pt>
                <c:pt idx="323">
                  <c:v>Enero</c:v>
                </c:pt>
                <c:pt idx="324">
                  <c:v>Enero</c:v>
                </c:pt>
                <c:pt idx="325">
                  <c:v>Enero</c:v>
                </c:pt>
                <c:pt idx="326">
                  <c:v>Enero</c:v>
                </c:pt>
                <c:pt idx="327">
                  <c:v>Enero</c:v>
                </c:pt>
                <c:pt idx="328">
                  <c:v>Enero</c:v>
                </c:pt>
                <c:pt idx="329">
                  <c:v>Enero</c:v>
                </c:pt>
                <c:pt idx="330">
                  <c:v>Enero</c:v>
                </c:pt>
                <c:pt idx="331">
                  <c:v>Enero</c:v>
                </c:pt>
                <c:pt idx="332">
                  <c:v>Enero</c:v>
                </c:pt>
                <c:pt idx="333">
                  <c:v>Enero</c:v>
                </c:pt>
                <c:pt idx="334">
                  <c:v>Enero</c:v>
                </c:pt>
                <c:pt idx="335">
                  <c:v>Enero</c:v>
                </c:pt>
                <c:pt idx="336">
                  <c:v>Enero</c:v>
                </c:pt>
                <c:pt idx="337">
                  <c:v>Enero</c:v>
                </c:pt>
                <c:pt idx="338">
                  <c:v>Enero</c:v>
                </c:pt>
                <c:pt idx="339">
                  <c:v>Enero</c:v>
                </c:pt>
                <c:pt idx="340">
                  <c:v>Enero</c:v>
                </c:pt>
                <c:pt idx="341">
                  <c:v>Enero</c:v>
                </c:pt>
                <c:pt idx="342">
                  <c:v>Enero</c:v>
                </c:pt>
                <c:pt idx="343">
                  <c:v>Enero</c:v>
                </c:pt>
                <c:pt idx="344">
                  <c:v>Enero</c:v>
                </c:pt>
                <c:pt idx="345">
                  <c:v>Enero</c:v>
                </c:pt>
                <c:pt idx="346">
                  <c:v>Enero</c:v>
                </c:pt>
                <c:pt idx="347">
                  <c:v>Enero</c:v>
                </c:pt>
                <c:pt idx="348">
                  <c:v>Enero</c:v>
                </c:pt>
                <c:pt idx="349">
                  <c:v>Enero</c:v>
                </c:pt>
                <c:pt idx="350">
                  <c:v>Enero</c:v>
                </c:pt>
                <c:pt idx="351">
                  <c:v>Enero</c:v>
                </c:pt>
                <c:pt idx="352">
                  <c:v>Enero</c:v>
                </c:pt>
                <c:pt idx="353">
                  <c:v>Enero</c:v>
                </c:pt>
                <c:pt idx="354">
                  <c:v>Enero</c:v>
                </c:pt>
                <c:pt idx="355">
                  <c:v>Enero</c:v>
                </c:pt>
                <c:pt idx="356">
                  <c:v>Enero</c:v>
                </c:pt>
                <c:pt idx="357">
                  <c:v>Enero</c:v>
                </c:pt>
                <c:pt idx="358">
                  <c:v>Enero</c:v>
                </c:pt>
                <c:pt idx="359">
                  <c:v>Enero</c:v>
                </c:pt>
                <c:pt idx="360">
                  <c:v>Enero</c:v>
                </c:pt>
                <c:pt idx="361">
                  <c:v>Enero</c:v>
                </c:pt>
                <c:pt idx="362">
                  <c:v>Enero</c:v>
                </c:pt>
                <c:pt idx="363">
                  <c:v>Enero</c:v>
                </c:pt>
                <c:pt idx="364">
                  <c:v>Enero</c:v>
                </c:pt>
                <c:pt idx="365">
                  <c:v>Enero</c:v>
                </c:pt>
                <c:pt idx="366">
                  <c:v>Enero</c:v>
                </c:pt>
                <c:pt idx="367">
                  <c:v>Enero</c:v>
                </c:pt>
                <c:pt idx="368">
                  <c:v>Enero</c:v>
                </c:pt>
                <c:pt idx="369">
                  <c:v>Enero</c:v>
                </c:pt>
                <c:pt idx="370">
                  <c:v>Enero</c:v>
                </c:pt>
                <c:pt idx="371">
                  <c:v>Enero</c:v>
                </c:pt>
                <c:pt idx="372">
                  <c:v>Enero</c:v>
                </c:pt>
                <c:pt idx="373">
                  <c:v>Enero</c:v>
                </c:pt>
                <c:pt idx="374">
                  <c:v>Enero</c:v>
                </c:pt>
                <c:pt idx="375">
                  <c:v>Enero</c:v>
                </c:pt>
                <c:pt idx="376">
                  <c:v>Enero</c:v>
                </c:pt>
                <c:pt idx="377">
                  <c:v>Enero</c:v>
                </c:pt>
                <c:pt idx="378">
                  <c:v>Enero</c:v>
                </c:pt>
                <c:pt idx="379">
                  <c:v>Enero</c:v>
                </c:pt>
                <c:pt idx="380">
                  <c:v>Enero</c:v>
                </c:pt>
                <c:pt idx="381">
                  <c:v>Enero</c:v>
                </c:pt>
                <c:pt idx="382">
                  <c:v>Enero</c:v>
                </c:pt>
                <c:pt idx="383">
                  <c:v>Enero</c:v>
                </c:pt>
                <c:pt idx="384">
                  <c:v>Enero</c:v>
                </c:pt>
                <c:pt idx="385">
                  <c:v>Enero</c:v>
                </c:pt>
                <c:pt idx="386">
                  <c:v>Enero</c:v>
                </c:pt>
                <c:pt idx="387">
                  <c:v>Enero</c:v>
                </c:pt>
                <c:pt idx="388">
                  <c:v>Enero</c:v>
                </c:pt>
                <c:pt idx="389">
                  <c:v>Enero</c:v>
                </c:pt>
                <c:pt idx="390">
                  <c:v>Enero</c:v>
                </c:pt>
                <c:pt idx="391">
                  <c:v>Enero</c:v>
                </c:pt>
                <c:pt idx="392">
                  <c:v>Enero</c:v>
                </c:pt>
                <c:pt idx="393">
                  <c:v>Enero</c:v>
                </c:pt>
                <c:pt idx="394">
                  <c:v>Enero</c:v>
                </c:pt>
                <c:pt idx="395">
                  <c:v>Enero</c:v>
                </c:pt>
                <c:pt idx="396">
                  <c:v>Enero</c:v>
                </c:pt>
                <c:pt idx="397">
                  <c:v>Enero</c:v>
                </c:pt>
                <c:pt idx="398">
                  <c:v>Enero</c:v>
                </c:pt>
                <c:pt idx="399">
                  <c:v>Enero</c:v>
                </c:pt>
                <c:pt idx="400">
                  <c:v>Enero</c:v>
                </c:pt>
                <c:pt idx="401">
                  <c:v>Enero</c:v>
                </c:pt>
                <c:pt idx="402">
                  <c:v>Enero</c:v>
                </c:pt>
                <c:pt idx="403">
                  <c:v>Enero</c:v>
                </c:pt>
                <c:pt idx="404">
                  <c:v>Enero</c:v>
                </c:pt>
                <c:pt idx="405">
                  <c:v>Enero</c:v>
                </c:pt>
                <c:pt idx="406">
                  <c:v>Enero</c:v>
                </c:pt>
                <c:pt idx="407">
                  <c:v>Enero</c:v>
                </c:pt>
                <c:pt idx="408">
                  <c:v>Enero</c:v>
                </c:pt>
                <c:pt idx="409">
                  <c:v>Enero</c:v>
                </c:pt>
                <c:pt idx="410">
                  <c:v>Enero</c:v>
                </c:pt>
                <c:pt idx="411">
                  <c:v>Enero</c:v>
                </c:pt>
                <c:pt idx="412">
                  <c:v>Enero</c:v>
                </c:pt>
                <c:pt idx="413">
                  <c:v>Enero</c:v>
                </c:pt>
                <c:pt idx="414">
                  <c:v>Enero</c:v>
                </c:pt>
                <c:pt idx="415">
                  <c:v>Enero</c:v>
                </c:pt>
                <c:pt idx="416">
                  <c:v>Enero</c:v>
                </c:pt>
                <c:pt idx="417">
                  <c:v>Enero</c:v>
                </c:pt>
                <c:pt idx="418">
                  <c:v>Enero</c:v>
                </c:pt>
                <c:pt idx="419">
                  <c:v>Enero</c:v>
                </c:pt>
                <c:pt idx="420">
                  <c:v>Enero</c:v>
                </c:pt>
                <c:pt idx="421">
                  <c:v>Enero</c:v>
                </c:pt>
                <c:pt idx="422">
                  <c:v>Enero</c:v>
                </c:pt>
                <c:pt idx="423">
                  <c:v>Enero</c:v>
                </c:pt>
                <c:pt idx="424">
                  <c:v>Enero</c:v>
                </c:pt>
                <c:pt idx="425">
                  <c:v>Enero</c:v>
                </c:pt>
                <c:pt idx="426">
                  <c:v>Enero</c:v>
                </c:pt>
                <c:pt idx="427">
                  <c:v>Enero</c:v>
                </c:pt>
                <c:pt idx="428">
                  <c:v>Enero</c:v>
                </c:pt>
                <c:pt idx="429">
                  <c:v>Enero</c:v>
                </c:pt>
                <c:pt idx="430">
                  <c:v>Enero</c:v>
                </c:pt>
                <c:pt idx="431">
                  <c:v>Enero</c:v>
                </c:pt>
                <c:pt idx="432">
                  <c:v>Enero</c:v>
                </c:pt>
                <c:pt idx="433">
                  <c:v>Enero</c:v>
                </c:pt>
                <c:pt idx="434">
                  <c:v>Enero</c:v>
                </c:pt>
                <c:pt idx="435">
                  <c:v>Enero</c:v>
                </c:pt>
                <c:pt idx="436">
                  <c:v>Enero</c:v>
                </c:pt>
                <c:pt idx="437">
                  <c:v>Enero</c:v>
                </c:pt>
                <c:pt idx="438">
                  <c:v>Enero</c:v>
                </c:pt>
                <c:pt idx="439">
                  <c:v>Enero</c:v>
                </c:pt>
                <c:pt idx="440">
                  <c:v>Enero</c:v>
                </c:pt>
                <c:pt idx="441">
                  <c:v>Enero</c:v>
                </c:pt>
                <c:pt idx="442">
                  <c:v>Enero</c:v>
                </c:pt>
                <c:pt idx="443">
                  <c:v>Enero</c:v>
                </c:pt>
                <c:pt idx="444">
                  <c:v>Enero</c:v>
                </c:pt>
                <c:pt idx="445">
                  <c:v>Enero</c:v>
                </c:pt>
                <c:pt idx="446">
                  <c:v>Enero</c:v>
                </c:pt>
                <c:pt idx="447">
                  <c:v>Enero</c:v>
                </c:pt>
                <c:pt idx="448">
                  <c:v>Enero</c:v>
                </c:pt>
                <c:pt idx="449">
                  <c:v>Enero</c:v>
                </c:pt>
                <c:pt idx="450">
                  <c:v>Enero</c:v>
                </c:pt>
                <c:pt idx="451">
                  <c:v>Enero</c:v>
                </c:pt>
                <c:pt idx="452">
                  <c:v>Enero</c:v>
                </c:pt>
                <c:pt idx="453">
                  <c:v>Enero</c:v>
                </c:pt>
                <c:pt idx="454">
                  <c:v>Enero</c:v>
                </c:pt>
                <c:pt idx="455">
                  <c:v>Enero</c:v>
                </c:pt>
                <c:pt idx="456">
                  <c:v>Enero</c:v>
                </c:pt>
                <c:pt idx="457">
                  <c:v>Enero</c:v>
                </c:pt>
                <c:pt idx="458">
                  <c:v>Enero</c:v>
                </c:pt>
                <c:pt idx="459">
                  <c:v>Enero</c:v>
                </c:pt>
                <c:pt idx="460">
                  <c:v>Enero</c:v>
                </c:pt>
                <c:pt idx="461">
                  <c:v>Enero</c:v>
                </c:pt>
                <c:pt idx="462">
                  <c:v>Enero</c:v>
                </c:pt>
                <c:pt idx="463">
                  <c:v>Enero</c:v>
                </c:pt>
                <c:pt idx="464">
                  <c:v>Enero</c:v>
                </c:pt>
                <c:pt idx="465">
                  <c:v>Enero</c:v>
                </c:pt>
                <c:pt idx="466">
                  <c:v>Enero</c:v>
                </c:pt>
                <c:pt idx="467">
                  <c:v>Enero</c:v>
                </c:pt>
                <c:pt idx="468">
                  <c:v>Enero</c:v>
                </c:pt>
                <c:pt idx="469">
                  <c:v>Enero</c:v>
                </c:pt>
                <c:pt idx="470">
                  <c:v>Enero</c:v>
                </c:pt>
                <c:pt idx="471">
                  <c:v>Enero</c:v>
                </c:pt>
                <c:pt idx="472">
                  <c:v>Enero</c:v>
                </c:pt>
                <c:pt idx="473">
                  <c:v>Enero</c:v>
                </c:pt>
                <c:pt idx="474">
                  <c:v>Enero</c:v>
                </c:pt>
                <c:pt idx="475">
                  <c:v>Enero</c:v>
                </c:pt>
                <c:pt idx="476">
                  <c:v>Enero</c:v>
                </c:pt>
                <c:pt idx="477">
                  <c:v>Enero</c:v>
                </c:pt>
                <c:pt idx="478">
                  <c:v>Enero</c:v>
                </c:pt>
                <c:pt idx="479">
                  <c:v>Enero</c:v>
                </c:pt>
                <c:pt idx="480">
                  <c:v>Enero</c:v>
                </c:pt>
                <c:pt idx="481">
                  <c:v>Enero</c:v>
                </c:pt>
                <c:pt idx="482">
                  <c:v>Enero</c:v>
                </c:pt>
                <c:pt idx="483">
                  <c:v>Enero</c:v>
                </c:pt>
                <c:pt idx="484">
                  <c:v>Enero</c:v>
                </c:pt>
                <c:pt idx="485">
                  <c:v>Enero</c:v>
                </c:pt>
                <c:pt idx="486">
                  <c:v>Enero</c:v>
                </c:pt>
                <c:pt idx="487">
                  <c:v>Enero</c:v>
                </c:pt>
                <c:pt idx="488">
                  <c:v>Enero</c:v>
                </c:pt>
                <c:pt idx="489">
                  <c:v>Enero</c:v>
                </c:pt>
                <c:pt idx="490">
                  <c:v>Enero</c:v>
                </c:pt>
                <c:pt idx="491">
                  <c:v>Enero</c:v>
                </c:pt>
                <c:pt idx="492">
                  <c:v>Enero</c:v>
                </c:pt>
                <c:pt idx="493">
                  <c:v>Enero</c:v>
                </c:pt>
                <c:pt idx="494">
                  <c:v>Enero</c:v>
                </c:pt>
                <c:pt idx="495">
                  <c:v>Enero</c:v>
                </c:pt>
                <c:pt idx="496">
                  <c:v>Enero</c:v>
                </c:pt>
                <c:pt idx="497">
                  <c:v>Enero</c:v>
                </c:pt>
                <c:pt idx="498">
                  <c:v>Enero</c:v>
                </c:pt>
                <c:pt idx="499">
                  <c:v>Enero</c:v>
                </c:pt>
                <c:pt idx="500">
                  <c:v>Enero</c:v>
                </c:pt>
                <c:pt idx="501">
                  <c:v>Enero</c:v>
                </c:pt>
                <c:pt idx="502">
                  <c:v>Enero</c:v>
                </c:pt>
                <c:pt idx="503">
                  <c:v>Enero</c:v>
                </c:pt>
                <c:pt idx="504">
                  <c:v>Enero</c:v>
                </c:pt>
                <c:pt idx="505">
                  <c:v>Enero</c:v>
                </c:pt>
                <c:pt idx="506">
                  <c:v>Enero</c:v>
                </c:pt>
                <c:pt idx="507">
                  <c:v>Enero</c:v>
                </c:pt>
                <c:pt idx="508">
                  <c:v>Enero</c:v>
                </c:pt>
                <c:pt idx="509">
                  <c:v>Enero</c:v>
                </c:pt>
                <c:pt idx="510">
                  <c:v>Enero</c:v>
                </c:pt>
                <c:pt idx="511">
                  <c:v>Enero</c:v>
                </c:pt>
                <c:pt idx="512">
                  <c:v>Enero</c:v>
                </c:pt>
                <c:pt idx="513">
                  <c:v>Enero</c:v>
                </c:pt>
                <c:pt idx="514">
                  <c:v>Enero</c:v>
                </c:pt>
                <c:pt idx="515">
                  <c:v>Enero</c:v>
                </c:pt>
                <c:pt idx="516">
                  <c:v>Enero</c:v>
                </c:pt>
                <c:pt idx="517">
                  <c:v>Enero</c:v>
                </c:pt>
                <c:pt idx="518">
                  <c:v>Enero</c:v>
                </c:pt>
                <c:pt idx="519">
                  <c:v>Enero</c:v>
                </c:pt>
                <c:pt idx="520">
                  <c:v>Enero</c:v>
                </c:pt>
                <c:pt idx="521">
                  <c:v>Enero</c:v>
                </c:pt>
                <c:pt idx="522">
                  <c:v>Enero</c:v>
                </c:pt>
                <c:pt idx="523">
                  <c:v>Enero</c:v>
                </c:pt>
                <c:pt idx="524">
                  <c:v>Enero</c:v>
                </c:pt>
                <c:pt idx="525">
                  <c:v>Enero</c:v>
                </c:pt>
                <c:pt idx="526">
                  <c:v>Enero</c:v>
                </c:pt>
                <c:pt idx="527">
                  <c:v>Enero</c:v>
                </c:pt>
                <c:pt idx="528">
                  <c:v>Enero</c:v>
                </c:pt>
                <c:pt idx="529">
                  <c:v>Enero</c:v>
                </c:pt>
                <c:pt idx="530">
                  <c:v>Enero</c:v>
                </c:pt>
                <c:pt idx="531">
                  <c:v>Enero</c:v>
                </c:pt>
                <c:pt idx="532">
                  <c:v>Enero</c:v>
                </c:pt>
                <c:pt idx="533">
                  <c:v>Enero</c:v>
                </c:pt>
                <c:pt idx="534">
                  <c:v>Enero</c:v>
                </c:pt>
                <c:pt idx="535">
                  <c:v>Enero</c:v>
                </c:pt>
                <c:pt idx="536">
                  <c:v>Enero</c:v>
                </c:pt>
                <c:pt idx="537">
                  <c:v>Enero</c:v>
                </c:pt>
                <c:pt idx="538">
                  <c:v>Enero</c:v>
                </c:pt>
                <c:pt idx="539">
                  <c:v>Enero</c:v>
                </c:pt>
                <c:pt idx="540">
                  <c:v>Enero</c:v>
                </c:pt>
                <c:pt idx="541">
                  <c:v>Enero</c:v>
                </c:pt>
                <c:pt idx="542">
                  <c:v>Enero</c:v>
                </c:pt>
                <c:pt idx="543">
                  <c:v>Enero</c:v>
                </c:pt>
                <c:pt idx="544">
                  <c:v>Enero</c:v>
                </c:pt>
                <c:pt idx="545">
                  <c:v>Enero</c:v>
                </c:pt>
                <c:pt idx="546">
                  <c:v>Enero</c:v>
                </c:pt>
                <c:pt idx="547">
                  <c:v>Enero</c:v>
                </c:pt>
                <c:pt idx="548">
                  <c:v>Enero</c:v>
                </c:pt>
                <c:pt idx="549">
                  <c:v>Enero</c:v>
                </c:pt>
                <c:pt idx="550">
                  <c:v>Enero</c:v>
                </c:pt>
                <c:pt idx="551">
                  <c:v>Enero</c:v>
                </c:pt>
                <c:pt idx="552">
                  <c:v>Enero</c:v>
                </c:pt>
                <c:pt idx="553">
                  <c:v>Enero</c:v>
                </c:pt>
                <c:pt idx="554">
                  <c:v>Enero</c:v>
                </c:pt>
                <c:pt idx="555">
                  <c:v>Enero</c:v>
                </c:pt>
                <c:pt idx="556">
                  <c:v>Enero</c:v>
                </c:pt>
                <c:pt idx="557">
                  <c:v>Enero</c:v>
                </c:pt>
                <c:pt idx="558">
                  <c:v>Enero</c:v>
                </c:pt>
                <c:pt idx="559">
                  <c:v>Enero</c:v>
                </c:pt>
                <c:pt idx="560">
                  <c:v>Enero</c:v>
                </c:pt>
                <c:pt idx="561">
                  <c:v>Enero</c:v>
                </c:pt>
                <c:pt idx="562">
                  <c:v>Enero</c:v>
                </c:pt>
                <c:pt idx="563">
                  <c:v>Enero</c:v>
                </c:pt>
                <c:pt idx="564">
                  <c:v>Enero</c:v>
                </c:pt>
                <c:pt idx="565">
                  <c:v>Enero</c:v>
                </c:pt>
                <c:pt idx="566">
                  <c:v>Enero</c:v>
                </c:pt>
                <c:pt idx="567">
                  <c:v>Enero</c:v>
                </c:pt>
                <c:pt idx="568">
                  <c:v>Enero</c:v>
                </c:pt>
                <c:pt idx="569">
                  <c:v>Enero</c:v>
                </c:pt>
                <c:pt idx="570">
                  <c:v>Enero</c:v>
                </c:pt>
                <c:pt idx="571">
                  <c:v>Enero</c:v>
                </c:pt>
                <c:pt idx="572">
                  <c:v>Enero</c:v>
                </c:pt>
                <c:pt idx="573">
                  <c:v>Enero</c:v>
                </c:pt>
                <c:pt idx="574">
                  <c:v>Enero</c:v>
                </c:pt>
                <c:pt idx="575">
                  <c:v>Enero</c:v>
                </c:pt>
                <c:pt idx="576">
                  <c:v>Enero</c:v>
                </c:pt>
                <c:pt idx="577">
                  <c:v>Enero</c:v>
                </c:pt>
                <c:pt idx="578">
                  <c:v>Enero</c:v>
                </c:pt>
                <c:pt idx="579">
                  <c:v>Enero</c:v>
                </c:pt>
                <c:pt idx="580">
                  <c:v>Enero</c:v>
                </c:pt>
                <c:pt idx="581">
                  <c:v>Enero</c:v>
                </c:pt>
                <c:pt idx="582">
                  <c:v>Enero</c:v>
                </c:pt>
                <c:pt idx="583">
                  <c:v>Enero</c:v>
                </c:pt>
                <c:pt idx="584">
                  <c:v>Enero</c:v>
                </c:pt>
                <c:pt idx="585">
                  <c:v>Enero</c:v>
                </c:pt>
                <c:pt idx="586">
                  <c:v>Enero</c:v>
                </c:pt>
                <c:pt idx="587">
                  <c:v>Enero</c:v>
                </c:pt>
                <c:pt idx="588">
                  <c:v>Enero</c:v>
                </c:pt>
                <c:pt idx="589">
                  <c:v>Enero</c:v>
                </c:pt>
                <c:pt idx="590">
                  <c:v>Enero</c:v>
                </c:pt>
                <c:pt idx="591">
                  <c:v>Enero</c:v>
                </c:pt>
                <c:pt idx="592">
                  <c:v>Enero</c:v>
                </c:pt>
                <c:pt idx="593">
                  <c:v>Enero</c:v>
                </c:pt>
                <c:pt idx="594">
                  <c:v>Enero</c:v>
                </c:pt>
                <c:pt idx="595">
                  <c:v>Enero</c:v>
                </c:pt>
                <c:pt idx="596">
                  <c:v>Enero</c:v>
                </c:pt>
                <c:pt idx="597">
                  <c:v>Enero</c:v>
                </c:pt>
                <c:pt idx="598">
                  <c:v>Enero</c:v>
                </c:pt>
                <c:pt idx="599">
                  <c:v>Enero</c:v>
                </c:pt>
                <c:pt idx="600">
                  <c:v>Enero</c:v>
                </c:pt>
                <c:pt idx="601">
                  <c:v>Enero</c:v>
                </c:pt>
                <c:pt idx="602">
                  <c:v>Enero</c:v>
                </c:pt>
                <c:pt idx="603">
                  <c:v>Enero</c:v>
                </c:pt>
                <c:pt idx="604">
                  <c:v>Enero</c:v>
                </c:pt>
                <c:pt idx="605">
                  <c:v>Enero</c:v>
                </c:pt>
                <c:pt idx="606">
                  <c:v>Enero</c:v>
                </c:pt>
                <c:pt idx="607">
                  <c:v>Enero</c:v>
                </c:pt>
                <c:pt idx="608">
                  <c:v>Enero</c:v>
                </c:pt>
                <c:pt idx="609">
                  <c:v>Enero</c:v>
                </c:pt>
                <c:pt idx="610">
                  <c:v>Enero</c:v>
                </c:pt>
                <c:pt idx="611">
                  <c:v>Enero</c:v>
                </c:pt>
                <c:pt idx="612">
                  <c:v>Enero</c:v>
                </c:pt>
                <c:pt idx="613">
                  <c:v>Enero</c:v>
                </c:pt>
                <c:pt idx="614">
                  <c:v>Enero</c:v>
                </c:pt>
                <c:pt idx="615">
                  <c:v>Enero</c:v>
                </c:pt>
                <c:pt idx="616">
                  <c:v>Enero</c:v>
                </c:pt>
                <c:pt idx="617">
                  <c:v>Enero</c:v>
                </c:pt>
                <c:pt idx="618">
                  <c:v>Enero</c:v>
                </c:pt>
                <c:pt idx="619">
                  <c:v>Enero</c:v>
                </c:pt>
                <c:pt idx="620">
                  <c:v>Enero</c:v>
                </c:pt>
                <c:pt idx="621">
                  <c:v>Enero</c:v>
                </c:pt>
                <c:pt idx="622">
                  <c:v>Enero</c:v>
                </c:pt>
                <c:pt idx="623">
                  <c:v>Enero</c:v>
                </c:pt>
                <c:pt idx="624">
                  <c:v>Enero</c:v>
                </c:pt>
                <c:pt idx="625">
                  <c:v>Enero</c:v>
                </c:pt>
                <c:pt idx="626">
                  <c:v>Enero</c:v>
                </c:pt>
                <c:pt idx="627">
                  <c:v>Enero</c:v>
                </c:pt>
                <c:pt idx="628">
                  <c:v>Enero</c:v>
                </c:pt>
                <c:pt idx="629">
                  <c:v>Enero</c:v>
                </c:pt>
                <c:pt idx="630">
                  <c:v>Enero</c:v>
                </c:pt>
                <c:pt idx="631">
                  <c:v>Enero</c:v>
                </c:pt>
                <c:pt idx="632">
                  <c:v>Enero</c:v>
                </c:pt>
                <c:pt idx="633">
                  <c:v>Enero</c:v>
                </c:pt>
                <c:pt idx="634">
                  <c:v>Enero</c:v>
                </c:pt>
                <c:pt idx="635">
                  <c:v>Enero</c:v>
                </c:pt>
                <c:pt idx="636">
                  <c:v>Enero</c:v>
                </c:pt>
                <c:pt idx="637">
                  <c:v>Enero</c:v>
                </c:pt>
                <c:pt idx="638">
                  <c:v>Enero</c:v>
                </c:pt>
                <c:pt idx="639">
                  <c:v>Enero</c:v>
                </c:pt>
                <c:pt idx="640">
                  <c:v>Enero</c:v>
                </c:pt>
                <c:pt idx="641">
                  <c:v>Enero</c:v>
                </c:pt>
                <c:pt idx="642">
                  <c:v>Enero</c:v>
                </c:pt>
                <c:pt idx="643">
                  <c:v>Enero</c:v>
                </c:pt>
                <c:pt idx="644">
                  <c:v>Enero</c:v>
                </c:pt>
                <c:pt idx="645">
                  <c:v>Enero</c:v>
                </c:pt>
                <c:pt idx="646">
                  <c:v>Enero</c:v>
                </c:pt>
                <c:pt idx="647">
                  <c:v>Enero</c:v>
                </c:pt>
                <c:pt idx="648">
                  <c:v>Enero</c:v>
                </c:pt>
                <c:pt idx="649">
                  <c:v>Enero</c:v>
                </c:pt>
                <c:pt idx="650">
                  <c:v>Enero</c:v>
                </c:pt>
                <c:pt idx="651">
                  <c:v>Enero</c:v>
                </c:pt>
                <c:pt idx="652">
                  <c:v>Enero</c:v>
                </c:pt>
                <c:pt idx="653">
                  <c:v>Enero</c:v>
                </c:pt>
                <c:pt idx="654">
                  <c:v>Enero</c:v>
                </c:pt>
                <c:pt idx="655">
                  <c:v>Enero</c:v>
                </c:pt>
                <c:pt idx="656">
                  <c:v>Enero</c:v>
                </c:pt>
                <c:pt idx="657">
                  <c:v>Enero</c:v>
                </c:pt>
                <c:pt idx="658">
                  <c:v>Enero</c:v>
                </c:pt>
                <c:pt idx="659">
                  <c:v>Enero</c:v>
                </c:pt>
                <c:pt idx="660">
                  <c:v>Enero</c:v>
                </c:pt>
                <c:pt idx="661">
                  <c:v>Enero</c:v>
                </c:pt>
                <c:pt idx="662">
                  <c:v>Enero</c:v>
                </c:pt>
                <c:pt idx="663">
                  <c:v>Enero</c:v>
                </c:pt>
                <c:pt idx="664">
                  <c:v>Enero</c:v>
                </c:pt>
                <c:pt idx="665">
                  <c:v>Enero</c:v>
                </c:pt>
                <c:pt idx="666">
                  <c:v>Enero</c:v>
                </c:pt>
                <c:pt idx="667">
                  <c:v>Enero</c:v>
                </c:pt>
                <c:pt idx="668">
                  <c:v>Enero</c:v>
                </c:pt>
                <c:pt idx="669">
                  <c:v>Enero</c:v>
                </c:pt>
                <c:pt idx="670">
                  <c:v>Enero</c:v>
                </c:pt>
                <c:pt idx="671">
                  <c:v>Enero</c:v>
                </c:pt>
                <c:pt idx="672">
                  <c:v>Enero</c:v>
                </c:pt>
                <c:pt idx="673">
                  <c:v>Enero</c:v>
                </c:pt>
                <c:pt idx="674">
                  <c:v>Enero</c:v>
                </c:pt>
                <c:pt idx="675">
                  <c:v>Enero</c:v>
                </c:pt>
                <c:pt idx="676">
                  <c:v>Enero</c:v>
                </c:pt>
                <c:pt idx="677">
                  <c:v>Enero</c:v>
                </c:pt>
                <c:pt idx="678">
                  <c:v>Enero</c:v>
                </c:pt>
                <c:pt idx="679">
                  <c:v>Enero</c:v>
                </c:pt>
                <c:pt idx="680">
                  <c:v>Enero</c:v>
                </c:pt>
                <c:pt idx="681">
                  <c:v>Enero</c:v>
                </c:pt>
                <c:pt idx="682">
                  <c:v>Enero</c:v>
                </c:pt>
                <c:pt idx="683">
                  <c:v>Enero</c:v>
                </c:pt>
                <c:pt idx="684">
                  <c:v>Enero</c:v>
                </c:pt>
                <c:pt idx="685">
                  <c:v>Enero</c:v>
                </c:pt>
                <c:pt idx="686">
                  <c:v>Enero</c:v>
                </c:pt>
                <c:pt idx="687">
                  <c:v>Enero</c:v>
                </c:pt>
                <c:pt idx="688">
                  <c:v>Enero</c:v>
                </c:pt>
                <c:pt idx="689">
                  <c:v>Enero</c:v>
                </c:pt>
                <c:pt idx="690">
                  <c:v>Enero</c:v>
                </c:pt>
                <c:pt idx="691">
                  <c:v>Enero</c:v>
                </c:pt>
                <c:pt idx="692">
                  <c:v>Enero</c:v>
                </c:pt>
                <c:pt idx="693">
                  <c:v>Enero</c:v>
                </c:pt>
                <c:pt idx="694">
                  <c:v>Enero</c:v>
                </c:pt>
                <c:pt idx="695">
                  <c:v>Enero</c:v>
                </c:pt>
                <c:pt idx="696">
                  <c:v>Enero</c:v>
                </c:pt>
                <c:pt idx="697">
                  <c:v>Enero</c:v>
                </c:pt>
                <c:pt idx="698">
                  <c:v>Enero</c:v>
                </c:pt>
                <c:pt idx="699">
                  <c:v>Enero</c:v>
                </c:pt>
                <c:pt idx="700">
                  <c:v>Enero</c:v>
                </c:pt>
                <c:pt idx="701">
                  <c:v>Enero</c:v>
                </c:pt>
                <c:pt idx="702">
                  <c:v>Enero</c:v>
                </c:pt>
                <c:pt idx="703">
                  <c:v>Enero</c:v>
                </c:pt>
                <c:pt idx="704">
                  <c:v>Enero</c:v>
                </c:pt>
                <c:pt idx="705">
                  <c:v>Enero</c:v>
                </c:pt>
                <c:pt idx="706">
                  <c:v>Enero</c:v>
                </c:pt>
                <c:pt idx="707">
                  <c:v>Enero</c:v>
                </c:pt>
                <c:pt idx="708">
                  <c:v>Enero</c:v>
                </c:pt>
                <c:pt idx="709">
                  <c:v>Enero</c:v>
                </c:pt>
                <c:pt idx="710">
                  <c:v>Enero</c:v>
                </c:pt>
                <c:pt idx="711">
                  <c:v>Enero</c:v>
                </c:pt>
                <c:pt idx="712">
                  <c:v>Enero</c:v>
                </c:pt>
                <c:pt idx="713">
                  <c:v>Enero</c:v>
                </c:pt>
                <c:pt idx="714">
                  <c:v>Enero</c:v>
                </c:pt>
                <c:pt idx="715">
                  <c:v>Enero</c:v>
                </c:pt>
                <c:pt idx="716">
                  <c:v>Enero</c:v>
                </c:pt>
                <c:pt idx="717">
                  <c:v>Enero</c:v>
                </c:pt>
                <c:pt idx="718">
                  <c:v>Enero</c:v>
                </c:pt>
                <c:pt idx="719">
                  <c:v>Enero</c:v>
                </c:pt>
                <c:pt idx="720">
                  <c:v>Enero</c:v>
                </c:pt>
                <c:pt idx="721">
                  <c:v>Enero</c:v>
                </c:pt>
                <c:pt idx="722">
                  <c:v>Enero</c:v>
                </c:pt>
                <c:pt idx="723">
                  <c:v>Enero</c:v>
                </c:pt>
                <c:pt idx="724">
                  <c:v>Enero</c:v>
                </c:pt>
                <c:pt idx="725">
                  <c:v>Enero</c:v>
                </c:pt>
                <c:pt idx="726">
                  <c:v>Enero</c:v>
                </c:pt>
                <c:pt idx="727">
                  <c:v>Enero</c:v>
                </c:pt>
                <c:pt idx="728">
                  <c:v>Enero</c:v>
                </c:pt>
                <c:pt idx="729">
                  <c:v>Enero</c:v>
                </c:pt>
                <c:pt idx="730">
                  <c:v>Enero</c:v>
                </c:pt>
                <c:pt idx="731">
                  <c:v>Enero</c:v>
                </c:pt>
                <c:pt idx="732">
                  <c:v>Enero</c:v>
                </c:pt>
                <c:pt idx="733">
                  <c:v>Enero</c:v>
                </c:pt>
                <c:pt idx="734">
                  <c:v>Enero</c:v>
                </c:pt>
                <c:pt idx="735">
                  <c:v>Enero</c:v>
                </c:pt>
                <c:pt idx="736">
                  <c:v>Enero</c:v>
                </c:pt>
                <c:pt idx="737">
                  <c:v>Enero</c:v>
                </c:pt>
                <c:pt idx="738">
                  <c:v>Enero</c:v>
                </c:pt>
                <c:pt idx="739">
                  <c:v>Enero</c:v>
                </c:pt>
                <c:pt idx="740">
                  <c:v>Enero</c:v>
                </c:pt>
                <c:pt idx="741">
                  <c:v>Enero</c:v>
                </c:pt>
                <c:pt idx="742">
                  <c:v>Enero</c:v>
                </c:pt>
                <c:pt idx="743">
                  <c:v>Enero</c:v>
                </c:pt>
                <c:pt idx="744">
                  <c:v>Febrero</c:v>
                </c:pt>
                <c:pt idx="745">
                  <c:v>Febrero</c:v>
                </c:pt>
                <c:pt idx="746">
                  <c:v>Febrero</c:v>
                </c:pt>
                <c:pt idx="747">
                  <c:v>Febrero</c:v>
                </c:pt>
                <c:pt idx="748">
                  <c:v>Febrero</c:v>
                </c:pt>
                <c:pt idx="749">
                  <c:v>Febrero</c:v>
                </c:pt>
                <c:pt idx="750">
                  <c:v>Febrero</c:v>
                </c:pt>
                <c:pt idx="751">
                  <c:v>Febrero</c:v>
                </c:pt>
                <c:pt idx="752">
                  <c:v>Febrero</c:v>
                </c:pt>
                <c:pt idx="753">
                  <c:v>Febrero</c:v>
                </c:pt>
                <c:pt idx="754">
                  <c:v>Febrero</c:v>
                </c:pt>
                <c:pt idx="755">
                  <c:v>Febrero</c:v>
                </c:pt>
                <c:pt idx="756">
                  <c:v>Febrero</c:v>
                </c:pt>
                <c:pt idx="757">
                  <c:v>Febrero</c:v>
                </c:pt>
                <c:pt idx="758">
                  <c:v>Febrero</c:v>
                </c:pt>
                <c:pt idx="759">
                  <c:v>Febrero</c:v>
                </c:pt>
                <c:pt idx="760">
                  <c:v>Febrero</c:v>
                </c:pt>
                <c:pt idx="761">
                  <c:v>Febrero</c:v>
                </c:pt>
                <c:pt idx="762">
                  <c:v>Febrero</c:v>
                </c:pt>
                <c:pt idx="763">
                  <c:v>Febrero</c:v>
                </c:pt>
                <c:pt idx="764">
                  <c:v>Febrero</c:v>
                </c:pt>
                <c:pt idx="765">
                  <c:v>Febrero</c:v>
                </c:pt>
                <c:pt idx="766">
                  <c:v>Febrero</c:v>
                </c:pt>
                <c:pt idx="767">
                  <c:v>Febrero</c:v>
                </c:pt>
                <c:pt idx="768">
                  <c:v>Febrero</c:v>
                </c:pt>
                <c:pt idx="769">
                  <c:v>Febrero</c:v>
                </c:pt>
                <c:pt idx="770">
                  <c:v>Febrero</c:v>
                </c:pt>
                <c:pt idx="771">
                  <c:v>Febrero</c:v>
                </c:pt>
                <c:pt idx="772">
                  <c:v>Febrero</c:v>
                </c:pt>
                <c:pt idx="773">
                  <c:v>Febrero</c:v>
                </c:pt>
                <c:pt idx="774">
                  <c:v>Febrero</c:v>
                </c:pt>
                <c:pt idx="775">
                  <c:v>Febrero</c:v>
                </c:pt>
                <c:pt idx="776">
                  <c:v>Febrero</c:v>
                </c:pt>
                <c:pt idx="777">
                  <c:v>Febrero</c:v>
                </c:pt>
                <c:pt idx="778">
                  <c:v>Febrero</c:v>
                </c:pt>
                <c:pt idx="779">
                  <c:v>Febrero</c:v>
                </c:pt>
                <c:pt idx="780">
                  <c:v>Febrero</c:v>
                </c:pt>
                <c:pt idx="781">
                  <c:v>Febrero</c:v>
                </c:pt>
                <c:pt idx="782">
                  <c:v>Febrero</c:v>
                </c:pt>
                <c:pt idx="783">
                  <c:v>Febrero</c:v>
                </c:pt>
                <c:pt idx="784">
                  <c:v>Febrero</c:v>
                </c:pt>
                <c:pt idx="785">
                  <c:v>Febrero</c:v>
                </c:pt>
                <c:pt idx="786">
                  <c:v>Febrero</c:v>
                </c:pt>
                <c:pt idx="787">
                  <c:v>Febrero</c:v>
                </c:pt>
                <c:pt idx="788">
                  <c:v>Febrero</c:v>
                </c:pt>
                <c:pt idx="789">
                  <c:v>Febrero</c:v>
                </c:pt>
                <c:pt idx="790">
                  <c:v>Febrero</c:v>
                </c:pt>
                <c:pt idx="791">
                  <c:v>Febrero</c:v>
                </c:pt>
                <c:pt idx="792">
                  <c:v>Febrero</c:v>
                </c:pt>
                <c:pt idx="793">
                  <c:v>Febrero</c:v>
                </c:pt>
                <c:pt idx="794">
                  <c:v>Febrero</c:v>
                </c:pt>
                <c:pt idx="795">
                  <c:v>Febrero</c:v>
                </c:pt>
                <c:pt idx="796">
                  <c:v>Febrero</c:v>
                </c:pt>
                <c:pt idx="797">
                  <c:v>Febrero</c:v>
                </c:pt>
                <c:pt idx="798">
                  <c:v>Febrero</c:v>
                </c:pt>
                <c:pt idx="799">
                  <c:v>Febrero</c:v>
                </c:pt>
                <c:pt idx="800">
                  <c:v>Febrero</c:v>
                </c:pt>
                <c:pt idx="801">
                  <c:v>Febrero</c:v>
                </c:pt>
                <c:pt idx="802">
                  <c:v>Febrero</c:v>
                </c:pt>
                <c:pt idx="803">
                  <c:v>Febrero</c:v>
                </c:pt>
                <c:pt idx="804">
                  <c:v>Febrero</c:v>
                </c:pt>
                <c:pt idx="805">
                  <c:v>Febrero</c:v>
                </c:pt>
                <c:pt idx="806">
                  <c:v>Febrero</c:v>
                </c:pt>
                <c:pt idx="807">
                  <c:v>Febrero</c:v>
                </c:pt>
                <c:pt idx="808">
                  <c:v>Febrero</c:v>
                </c:pt>
                <c:pt idx="809">
                  <c:v>Febrero</c:v>
                </c:pt>
                <c:pt idx="810">
                  <c:v>Febrero</c:v>
                </c:pt>
                <c:pt idx="811">
                  <c:v>Febrero</c:v>
                </c:pt>
                <c:pt idx="812">
                  <c:v>Febrero</c:v>
                </c:pt>
                <c:pt idx="813">
                  <c:v>Febrero</c:v>
                </c:pt>
                <c:pt idx="814">
                  <c:v>Febrero</c:v>
                </c:pt>
                <c:pt idx="815">
                  <c:v>Febrero</c:v>
                </c:pt>
                <c:pt idx="816">
                  <c:v>Febrero</c:v>
                </c:pt>
                <c:pt idx="817">
                  <c:v>Febrero</c:v>
                </c:pt>
                <c:pt idx="818">
                  <c:v>Febrero</c:v>
                </c:pt>
                <c:pt idx="819">
                  <c:v>Febrero</c:v>
                </c:pt>
                <c:pt idx="820">
                  <c:v>Febrero</c:v>
                </c:pt>
                <c:pt idx="821">
                  <c:v>Febrero</c:v>
                </c:pt>
                <c:pt idx="822">
                  <c:v>Febrero</c:v>
                </c:pt>
                <c:pt idx="823">
                  <c:v>Febrero</c:v>
                </c:pt>
                <c:pt idx="824">
                  <c:v>Febrero</c:v>
                </c:pt>
                <c:pt idx="825">
                  <c:v>Febrero</c:v>
                </c:pt>
                <c:pt idx="826">
                  <c:v>Febrero</c:v>
                </c:pt>
                <c:pt idx="827">
                  <c:v>Febrero</c:v>
                </c:pt>
                <c:pt idx="828">
                  <c:v>Febrero</c:v>
                </c:pt>
                <c:pt idx="829">
                  <c:v>Febrero</c:v>
                </c:pt>
                <c:pt idx="830">
                  <c:v>Febrero</c:v>
                </c:pt>
                <c:pt idx="831">
                  <c:v>Febrero</c:v>
                </c:pt>
                <c:pt idx="832">
                  <c:v>Febrero</c:v>
                </c:pt>
                <c:pt idx="833">
                  <c:v>Febrero</c:v>
                </c:pt>
                <c:pt idx="834">
                  <c:v>Febrero</c:v>
                </c:pt>
                <c:pt idx="835">
                  <c:v>Febrero</c:v>
                </c:pt>
                <c:pt idx="836">
                  <c:v>Febrero</c:v>
                </c:pt>
                <c:pt idx="837">
                  <c:v>Febrero</c:v>
                </c:pt>
                <c:pt idx="838">
                  <c:v>Febrero</c:v>
                </c:pt>
                <c:pt idx="839">
                  <c:v>Febrero</c:v>
                </c:pt>
                <c:pt idx="840">
                  <c:v>Febrero</c:v>
                </c:pt>
                <c:pt idx="841">
                  <c:v>Febrero</c:v>
                </c:pt>
                <c:pt idx="842">
                  <c:v>Febrero</c:v>
                </c:pt>
                <c:pt idx="843">
                  <c:v>Febrero</c:v>
                </c:pt>
                <c:pt idx="844">
                  <c:v>Febrero</c:v>
                </c:pt>
                <c:pt idx="845">
                  <c:v>Febrero</c:v>
                </c:pt>
                <c:pt idx="846">
                  <c:v>Febrero</c:v>
                </c:pt>
                <c:pt idx="847">
                  <c:v>Febrero</c:v>
                </c:pt>
                <c:pt idx="848">
                  <c:v>Febrero</c:v>
                </c:pt>
                <c:pt idx="849">
                  <c:v>Febrero</c:v>
                </c:pt>
                <c:pt idx="850">
                  <c:v>Febrero</c:v>
                </c:pt>
                <c:pt idx="851">
                  <c:v>Febrero</c:v>
                </c:pt>
                <c:pt idx="852">
                  <c:v>Febrero</c:v>
                </c:pt>
                <c:pt idx="853">
                  <c:v>Febrero</c:v>
                </c:pt>
                <c:pt idx="854">
                  <c:v>Febrero</c:v>
                </c:pt>
                <c:pt idx="855">
                  <c:v>Febrero</c:v>
                </c:pt>
                <c:pt idx="856">
                  <c:v>Febrero</c:v>
                </c:pt>
                <c:pt idx="857">
                  <c:v>Febrero</c:v>
                </c:pt>
                <c:pt idx="858">
                  <c:v>Febrero</c:v>
                </c:pt>
                <c:pt idx="859">
                  <c:v>Febrero</c:v>
                </c:pt>
                <c:pt idx="860">
                  <c:v>Febrero</c:v>
                </c:pt>
                <c:pt idx="861">
                  <c:v>Febrero</c:v>
                </c:pt>
                <c:pt idx="862">
                  <c:v>Febrero</c:v>
                </c:pt>
                <c:pt idx="863">
                  <c:v>Febrero</c:v>
                </c:pt>
                <c:pt idx="864">
                  <c:v>Febrero</c:v>
                </c:pt>
                <c:pt idx="865">
                  <c:v>Febrero</c:v>
                </c:pt>
                <c:pt idx="866">
                  <c:v>Febrero</c:v>
                </c:pt>
                <c:pt idx="867">
                  <c:v>Febrero</c:v>
                </c:pt>
                <c:pt idx="868">
                  <c:v>Febrero</c:v>
                </c:pt>
                <c:pt idx="869">
                  <c:v>Febrero</c:v>
                </c:pt>
                <c:pt idx="870">
                  <c:v>Febrero</c:v>
                </c:pt>
                <c:pt idx="871">
                  <c:v>Febrero</c:v>
                </c:pt>
                <c:pt idx="872">
                  <c:v>Febrero</c:v>
                </c:pt>
                <c:pt idx="873">
                  <c:v>Febrero</c:v>
                </c:pt>
                <c:pt idx="874">
                  <c:v>Febrero</c:v>
                </c:pt>
                <c:pt idx="875">
                  <c:v>Febrero</c:v>
                </c:pt>
                <c:pt idx="876">
                  <c:v>Febrero</c:v>
                </c:pt>
                <c:pt idx="877">
                  <c:v>Febrero</c:v>
                </c:pt>
                <c:pt idx="878">
                  <c:v>Febrero</c:v>
                </c:pt>
                <c:pt idx="879">
                  <c:v>Febrero</c:v>
                </c:pt>
                <c:pt idx="880">
                  <c:v>Febrero</c:v>
                </c:pt>
                <c:pt idx="881">
                  <c:v>Febrero</c:v>
                </c:pt>
                <c:pt idx="882">
                  <c:v>Febrero</c:v>
                </c:pt>
                <c:pt idx="883">
                  <c:v>Febrero</c:v>
                </c:pt>
                <c:pt idx="884">
                  <c:v>Febrero</c:v>
                </c:pt>
                <c:pt idx="885">
                  <c:v>Febrero</c:v>
                </c:pt>
                <c:pt idx="886">
                  <c:v>Febrero</c:v>
                </c:pt>
                <c:pt idx="887">
                  <c:v>Febrero</c:v>
                </c:pt>
                <c:pt idx="888">
                  <c:v>Febrero</c:v>
                </c:pt>
                <c:pt idx="889">
                  <c:v>Febrero</c:v>
                </c:pt>
                <c:pt idx="890">
                  <c:v>Febrero</c:v>
                </c:pt>
                <c:pt idx="891">
                  <c:v>Febrero</c:v>
                </c:pt>
                <c:pt idx="892">
                  <c:v>Febrero</c:v>
                </c:pt>
                <c:pt idx="893">
                  <c:v>Febrero</c:v>
                </c:pt>
                <c:pt idx="894">
                  <c:v>Febrero</c:v>
                </c:pt>
                <c:pt idx="895">
                  <c:v>Febrero</c:v>
                </c:pt>
                <c:pt idx="896">
                  <c:v>Febrero</c:v>
                </c:pt>
                <c:pt idx="897">
                  <c:v>Febrero</c:v>
                </c:pt>
                <c:pt idx="898">
                  <c:v>Febrero</c:v>
                </c:pt>
                <c:pt idx="899">
                  <c:v>Febrero</c:v>
                </c:pt>
                <c:pt idx="900">
                  <c:v>Febrero</c:v>
                </c:pt>
                <c:pt idx="901">
                  <c:v>Febrero</c:v>
                </c:pt>
                <c:pt idx="902">
                  <c:v>Febrero</c:v>
                </c:pt>
                <c:pt idx="903">
                  <c:v>Febrero</c:v>
                </c:pt>
                <c:pt idx="904">
                  <c:v>Febrero</c:v>
                </c:pt>
                <c:pt idx="905">
                  <c:v>Febrero</c:v>
                </c:pt>
                <c:pt idx="906">
                  <c:v>Febrero</c:v>
                </c:pt>
                <c:pt idx="907">
                  <c:v>Febrero</c:v>
                </c:pt>
                <c:pt idx="908">
                  <c:v>Febrero</c:v>
                </c:pt>
                <c:pt idx="909">
                  <c:v>Febrero</c:v>
                </c:pt>
                <c:pt idx="910">
                  <c:v>Febrero</c:v>
                </c:pt>
                <c:pt idx="911">
                  <c:v>Febrero</c:v>
                </c:pt>
                <c:pt idx="912">
                  <c:v>Febrero</c:v>
                </c:pt>
                <c:pt idx="913">
                  <c:v>Febrero</c:v>
                </c:pt>
                <c:pt idx="914">
                  <c:v>Febrero</c:v>
                </c:pt>
                <c:pt idx="915">
                  <c:v>Febrero</c:v>
                </c:pt>
                <c:pt idx="916">
                  <c:v>Febrero</c:v>
                </c:pt>
                <c:pt idx="917">
                  <c:v>Febrero</c:v>
                </c:pt>
                <c:pt idx="918">
                  <c:v>Febrero</c:v>
                </c:pt>
                <c:pt idx="919">
                  <c:v>Febrero</c:v>
                </c:pt>
                <c:pt idx="920">
                  <c:v>Febrero</c:v>
                </c:pt>
                <c:pt idx="921">
                  <c:v>Febrero</c:v>
                </c:pt>
                <c:pt idx="922">
                  <c:v>Febrero</c:v>
                </c:pt>
                <c:pt idx="923">
                  <c:v>Febrero</c:v>
                </c:pt>
                <c:pt idx="924">
                  <c:v>Febrero</c:v>
                </c:pt>
                <c:pt idx="925">
                  <c:v>Febrero</c:v>
                </c:pt>
                <c:pt idx="926">
                  <c:v>Febrero</c:v>
                </c:pt>
                <c:pt idx="927">
                  <c:v>Febrero</c:v>
                </c:pt>
                <c:pt idx="928">
                  <c:v>Febrero</c:v>
                </c:pt>
                <c:pt idx="929">
                  <c:v>Febrero</c:v>
                </c:pt>
                <c:pt idx="930">
                  <c:v>Febrero</c:v>
                </c:pt>
                <c:pt idx="931">
                  <c:v>Febrero</c:v>
                </c:pt>
                <c:pt idx="932">
                  <c:v>Febrero</c:v>
                </c:pt>
                <c:pt idx="933">
                  <c:v>Febrero</c:v>
                </c:pt>
                <c:pt idx="934">
                  <c:v>Febrero</c:v>
                </c:pt>
                <c:pt idx="935">
                  <c:v>Febrero</c:v>
                </c:pt>
                <c:pt idx="936">
                  <c:v>Febrero</c:v>
                </c:pt>
                <c:pt idx="937">
                  <c:v>Febrero</c:v>
                </c:pt>
                <c:pt idx="938">
                  <c:v>Febrero</c:v>
                </c:pt>
                <c:pt idx="939">
                  <c:v>Febrero</c:v>
                </c:pt>
                <c:pt idx="940">
                  <c:v>Febrero</c:v>
                </c:pt>
                <c:pt idx="941">
                  <c:v>Febrero</c:v>
                </c:pt>
                <c:pt idx="942">
                  <c:v>Febrero</c:v>
                </c:pt>
                <c:pt idx="943">
                  <c:v>Febrero</c:v>
                </c:pt>
                <c:pt idx="944">
                  <c:v>Febrero</c:v>
                </c:pt>
                <c:pt idx="945">
                  <c:v>Febrero</c:v>
                </c:pt>
                <c:pt idx="946">
                  <c:v>Febrero</c:v>
                </c:pt>
                <c:pt idx="947">
                  <c:v>Febrero</c:v>
                </c:pt>
                <c:pt idx="948">
                  <c:v>Febrero</c:v>
                </c:pt>
                <c:pt idx="949">
                  <c:v>Febrero</c:v>
                </c:pt>
                <c:pt idx="950">
                  <c:v>Febrero</c:v>
                </c:pt>
                <c:pt idx="951">
                  <c:v>Febrero</c:v>
                </c:pt>
                <c:pt idx="952">
                  <c:v>Febrero</c:v>
                </c:pt>
                <c:pt idx="953">
                  <c:v>Febrero</c:v>
                </c:pt>
                <c:pt idx="954">
                  <c:v>Febrero</c:v>
                </c:pt>
                <c:pt idx="955">
                  <c:v>Febrero</c:v>
                </c:pt>
                <c:pt idx="956">
                  <c:v>Febrero</c:v>
                </c:pt>
                <c:pt idx="957">
                  <c:v>Febrero</c:v>
                </c:pt>
                <c:pt idx="958">
                  <c:v>Febrero</c:v>
                </c:pt>
                <c:pt idx="959">
                  <c:v>Febrero</c:v>
                </c:pt>
                <c:pt idx="960">
                  <c:v>Febrero</c:v>
                </c:pt>
                <c:pt idx="961">
                  <c:v>Febrero</c:v>
                </c:pt>
                <c:pt idx="962">
                  <c:v>Febrero</c:v>
                </c:pt>
                <c:pt idx="963">
                  <c:v>Febrero</c:v>
                </c:pt>
                <c:pt idx="964">
                  <c:v>Febrero</c:v>
                </c:pt>
                <c:pt idx="965">
                  <c:v>Febrero</c:v>
                </c:pt>
                <c:pt idx="966">
                  <c:v>Febrero</c:v>
                </c:pt>
                <c:pt idx="967">
                  <c:v>Febrero</c:v>
                </c:pt>
                <c:pt idx="968">
                  <c:v>Febrero</c:v>
                </c:pt>
                <c:pt idx="969">
                  <c:v>Febrero</c:v>
                </c:pt>
                <c:pt idx="970">
                  <c:v>Febrero</c:v>
                </c:pt>
                <c:pt idx="971">
                  <c:v>Febrero</c:v>
                </c:pt>
                <c:pt idx="972">
                  <c:v>Febrero</c:v>
                </c:pt>
                <c:pt idx="973">
                  <c:v>Febrero</c:v>
                </c:pt>
                <c:pt idx="974">
                  <c:v>Febrero</c:v>
                </c:pt>
                <c:pt idx="975">
                  <c:v>Febrero</c:v>
                </c:pt>
                <c:pt idx="976">
                  <c:v>Febrero</c:v>
                </c:pt>
                <c:pt idx="977">
                  <c:v>Febrero</c:v>
                </c:pt>
                <c:pt idx="978">
                  <c:v>Febrero</c:v>
                </c:pt>
                <c:pt idx="979">
                  <c:v>Febrero</c:v>
                </c:pt>
                <c:pt idx="980">
                  <c:v>Febrero</c:v>
                </c:pt>
                <c:pt idx="981">
                  <c:v>Febrero</c:v>
                </c:pt>
                <c:pt idx="982">
                  <c:v>Febrero</c:v>
                </c:pt>
                <c:pt idx="983">
                  <c:v>Febrero</c:v>
                </c:pt>
                <c:pt idx="984">
                  <c:v>Febrero</c:v>
                </c:pt>
                <c:pt idx="985">
                  <c:v>Febrero</c:v>
                </c:pt>
                <c:pt idx="986">
                  <c:v>Febrero</c:v>
                </c:pt>
                <c:pt idx="987">
                  <c:v>Febrero</c:v>
                </c:pt>
                <c:pt idx="988">
                  <c:v>Febrero</c:v>
                </c:pt>
                <c:pt idx="989">
                  <c:v>Febrero</c:v>
                </c:pt>
                <c:pt idx="990">
                  <c:v>Febrero</c:v>
                </c:pt>
                <c:pt idx="991">
                  <c:v>Febrero</c:v>
                </c:pt>
                <c:pt idx="992">
                  <c:v>Febrero</c:v>
                </c:pt>
                <c:pt idx="993">
                  <c:v>Febrero</c:v>
                </c:pt>
                <c:pt idx="994">
                  <c:v>Febrero</c:v>
                </c:pt>
                <c:pt idx="995">
                  <c:v>Febrero</c:v>
                </c:pt>
                <c:pt idx="996">
                  <c:v>Febrero</c:v>
                </c:pt>
                <c:pt idx="997">
                  <c:v>Febrero</c:v>
                </c:pt>
                <c:pt idx="998">
                  <c:v>Febrero</c:v>
                </c:pt>
                <c:pt idx="999">
                  <c:v>Febrero</c:v>
                </c:pt>
                <c:pt idx="1000">
                  <c:v>Febrero</c:v>
                </c:pt>
                <c:pt idx="1001">
                  <c:v>Febrero</c:v>
                </c:pt>
                <c:pt idx="1002">
                  <c:v>Febrero</c:v>
                </c:pt>
                <c:pt idx="1003">
                  <c:v>Febrero</c:v>
                </c:pt>
                <c:pt idx="1004">
                  <c:v>Febrero</c:v>
                </c:pt>
                <c:pt idx="1005">
                  <c:v>Febrero</c:v>
                </c:pt>
                <c:pt idx="1006">
                  <c:v>Febrero</c:v>
                </c:pt>
                <c:pt idx="1007">
                  <c:v>Febrero</c:v>
                </c:pt>
                <c:pt idx="1008">
                  <c:v>Febrero</c:v>
                </c:pt>
                <c:pt idx="1009">
                  <c:v>Febrero</c:v>
                </c:pt>
                <c:pt idx="1010">
                  <c:v>Febrero</c:v>
                </c:pt>
                <c:pt idx="1011">
                  <c:v>Febrero</c:v>
                </c:pt>
                <c:pt idx="1012">
                  <c:v>Febrero</c:v>
                </c:pt>
                <c:pt idx="1013">
                  <c:v>Febrero</c:v>
                </c:pt>
                <c:pt idx="1014">
                  <c:v>Febrero</c:v>
                </c:pt>
                <c:pt idx="1015">
                  <c:v>Febrero</c:v>
                </c:pt>
                <c:pt idx="1016">
                  <c:v>Febrero</c:v>
                </c:pt>
                <c:pt idx="1017">
                  <c:v>Febrero</c:v>
                </c:pt>
                <c:pt idx="1018">
                  <c:v>Febrero</c:v>
                </c:pt>
                <c:pt idx="1019">
                  <c:v>Febrero</c:v>
                </c:pt>
                <c:pt idx="1020">
                  <c:v>Febrero</c:v>
                </c:pt>
                <c:pt idx="1021">
                  <c:v>Febrero</c:v>
                </c:pt>
                <c:pt idx="1022">
                  <c:v>Febrero</c:v>
                </c:pt>
                <c:pt idx="1023">
                  <c:v>Febrero</c:v>
                </c:pt>
                <c:pt idx="1024">
                  <c:v>Febrero</c:v>
                </c:pt>
                <c:pt idx="1025">
                  <c:v>Febrero</c:v>
                </c:pt>
                <c:pt idx="1026">
                  <c:v>Febrero</c:v>
                </c:pt>
                <c:pt idx="1027">
                  <c:v>Febrero</c:v>
                </c:pt>
                <c:pt idx="1028">
                  <c:v>Febrero</c:v>
                </c:pt>
                <c:pt idx="1029">
                  <c:v>Febrero</c:v>
                </c:pt>
                <c:pt idx="1030">
                  <c:v>Febrero</c:v>
                </c:pt>
                <c:pt idx="1031">
                  <c:v>Febrero</c:v>
                </c:pt>
                <c:pt idx="1032">
                  <c:v>Febrero</c:v>
                </c:pt>
                <c:pt idx="1033">
                  <c:v>Febrero</c:v>
                </c:pt>
                <c:pt idx="1034">
                  <c:v>Febrero</c:v>
                </c:pt>
                <c:pt idx="1035">
                  <c:v>Febrero</c:v>
                </c:pt>
                <c:pt idx="1036">
                  <c:v>Febrero</c:v>
                </c:pt>
                <c:pt idx="1037">
                  <c:v>Febrero</c:v>
                </c:pt>
                <c:pt idx="1038">
                  <c:v>Febrero</c:v>
                </c:pt>
                <c:pt idx="1039">
                  <c:v>Febrero</c:v>
                </c:pt>
                <c:pt idx="1040">
                  <c:v>Febrero</c:v>
                </c:pt>
                <c:pt idx="1041">
                  <c:v>Febrero</c:v>
                </c:pt>
                <c:pt idx="1042">
                  <c:v>Febrero</c:v>
                </c:pt>
                <c:pt idx="1043">
                  <c:v>Febrero</c:v>
                </c:pt>
                <c:pt idx="1044">
                  <c:v>Febrero</c:v>
                </c:pt>
                <c:pt idx="1045">
                  <c:v>Febrero</c:v>
                </c:pt>
                <c:pt idx="1046">
                  <c:v>Febrero</c:v>
                </c:pt>
                <c:pt idx="1047">
                  <c:v>Febrero</c:v>
                </c:pt>
                <c:pt idx="1048">
                  <c:v>Febrero</c:v>
                </c:pt>
                <c:pt idx="1049">
                  <c:v>Febrero</c:v>
                </c:pt>
                <c:pt idx="1050">
                  <c:v>Febrero</c:v>
                </c:pt>
                <c:pt idx="1051">
                  <c:v>Febrero</c:v>
                </c:pt>
                <c:pt idx="1052">
                  <c:v>Febrero</c:v>
                </c:pt>
                <c:pt idx="1053">
                  <c:v>Febrero</c:v>
                </c:pt>
                <c:pt idx="1054">
                  <c:v>Febrero</c:v>
                </c:pt>
                <c:pt idx="1055">
                  <c:v>Febrero</c:v>
                </c:pt>
                <c:pt idx="1056">
                  <c:v>Febrero</c:v>
                </c:pt>
                <c:pt idx="1057">
                  <c:v>Febrero</c:v>
                </c:pt>
                <c:pt idx="1058">
                  <c:v>Febrero</c:v>
                </c:pt>
                <c:pt idx="1059">
                  <c:v>Febrero</c:v>
                </c:pt>
                <c:pt idx="1060">
                  <c:v>Febrero</c:v>
                </c:pt>
                <c:pt idx="1061">
                  <c:v>Febrero</c:v>
                </c:pt>
                <c:pt idx="1062">
                  <c:v>Febrero</c:v>
                </c:pt>
                <c:pt idx="1063">
                  <c:v>Febrero</c:v>
                </c:pt>
                <c:pt idx="1064">
                  <c:v>Febrero</c:v>
                </c:pt>
                <c:pt idx="1065">
                  <c:v>Febrero</c:v>
                </c:pt>
                <c:pt idx="1066">
                  <c:v>Febrero</c:v>
                </c:pt>
                <c:pt idx="1067">
                  <c:v>Febrero</c:v>
                </c:pt>
                <c:pt idx="1068">
                  <c:v>Febrero</c:v>
                </c:pt>
                <c:pt idx="1069">
                  <c:v>Febrero</c:v>
                </c:pt>
                <c:pt idx="1070">
                  <c:v>Febrero</c:v>
                </c:pt>
                <c:pt idx="1071">
                  <c:v>Febrero</c:v>
                </c:pt>
                <c:pt idx="1072">
                  <c:v>Febrero</c:v>
                </c:pt>
                <c:pt idx="1073">
                  <c:v>Febrero</c:v>
                </c:pt>
                <c:pt idx="1074">
                  <c:v>Febrero</c:v>
                </c:pt>
                <c:pt idx="1075">
                  <c:v>Febrero</c:v>
                </c:pt>
                <c:pt idx="1076">
                  <c:v>Febrero</c:v>
                </c:pt>
                <c:pt idx="1077">
                  <c:v>Febrero</c:v>
                </c:pt>
                <c:pt idx="1078">
                  <c:v>Febrero</c:v>
                </c:pt>
                <c:pt idx="1079">
                  <c:v>Febrero</c:v>
                </c:pt>
                <c:pt idx="1080">
                  <c:v>Febrero</c:v>
                </c:pt>
                <c:pt idx="1081">
                  <c:v>Febrero</c:v>
                </c:pt>
                <c:pt idx="1082">
                  <c:v>Febrero</c:v>
                </c:pt>
                <c:pt idx="1083">
                  <c:v>Febrero</c:v>
                </c:pt>
                <c:pt idx="1084">
                  <c:v>Febrero</c:v>
                </c:pt>
                <c:pt idx="1085">
                  <c:v>Febrero</c:v>
                </c:pt>
                <c:pt idx="1086">
                  <c:v>Febrero</c:v>
                </c:pt>
                <c:pt idx="1087">
                  <c:v>Febrero</c:v>
                </c:pt>
                <c:pt idx="1088">
                  <c:v>Febrero</c:v>
                </c:pt>
                <c:pt idx="1089">
                  <c:v>Febrero</c:v>
                </c:pt>
                <c:pt idx="1090">
                  <c:v>Febrero</c:v>
                </c:pt>
                <c:pt idx="1091">
                  <c:v>Febrero</c:v>
                </c:pt>
                <c:pt idx="1092">
                  <c:v>Febrero</c:v>
                </c:pt>
                <c:pt idx="1093">
                  <c:v>Febrero</c:v>
                </c:pt>
                <c:pt idx="1094">
                  <c:v>Febrero</c:v>
                </c:pt>
                <c:pt idx="1095">
                  <c:v>Febrero</c:v>
                </c:pt>
                <c:pt idx="1096">
                  <c:v>Febrero</c:v>
                </c:pt>
                <c:pt idx="1097">
                  <c:v>Febrero</c:v>
                </c:pt>
                <c:pt idx="1098">
                  <c:v>Febrero</c:v>
                </c:pt>
                <c:pt idx="1099">
                  <c:v>Febrero</c:v>
                </c:pt>
                <c:pt idx="1100">
                  <c:v>Febrero</c:v>
                </c:pt>
                <c:pt idx="1101">
                  <c:v>Febrero</c:v>
                </c:pt>
                <c:pt idx="1102">
                  <c:v>Febrero</c:v>
                </c:pt>
                <c:pt idx="1103">
                  <c:v>Febrero</c:v>
                </c:pt>
                <c:pt idx="1104">
                  <c:v>Febrero</c:v>
                </c:pt>
                <c:pt idx="1105">
                  <c:v>Febrero</c:v>
                </c:pt>
                <c:pt idx="1106">
                  <c:v>Febrero</c:v>
                </c:pt>
                <c:pt idx="1107">
                  <c:v>Febrero</c:v>
                </c:pt>
                <c:pt idx="1108">
                  <c:v>Febrero</c:v>
                </c:pt>
                <c:pt idx="1109">
                  <c:v>Febrero</c:v>
                </c:pt>
                <c:pt idx="1110">
                  <c:v>Febrero</c:v>
                </c:pt>
                <c:pt idx="1111">
                  <c:v>Febrero</c:v>
                </c:pt>
                <c:pt idx="1112">
                  <c:v>Febrero</c:v>
                </c:pt>
                <c:pt idx="1113">
                  <c:v>Febrero</c:v>
                </c:pt>
                <c:pt idx="1114">
                  <c:v>Febrero</c:v>
                </c:pt>
                <c:pt idx="1115">
                  <c:v>Febrero</c:v>
                </c:pt>
                <c:pt idx="1116">
                  <c:v>Febrero</c:v>
                </c:pt>
                <c:pt idx="1117">
                  <c:v>Febrero</c:v>
                </c:pt>
                <c:pt idx="1118">
                  <c:v>Febrero</c:v>
                </c:pt>
                <c:pt idx="1119">
                  <c:v>Febrero</c:v>
                </c:pt>
                <c:pt idx="1120">
                  <c:v>Febrero</c:v>
                </c:pt>
                <c:pt idx="1121">
                  <c:v>Febrero</c:v>
                </c:pt>
                <c:pt idx="1122">
                  <c:v>Febrero</c:v>
                </c:pt>
                <c:pt idx="1123">
                  <c:v>Febrero</c:v>
                </c:pt>
                <c:pt idx="1124">
                  <c:v>Febrero</c:v>
                </c:pt>
                <c:pt idx="1125">
                  <c:v>Febrero</c:v>
                </c:pt>
                <c:pt idx="1126">
                  <c:v>Febrero</c:v>
                </c:pt>
                <c:pt idx="1127">
                  <c:v>Febrero</c:v>
                </c:pt>
                <c:pt idx="1128">
                  <c:v>Febrero</c:v>
                </c:pt>
                <c:pt idx="1129">
                  <c:v>Febrero</c:v>
                </c:pt>
                <c:pt idx="1130">
                  <c:v>Febrero</c:v>
                </c:pt>
                <c:pt idx="1131">
                  <c:v>Febrero</c:v>
                </c:pt>
                <c:pt idx="1132">
                  <c:v>Febrero</c:v>
                </c:pt>
                <c:pt idx="1133">
                  <c:v>Febrero</c:v>
                </c:pt>
                <c:pt idx="1134">
                  <c:v>Febrero</c:v>
                </c:pt>
                <c:pt idx="1135">
                  <c:v>Febrero</c:v>
                </c:pt>
                <c:pt idx="1136">
                  <c:v>Febrero</c:v>
                </c:pt>
                <c:pt idx="1137">
                  <c:v>Febrero</c:v>
                </c:pt>
                <c:pt idx="1138">
                  <c:v>Febrero</c:v>
                </c:pt>
                <c:pt idx="1139">
                  <c:v>Febrero</c:v>
                </c:pt>
                <c:pt idx="1140">
                  <c:v>Febrero</c:v>
                </c:pt>
                <c:pt idx="1141">
                  <c:v>Febrero</c:v>
                </c:pt>
                <c:pt idx="1142">
                  <c:v>Febrero</c:v>
                </c:pt>
                <c:pt idx="1143">
                  <c:v>Febrero</c:v>
                </c:pt>
                <c:pt idx="1144">
                  <c:v>Febrero</c:v>
                </c:pt>
                <c:pt idx="1145">
                  <c:v>Febrero</c:v>
                </c:pt>
                <c:pt idx="1146">
                  <c:v>Febrero</c:v>
                </c:pt>
                <c:pt idx="1147">
                  <c:v>Febrero</c:v>
                </c:pt>
                <c:pt idx="1148">
                  <c:v>Febrero</c:v>
                </c:pt>
                <c:pt idx="1149">
                  <c:v>Febrero</c:v>
                </c:pt>
                <c:pt idx="1150">
                  <c:v>Febrero</c:v>
                </c:pt>
                <c:pt idx="1151">
                  <c:v>Febrero</c:v>
                </c:pt>
                <c:pt idx="1152">
                  <c:v>Febrero</c:v>
                </c:pt>
                <c:pt idx="1153">
                  <c:v>Febrero</c:v>
                </c:pt>
                <c:pt idx="1154">
                  <c:v>Febrero</c:v>
                </c:pt>
                <c:pt idx="1155">
                  <c:v>Febrero</c:v>
                </c:pt>
                <c:pt idx="1156">
                  <c:v>Febrero</c:v>
                </c:pt>
                <c:pt idx="1157">
                  <c:v>Febrero</c:v>
                </c:pt>
                <c:pt idx="1158">
                  <c:v>Febrero</c:v>
                </c:pt>
                <c:pt idx="1159">
                  <c:v>Febrero</c:v>
                </c:pt>
                <c:pt idx="1160">
                  <c:v>Febrero</c:v>
                </c:pt>
                <c:pt idx="1161">
                  <c:v>Febrero</c:v>
                </c:pt>
                <c:pt idx="1162">
                  <c:v>Febrero</c:v>
                </c:pt>
                <c:pt idx="1163">
                  <c:v>Febrero</c:v>
                </c:pt>
                <c:pt idx="1164">
                  <c:v>Febrero</c:v>
                </c:pt>
                <c:pt idx="1165">
                  <c:v>Febrero</c:v>
                </c:pt>
                <c:pt idx="1166">
                  <c:v>Febrero</c:v>
                </c:pt>
                <c:pt idx="1167">
                  <c:v>Febrero</c:v>
                </c:pt>
                <c:pt idx="1168">
                  <c:v>Febrero</c:v>
                </c:pt>
                <c:pt idx="1169">
                  <c:v>Febrero</c:v>
                </c:pt>
                <c:pt idx="1170">
                  <c:v>Febrero</c:v>
                </c:pt>
                <c:pt idx="1171">
                  <c:v>Febrero</c:v>
                </c:pt>
                <c:pt idx="1172">
                  <c:v>Febrero</c:v>
                </c:pt>
                <c:pt idx="1173">
                  <c:v>Febrero</c:v>
                </c:pt>
                <c:pt idx="1174">
                  <c:v>Febrero</c:v>
                </c:pt>
                <c:pt idx="1175">
                  <c:v>Febrero</c:v>
                </c:pt>
                <c:pt idx="1176">
                  <c:v>Febrero</c:v>
                </c:pt>
                <c:pt idx="1177">
                  <c:v>Febrero</c:v>
                </c:pt>
                <c:pt idx="1178">
                  <c:v>Febrero</c:v>
                </c:pt>
                <c:pt idx="1179">
                  <c:v>Febrero</c:v>
                </c:pt>
                <c:pt idx="1180">
                  <c:v>Febrero</c:v>
                </c:pt>
                <c:pt idx="1181">
                  <c:v>Febrero</c:v>
                </c:pt>
                <c:pt idx="1182">
                  <c:v>Febrero</c:v>
                </c:pt>
                <c:pt idx="1183">
                  <c:v>Febrero</c:v>
                </c:pt>
                <c:pt idx="1184">
                  <c:v>Febrero</c:v>
                </c:pt>
                <c:pt idx="1185">
                  <c:v>Febrero</c:v>
                </c:pt>
                <c:pt idx="1186">
                  <c:v>Febrero</c:v>
                </c:pt>
                <c:pt idx="1187">
                  <c:v>Febrero</c:v>
                </c:pt>
                <c:pt idx="1188">
                  <c:v>Febrero</c:v>
                </c:pt>
                <c:pt idx="1189">
                  <c:v>Febrero</c:v>
                </c:pt>
                <c:pt idx="1190">
                  <c:v>Febrero</c:v>
                </c:pt>
                <c:pt idx="1191">
                  <c:v>Febrero</c:v>
                </c:pt>
                <c:pt idx="1192">
                  <c:v>Febrero</c:v>
                </c:pt>
                <c:pt idx="1193">
                  <c:v>Febrero</c:v>
                </c:pt>
                <c:pt idx="1194">
                  <c:v>Febrero</c:v>
                </c:pt>
                <c:pt idx="1195">
                  <c:v>Febrero</c:v>
                </c:pt>
                <c:pt idx="1196">
                  <c:v>Febrero</c:v>
                </c:pt>
                <c:pt idx="1197">
                  <c:v>Febrero</c:v>
                </c:pt>
                <c:pt idx="1198">
                  <c:v>Febrero</c:v>
                </c:pt>
                <c:pt idx="1199">
                  <c:v>Febrero</c:v>
                </c:pt>
                <c:pt idx="1200">
                  <c:v>Febrero</c:v>
                </c:pt>
                <c:pt idx="1201">
                  <c:v>Febrero</c:v>
                </c:pt>
                <c:pt idx="1202">
                  <c:v>Febrero</c:v>
                </c:pt>
                <c:pt idx="1203">
                  <c:v>Febrero</c:v>
                </c:pt>
                <c:pt idx="1204">
                  <c:v>Febrero</c:v>
                </c:pt>
                <c:pt idx="1205">
                  <c:v>Febrero</c:v>
                </c:pt>
                <c:pt idx="1206">
                  <c:v>Febrero</c:v>
                </c:pt>
                <c:pt idx="1207">
                  <c:v>Febrero</c:v>
                </c:pt>
                <c:pt idx="1208">
                  <c:v>Febrero</c:v>
                </c:pt>
                <c:pt idx="1209">
                  <c:v>Febrero</c:v>
                </c:pt>
                <c:pt idx="1210">
                  <c:v>Febrero</c:v>
                </c:pt>
                <c:pt idx="1211">
                  <c:v>Febrero</c:v>
                </c:pt>
                <c:pt idx="1212">
                  <c:v>Febrero</c:v>
                </c:pt>
                <c:pt idx="1213">
                  <c:v>Febrero</c:v>
                </c:pt>
                <c:pt idx="1214">
                  <c:v>Febrero</c:v>
                </c:pt>
                <c:pt idx="1215">
                  <c:v>Febrero</c:v>
                </c:pt>
                <c:pt idx="1216">
                  <c:v>Febrero</c:v>
                </c:pt>
                <c:pt idx="1217">
                  <c:v>Febrero</c:v>
                </c:pt>
                <c:pt idx="1218">
                  <c:v>Febrero</c:v>
                </c:pt>
                <c:pt idx="1219">
                  <c:v>Febrero</c:v>
                </c:pt>
                <c:pt idx="1220">
                  <c:v>Febrero</c:v>
                </c:pt>
                <c:pt idx="1221">
                  <c:v>Febrero</c:v>
                </c:pt>
                <c:pt idx="1222">
                  <c:v>Febrero</c:v>
                </c:pt>
                <c:pt idx="1223">
                  <c:v>Febrero</c:v>
                </c:pt>
                <c:pt idx="1224">
                  <c:v>Febrero</c:v>
                </c:pt>
                <c:pt idx="1225">
                  <c:v>Febrero</c:v>
                </c:pt>
                <c:pt idx="1226">
                  <c:v>Febrero</c:v>
                </c:pt>
                <c:pt idx="1227">
                  <c:v>Febrero</c:v>
                </c:pt>
                <c:pt idx="1228">
                  <c:v>Febrero</c:v>
                </c:pt>
                <c:pt idx="1229">
                  <c:v>Febrero</c:v>
                </c:pt>
                <c:pt idx="1230">
                  <c:v>Febrero</c:v>
                </c:pt>
                <c:pt idx="1231">
                  <c:v>Febrero</c:v>
                </c:pt>
                <c:pt idx="1232">
                  <c:v>Febrero</c:v>
                </c:pt>
                <c:pt idx="1233">
                  <c:v>Febrero</c:v>
                </c:pt>
                <c:pt idx="1234">
                  <c:v>Febrero</c:v>
                </c:pt>
                <c:pt idx="1235">
                  <c:v>Febrero</c:v>
                </c:pt>
                <c:pt idx="1236">
                  <c:v>Febrero</c:v>
                </c:pt>
                <c:pt idx="1237">
                  <c:v>Febrero</c:v>
                </c:pt>
                <c:pt idx="1238">
                  <c:v>Febrero</c:v>
                </c:pt>
                <c:pt idx="1239">
                  <c:v>Febrero</c:v>
                </c:pt>
                <c:pt idx="1240">
                  <c:v>Febrero</c:v>
                </c:pt>
                <c:pt idx="1241">
                  <c:v>Febrero</c:v>
                </c:pt>
                <c:pt idx="1242">
                  <c:v>Febrero</c:v>
                </c:pt>
                <c:pt idx="1243">
                  <c:v>Febrero</c:v>
                </c:pt>
                <c:pt idx="1244">
                  <c:v>Febrero</c:v>
                </c:pt>
                <c:pt idx="1245">
                  <c:v>Febrero</c:v>
                </c:pt>
                <c:pt idx="1246">
                  <c:v>Febrero</c:v>
                </c:pt>
                <c:pt idx="1247">
                  <c:v>Febrero</c:v>
                </c:pt>
                <c:pt idx="1248">
                  <c:v>Febrero</c:v>
                </c:pt>
                <c:pt idx="1249">
                  <c:v>Febrero</c:v>
                </c:pt>
                <c:pt idx="1250">
                  <c:v>Febrero</c:v>
                </c:pt>
                <c:pt idx="1251">
                  <c:v>Febrero</c:v>
                </c:pt>
                <c:pt idx="1252">
                  <c:v>Febrero</c:v>
                </c:pt>
                <c:pt idx="1253">
                  <c:v>Febrero</c:v>
                </c:pt>
                <c:pt idx="1254">
                  <c:v>Febrero</c:v>
                </c:pt>
                <c:pt idx="1255">
                  <c:v>Febrero</c:v>
                </c:pt>
                <c:pt idx="1256">
                  <c:v>Febrero</c:v>
                </c:pt>
                <c:pt idx="1257">
                  <c:v>Febrero</c:v>
                </c:pt>
                <c:pt idx="1258">
                  <c:v>Febrero</c:v>
                </c:pt>
                <c:pt idx="1259">
                  <c:v>Febrero</c:v>
                </c:pt>
                <c:pt idx="1260">
                  <c:v>Febrero</c:v>
                </c:pt>
                <c:pt idx="1261">
                  <c:v>Febrero</c:v>
                </c:pt>
                <c:pt idx="1262">
                  <c:v>Febrero</c:v>
                </c:pt>
                <c:pt idx="1263">
                  <c:v>Febrero</c:v>
                </c:pt>
                <c:pt idx="1264">
                  <c:v>Febrero</c:v>
                </c:pt>
                <c:pt idx="1265">
                  <c:v>Febrero</c:v>
                </c:pt>
                <c:pt idx="1266">
                  <c:v>Febrero</c:v>
                </c:pt>
                <c:pt idx="1267">
                  <c:v>Febrero</c:v>
                </c:pt>
                <c:pt idx="1268">
                  <c:v>Febrero</c:v>
                </c:pt>
                <c:pt idx="1269">
                  <c:v>Febrero</c:v>
                </c:pt>
                <c:pt idx="1270">
                  <c:v>Febrero</c:v>
                </c:pt>
                <c:pt idx="1271">
                  <c:v>Febrero</c:v>
                </c:pt>
                <c:pt idx="1272">
                  <c:v>Febrero</c:v>
                </c:pt>
                <c:pt idx="1273">
                  <c:v>Febrero</c:v>
                </c:pt>
                <c:pt idx="1274">
                  <c:v>Febrero</c:v>
                </c:pt>
                <c:pt idx="1275">
                  <c:v>Febrero</c:v>
                </c:pt>
                <c:pt idx="1276">
                  <c:v>Febrero</c:v>
                </c:pt>
                <c:pt idx="1277">
                  <c:v>Febrero</c:v>
                </c:pt>
                <c:pt idx="1278">
                  <c:v>Febrero</c:v>
                </c:pt>
                <c:pt idx="1279">
                  <c:v>Febrero</c:v>
                </c:pt>
                <c:pt idx="1280">
                  <c:v>Febrero</c:v>
                </c:pt>
                <c:pt idx="1281">
                  <c:v>Febrero</c:v>
                </c:pt>
                <c:pt idx="1282">
                  <c:v>Febrero</c:v>
                </c:pt>
                <c:pt idx="1283">
                  <c:v>Febrero</c:v>
                </c:pt>
                <c:pt idx="1284">
                  <c:v>Febrero</c:v>
                </c:pt>
                <c:pt idx="1285">
                  <c:v>Febrero</c:v>
                </c:pt>
                <c:pt idx="1286">
                  <c:v>Febrero</c:v>
                </c:pt>
                <c:pt idx="1287">
                  <c:v>Febrero</c:v>
                </c:pt>
                <c:pt idx="1288">
                  <c:v>Febrero</c:v>
                </c:pt>
                <c:pt idx="1289">
                  <c:v>Febrero</c:v>
                </c:pt>
                <c:pt idx="1290">
                  <c:v>Febrero</c:v>
                </c:pt>
                <c:pt idx="1291">
                  <c:v>Febrero</c:v>
                </c:pt>
                <c:pt idx="1292">
                  <c:v>Febrero</c:v>
                </c:pt>
                <c:pt idx="1293">
                  <c:v>Febrero</c:v>
                </c:pt>
                <c:pt idx="1294">
                  <c:v>Febrero</c:v>
                </c:pt>
                <c:pt idx="1295">
                  <c:v>Febrero</c:v>
                </c:pt>
                <c:pt idx="1296">
                  <c:v>Febrero</c:v>
                </c:pt>
                <c:pt idx="1297">
                  <c:v>Febrero</c:v>
                </c:pt>
                <c:pt idx="1298">
                  <c:v>Febrero</c:v>
                </c:pt>
                <c:pt idx="1299">
                  <c:v>Febrero</c:v>
                </c:pt>
                <c:pt idx="1300">
                  <c:v>Febrero</c:v>
                </c:pt>
                <c:pt idx="1301">
                  <c:v>Febrero</c:v>
                </c:pt>
                <c:pt idx="1302">
                  <c:v>Febrero</c:v>
                </c:pt>
                <c:pt idx="1303">
                  <c:v>Febrero</c:v>
                </c:pt>
                <c:pt idx="1304">
                  <c:v>Febrero</c:v>
                </c:pt>
                <c:pt idx="1305">
                  <c:v>Febrero</c:v>
                </c:pt>
                <c:pt idx="1306">
                  <c:v>Febrero</c:v>
                </c:pt>
                <c:pt idx="1307">
                  <c:v>Febrero</c:v>
                </c:pt>
                <c:pt idx="1308">
                  <c:v>Febrero</c:v>
                </c:pt>
                <c:pt idx="1309">
                  <c:v>Febrero</c:v>
                </c:pt>
                <c:pt idx="1310">
                  <c:v>Febrero</c:v>
                </c:pt>
                <c:pt idx="1311">
                  <c:v>Febrero</c:v>
                </c:pt>
                <c:pt idx="1312">
                  <c:v>Febrero</c:v>
                </c:pt>
                <c:pt idx="1313">
                  <c:v>Febrero</c:v>
                </c:pt>
                <c:pt idx="1314">
                  <c:v>Febrero</c:v>
                </c:pt>
                <c:pt idx="1315">
                  <c:v>Febrero</c:v>
                </c:pt>
                <c:pt idx="1316">
                  <c:v>Febrero</c:v>
                </c:pt>
                <c:pt idx="1317">
                  <c:v>Febrero</c:v>
                </c:pt>
                <c:pt idx="1318">
                  <c:v>Febrero</c:v>
                </c:pt>
                <c:pt idx="1319">
                  <c:v>Febrero</c:v>
                </c:pt>
                <c:pt idx="1320">
                  <c:v>Febrero</c:v>
                </c:pt>
                <c:pt idx="1321">
                  <c:v>Febrero</c:v>
                </c:pt>
                <c:pt idx="1322">
                  <c:v>Febrero</c:v>
                </c:pt>
                <c:pt idx="1323">
                  <c:v>Febrero</c:v>
                </c:pt>
                <c:pt idx="1324">
                  <c:v>Febrero</c:v>
                </c:pt>
                <c:pt idx="1325">
                  <c:v>Febrero</c:v>
                </c:pt>
                <c:pt idx="1326">
                  <c:v>Febrero</c:v>
                </c:pt>
                <c:pt idx="1327">
                  <c:v>Febrero</c:v>
                </c:pt>
                <c:pt idx="1328">
                  <c:v>Febrero</c:v>
                </c:pt>
                <c:pt idx="1329">
                  <c:v>Febrero</c:v>
                </c:pt>
                <c:pt idx="1330">
                  <c:v>Febrero</c:v>
                </c:pt>
                <c:pt idx="1331">
                  <c:v>Febrero</c:v>
                </c:pt>
                <c:pt idx="1332">
                  <c:v>Febrero</c:v>
                </c:pt>
                <c:pt idx="1333">
                  <c:v>Febrero</c:v>
                </c:pt>
                <c:pt idx="1334">
                  <c:v>Febrero</c:v>
                </c:pt>
                <c:pt idx="1335">
                  <c:v>Febrero</c:v>
                </c:pt>
                <c:pt idx="1336">
                  <c:v>Febrero</c:v>
                </c:pt>
                <c:pt idx="1337">
                  <c:v>Febrero</c:v>
                </c:pt>
                <c:pt idx="1338">
                  <c:v>Febrero</c:v>
                </c:pt>
                <c:pt idx="1339">
                  <c:v>Febrero</c:v>
                </c:pt>
                <c:pt idx="1340">
                  <c:v>Febrero</c:v>
                </c:pt>
                <c:pt idx="1341">
                  <c:v>Febrero</c:v>
                </c:pt>
                <c:pt idx="1342">
                  <c:v>Febrero</c:v>
                </c:pt>
                <c:pt idx="1343">
                  <c:v>Febrero</c:v>
                </c:pt>
                <c:pt idx="1344">
                  <c:v>Febrero</c:v>
                </c:pt>
                <c:pt idx="1345">
                  <c:v>Febrero</c:v>
                </c:pt>
                <c:pt idx="1346">
                  <c:v>Febrero</c:v>
                </c:pt>
                <c:pt idx="1347">
                  <c:v>Febrero</c:v>
                </c:pt>
                <c:pt idx="1348">
                  <c:v>Febrero</c:v>
                </c:pt>
                <c:pt idx="1349">
                  <c:v>Febrero</c:v>
                </c:pt>
                <c:pt idx="1350">
                  <c:v>Febrero</c:v>
                </c:pt>
                <c:pt idx="1351">
                  <c:v>Febrero</c:v>
                </c:pt>
                <c:pt idx="1352">
                  <c:v>Febrero</c:v>
                </c:pt>
                <c:pt idx="1353">
                  <c:v>Febrero</c:v>
                </c:pt>
                <c:pt idx="1354">
                  <c:v>Febrero</c:v>
                </c:pt>
                <c:pt idx="1355">
                  <c:v>Febrero</c:v>
                </c:pt>
                <c:pt idx="1356">
                  <c:v>Febrero</c:v>
                </c:pt>
                <c:pt idx="1357">
                  <c:v>Febrero</c:v>
                </c:pt>
                <c:pt idx="1358">
                  <c:v>Febrero</c:v>
                </c:pt>
                <c:pt idx="1359">
                  <c:v>Febrero</c:v>
                </c:pt>
                <c:pt idx="1360">
                  <c:v>Febrero</c:v>
                </c:pt>
                <c:pt idx="1361">
                  <c:v>Febrero</c:v>
                </c:pt>
                <c:pt idx="1362">
                  <c:v>Febrero</c:v>
                </c:pt>
                <c:pt idx="1363">
                  <c:v>Febrero</c:v>
                </c:pt>
                <c:pt idx="1364">
                  <c:v>Febrero</c:v>
                </c:pt>
                <c:pt idx="1365">
                  <c:v>Febrero</c:v>
                </c:pt>
                <c:pt idx="1366">
                  <c:v>Febrero</c:v>
                </c:pt>
                <c:pt idx="1367">
                  <c:v>Febrero</c:v>
                </c:pt>
                <c:pt idx="1368">
                  <c:v>Febrero</c:v>
                </c:pt>
                <c:pt idx="1369">
                  <c:v>Febrero</c:v>
                </c:pt>
                <c:pt idx="1370">
                  <c:v>Febrero</c:v>
                </c:pt>
                <c:pt idx="1371">
                  <c:v>Febrero</c:v>
                </c:pt>
                <c:pt idx="1372">
                  <c:v>Febrero</c:v>
                </c:pt>
                <c:pt idx="1373">
                  <c:v>Febrero</c:v>
                </c:pt>
                <c:pt idx="1374">
                  <c:v>Febrero</c:v>
                </c:pt>
                <c:pt idx="1375">
                  <c:v>Febrero</c:v>
                </c:pt>
                <c:pt idx="1376">
                  <c:v>Febrero</c:v>
                </c:pt>
                <c:pt idx="1377">
                  <c:v>Febrero</c:v>
                </c:pt>
                <c:pt idx="1378">
                  <c:v>Febrero</c:v>
                </c:pt>
                <c:pt idx="1379">
                  <c:v>Febrero</c:v>
                </c:pt>
                <c:pt idx="1380">
                  <c:v>Febrero</c:v>
                </c:pt>
                <c:pt idx="1381">
                  <c:v>Febrero</c:v>
                </c:pt>
                <c:pt idx="1382">
                  <c:v>Febrero</c:v>
                </c:pt>
                <c:pt idx="1383">
                  <c:v>Febrero</c:v>
                </c:pt>
                <c:pt idx="1384">
                  <c:v>Febrero</c:v>
                </c:pt>
                <c:pt idx="1385">
                  <c:v>Febrero</c:v>
                </c:pt>
                <c:pt idx="1386">
                  <c:v>Febrero</c:v>
                </c:pt>
                <c:pt idx="1387">
                  <c:v>Febrero</c:v>
                </c:pt>
                <c:pt idx="1388">
                  <c:v>Febrero</c:v>
                </c:pt>
                <c:pt idx="1389">
                  <c:v>Febrero</c:v>
                </c:pt>
                <c:pt idx="1390">
                  <c:v>Febrero</c:v>
                </c:pt>
                <c:pt idx="1391">
                  <c:v>Febrero</c:v>
                </c:pt>
                <c:pt idx="1392">
                  <c:v>Febrero</c:v>
                </c:pt>
                <c:pt idx="1393">
                  <c:v>Febrero</c:v>
                </c:pt>
                <c:pt idx="1394">
                  <c:v>Febrero</c:v>
                </c:pt>
                <c:pt idx="1395">
                  <c:v>Febrero</c:v>
                </c:pt>
                <c:pt idx="1396">
                  <c:v>Febrero</c:v>
                </c:pt>
                <c:pt idx="1397">
                  <c:v>Febrero</c:v>
                </c:pt>
                <c:pt idx="1398">
                  <c:v>Febrero</c:v>
                </c:pt>
                <c:pt idx="1399">
                  <c:v>Febrero</c:v>
                </c:pt>
                <c:pt idx="1400">
                  <c:v>Febrero</c:v>
                </c:pt>
                <c:pt idx="1401">
                  <c:v>Febrero</c:v>
                </c:pt>
                <c:pt idx="1402">
                  <c:v>Febrero</c:v>
                </c:pt>
                <c:pt idx="1403">
                  <c:v>Febrero</c:v>
                </c:pt>
                <c:pt idx="1404">
                  <c:v>Febrero</c:v>
                </c:pt>
                <c:pt idx="1405">
                  <c:v>Febrero</c:v>
                </c:pt>
                <c:pt idx="1406">
                  <c:v>Febrero</c:v>
                </c:pt>
                <c:pt idx="1407">
                  <c:v>Febrero</c:v>
                </c:pt>
                <c:pt idx="1408">
                  <c:v>Febrero</c:v>
                </c:pt>
                <c:pt idx="1409">
                  <c:v>Febrero</c:v>
                </c:pt>
                <c:pt idx="1410">
                  <c:v>Febrero</c:v>
                </c:pt>
                <c:pt idx="1411">
                  <c:v>Febrero</c:v>
                </c:pt>
                <c:pt idx="1412">
                  <c:v>Febrero</c:v>
                </c:pt>
                <c:pt idx="1413">
                  <c:v>Febrero</c:v>
                </c:pt>
                <c:pt idx="1414">
                  <c:v>Febrero</c:v>
                </c:pt>
                <c:pt idx="1415">
                  <c:v>Febrero</c:v>
                </c:pt>
                <c:pt idx="1416">
                  <c:v>Marzo</c:v>
                </c:pt>
                <c:pt idx="1417">
                  <c:v>Marzo</c:v>
                </c:pt>
                <c:pt idx="1418">
                  <c:v>Marzo</c:v>
                </c:pt>
                <c:pt idx="1419">
                  <c:v>Marzo</c:v>
                </c:pt>
                <c:pt idx="1420">
                  <c:v>Marzo</c:v>
                </c:pt>
                <c:pt idx="1421">
                  <c:v>Marzo</c:v>
                </c:pt>
                <c:pt idx="1422">
                  <c:v>Marzo</c:v>
                </c:pt>
                <c:pt idx="1423">
                  <c:v>Marzo</c:v>
                </c:pt>
                <c:pt idx="1424">
                  <c:v>Marzo</c:v>
                </c:pt>
                <c:pt idx="1425">
                  <c:v>Marzo</c:v>
                </c:pt>
                <c:pt idx="1426">
                  <c:v>Marzo</c:v>
                </c:pt>
                <c:pt idx="1427">
                  <c:v>Marzo</c:v>
                </c:pt>
                <c:pt idx="1428">
                  <c:v>Marzo</c:v>
                </c:pt>
                <c:pt idx="1429">
                  <c:v>Marzo</c:v>
                </c:pt>
                <c:pt idx="1430">
                  <c:v>Marzo</c:v>
                </c:pt>
                <c:pt idx="1431">
                  <c:v>Marzo</c:v>
                </c:pt>
                <c:pt idx="1432">
                  <c:v>Marzo</c:v>
                </c:pt>
                <c:pt idx="1433">
                  <c:v>Marzo</c:v>
                </c:pt>
                <c:pt idx="1434">
                  <c:v>Marzo</c:v>
                </c:pt>
                <c:pt idx="1435">
                  <c:v>Marzo</c:v>
                </c:pt>
                <c:pt idx="1436">
                  <c:v>Marzo</c:v>
                </c:pt>
                <c:pt idx="1437">
                  <c:v>Marzo</c:v>
                </c:pt>
                <c:pt idx="1438">
                  <c:v>Marzo</c:v>
                </c:pt>
                <c:pt idx="1439">
                  <c:v>Marzo</c:v>
                </c:pt>
                <c:pt idx="1440">
                  <c:v>Marzo</c:v>
                </c:pt>
                <c:pt idx="1441">
                  <c:v>Marzo</c:v>
                </c:pt>
                <c:pt idx="1442">
                  <c:v>Marzo</c:v>
                </c:pt>
                <c:pt idx="1443">
                  <c:v>Marzo</c:v>
                </c:pt>
                <c:pt idx="1444">
                  <c:v>Marzo</c:v>
                </c:pt>
                <c:pt idx="1445">
                  <c:v>Marzo</c:v>
                </c:pt>
                <c:pt idx="1446">
                  <c:v>Marzo</c:v>
                </c:pt>
                <c:pt idx="1447">
                  <c:v>Marzo</c:v>
                </c:pt>
                <c:pt idx="1448">
                  <c:v>Marzo</c:v>
                </c:pt>
                <c:pt idx="1449">
                  <c:v>Marzo</c:v>
                </c:pt>
                <c:pt idx="1450">
                  <c:v>Marzo</c:v>
                </c:pt>
                <c:pt idx="1451">
                  <c:v>Marzo</c:v>
                </c:pt>
                <c:pt idx="1452">
                  <c:v>Marzo</c:v>
                </c:pt>
                <c:pt idx="1453">
                  <c:v>Marzo</c:v>
                </c:pt>
                <c:pt idx="1454">
                  <c:v>Marzo</c:v>
                </c:pt>
                <c:pt idx="1455">
                  <c:v>Marzo</c:v>
                </c:pt>
                <c:pt idx="1456">
                  <c:v>Marzo</c:v>
                </c:pt>
                <c:pt idx="1457">
                  <c:v>Marzo</c:v>
                </c:pt>
                <c:pt idx="1458">
                  <c:v>Marzo</c:v>
                </c:pt>
                <c:pt idx="1459">
                  <c:v>Marzo</c:v>
                </c:pt>
                <c:pt idx="1460">
                  <c:v>Marzo</c:v>
                </c:pt>
                <c:pt idx="1461">
                  <c:v>Marzo</c:v>
                </c:pt>
                <c:pt idx="1462">
                  <c:v>Marzo</c:v>
                </c:pt>
                <c:pt idx="1463">
                  <c:v>Marzo</c:v>
                </c:pt>
                <c:pt idx="1464">
                  <c:v>Marzo</c:v>
                </c:pt>
                <c:pt idx="1465">
                  <c:v>Marzo</c:v>
                </c:pt>
                <c:pt idx="1466">
                  <c:v>Marzo</c:v>
                </c:pt>
                <c:pt idx="1467">
                  <c:v>Marzo</c:v>
                </c:pt>
                <c:pt idx="1468">
                  <c:v>Marzo</c:v>
                </c:pt>
                <c:pt idx="1469">
                  <c:v>Marzo</c:v>
                </c:pt>
                <c:pt idx="1470">
                  <c:v>Marzo</c:v>
                </c:pt>
                <c:pt idx="1471">
                  <c:v>Marzo</c:v>
                </c:pt>
                <c:pt idx="1472">
                  <c:v>Marzo</c:v>
                </c:pt>
                <c:pt idx="1473">
                  <c:v>Marzo</c:v>
                </c:pt>
                <c:pt idx="1474">
                  <c:v>Marzo</c:v>
                </c:pt>
                <c:pt idx="1475">
                  <c:v>Marzo</c:v>
                </c:pt>
                <c:pt idx="1476">
                  <c:v>Marzo</c:v>
                </c:pt>
                <c:pt idx="1477">
                  <c:v>Marzo</c:v>
                </c:pt>
                <c:pt idx="1478">
                  <c:v>Marzo</c:v>
                </c:pt>
                <c:pt idx="1479">
                  <c:v>Marzo</c:v>
                </c:pt>
                <c:pt idx="1480">
                  <c:v>Marzo</c:v>
                </c:pt>
                <c:pt idx="1481">
                  <c:v>Marzo</c:v>
                </c:pt>
                <c:pt idx="1482">
                  <c:v>Marzo</c:v>
                </c:pt>
                <c:pt idx="1483">
                  <c:v>Marzo</c:v>
                </c:pt>
                <c:pt idx="1484">
                  <c:v>Marzo</c:v>
                </c:pt>
                <c:pt idx="1485">
                  <c:v>Marzo</c:v>
                </c:pt>
                <c:pt idx="1486">
                  <c:v>Marzo</c:v>
                </c:pt>
                <c:pt idx="1487">
                  <c:v>Marzo</c:v>
                </c:pt>
                <c:pt idx="1488">
                  <c:v>Marzo</c:v>
                </c:pt>
                <c:pt idx="1489">
                  <c:v>Marzo</c:v>
                </c:pt>
                <c:pt idx="1490">
                  <c:v>Marzo</c:v>
                </c:pt>
                <c:pt idx="1491">
                  <c:v>Marzo</c:v>
                </c:pt>
                <c:pt idx="1492">
                  <c:v>Marzo</c:v>
                </c:pt>
                <c:pt idx="1493">
                  <c:v>Marzo</c:v>
                </c:pt>
                <c:pt idx="1494">
                  <c:v>Marzo</c:v>
                </c:pt>
                <c:pt idx="1495">
                  <c:v>Marzo</c:v>
                </c:pt>
                <c:pt idx="1496">
                  <c:v>Marzo</c:v>
                </c:pt>
                <c:pt idx="1497">
                  <c:v>Marzo</c:v>
                </c:pt>
                <c:pt idx="1498">
                  <c:v>Marzo</c:v>
                </c:pt>
                <c:pt idx="1499">
                  <c:v>Marzo</c:v>
                </c:pt>
                <c:pt idx="1500">
                  <c:v>Marzo</c:v>
                </c:pt>
                <c:pt idx="1501">
                  <c:v>Marzo</c:v>
                </c:pt>
                <c:pt idx="1502">
                  <c:v>Marzo</c:v>
                </c:pt>
                <c:pt idx="1503">
                  <c:v>Marzo</c:v>
                </c:pt>
                <c:pt idx="1504">
                  <c:v>Marzo</c:v>
                </c:pt>
                <c:pt idx="1505">
                  <c:v>Marzo</c:v>
                </c:pt>
                <c:pt idx="1506">
                  <c:v>Marzo</c:v>
                </c:pt>
                <c:pt idx="1507">
                  <c:v>Marzo</c:v>
                </c:pt>
                <c:pt idx="1508">
                  <c:v>Marzo</c:v>
                </c:pt>
                <c:pt idx="1509">
                  <c:v>Marzo</c:v>
                </c:pt>
                <c:pt idx="1510">
                  <c:v>Marzo</c:v>
                </c:pt>
                <c:pt idx="1511">
                  <c:v>Marzo</c:v>
                </c:pt>
                <c:pt idx="1512">
                  <c:v>Marzo</c:v>
                </c:pt>
                <c:pt idx="1513">
                  <c:v>Marzo</c:v>
                </c:pt>
                <c:pt idx="1514">
                  <c:v>Marzo</c:v>
                </c:pt>
                <c:pt idx="1515">
                  <c:v>Marzo</c:v>
                </c:pt>
                <c:pt idx="1516">
                  <c:v>Marzo</c:v>
                </c:pt>
                <c:pt idx="1517">
                  <c:v>Marzo</c:v>
                </c:pt>
                <c:pt idx="1518">
                  <c:v>Marzo</c:v>
                </c:pt>
                <c:pt idx="1519">
                  <c:v>Marzo</c:v>
                </c:pt>
                <c:pt idx="1520">
                  <c:v>Marzo</c:v>
                </c:pt>
                <c:pt idx="1521">
                  <c:v>Marzo</c:v>
                </c:pt>
                <c:pt idx="1522">
                  <c:v>Marzo</c:v>
                </c:pt>
                <c:pt idx="1523">
                  <c:v>Marzo</c:v>
                </c:pt>
                <c:pt idx="1524">
                  <c:v>Marzo</c:v>
                </c:pt>
                <c:pt idx="1525">
                  <c:v>Marzo</c:v>
                </c:pt>
                <c:pt idx="1526">
                  <c:v>Marzo</c:v>
                </c:pt>
                <c:pt idx="1527">
                  <c:v>Marzo</c:v>
                </c:pt>
                <c:pt idx="1528">
                  <c:v>Marzo</c:v>
                </c:pt>
                <c:pt idx="1529">
                  <c:v>Marzo</c:v>
                </c:pt>
                <c:pt idx="1530">
                  <c:v>Marzo</c:v>
                </c:pt>
                <c:pt idx="1531">
                  <c:v>Marzo</c:v>
                </c:pt>
                <c:pt idx="1532">
                  <c:v>Marzo</c:v>
                </c:pt>
                <c:pt idx="1533">
                  <c:v>Marzo</c:v>
                </c:pt>
                <c:pt idx="1534">
                  <c:v>Marzo</c:v>
                </c:pt>
                <c:pt idx="1535">
                  <c:v>Marzo</c:v>
                </c:pt>
                <c:pt idx="1536">
                  <c:v>Marzo</c:v>
                </c:pt>
                <c:pt idx="1537">
                  <c:v>Marzo</c:v>
                </c:pt>
                <c:pt idx="1538">
                  <c:v>Marzo</c:v>
                </c:pt>
                <c:pt idx="1539">
                  <c:v>Marzo</c:v>
                </c:pt>
                <c:pt idx="1540">
                  <c:v>Marzo</c:v>
                </c:pt>
                <c:pt idx="1541">
                  <c:v>Marzo</c:v>
                </c:pt>
                <c:pt idx="1542">
                  <c:v>Marzo</c:v>
                </c:pt>
                <c:pt idx="1543">
                  <c:v>Marzo</c:v>
                </c:pt>
                <c:pt idx="1544">
                  <c:v>Marzo</c:v>
                </c:pt>
                <c:pt idx="1545">
                  <c:v>Marzo</c:v>
                </c:pt>
                <c:pt idx="1546">
                  <c:v>Marzo</c:v>
                </c:pt>
                <c:pt idx="1547">
                  <c:v>Marzo</c:v>
                </c:pt>
                <c:pt idx="1548">
                  <c:v>Marzo</c:v>
                </c:pt>
                <c:pt idx="1549">
                  <c:v>Marzo</c:v>
                </c:pt>
                <c:pt idx="1550">
                  <c:v>Marzo</c:v>
                </c:pt>
                <c:pt idx="1551">
                  <c:v>Marzo</c:v>
                </c:pt>
                <c:pt idx="1552">
                  <c:v>Marzo</c:v>
                </c:pt>
                <c:pt idx="1553">
                  <c:v>Marzo</c:v>
                </c:pt>
                <c:pt idx="1554">
                  <c:v>Marzo</c:v>
                </c:pt>
                <c:pt idx="1555">
                  <c:v>Marzo</c:v>
                </c:pt>
                <c:pt idx="1556">
                  <c:v>Marzo</c:v>
                </c:pt>
                <c:pt idx="1557">
                  <c:v>Marzo</c:v>
                </c:pt>
                <c:pt idx="1558">
                  <c:v>Marzo</c:v>
                </c:pt>
                <c:pt idx="1559">
                  <c:v>Marzo</c:v>
                </c:pt>
                <c:pt idx="1560">
                  <c:v>Marzo</c:v>
                </c:pt>
                <c:pt idx="1561">
                  <c:v>Marzo</c:v>
                </c:pt>
                <c:pt idx="1562">
                  <c:v>Marzo</c:v>
                </c:pt>
                <c:pt idx="1563">
                  <c:v>Marzo</c:v>
                </c:pt>
                <c:pt idx="1564">
                  <c:v>Marzo</c:v>
                </c:pt>
                <c:pt idx="1565">
                  <c:v>Marzo</c:v>
                </c:pt>
                <c:pt idx="1566">
                  <c:v>Marzo</c:v>
                </c:pt>
                <c:pt idx="1567">
                  <c:v>Marzo</c:v>
                </c:pt>
                <c:pt idx="1568">
                  <c:v>Marzo</c:v>
                </c:pt>
                <c:pt idx="1569">
                  <c:v>Marzo</c:v>
                </c:pt>
                <c:pt idx="1570">
                  <c:v>Marzo</c:v>
                </c:pt>
                <c:pt idx="1571">
                  <c:v>Marzo</c:v>
                </c:pt>
                <c:pt idx="1572">
                  <c:v>Marzo</c:v>
                </c:pt>
                <c:pt idx="1573">
                  <c:v>Marzo</c:v>
                </c:pt>
                <c:pt idx="1574">
                  <c:v>Marzo</c:v>
                </c:pt>
                <c:pt idx="1575">
                  <c:v>Marzo</c:v>
                </c:pt>
                <c:pt idx="1576">
                  <c:v>Marzo</c:v>
                </c:pt>
                <c:pt idx="1577">
                  <c:v>Marzo</c:v>
                </c:pt>
                <c:pt idx="1578">
                  <c:v>Marzo</c:v>
                </c:pt>
                <c:pt idx="1579">
                  <c:v>Marzo</c:v>
                </c:pt>
                <c:pt idx="1580">
                  <c:v>Marzo</c:v>
                </c:pt>
                <c:pt idx="1581">
                  <c:v>Marzo</c:v>
                </c:pt>
                <c:pt idx="1582">
                  <c:v>Marzo</c:v>
                </c:pt>
                <c:pt idx="1583">
                  <c:v>Marzo</c:v>
                </c:pt>
                <c:pt idx="1584">
                  <c:v>Marzo</c:v>
                </c:pt>
                <c:pt idx="1585">
                  <c:v>Marzo</c:v>
                </c:pt>
                <c:pt idx="1586">
                  <c:v>Marzo</c:v>
                </c:pt>
                <c:pt idx="1587">
                  <c:v>Marzo</c:v>
                </c:pt>
                <c:pt idx="1588">
                  <c:v>Marzo</c:v>
                </c:pt>
                <c:pt idx="1589">
                  <c:v>Marzo</c:v>
                </c:pt>
                <c:pt idx="1590">
                  <c:v>Marzo</c:v>
                </c:pt>
                <c:pt idx="1591">
                  <c:v>Marzo</c:v>
                </c:pt>
                <c:pt idx="1592">
                  <c:v>Marzo</c:v>
                </c:pt>
                <c:pt idx="1593">
                  <c:v>Marzo</c:v>
                </c:pt>
                <c:pt idx="1594">
                  <c:v>Marzo</c:v>
                </c:pt>
                <c:pt idx="1595">
                  <c:v>Marzo</c:v>
                </c:pt>
                <c:pt idx="1596">
                  <c:v>Marzo</c:v>
                </c:pt>
                <c:pt idx="1597">
                  <c:v>Marzo</c:v>
                </c:pt>
                <c:pt idx="1598">
                  <c:v>Marzo</c:v>
                </c:pt>
                <c:pt idx="1599">
                  <c:v>Marzo</c:v>
                </c:pt>
                <c:pt idx="1600">
                  <c:v>Marzo</c:v>
                </c:pt>
                <c:pt idx="1601">
                  <c:v>Marzo</c:v>
                </c:pt>
                <c:pt idx="1602">
                  <c:v>Marzo</c:v>
                </c:pt>
                <c:pt idx="1603">
                  <c:v>Marzo</c:v>
                </c:pt>
                <c:pt idx="1604">
                  <c:v>Marzo</c:v>
                </c:pt>
                <c:pt idx="1605">
                  <c:v>Marzo</c:v>
                </c:pt>
                <c:pt idx="1606">
                  <c:v>Marzo</c:v>
                </c:pt>
                <c:pt idx="1607">
                  <c:v>Marzo</c:v>
                </c:pt>
                <c:pt idx="1608">
                  <c:v>Marzo</c:v>
                </c:pt>
                <c:pt idx="1609">
                  <c:v>Marzo</c:v>
                </c:pt>
                <c:pt idx="1610">
                  <c:v>Marzo</c:v>
                </c:pt>
                <c:pt idx="1611">
                  <c:v>Marzo</c:v>
                </c:pt>
                <c:pt idx="1612">
                  <c:v>Marzo</c:v>
                </c:pt>
                <c:pt idx="1613">
                  <c:v>Marzo</c:v>
                </c:pt>
                <c:pt idx="1614">
                  <c:v>Marzo</c:v>
                </c:pt>
                <c:pt idx="1615">
                  <c:v>Marzo</c:v>
                </c:pt>
                <c:pt idx="1616">
                  <c:v>Marzo</c:v>
                </c:pt>
                <c:pt idx="1617">
                  <c:v>Marzo</c:v>
                </c:pt>
                <c:pt idx="1618">
                  <c:v>Marzo</c:v>
                </c:pt>
                <c:pt idx="1619">
                  <c:v>Marzo</c:v>
                </c:pt>
                <c:pt idx="1620">
                  <c:v>Marzo</c:v>
                </c:pt>
                <c:pt idx="1621">
                  <c:v>Marzo</c:v>
                </c:pt>
                <c:pt idx="1622">
                  <c:v>Marzo</c:v>
                </c:pt>
                <c:pt idx="1623">
                  <c:v>Marzo</c:v>
                </c:pt>
                <c:pt idx="1624">
                  <c:v>Marzo</c:v>
                </c:pt>
                <c:pt idx="1625">
                  <c:v>Marzo</c:v>
                </c:pt>
                <c:pt idx="1626">
                  <c:v>Marzo</c:v>
                </c:pt>
                <c:pt idx="1627">
                  <c:v>Marzo</c:v>
                </c:pt>
                <c:pt idx="1628">
                  <c:v>Marzo</c:v>
                </c:pt>
                <c:pt idx="1629">
                  <c:v>Marzo</c:v>
                </c:pt>
                <c:pt idx="1630">
                  <c:v>Marzo</c:v>
                </c:pt>
                <c:pt idx="1631">
                  <c:v>Marzo</c:v>
                </c:pt>
                <c:pt idx="1632">
                  <c:v>Marzo</c:v>
                </c:pt>
                <c:pt idx="1633">
                  <c:v>Marzo</c:v>
                </c:pt>
                <c:pt idx="1634">
                  <c:v>Marzo</c:v>
                </c:pt>
                <c:pt idx="1635">
                  <c:v>Marzo</c:v>
                </c:pt>
                <c:pt idx="1636">
                  <c:v>Marzo</c:v>
                </c:pt>
                <c:pt idx="1637">
                  <c:v>Marzo</c:v>
                </c:pt>
                <c:pt idx="1638">
                  <c:v>Marzo</c:v>
                </c:pt>
                <c:pt idx="1639">
                  <c:v>Marzo</c:v>
                </c:pt>
                <c:pt idx="1640">
                  <c:v>Marzo</c:v>
                </c:pt>
                <c:pt idx="1641">
                  <c:v>Marzo</c:v>
                </c:pt>
                <c:pt idx="1642">
                  <c:v>Marzo</c:v>
                </c:pt>
                <c:pt idx="1643">
                  <c:v>Marzo</c:v>
                </c:pt>
                <c:pt idx="1644">
                  <c:v>Marzo</c:v>
                </c:pt>
                <c:pt idx="1645">
                  <c:v>Marzo</c:v>
                </c:pt>
                <c:pt idx="1646">
                  <c:v>Marzo</c:v>
                </c:pt>
                <c:pt idx="1647">
                  <c:v>Marzo</c:v>
                </c:pt>
                <c:pt idx="1648">
                  <c:v>Marzo</c:v>
                </c:pt>
                <c:pt idx="1649">
                  <c:v>Marzo</c:v>
                </c:pt>
                <c:pt idx="1650">
                  <c:v>Marzo</c:v>
                </c:pt>
                <c:pt idx="1651">
                  <c:v>Marzo</c:v>
                </c:pt>
                <c:pt idx="1652">
                  <c:v>Marzo</c:v>
                </c:pt>
                <c:pt idx="1653">
                  <c:v>Marzo</c:v>
                </c:pt>
                <c:pt idx="1654">
                  <c:v>Marzo</c:v>
                </c:pt>
                <c:pt idx="1655">
                  <c:v>Marzo</c:v>
                </c:pt>
                <c:pt idx="1656">
                  <c:v>Marzo</c:v>
                </c:pt>
                <c:pt idx="1657">
                  <c:v>Marzo</c:v>
                </c:pt>
                <c:pt idx="1658">
                  <c:v>Marzo</c:v>
                </c:pt>
                <c:pt idx="1659">
                  <c:v>Marzo</c:v>
                </c:pt>
                <c:pt idx="1660">
                  <c:v>Marzo</c:v>
                </c:pt>
                <c:pt idx="1661">
                  <c:v>Marzo</c:v>
                </c:pt>
                <c:pt idx="1662">
                  <c:v>Marzo</c:v>
                </c:pt>
                <c:pt idx="1663">
                  <c:v>Marzo</c:v>
                </c:pt>
                <c:pt idx="1664">
                  <c:v>Marzo</c:v>
                </c:pt>
                <c:pt idx="1665">
                  <c:v>Marzo</c:v>
                </c:pt>
                <c:pt idx="1666">
                  <c:v>Marzo</c:v>
                </c:pt>
                <c:pt idx="1667">
                  <c:v>Marzo</c:v>
                </c:pt>
                <c:pt idx="1668">
                  <c:v>Marzo</c:v>
                </c:pt>
                <c:pt idx="1669">
                  <c:v>Marzo</c:v>
                </c:pt>
                <c:pt idx="1670">
                  <c:v>Marzo</c:v>
                </c:pt>
                <c:pt idx="1671">
                  <c:v>Marzo</c:v>
                </c:pt>
                <c:pt idx="1672">
                  <c:v>Marzo</c:v>
                </c:pt>
                <c:pt idx="1673">
                  <c:v>Marzo</c:v>
                </c:pt>
                <c:pt idx="1674">
                  <c:v>Marzo</c:v>
                </c:pt>
                <c:pt idx="1675">
                  <c:v>Marzo</c:v>
                </c:pt>
                <c:pt idx="1676">
                  <c:v>Marzo</c:v>
                </c:pt>
                <c:pt idx="1677">
                  <c:v>Marzo</c:v>
                </c:pt>
                <c:pt idx="1678">
                  <c:v>Marzo</c:v>
                </c:pt>
                <c:pt idx="1679">
                  <c:v>Marzo</c:v>
                </c:pt>
                <c:pt idx="1680">
                  <c:v>Marzo</c:v>
                </c:pt>
                <c:pt idx="1681">
                  <c:v>Marzo</c:v>
                </c:pt>
                <c:pt idx="1682">
                  <c:v>Marzo</c:v>
                </c:pt>
                <c:pt idx="1683">
                  <c:v>Marzo</c:v>
                </c:pt>
                <c:pt idx="1684">
                  <c:v>Marzo</c:v>
                </c:pt>
                <c:pt idx="1685">
                  <c:v>Marzo</c:v>
                </c:pt>
                <c:pt idx="1686">
                  <c:v>Marzo</c:v>
                </c:pt>
                <c:pt idx="1687">
                  <c:v>Marzo</c:v>
                </c:pt>
                <c:pt idx="1688">
                  <c:v>Marzo</c:v>
                </c:pt>
                <c:pt idx="1689">
                  <c:v>Marzo</c:v>
                </c:pt>
                <c:pt idx="1690">
                  <c:v>Marzo</c:v>
                </c:pt>
                <c:pt idx="1691">
                  <c:v>Marzo</c:v>
                </c:pt>
                <c:pt idx="1692">
                  <c:v>Marzo</c:v>
                </c:pt>
                <c:pt idx="1693">
                  <c:v>Marzo</c:v>
                </c:pt>
                <c:pt idx="1694">
                  <c:v>Marzo</c:v>
                </c:pt>
                <c:pt idx="1695">
                  <c:v>Marzo</c:v>
                </c:pt>
                <c:pt idx="1696">
                  <c:v>Marzo</c:v>
                </c:pt>
                <c:pt idx="1697">
                  <c:v>Marzo</c:v>
                </c:pt>
                <c:pt idx="1698">
                  <c:v>Marzo</c:v>
                </c:pt>
                <c:pt idx="1699">
                  <c:v>Marzo</c:v>
                </c:pt>
                <c:pt idx="1700">
                  <c:v>Marzo</c:v>
                </c:pt>
                <c:pt idx="1701">
                  <c:v>Marzo</c:v>
                </c:pt>
                <c:pt idx="1702">
                  <c:v>Marzo</c:v>
                </c:pt>
                <c:pt idx="1703">
                  <c:v>Marzo</c:v>
                </c:pt>
                <c:pt idx="1704">
                  <c:v>Marzo</c:v>
                </c:pt>
                <c:pt idx="1705">
                  <c:v>Marzo</c:v>
                </c:pt>
                <c:pt idx="1706">
                  <c:v>Marzo</c:v>
                </c:pt>
                <c:pt idx="1707">
                  <c:v>Marzo</c:v>
                </c:pt>
                <c:pt idx="1708">
                  <c:v>Marzo</c:v>
                </c:pt>
                <c:pt idx="1709">
                  <c:v>Marzo</c:v>
                </c:pt>
                <c:pt idx="1710">
                  <c:v>Marzo</c:v>
                </c:pt>
                <c:pt idx="1711">
                  <c:v>Marzo</c:v>
                </c:pt>
                <c:pt idx="1712">
                  <c:v>Marzo</c:v>
                </c:pt>
                <c:pt idx="1713">
                  <c:v>Marzo</c:v>
                </c:pt>
                <c:pt idx="1714">
                  <c:v>Marzo</c:v>
                </c:pt>
                <c:pt idx="1715">
                  <c:v>Marzo</c:v>
                </c:pt>
                <c:pt idx="1716">
                  <c:v>Marzo</c:v>
                </c:pt>
                <c:pt idx="1717">
                  <c:v>Marzo</c:v>
                </c:pt>
                <c:pt idx="1718">
                  <c:v>Marzo</c:v>
                </c:pt>
                <c:pt idx="1719">
                  <c:v>Marzo</c:v>
                </c:pt>
                <c:pt idx="1720">
                  <c:v>Marzo</c:v>
                </c:pt>
                <c:pt idx="1721">
                  <c:v>Marzo</c:v>
                </c:pt>
                <c:pt idx="1722">
                  <c:v>Marzo</c:v>
                </c:pt>
                <c:pt idx="1723">
                  <c:v>Marzo</c:v>
                </c:pt>
                <c:pt idx="1724">
                  <c:v>Marzo</c:v>
                </c:pt>
                <c:pt idx="1725">
                  <c:v>Marzo</c:v>
                </c:pt>
                <c:pt idx="1726">
                  <c:v>Marzo</c:v>
                </c:pt>
                <c:pt idx="1727">
                  <c:v>Marzo</c:v>
                </c:pt>
                <c:pt idx="1728">
                  <c:v>Marzo</c:v>
                </c:pt>
                <c:pt idx="1729">
                  <c:v>Marzo</c:v>
                </c:pt>
                <c:pt idx="1730">
                  <c:v>Marzo</c:v>
                </c:pt>
                <c:pt idx="1731">
                  <c:v>Marzo</c:v>
                </c:pt>
                <c:pt idx="1732">
                  <c:v>Marzo</c:v>
                </c:pt>
                <c:pt idx="1733">
                  <c:v>Marzo</c:v>
                </c:pt>
                <c:pt idx="1734">
                  <c:v>Marzo</c:v>
                </c:pt>
                <c:pt idx="1735">
                  <c:v>Marzo</c:v>
                </c:pt>
                <c:pt idx="1736">
                  <c:v>Marzo</c:v>
                </c:pt>
                <c:pt idx="1737">
                  <c:v>Marzo</c:v>
                </c:pt>
                <c:pt idx="1738">
                  <c:v>Marzo</c:v>
                </c:pt>
                <c:pt idx="1739">
                  <c:v>Marzo</c:v>
                </c:pt>
                <c:pt idx="1740">
                  <c:v>Marzo</c:v>
                </c:pt>
                <c:pt idx="1741">
                  <c:v>Marzo</c:v>
                </c:pt>
                <c:pt idx="1742">
                  <c:v>Marzo</c:v>
                </c:pt>
                <c:pt idx="1743">
                  <c:v>Marzo</c:v>
                </c:pt>
                <c:pt idx="1744">
                  <c:v>Marzo</c:v>
                </c:pt>
                <c:pt idx="1745">
                  <c:v>Marzo</c:v>
                </c:pt>
                <c:pt idx="1746">
                  <c:v>Marzo</c:v>
                </c:pt>
                <c:pt idx="1747">
                  <c:v>Marzo</c:v>
                </c:pt>
                <c:pt idx="1748">
                  <c:v>Marzo</c:v>
                </c:pt>
                <c:pt idx="1749">
                  <c:v>Marzo</c:v>
                </c:pt>
                <c:pt idx="1750">
                  <c:v>Marzo</c:v>
                </c:pt>
                <c:pt idx="1751">
                  <c:v>Marzo</c:v>
                </c:pt>
                <c:pt idx="1752">
                  <c:v>Marzo</c:v>
                </c:pt>
                <c:pt idx="1753">
                  <c:v>Marzo</c:v>
                </c:pt>
                <c:pt idx="1754">
                  <c:v>Marzo</c:v>
                </c:pt>
                <c:pt idx="1755">
                  <c:v>Marzo</c:v>
                </c:pt>
                <c:pt idx="1756">
                  <c:v>Marzo</c:v>
                </c:pt>
                <c:pt idx="1757">
                  <c:v>Marzo</c:v>
                </c:pt>
                <c:pt idx="1758">
                  <c:v>Marzo</c:v>
                </c:pt>
                <c:pt idx="1759">
                  <c:v>Marzo</c:v>
                </c:pt>
                <c:pt idx="1760">
                  <c:v>Marzo</c:v>
                </c:pt>
                <c:pt idx="1761">
                  <c:v>Marzo</c:v>
                </c:pt>
                <c:pt idx="1762">
                  <c:v>Marzo</c:v>
                </c:pt>
                <c:pt idx="1763">
                  <c:v>Marzo</c:v>
                </c:pt>
                <c:pt idx="1764">
                  <c:v>Marzo</c:v>
                </c:pt>
                <c:pt idx="1765">
                  <c:v>Marzo</c:v>
                </c:pt>
                <c:pt idx="1766">
                  <c:v>Marzo</c:v>
                </c:pt>
                <c:pt idx="1767">
                  <c:v>Marzo</c:v>
                </c:pt>
                <c:pt idx="1768">
                  <c:v>Marzo</c:v>
                </c:pt>
                <c:pt idx="1769">
                  <c:v>Marzo</c:v>
                </c:pt>
                <c:pt idx="1770">
                  <c:v>Marzo</c:v>
                </c:pt>
                <c:pt idx="1771">
                  <c:v>Marzo</c:v>
                </c:pt>
                <c:pt idx="1772">
                  <c:v>Marzo</c:v>
                </c:pt>
                <c:pt idx="1773">
                  <c:v>Marzo</c:v>
                </c:pt>
                <c:pt idx="1774">
                  <c:v>Marzo</c:v>
                </c:pt>
                <c:pt idx="1775">
                  <c:v>Marzo</c:v>
                </c:pt>
                <c:pt idx="1776">
                  <c:v>Marzo</c:v>
                </c:pt>
                <c:pt idx="1777">
                  <c:v>Marzo</c:v>
                </c:pt>
                <c:pt idx="1778">
                  <c:v>Marzo</c:v>
                </c:pt>
                <c:pt idx="1779">
                  <c:v>Marzo</c:v>
                </c:pt>
                <c:pt idx="1780">
                  <c:v>Marzo</c:v>
                </c:pt>
                <c:pt idx="1781">
                  <c:v>Marzo</c:v>
                </c:pt>
                <c:pt idx="1782">
                  <c:v>Marzo</c:v>
                </c:pt>
                <c:pt idx="1783">
                  <c:v>Marzo</c:v>
                </c:pt>
                <c:pt idx="1784">
                  <c:v>Marzo</c:v>
                </c:pt>
                <c:pt idx="1785">
                  <c:v>Marzo</c:v>
                </c:pt>
                <c:pt idx="1786">
                  <c:v>Marzo</c:v>
                </c:pt>
                <c:pt idx="1787">
                  <c:v>Marzo</c:v>
                </c:pt>
                <c:pt idx="1788">
                  <c:v>Marzo</c:v>
                </c:pt>
                <c:pt idx="1789">
                  <c:v>Marzo</c:v>
                </c:pt>
                <c:pt idx="1790">
                  <c:v>Marzo</c:v>
                </c:pt>
                <c:pt idx="1791">
                  <c:v>Marzo</c:v>
                </c:pt>
                <c:pt idx="1792">
                  <c:v>Marzo</c:v>
                </c:pt>
                <c:pt idx="1793">
                  <c:v>Marzo</c:v>
                </c:pt>
                <c:pt idx="1794">
                  <c:v>Marzo</c:v>
                </c:pt>
                <c:pt idx="1795">
                  <c:v>Marzo</c:v>
                </c:pt>
                <c:pt idx="1796">
                  <c:v>Marzo</c:v>
                </c:pt>
                <c:pt idx="1797">
                  <c:v>Marzo</c:v>
                </c:pt>
                <c:pt idx="1798">
                  <c:v>Marzo</c:v>
                </c:pt>
                <c:pt idx="1799">
                  <c:v>Marzo</c:v>
                </c:pt>
                <c:pt idx="1800">
                  <c:v>Marzo</c:v>
                </c:pt>
                <c:pt idx="1801">
                  <c:v>Marzo</c:v>
                </c:pt>
                <c:pt idx="1802">
                  <c:v>Marzo</c:v>
                </c:pt>
                <c:pt idx="1803">
                  <c:v>Marzo</c:v>
                </c:pt>
                <c:pt idx="1804">
                  <c:v>Marzo</c:v>
                </c:pt>
                <c:pt idx="1805">
                  <c:v>Marzo</c:v>
                </c:pt>
                <c:pt idx="1806">
                  <c:v>Marzo</c:v>
                </c:pt>
                <c:pt idx="1807">
                  <c:v>Marzo</c:v>
                </c:pt>
                <c:pt idx="1808">
                  <c:v>Marzo</c:v>
                </c:pt>
                <c:pt idx="1809">
                  <c:v>Marzo</c:v>
                </c:pt>
                <c:pt idx="1810">
                  <c:v>Marzo</c:v>
                </c:pt>
                <c:pt idx="1811">
                  <c:v>Marzo</c:v>
                </c:pt>
                <c:pt idx="1812">
                  <c:v>Marzo</c:v>
                </c:pt>
                <c:pt idx="1813">
                  <c:v>Marzo</c:v>
                </c:pt>
                <c:pt idx="1814">
                  <c:v>Marzo</c:v>
                </c:pt>
                <c:pt idx="1815">
                  <c:v>Marzo</c:v>
                </c:pt>
                <c:pt idx="1816">
                  <c:v>Marzo</c:v>
                </c:pt>
                <c:pt idx="1817">
                  <c:v>Marzo</c:v>
                </c:pt>
                <c:pt idx="1818">
                  <c:v>Marzo</c:v>
                </c:pt>
                <c:pt idx="1819">
                  <c:v>Marzo</c:v>
                </c:pt>
                <c:pt idx="1820">
                  <c:v>Marzo</c:v>
                </c:pt>
                <c:pt idx="1821">
                  <c:v>Marzo</c:v>
                </c:pt>
                <c:pt idx="1822">
                  <c:v>Marzo</c:v>
                </c:pt>
                <c:pt idx="1823">
                  <c:v>Marzo</c:v>
                </c:pt>
                <c:pt idx="1824">
                  <c:v>Marzo</c:v>
                </c:pt>
                <c:pt idx="1825">
                  <c:v>Marzo</c:v>
                </c:pt>
                <c:pt idx="1826">
                  <c:v>Marzo</c:v>
                </c:pt>
                <c:pt idx="1827">
                  <c:v>Marzo</c:v>
                </c:pt>
                <c:pt idx="1828">
                  <c:v>Marzo</c:v>
                </c:pt>
                <c:pt idx="1829">
                  <c:v>Marzo</c:v>
                </c:pt>
                <c:pt idx="1830">
                  <c:v>Marzo</c:v>
                </c:pt>
                <c:pt idx="1831">
                  <c:v>Marzo</c:v>
                </c:pt>
                <c:pt idx="1832">
                  <c:v>Marzo</c:v>
                </c:pt>
                <c:pt idx="1833">
                  <c:v>Marzo</c:v>
                </c:pt>
                <c:pt idx="1834">
                  <c:v>Marzo</c:v>
                </c:pt>
                <c:pt idx="1835">
                  <c:v>Marzo</c:v>
                </c:pt>
                <c:pt idx="1836">
                  <c:v>Marzo</c:v>
                </c:pt>
                <c:pt idx="1837">
                  <c:v>Marzo</c:v>
                </c:pt>
                <c:pt idx="1838">
                  <c:v>Marzo</c:v>
                </c:pt>
                <c:pt idx="1839">
                  <c:v>Marzo</c:v>
                </c:pt>
                <c:pt idx="1840">
                  <c:v>Marzo</c:v>
                </c:pt>
                <c:pt idx="1841">
                  <c:v>Marzo</c:v>
                </c:pt>
                <c:pt idx="1842">
                  <c:v>Marzo</c:v>
                </c:pt>
                <c:pt idx="1843">
                  <c:v>Marzo</c:v>
                </c:pt>
                <c:pt idx="1844">
                  <c:v>Marzo</c:v>
                </c:pt>
                <c:pt idx="1845">
                  <c:v>Marzo</c:v>
                </c:pt>
                <c:pt idx="1846">
                  <c:v>Marzo</c:v>
                </c:pt>
                <c:pt idx="1847">
                  <c:v>Marzo</c:v>
                </c:pt>
                <c:pt idx="1848">
                  <c:v>Marzo</c:v>
                </c:pt>
                <c:pt idx="1849">
                  <c:v>Marzo</c:v>
                </c:pt>
                <c:pt idx="1850">
                  <c:v>Marzo</c:v>
                </c:pt>
                <c:pt idx="1851">
                  <c:v>Marzo</c:v>
                </c:pt>
                <c:pt idx="1852">
                  <c:v>Marzo</c:v>
                </c:pt>
                <c:pt idx="1853">
                  <c:v>Marzo</c:v>
                </c:pt>
                <c:pt idx="1854">
                  <c:v>Marzo</c:v>
                </c:pt>
                <c:pt idx="1855">
                  <c:v>Marzo</c:v>
                </c:pt>
                <c:pt idx="1856">
                  <c:v>Marzo</c:v>
                </c:pt>
                <c:pt idx="1857">
                  <c:v>Marzo</c:v>
                </c:pt>
                <c:pt idx="1858">
                  <c:v>Marzo</c:v>
                </c:pt>
                <c:pt idx="1859">
                  <c:v>Marzo</c:v>
                </c:pt>
                <c:pt idx="1860">
                  <c:v>Marzo</c:v>
                </c:pt>
                <c:pt idx="1861">
                  <c:v>Marzo</c:v>
                </c:pt>
                <c:pt idx="1862">
                  <c:v>Marzo</c:v>
                </c:pt>
                <c:pt idx="1863">
                  <c:v>Marzo</c:v>
                </c:pt>
                <c:pt idx="1864">
                  <c:v>Marzo</c:v>
                </c:pt>
                <c:pt idx="1865">
                  <c:v>Marzo</c:v>
                </c:pt>
                <c:pt idx="1866">
                  <c:v>Marzo</c:v>
                </c:pt>
                <c:pt idx="1867">
                  <c:v>Marzo</c:v>
                </c:pt>
                <c:pt idx="1868">
                  <c:v>Marzo</c:v>
                </c:pt>
                <c:pt idx="1869">
                  <c:v>Marzo</c:v>
                </c:pt>
                <c:pt idx="1870">
                  <c:v>Marzo</c:v>
                </c:pt>
                <c:pt idx="1871">
                  <c:v>Marzo</c:v>
                </c:pt>
                <c:pt idx="1872">
                  <c:v>Marzo</c:v>
                </c:pt>
                <c:pt idx="1873">
                  <c:v>Marzo</c:v>
                </c:pt>
                <c:pt idx="1874">
                  <c:v>Marzo</c:v>
                </c:pt>
                <c:pt idx="1875">
                  <c:v>Marzo</c:v>
                </c:pt>
                <c:pt idx="1876">
                  <c:v>Marzo</c:v>
                </c:pt>
                <c:pt idx="1877">
                  <c:v>Marzo</c:v>
                </c:pt>
                <c:pt idx="1878">
                  <c:v>Marzo</c:v>
                </c:pt>
                <c:pt idx="1879">
                  <c:v>Marzo</c:v>
                </c:pt>
                <c:pt idx="1880">
                  <c:v>Marzo</c:v>
                </c:pt>
                <c:pt idx="1881">
                  <c:v>Marzo</c:v>
                </c:pt>
                <c:pt idx="1882">
                  <c:v>Marzo</c:v>
                </c:pt>
                <c:pt idx="1883">
                  <c:v>Marzo</c:v>
                </c:pt>
                <c:pt idx="1884">
                  <c:v>Marzo</c:v>
                </c:pt>
                <c:pt idx="1885">
                  <c:v>Marzo</c:v>
                </c:pt>
                <c:pt idx="1886">
                  <c:v>Marzo</c:v>
                </c:pt>
                <c:pt idx="1887">
                  <c:v>Marzo</c:v>
                </c:pt>
                <c:pt idx="1888">
                  <c:v>Marzo</c:v>
                </c:pt>
                <c:pt idx="1889">
                  <c:v>Marzo</c:v>
                </c:pt>
                <c:pt idx="1890">
                  <c:v>Marzo</c:v>
                </c:pt>
                <c:pt idx="1891">
                  <c:v>Marzo</c:v>
                </c:pt>
                <c:pt idx="1892">
                  <c:v>Marzo</c:v>
                </c:pt>
                <c:pt idx="1893">
                  <c:v>Marzo</c:v>
                </c:pt>
                <c:pt idx="1894">
                  <c:v>Marzo</c:v>
                </c:pt>
                <c:pt idx="1895">
                  <c:v>Marzo</c:v>
                </c:pt>
                <c:pt idx="1896">
                  <c:v>Marzo</c:v>
                </c:pt>
                <c:pt idx="1897">
                  <c:v>Marzo</c:v>
                </c:pt>
                <c:pt idx="1898">
                  <c:v>Marzo</c:v>
                </c:pt>
                <c:pt idx="1899">
                  <c:v>Marzo</c:v>
                </c:pt>
                <c:pt idx="1900">
                  <c:v>Marzo</c:v>
                </c:pt>
                <c:pt idx="1901">
                  <c:v>Marzo</c:v>
                </c:pt>
                <c:pt idx="1902">
                  <c:v>Marzo</c:v>
                </c:pt>
                <c:pt idx="1903">
                  <c:v>Marzo</c:v>
                </c:pt>
                <c:pt idx="1904">
                  <c:v>Marzo</c:v>
                </c:pt>
                <c:pt idx="1905">
                  <c:v>Marzo</c:v>
                </c:pt>
                <c:pt idx="1906">
                  <c:v>Marzo</c:v>
                </c:pt>
                <c:pt idx="1907">
                  <c:v>Marzo</c:v>
                </c:pt>
                <c:pt idx="1908">
                  <c:v>Marzo</c:v>
                </c:pt>
                <c:pt idx="1909">
                  <c:v>Marzo</c:v>
                </c:pt>
                <c:pt idx="1910">
                  <c:v>Marzo</c:v>
                </c:pt>
                <c:pt idx="1911">
                  <c:v>Marzo</c:v>
                </c:pt>
                <c:pt idx="1912">
                  <c:v>Marzo</c:v>
                </c:pt>
                <c:pt idx="1913">
                  <c:v>Marzo</c:v>
                </c:pt>
                <c:pt idx="1914">
                  <c:v>Marzo</c:v>
                </c:pt>
                <c:pt idx="1915">
                  <c:v>Marzo</c:v>
                </c:pt>
                <c:pt idx="1916">
                  <c:v>Marzo</c:v>
                </c:pt>
                <c:pt idx="1917">
                  <c:v>Marzo</c:v>
                </c:pt>
                <c:pt idx="1918">
                  <c:v>Marzo</c:v>
                </c:pt>
                <c:pt idx="1919">
                  <c:v>Marzo</c:v>
                </c:pt>
                <c:pt idx="1920">
                  <c:v>Marzo</c:v>
                </c:pt>
                <c:pt idx="1921">
                  <c:v>Marzo</c:v>
                </c:pt>
                <c:pt idx="1922">
                  <c:v>Marzo</c:v>
                </c:pt>
                <c:pt idx="1923">
                  <c:v>Marzo</c:v>
                </c:pt>
                <c:pt idx="1924">
                  <c:v>Marzo</c:v>
                </c:pt>
                <c:pt idx="1925">
                  <c:v>Marzo</c:v>
                </c:pt>
                <c:pt idx="1926">
                  <c:v>Marzo</c:v>
                </c:pt>
                <c:pt idx="1927">
                  <c:v>Marzo</c:v>
                </c:pt>
                <c:pt idx="1928">
                  <c:v>Marzo</c:v>
                </c:pt>
                <c:pt idx="1929">
                  <c:v>Marzo</c:v>
                </c:pt>
                <c:pt idx="1930">
                  <c:v>Marzo</c:v>
                </c:pt>
                <c:pt idx="1931">
                  <c:v>Marzo</c:v>
                </c:pt>
                <c:pt idx="1932">
                  <c:v>Marzo</c:v>
                </c:pt>
                <c:pt idx="1933">
                  <c:v>Marzo</c:v>
                </c:pt>
                <c:pt idx="1934">
                  <c:v>Marzo</c:v>
                </c:pt>
                <c:pt idx="1935">
                  <c:v>Marzo</c:v>
                </c:pt>
                <c:pt idx="1936">
                  <c:v>Marzo</c:v>
                </c:pt>
                <c:pt idx="1937">
                  <c:v>Marzo</c:v>
                </c:pt>
                <c:pt idx="1938">
                  <c:v>Marzo</c:v>
                </c:pt>
                <c:pt idx="1939">
                  <c:v>Marzo</c:v>
                </c:pt>
                <c:pt idx="1940">
                  <c:v>Marzo</c:v>
                </c:pt>
                <c:pt idx="1941">
                  <c:v>Marzo</c:v>
                </c:pt>
                <c:pt idx="1942">
                  <c:v>Marzo</c:v>
                </c:pt>
                <c:pt idx="1943">
                  <c:v>Marzo</c:v>
                </c:pt>
                <c:pt idx="1944">
                  <c:v>Marzo</c:v>
                </c:pt>
                <c:pt idx="1945">
                  <c:v>Marzo</c:v>
                </c:pt>
                <c:pt idx="1946">
                  <c:v>Marzo</c:v>
                </c:pt>
                <c:pt idx="1947">
                  <c:v>Marzo</c:v>
                </c:pt>
                <c:pt idx="1948">
                  <c:v>Marzo</c:v>
                </c:pt>
                <c:pt idx="1949">
                  <c:v>Marzo</c:v>
                </c:pt>
                <c:pt idx="1950">
                  <c:v>Marzo</c:v>
                </c:pt>
                <c:pt idx="1951">
                  <c:v>Marzo</c:v>
                </c:pt>
                <c:pt idx="1952">
                  <c:v>Marzo</c:v>
                </c:pt>
                <c:pt idx="1953">
                  <c:v>Marzo</c:v>
                </c:pt>
                <c:pt idx="1954">
                  <c:v>Marzo</c:v>
                </c:pt>
                <c:pt idx="1955">
                  <c:v>Marzo</c:v>
                </c:pt>
                <c:pt idx="1956">
                  <c:v>Marzo</c:v>
                </c:pt>
                <c:pt idx="1957">
                  <c:v>Marzo</c:v>
                </c:pt>
                <c:pt idx="1958">
                  <c:v>Marzo</c:v>
                </c:pt>
                <c:pt idx="1959">
                  <c:v>Marzo</c:v>
                </c:pt>
                <c:pt idx="1960">
                  <c:v>Marzo</c:v>
                </c:pt>
                <c:pt idx="1961">
                  <c:v>Marzo</c:v>
                </c:pt>
                <c:pt idx="1962">
                  <c:v>Marzo</c:v>
                </c:pt>
                <c:pt idx="1963">
                  <c:v>Marzo</c:v>
                </c:pt>
                <c:pt idx="1964">
                  <c:v>Marzo</c:v>
                </c:pt>
                <c:pt idx="1965">
                  <c:v>Marzo</c:v>
                </c:pt>
                <c:pt idx="1966">
                  <c:v>Marzo</c:v>
                </c:pt>
                <c:pt idx="1967">
                  <c:v>Marzo</c:v>
                </c:pt>
                <c:pt idx="1968">
                  <c:v>Marzo</c:v>
                </c:pt>
                <c:pt idx="1969">
                  <c:v>Marzo</c:v>
                </c:pt>
                <c:pt idx="1970">
                  <c:v>Marzo</c:v>
                </c:pt>
                <c:pt idx="1971">
                  <c:v>Marzo</c:v>
                </c:pt>
                <c:pt idx="1972">
                  <c:v>Marzo</c:v>
                </c:pt>
                <c:pt idx="1973">
                  <c:v>Marzo</c:v>
                </c:pt>
                <c:pt idx="1974">
                  <c:v>Marzo</c:v>
                </c:pt>
                <c:pt idx="1975">
                  <c:v>Marzo</c:v>
                </c:pt>
                <c:pt idx="1976">
                  <c:v>Marzo</c:v>
                </c:pt>
                <c:pt idx="1977">
                  <c:v>Marzo</c:v>
                </c:pt>
                <c:pt idx="1978">
                  <c:v>Marzo</c:v>
                </c:pt>
                <c:pt idx="1979">
                  <c:v>Marzo</c:v>
                </c:pt>
                <c:pt idx="1980">
                  <c:v>Marzo</c:v>
                </c:pt>
                <c:pt idx="1981">
                  <c:v>Marzo</c:v>
                </c:pt>
                <c:pt idx="1982">
                  <c:v>Marzo</c:v>
                </c:pt>
                <c:pt idx="1983">
                  <c:v>Marzo</c:v>
                </c:pt>
                <c:pt idx="1984">
                  <c:v>Marzo</c:v>
                </c:pt>
                <c:pt idx="1985">
                  <c:v>Marzo</c:v>
                </c:pt>
                <c:pt idx="1986">
                  <c:v>Marzo</c:v>
                </c:pt>
                <c:pt idx="1987">
                  <c:v>Marzo</c:v>
                </c:pt>
                <c:pt idx="1988">
                  <c:v>Marzo</c:v>
                </c:pt>
                <c:pt idx="1989">
                  <c:v>Marzo</c:v>
                </c:pt>
                <c:pt idx="1990">
                  <c:v>Marzo</c:v>
                </c:pt>
                <c:pt idx="1991">
                  <c:v>Marzo</c:v>
                </c:pt>
                <c:pt idx="1992">
                  <c:v>Marzo</c:v>
                </c:pt>
                <c:pt idx="1993">
                  <c:v>Marzo</c:v>
                </c:pt>
                <c:pt idx="1994">
                  <c:v>Marzo</c:v>
                </c:pt>
                <c:pt idx="1995">
                  <c:v>Marzo</c:v>
                </c:pt>
                <c:pt idx="1996">
                  <c:v>Marzo</c:v>
                </c:pt>
                <c:pt idx="1997">
                  <c:v>Marzo</c:v>
                </c:pt>
                <c:pt idx="1998">
                  <c:v>Marzo</c:v>
                </c:pt>
                <c:pt idx="1999">
                  <c:v>Marzo</c:v>
                </c:pt>
                <c:pt idx="2000">
                  <c:v>Marzo</c:v>
                </c:pt>
                <c:pt idx="2001">
                  <c:v>Marzo</c:v>
                </c:pt>
                <c:pt idx="2002">
                  <c:v>Marzo</c:v>
                </c:pt>
                <c:pt idx="2003">
                  <c:v>Marzo</c:v>
                </c:pt>
                <c:pt idx="2004">
                  <c:v>Marzo</c:v>
                </c:pt>
                <c:pt idx="2005">
                  <c:v>Marzo</c:v>
                </c:pt>
                <c:pt idx="2006">
                  <c:v>Marzo</c:v>
                </c:pt>
                <c:pt idx="2007">
                  <c:v>Marzo</c:v>
                </c:pt>
                <c:pt idx="2008">
                  <c:v>Marzo</c:v>
                </c:pt>
                <c:pt idx="2009">
                  <c:v>Marzo</c:v>
                </c:pt>
                <c:pt idx="2010">
                  <c:v>Marzo</c:v>
                </c:pt>
                <c:pt idx="2011">
                  <c:v>Marzo</c:v>
                </c:pt>
                <c:pt idx="2012">
                  <c:v>Marzo</c:v>
                </c:pt>
                <c:pt idx="2013">
                  <c:v>Marzo</c:v>
                </c:pt>
                <c:pt idx="2014">
                  <c:v>Marzo</c:v>
                </c:pt>
                <c:pt idx="2015">
                  <c:v>Marzo</c:v>
                </c:pt>
                <c:pt idx="2016">
                  <c:v>Marzo</c:v>
                </c:pt>
                <c:pt idx="2017">
                  <c:v>Marzo</c:v>
                </c:pt>
                <c:pt idx="2018">
                  <c:v>Marzo</c:v>
                </c:pt>
                <c:pt idx="2019">
                  <c:v>Marzo</c:v>
                </c:pt>
                <c:pt idx="2020">
                  <c:v>Marzo</c:v>
                </c:pt>
                <c:pt idx="2021">
                  <c:v>Marzo</c:v>
                </c:pt>
                <c:pt idx="2022">
                  <c:v>Marzo</c:v>
                </c:pt>
                <c:pt idx="2023">
                  <c:v>Marzo</c:v>
                </c:pt>
                <c:pt idx="2024">
                  <c:v>Marzo</c:v>
                </c:pt>
                <c:pt idx="2025">
                  <c:v>Marzo</c:v>
                </c:pt>
                <c:pt idx="2026">
                  <c:v>Marzo</c:v>
                </c:pt>
                <c:pt idx="2027">
                  <c:v>Marzo</c:v>
                </c:pt>
                <c:pt idx="2028">
                  <c:v>Marzo</c:v>
                </c:pt>
                <c:pt idx="2029">
                  <c:v>Marzo</c:v>
                </c:pt>
                <c:pt idx="2030">
                  <c:v>Marzo</c:v>
                </c:pt>
                <c:pt idx="2031">
                  <c:v>Marzo</c:v>
                </c:pt>
                <c:pt idx="2032">
                  <c:v>Marzo</c:v>
                </c:pt>
                <c:pt idx="2033">
                  <c:v>Marzo</c:v>
                </c:pt>
                <c:pt idx="2034">
                  <c:v>Marzo</c:v>
                </c:pt>
                <c:pt idx="2035">
                  <c:v>Marzo</c:v>
                </c:pt>
                <c:pt idx="2036">
                  <c:v>Marzo</c:v>
                </c:pt>
                <c:pt idx="2037">
                  <c:v>Marzo</c:v>
                </c:pt>
                <c:pt idx="2038">
                  <c:v>Marzo</c:v>
                </c:pt>
                <c:pt idx="2039">
                  <c:v>Marzo</c:v>
                </c:pt>
                <c:pt idx="2040">
                  <c:v>Marzo</c:v>
                </c:pt>
                <c:pt idx="2041">
                  <c:v>Marzo</c:v>
                </c:pt>
                <c:pt idx="2042">
                  <c:v>Marzo</c:v>
                </c:pt>
                <c:pt idx="2043">
                  <c:v>Marzo</c:v>
                </c:pt>
                <c:pt idx="2044">
                  <c:v>Marzo</c:v>
                </c:pt>
                <c:pt idx="2045">
                  <c:v>Marzo</c:v>
                </c:pt>
                <c:pt idx="2046">
                  <c:v>Marzo</c:v>
                </c:pt>
                <c:pt idx="2047">
                  <c:v>Marzo</c:v>
                </c:pt>
                <c:pt idx="2048">
                  <c:v>Marzo</c:v>
                </c:pt>
                <c:pt idx="2049">
                  <c:v>Marzo</c:v>
                </c:pt>
                <c:pt idx="2050">
                  <c:v>Marzo</c:v>
                </c:pt>
                <c:pt idx="2051">
                  <c:v>Marzo</c:v>
                </c:pt>
                <c:pt idx="2052">
                  <c:v>Marzo</c:v>
                </c:pt>
                <c:pt idx="2053">
                  <c:v>Marzo</c:v>
                </c:pt>
                <c:pt idx="2054">
                  <c:v>Marzo</c:v>
                </c:pt>
                <c:pt idx="2055">
                  <c:v>Marzo</c:v>
                </c:pt>
                <c:pt idx="2056">
                  <c:v>Marzo</c:v>
                </c:pt>
                <c:pt idx="2057">
                  <c:v>Marzo</c:v>
                </c:pt>
                <c:pt idx="2058">
                  <c:v>Marzo</c:v>
                </c:pt>
                <c:pt idx="2059">
                  <c:v>Marzo</c:v>
                </c:pt>
                <c:pt idx="2060">
                  <c:v>Marzo</c:v>
                </c:pt>
                <c:pt idx="2061">
                  <c:v>Marzo</c:v>
                </c:pt>
                <c:pt idx="2062">
                  <c:v>Marzo</c:v>
                </c:pt>
                <c:pt idx="2063">
                  <c:v>Marzo</c:v>
                </c:pt>
                <c:pt idx="2064">
                  <c:v>Marzo</c:v>
                </c:pt>
                <c:pt idx="2065">
                  <c:v>Marzo</c:v>
                </c:pt>
                <c:pt idx="2066">
                  <c:v>Marzo</c:v>
                </c:pt>
                <c:pt idx="2067">
                  <c:v>Marzo</c:v>
                </c:pt>
                <c:pt idx="2068">
                  <c:v>Marzo</c:v>
                </c:pt>
                <c:pt idx="2069">
                  <c:v>Marzo</c:v>
                </c:pt>
                <c:pt idx="2070">
                  <c:v>Marzo</c:v>
                </c:pt>
                <c:pt idx="2071">
                  <c:v>Marzo</c:v>
                </c:pt>
                <c:pt idx="2072">
                  <c:v>Marzo</c:v>
                </c:pt>
                <c:pt idx="2073">
                  <c:v>Marzo</c:v>
                </c:pt>
                <c:pt idx="2074">
                  <c:v>Marzo</c:v>
                </c:pt>
                <c:pt idx="2075">
                  <c:v>Marzo</c:v>
                </c:pt>
                <c:pt idx="2076">
                  <c:v>Marzo</c:v>
                </c:pt>
                <c:pt idx="2077">
                  <c:v>Marzo</c:v>
                </c:pt>
                <c:pt idx="2078">
                  <c:v>Marzo</c:v>
                </c:pt>
                <c:pt idx="2079">
                  <c:v>Marzo</c:v>
                </c:pt>
                <c:pt idx="2080">
                  <c:v>Marzo</c:v>
                </c:pt>
                <c:pt idx="2081">
                  <c:v>Marzo</c:v>
                </c:pt>
                <c:pt idx="2082">
                  <c:v>Marzo</c:v>
                </c:pt>
                <c:pt idx="2083">
                  <c:v>Marzo</c:v>
                </c:pt>
                <c:pt idx="2084">
                  <c:v>Marzo</c:v>
                </c:pt>
                <c:pt idx="2085">
                  <c:v>Marzo</c:v>
                </c:pt>
                <c:pt idx="2086">
                  <c:v>Marzo</c:v>
                </c:pt>
                <c:pt idx="2087">
                  <c:v>Marzo</c:v>
                </c:pt>
                <c:pt idx="2088">
                  <c:v>Marzo</c:v>
                </c:pt>
                <c:pt idx="2089">
                  <c:v>Marzo</c:v>
                </c:pt>
                <c:pt idx="2090">
                  <c:v>Marzo</c:v>
                </c:pt>
                <c:pt idx="2091">
                  <c:v>Marzo</c:v>
                </c:pt>
                <c:pt idx="2092">
                  <c:v>Marzo</c:v>
                </c:pt>
                <c:pt idx="2093">
                  <c:v>Marzo</c:v>
                </c:pt>
                <c:pt idx="2094">
                  <c:v>Marzo</c:v>
                </c:pt>
                <c:pt idx="2095">
                  <c:v>Marzo</c:v>
                </c:pt>
                <c:pt idx="2096">
                  <c:v>Marzo</c:v>
                </c:pt>
                <c:pt idx="2097">
                  <c:v>Marzo</c:v>
                </c:pt>
                <c:pt idx="2098">
                  <c:v>Marzo</c:v>
                </c:pt>
                <c:pt idx="2099">
                  <c:v>Marzo</c:v>
                </c:pt>
                <c:pt idx="2100">
                  <c:v>Marzo</c:v>
                </c:pt>
                <c:pt idx="2101">
                  <c:v>Marzo</c:v>
                </c:pt>
                <c:pt idx="2102">
                  <c:v>Marzo</c:v>
                </c:pt>
                <c:pt idx="2103">
                  <c:v>Marzo</c:v>
                </c:pt>
                <c:pt idx="2104">
                  <c:v>Marzo</c:v>
                </c:pt>
                <c:pt idx="2105">
                  <c:v>Marzo</c:v>
                </c:pt>
                <c:pt idx="2106">
                  <c:v>Marzo</c:v>
                </c:pt>
                <c:pt idx="2107">
                  <c:v>Marzo</c:v>
                </c:pt>
                <c:pt idx="2108">
                  <c:v>Marzo</c:v>
                </c:pt>
                <c:pt idx="2109">
                  <c:v>Marzo</c:v>
                </c:pt>
                <c:pt idx="2110">
                  <c:v>Marzo</c:v>
                </c:pt>
                <c:pt idx="2111">
                  <c:v>Marzo</c:v>
                </c:pt>
                <c:pt idx="2112">
                  <c:v>Marzo</c:v>
                </c:pt>
                <c:pt idx="2113">
                  <c:v>Marzo</c:v>
                </c:pt>
                <c:pt idx="2114">
                  <c:v>Marzo</c:v>
                </c:pt>
                <c:pt idx="2115">
                  <c:v>Marzo</c:v>
                </c:pt>
                <c:pt idx="2116">
                  <c:v>Marzo</c:v>
                </c:pt>
                <c:pt idx="2117">
                  <c:v>Marzo</c:v>
                </c:pt>
                <c:pt idx="2118">
                  <c:v>Marzo</c:v>
                </c:pt>
                <c:pt idx="2119">
                  <c:v>Marzo</c:v>
                </c:pt>
                <c:pt idx="2120">
                  <c:v>Marzo</c:v>
                </c:pt>
                <c:pt idx="2121">
                  <c:v>Marzo</c:v>
                </c:pt>
                <c:pt idx="2122">
                  <c:v>Marzo</c:v>
                </c:pt>
                <c:pt idx="2123">
                  <c:v>Marzo</c:v>
                </c:pt>
                <c:pt idx="2124">
                  <c:v>Marzo</c:v>
                </c:pt>
                <c:pt idx="2125">
                  <c:v>Marzo</c:v>
                </c:pt>
                <c:pt idx="2126">
                  <c:v>Marzo</c:v>
                </c:pt>
                <c:pt idx="2127">
                  <c:v>Marzo</c:v>
                </c:pt>
                <c:pt idx="2128">
                  <c:v>Marzo</c:v>
                </c:pt>
                <c:pt idx="2129">
                  <c:v>Marzo</c:v>
                </c:pt>
                <c:pt idx="2130">
                  <c:v>Marzo</c:v>
                </c:pt>
                <c:pt idx="2131">
                  <c:v>Marzo</c:v>
                </c:pt>
                <c:pt idx="2132">
                  <c:v>Marzo</c:v>
                </c:pt>
                <c:pt idx="2133">
                  <c:v>Marzo</c:v>
                </c:pt>
                <c:pt idx="2134">
                  <c:v>Marzo</c:v>
                </c:pt>
                <c:pt idx="2135">
                  <c:v>Marzo</c:v>
                </c:pt>
                <c:pt idx="2136">
                  <c:v>Marzo</c:v>
                </c:pt>
                <c:pt idx="2137">
                  <c:v>Marzo</c:v>
                </c:pt>
                <c:pt idx="2138">
                  <c:v>Marzo</c:v>
                </c:pt>
                <c:pt idx="2139">
                  <c:v>Marzo</c:v>
                </c:pt>
                <c:pt idx="2140">
                  <c:v>Marzo</c:v>
                </c:pt>
                <c:pt idx="2141">
                  <c:v>Marzo</c:v>
                </c:pt>
                <c:pt idx="2142">
                  <c:v>Marzo</c:v>
                </c:pt>
                <c:pt idx="2143">
                  <c:v>Marzo</c:v>
                </c:pt>
                <c:pt idx="2144">
                  <c:v>Marzo</c:v>
                </c:pt>
                <c:pt idx="2145">
                  <c:v>Marzo</c:v>
                </c:pt>
                <c:pt idx="2146">
                  <c:v>Marzo</c:v>
                </c:pt>
                <c:pt idx="2147">
                  <c:v>Marzo</c:v>
                </c:pt>
                <c:pt idx="2148">
                  <c:v>Marzo</c:v>
                </c:pt>
                <c:pt idx="2149">
                  <c:v>Marzo</c:v>
                </c:pt>
                <c:pt idx="2150">
                  <c:v>Marzo</c:v>
                </c:pt>
                <c:pt idx="2151">
                  <c:v>Marzo</c:v>
                </c:pt>
                <c:pt idx="2152">
                  <c:v>Marzo</c:v>
                </c:pt>
                <c:pt idx="2153">
                  <c:v>Marzo</c:v>
                </c:pt>
                <c:pt idx="2154">
                  <c:v>Marzo</c:v>
                </c:pt>
                <c:pt idx="2155">
                  <c:v>Marzo</c:v>
                </c:pt>
                <c:pt idx="2156">
                  <c:v>Marzo</c:v>
                </c:pt>
                <c:pt idx="2157">
                  <c:v>Marzo</c:v>
                </c:pt>
                <c:pt idx="2158">
                  <c:v>Marzo</c:v>
                </c:pt>
                <c:pt idx="2159">
                  <c:v>Abril</c:v>
                </c:pt>
                <c:pt idx="2160">
                  <c:v>Abril</c:v>
                </c:pt>
                <c:pt idx="2161">
                  <c:v>Abril</c:v>
                </c:pt>
                <c:pt idx="2162">
                  <c:v>Abril</c:v>
                </c:pt>
                <c:pt idx="2163">
                  <c:v>Abril</c:v>
                </c:pt>
                <c:pt idx="2164">
                  <c:v>Abril</c:v>
                </c:pt>
                <c:pt idx="2165">
                  <c:v>Abril</c:v>
                </c:pt>
                <c:pt idx="2166">
                  <c:v>Abril</c:v>
                </c:pt>
                <c:pt idx="2167">
                  <c:v>Abril</c:v>
                </c:pt>
                <c:pt idx="2168">
                  <c:v>Abril</c:v>
                </c:pt>
                <c:pt idx="2169">
                  <c:v>Abril</c:v>
                </c:pt>
                <c:pt idx="2170">
                  <c:v>Abril</c:v>
                </c:pt>
                <c:pt idx="2171">
                  <c:v>Abril</c:v>
                </c:pt>
                <c:pt idx="2172">
                  <c:v>Abril</c:v>
                </c:pt>
                <c:pt idx="2173">
                  <c:v>Abril</c:v>
                </c:pt>
                <c:pt idx="2174">
                  <c:v>Abril</c:v>
                </c:pt>
                <c:pt idx="2175">
                  <c:v>Abril</c:v>
                </c:pt>
                <c:pt idx="2176">
                  <c:v>Abril</c:v>
                </c:pt>
                <c:pt idx="2177">
                  <c:v>Abril</c:v>
                </c:pt>
                <c:pt idx="2178">
                  <c:v>Abril</c:v>
                </c:pt>
                <c:pt idx="2179">
                  <c:v>Abril</c:v>
                </c:pt>
                <c:pt idx="2180">
                  <c:v>Abril</c:v>
                </c:pt>
                <c:pt idx="2181">
                  <c:v>Abril</c:v>
                </c:pt>
                <c:pt idx="2182">
                  <c:v>Abril</c:v>
                </c:pt>
                <c:pt idx="2183">
                  <c:v>Abril</c:v>
                </c:pt>
                <c:pt idx="2184">
                  <c:v>Abril</c:v>
                </c:pt>
                <c:pt idx="2185">
                  <c:v>Abril</c:v>
                </c:pt>
                <c:pt idx="2186">
                  <c:v>Abril</c:v>
                </c:pt>
                <c:pt idx="2187">
                  <c:v>Abril</c:v>
                </c:pt>
                <c:pt idx="2188">
                  <c:v>Abril</c:v>
                </c:pt>
                <c:pt idx="2189">
                  <c:v>Abril</c:v>
                </c:pt>
                <c:pt idx="2190">
                  <c:v>Abril</c:v>
                </c:pt>
                <c:pt idx="2191">
                  <c:v>Abril</c:v>
                </c:pt>
                <c:pt idx="2192">
                  <c:v>Abril</c:v>
                </c:pt>
                <c:pt idx="2193">
                  <c:v>Abril</c:v>
                </c:pt>
                <c:pt idx="2194">
                  <c:v>Abril</c:v>
                </c:pt>
                <c:pt idx="2195">
                  <c:v>Abril</c:v>
                </c:pt>
                <c:pt idx="2196">
                  <c:v>Abril</c:v>
                </c:pt>
                <c:pt idx="2197">
                  <c:v>Abril</c:v>
                </c:pt>
                <c:pt idx="2198">
                  <c:v>Abril</c:v>
                </c:pt>
                <c:pt idx="2199">
                  <c:v>Abril</c:v>
                </c:pt>
                <c:pt idx="2200">
                  <c:v>Abril</c:v>
                </c:pt>
                <c:pt idx="2201">
                  <c:v>Abril</c:v>
                </c:pt>
                <c:pt idx="2202">
                  <c:v>Abril</c:v>
                </c:pt>
                <c:pt idx="2203">
                  <c:v>Abril</c:v>
                </c:pt>
                <c:pt idx="2204">
                  <c:v>Abril</c:v>
                </c:pt>
                <c:pt idx="2205">
                  <c:v>Abril</c:v>
                </c:pt>
                <c:pt idx="2206">
                  <c:v>Abril</c:v>
                </c:pt>
                <c:pt idx="2207">
                  <c:v>Abril</c:v>
                </c:pt>
                <c:pt idx="2208">
                  <c:v>Abril</c:v>
                </c:pt>
                <c:pt idx="2209">
                  <c:v>Abril</c:v>
                </c:pt>
                <c:pt idx="2210">
                  <c:v>Abril</c:v>
                </c:pt>
                <c:pt idx="2211">
                  <c:v>Abril</c:v>
                </c:pt>
                <c:pt idx="2212">
                  <c:v>Abril</c:v>
                </c:pt>
                <c:pt idx="2213">
                  <c:v>Abril</c:v>
                </c:pt>
                <c:pt idx="2214">
                  <c:v>Abril</c:v>
                </c:pt>
                <c:pt idx="2215">
                  <c:v>Abril</c:v>
                </c:pt>
                <c:pt idx="2216">
                  <c:v>Abril</c:v>
                </c:pt>
                <c:pt idx="2217">
                  <c:v>Abril</c:v>
                </c:pt>
                <c:pt idx="2218">
                  <c:v>Abril</c:v>
                </c:pt>
                <c:pt idx="2219">
                  <c:v>Abril</c:v>
                </c:pt>
                <c:pt idx="2220">
                  <c:v>Abril</c:v>
                </c:pt>
                <c:pt idx="2221">
                  <c:v>Abril</c:v>
                </c:pt>
                <c:pt idx="2222">
                  <c:v>Abril</c:v>
                </c:pt>
                <c:pt idx="2223">
                  <c:v>Abril</c:v>
                </c:pt>
                <c:pt idx="2224">
                  <c:v>Abril</c:v>
                </c:pt>
                <c:pt idx="2225">
                  <c:v>Abril</c:v>
                </c:pt>
                <c:pt idx="2226">
                  <c:v>Abril</c:v>
                </c:pt>
                <c:pt idx="2227">
                  <c:v>Abril</c:v>
                </c:pt>
                <c:pt idx="2228">
                  <c:v>Abril</c:v>
                </c:pt>
                <c:pt idx="2229">
                  <c:v>Abril</c:v>
                </c:pt>
                <c:pt idx="2230">
                  <c:v>Abril</c:v>
                </c:pt>
                <c:pt idx="2231">
                  <c:v>Abril</c:v>
                </c:pt>
                <c:pt idx="2232">
                  <c:v>Abril</c:v>
                </c:pt>
                <c:pt idx="2233">
                  <c:v>Abril</c:v>
                </c:pt>
                <c:pt idx="2234">
                  <c:v>Abril</c:v>
                </c:pt>
                <c:pt idx="2235">
                  <c:v>Abril</c:v>
                </c:pt>
                <c:pt idx="2236">
                  <c:v>Abril</c:v>
                </c:pt>
                <c:pt idx="2237">
                  <c:v>Abril</c:v>
                </c:pt>
                <c:pt idx="2238">
                  <c:v>Abril</c:v>
                </c:pt>
                <c:pt idx="2239">
                  <c:v>Abril</c:v>
                </c:pt>
                <c:pt idx="2240">
                  <c:v>Abril</c:v>
                </c:pt>
                <c:pt idx="2241">
                  <c:v>Abril</c:v>
                </c:pt>
                <c:pt idx="2242">
                  <c:v>Abril</c:v>
                </c:pt>
                <c:pt idx="2243">
                  <c:v>Abril</c:v>
                </c:pt>
                <c:pt idx="2244">
                  <c:v>Abril</c:v>
                </c:pt>
                <c:pt idx="2245">
                  <c:v>Abril</c:v>
                </c:pt>
                <c:pt idx="2246">
                  <c:v>Abril</c:v>
                </c:pt>
                <c:pt idx="2247">
                  <c:v>Abril</c:v>
                </c:pt>
                <c:pt idx="2248">
                  <c:v>Abril</c:v>
                </c:pt>
                <c:pt idx="2249">
                  <c:v>Abril</c:v>
                </c:pt>
                <c:pt idx="2250">
                  <c:v>Abril</c:v>
                </c:pt>
                <c:pt idx="2251">
                  <c:v>Abril</c:v>
                </c:pt>
                <c:pt idx="2252">
                  <c:v>Abril</c:v>
                </c:pt>
                <c:pt idx="2253">
                  <c:v>Abril</c:v>
                </c:pt>
                <c:pt idx="2254">
                  <c:v>Abril</c:v>
                </c:pt>
                <c:pt idx="2255">
                  <c:v>Abril</c:v>
                </c:pt>
                <c:pt idx="2256">
                  <c:v>Abril</c:v>
                </c:pt>
                <c:pt idx="2257">
                  <c:v>Abril</c:v>
                </c:pt>
                <c:pt idx="2258">
                  <c:v>Abril</c:v>
                </c:pt>
                <c:pt idx="2259">
                  <c:v>Abril</c:v>
                </c:pt>
                <c:pt idx="2260">
                  <c:v>Abril</c:v>
                </c:pt>
                <c:pt idx="2261">
                  <c:v>Abril</c:v>
                </c:pt>
                <c:pt idx="2262">
                  <c:v>Abril</c:v>
                </c:pt>
                <c:pt idx="2263">
                  <c:v>Abril</c:v>
                </c:pt>
                <c:pt idx="2264">
                  <c:v>Abril</c:v>
                </c:pt>
                <c:pt idx="2265">
                  <c:v>Abril</c:v>
                </c:pt>
                <c:pt idx="2266">
                  <c:v>Abril</c:v>
                </c:pt>
                <c:pt idx="2267">
                  <c:v>Abril</c:v>
                </c:pt>
                <c:pt idx="2268">
                  <c:v>Abril</c:v>
                </c:pt>
                <c:pt idx="2269">
                  <c:v>Abril</c:v>
                </c:pt>
                <c:pt idx="2270">
                  <c:v>Abril</c:v>
                </c:pt>
                <c:pt idx="2271">
                  <c:v>Abril</c:v>
                </c:pt>
                <c:pt idx="2272">
                  <c:v>Abril</c:v>
                </c:pt>
                <c:pt idx="2273">
                  <c:v>Abril</c:v>
                </c:pt>
                <c:pt idx="2274">
                  <c:v>Abril</c:v>
                </c:pt>
                <c:pt idx="2275">
                  <c:v>Abril</c:v>
                </c:pt>
                <c:pt idx="2276">
                  <c:v>Abril</c:v>
                </c:pt>
                <c:pt idx="2277">
                  <c:v>Abril</c:v>
                </c:pt>
                <c:pt idx="2278">
                  <c:v>Abril</c:v>
                </c:pt>
                <c:pt idx="2279">
                  <c:v>Abril</c:v>
                </c:pt>
                <c:pt idx="2280">
                  <c:v>Abril</c:v>
                </c:pt>
                <c:pt idx="2281">
                  <c:v>Abril</c:v>
                </c:pt>
                <c:pt idx="2282">
                  <c:v>Abril</c:v>
                </c:pt>
                <c:pt idx="2283">
                  <c:v>Abril</c:v>
                </c:pt>
                <c:pt idx="2284">
                  <c:v>Abril</c:v>
                </c:pt>
                <c:pt idx="2285">
                  <c:v>Abril</c:v>
                </c:pt>
                <c:pt idx="2286">
                  <c:v>Abril</c:v>
                </c:pt>
                <c:pt idx="2287">
                  <c:v>Abril</c:v>
                </c:pt>
                <c:pt idx="2288">
                  <c:v>Abril</c:v>
                </c:pt>
                <c:pt idx="2289">
                  <c:v>Abril</c:v>
                </c:pt>
                <c:pt idx="2290">
                  <c:v>Abril</c:v>
                </c:pt>
                <c:pt idx="2291">
                  <c:v>Abril</c:v>
                </c:pt>
                <c:pt idx="2292">
                  <c:v>Abril</c:v>
                </c:pt>
                <c:pt idx="2293">
                  <c:v>Abril</c:v>
                </c:pt>
                <c:pt idx="2294">
                  <c:v>Abril</c:v>
                </c:pt>
                <c:pt idx="2295">
                  <c:v>Abril</c:v>
                </c:pt>
                <c:pt idx="2296">
                  <c:v>Abril</c:v>
                </c:pt>
                <c:pt idx="2297">
                  <c:v>Abril</c:v>
                </c:pt>
                <c:pt idx="2298">
                  <c:v>Abril</c:v>
                </c:pt>
                <c:pt idx="2299">
                  <c:v>Abril</c:v>
                </c:pt>
                <c:pt idx="2300">
                  <c:v>Abril</c:v>
                </c:pt>
                <c:pt idx="2301">
                  <c:v>Abril</c:v>
                </c:pt>
                <c:pt idx="2302">
                  <c:v>Abril</c:v>
                </c:pt>
                <c:pt idx="2303">
                  <c:v>Abril</c:v>
                </c:pt>
                <c:pt idx="2304">
                  <c:v>Abril</c:v>
                </c:pt>
                <c:pt idx="2305">
                  <c:v>Abril</c:v>
                </c:pt>
                <c:pt idx="2306">
                  <c:v>Abril</c:v>
                </c:pt>
                <c:pt idx="2307">
                  <c:v>Abril</c:v>
                </c:pt>
                <c:pt idx="2308">
                  <c:v>Abril</c:v>
                </c:pt>
                <c:pt idx="2309">
                  <c:v>Abril</c:v>
                </c:pt>
                <c:pt idx="2310">
                  <c:v>Abril</c:v>
                </c:pt>
                <c:pt idx="2311">
                  <c:v>Abril</c:v>
                </c:pt>
                <c:pt idx="2312">
                  <c:v>Abril</c:v>
                </c:pt>
                <c:pt idx="2313">
                  <c:v>Abril</c:v>
                </c:pt>
                <c:pt idx="2314">
                  <c:v>Abril</c:v>
                </c:pt>
                <c:pt idx="2315">
                  <c:v>Abril</c:v>
                </c:pt>
                <c:pt idx="2316">
                  <c:v>Abril</c:v>
                </c:pt>
                <c:pt idx="2317">
                  <c:v>Abril</c:v>
                </c:pt>
                <c:pt idx="2318">
                  <c:v>Abril</c:v>
                </c:pt>
                <c:pt idx="2319">
                  <c:v>Abril</c:v>
                </c:pt>
                <c:pt idx="2320">
                  <c:v>Abril</c:v>
                </c:pt>
                <c:pt idx="2321">
                  <c:v>Abril</c:v>
                </c:pt>
                <c:pt idx="2322">
                  <c:v>Abril</c:v>
                </c:pt>
                <c:pt idx="2323">
                  <c:v>Abril</c:v>
                </c:pt>
                <c:pt idx="2324">
                  <c:v>Abril</c:v>
                </c:pt>
                <c:pt idx="2325">
                  <c:v>Abril</c:v>
                </c:pt>
                <c:pt idx="2326">
                  <c:v>Abril</c:v>
                </c:pt>
                <c:pt idx="2327">
                  <c:v>Abril</c:v>
                </c:pt>
                <c:pt idx="2328">
                  <c:v>Abril</c:v>
                </c:pt>
                <c:pt idx="2329">
                  <c:v>Abril</c:v>
                </c:pt>
                <c:pt idx="2330">
                  <c:v>Abril</c:v>
                </c:pt>
                <c:pt idx="2331">
                  <c:v>Abril</c:v>
                </c:pt>
                <c:pt idx="2332">
                  <c:v>Abril</c:v>
                </c:pt>
                <c:pt idx="2333">
                  <c:v>Abril</c:v>
                </c:pt>
                <c:pt idx="2334">
                  <c:v>Abril</c:v>
                </c:pt>
                <c:pt idx="2335">
                  <c:v>Abril</c:v>
                </c:pt>
                <c:pt idx="2336">
                  <c:v>Abril</c:v>
                </c:pt>
                <c:pt idx="2337">
                  <c:v>Abril</c:v>
                </c:pt>
                <c:pt idx="2338">
                  <c:v>Abril</c:v>
                </c:pt>
                <c:pt idx="2339">
                  <c:v>Abril</c:v>
                </c:pt>
                <c:pt idx="2340">
                  <c:v>Abril</c:v>
                </c:pt>
                <c:pt idx="2341">
                  <c:v>Abril</c:v>
                </c:pt>
                <c:pt idx="2342">
                  <c:v>Abril</c:v>
                </c:pt>
                <c:pt idx="2343">
                  <c:v>Abril</c:v>
                </c:pt>
                <c:pt idx="2344">
                  <c:v>Abril</c:v>
                </c:pt>
                <c:pt idx="2345">
                  <c:v>Abril</c:v>
                </c:pt>
                <c:pt idx="2346">
                  <c:v>Abril</c:v>
                </c:pt>
                <c:pt idx="2347">
                  <c:v>Abril</c:v>
                </c:pt>
                <c:pt idx="2348">
                  <c:v>Abril</c:v>
                </c:pt>
                <c:pt idx="2349">
                  <c:v>Abril</c:v>
                </c:pt>
                <c:pt idx="2350">
                  <c:v>Abril</c:v>
                </c:pt>
                <c:pt idx="2351">
                  <c:v>Abril</c:v>
                </c:pt>
                <c:pt idx="2352">
                  <c:v>Abril</c:v>
                </c:pt>
                <c:pt idx="2353">
                  <c:v>Abril</c:v>
                </c:pt>
                <c:pt idx="2354">
                  <c:v>Abril</c:v>
                </c:pt>
                <c:pt idx="2355">
                  <c:v>Abril</c:v>
                </c:pt>
                <c:pt idx="2356">
                  <c:v>Abril</c:v>
                </c:pt>
                <c:pt idx="2357">
                  <c:v>Abril</c:v>
                </c:pt>
                <c:pt idx="2358">
                  <c:v>Abril</c:v>
                </c:pt>
                <c:pt idx="2359">
                  <c:v>Abril</c:v>
                </c:pt>
                <c:pt idx="2360">
                  <c:v>Abril</c:v>
                </c:pt>
                <c:pt idx="2361">
                  <c:v>Abril</c:v>
                </c:pt>
                <c:pt idx="2362">
                  <c:v>Abril</c:v>
                </c:pt>
                <c:pt idx="2363">
                  <c:v>Abril</c:v>
                </c:pt>
                <c:pt idx="2364">
                  <c:v>Abril</c:v>
                </c:pt>
                <c:pt idx="2365">
                  <c:v>Abril</c:v>
                </c:pt>
                <c:pt idx="2366">
                  <c:v>Abril</c:v>
                </c:pt>
                <c:pt idx="2367">
                  <c:v>Abril</c:v>
                </c:pt>
                <c:pt idx="2368">
                  <c:v>Abril</c:v>
                </c:pt>
                <c:pt idx="2369">
                  <c:v>Abril</c:v>
                </c:pt>
                <c:pt idx="2370">
                  <c:v>Abril</c:v>
                </c:pt>
                <c:pt idx="2371">
                  <c:v>Abril</c:v>
                </c:pt>
                <c:pt idx="2372">
                  <c:v>Abril</c:v>
                </c:pt>
                <c:pt idx="2373">
                  <c:v>Abril</c:v>
                </c:pt>
                <c:pt idx="2374">
                  <c:v>Abril</c:v>
                </c:pt>
                <c:pt idx="2375">
                  <c:v>Abril</c:v>
                </c:pt>
                <c:pt idx="2376">
                  <c:v>Abril</c:v>
                </c:pt>
                <c:pt idx="2377">
                  <c:v>Abril</c:v>
                </c:pt>
                <c:pt idx="2378">
                  <c:v>Abril</c:v>
                </c:pt>
                <c:pt idx="2379">
                  <c:v>Abril</c:v>
                </c:pt>
                <c:pt idx="2380">
                  <c:v>Abril</c:v>
                </c:pt>
                <c:pt idx="2381">
                  <c:v>Abril</c:v>
                </c:pt>
                <c:pt idx="2382">
                  <c:v>Abril</c:v>
                </c:pt>
                <c:pt idx="2383">
                  <c:v>Abril</c:v>
                </c:pt>
                <c:pt idx="2384">
                  <c:v>Abril</c:v>
                </c:pt>
                <c:pt idx="2385">
                  <c:v>Abril</c:v>
                </c:pt>
                <c:pt idx="2386">
                  <c:v>Abril</c:v>
                </c:pt>
                <c:pt idx="2387">
                  <c:v>Abril</c:v>
                </c:pt>
                <c:pt idx="2388">
                  <c:v>Abril</c:v>
                </c:pt>
                <c:pt idx="2389">
                  <c:v>Abril</c:v>
                </c:pt>
                <c:pt idx="2390">
                  <c:v>Abril</c:v>
                </c:pt>
                <c:pt idx="2391">
                  <c:v>Abril</c:v>
                </c:pt>
                <c:pt idx="2392">
                  <c:v>Abril</c:v>
                </c:pt>
                <c:pt idx="2393">
                  <c:v>Abril</c:v>
                </c:pt>
                <c:pt idx="2394">
                  <c:v>Abril</c:v>
                </c:pt>
                <c:pt idx="2395">
                  <c:v>Abril</c:v>
                </c:pt>
                <c:pt idx="2396">
                  <c:v>Abril</c:v>
                </c:pt>
                <c:pt idx="2397">
                  <c:v>Abril</c:v>
                </c:pt>
                <c:pt idx="2398">
                  <c:v>Abril</c:v>
                </c:pt>
                <c:pt idx="2399">
                  <c:v>Abril</c:v>
                </c:pt>
                <c:pt idx="2400">
                  <c:v>Abril</c:v>
                </c:pt>
                <c:pt idx="2401">
                  <c:v>Abril</c:v>
                </c:pt>
                <c:pt idx="2402">
                  <c:v>Abril</c:v>
                </c:pt>
                <c:pt idx="2403">
                  <c:v>Abril</c:v>
                </c:pt>
                <c:pt idx="2404">
                  <c:v>Abril</c:v>
                </c:pt>
                <c:pt idx="2405">
                  <c:v>Abril</c:v>
                </c:pt>
                <c:pt idx="2406">
                  <c:v>Abril</c:v>
                </c:pt>
                <c:pt idx="2407">
                  <c:v>Abril</c:v>
                </c:pt>
                <c:pt idx="2408">
                  <c:v>Abril</c:v>
                </c:pt>
                <c:pt idx="2409">
                  <c:v>Abril</c:v>
                </c:pt>
                <c:pt idx="2410">
                  <c:v>Abril</c:v>
                </c:pt>
                <c:pt idx="2411">
                  <c:v>Abril</c:v>
                </c:pt>
                <c:pt idx="2412">
                  <c:v>Abril</c:v>
                </c:pt>
                <c:pt idx="2413">
                  <c:v>Abril</c:v>
                </c:pt>
                <c:pt idx="2414">
                  <c:v>Abril</c:v>
                </c:pt>
                <c:pt idx="2415">
                  <c:v>Abril</c:v>
                </c:pt>
                <c:pt idx="2416">
                  <c:v>Abril</c:v>
                </c:pt>
                <c:pt idx="2417">
                  <c:v>Abril</c:v>
                </c:pt>
                <c:pt idx="2418">
                  <c:v>Abril</c:v>
                </c:pt>
                <c:pt idx="2419">
                  <c:v>Abril</c:v>
                </c:pt>
                <c:pt idx="2420">
                  <c:v>Abril</c:v>
                </c:pt>
                <c:pt idx="2421">
                  <c:v>Abril</c:v>
                </c:pt>
                <c:pt idx="2422">
                  <c:v>Abril</c:v>
                </c:pt>
                <c:pt idx="2423">
                  <c:v>Abril</c:v>
                </c:pt>
                <c:pt idx="2424">
                  <c:v>Abril</c:v>
                </c:pt>
                <c:pt idx="2425">
                  <c:v>Abril</c:v>
                </c:pt>
                <c:pt idx="2426">
                  <c:v>Abril</c:v>
                </c:pt>
                <c:pt idx="2427">
                  <c:v>Abril</c:v>
                </c:pt>
                <c:pt idx="2428">
                  <c:v>Abril</c:v>
                </c:pt>
                <c:pt idx="2429">
                  <c:v>Abril</c:v>
                </c:pt>
                <c:pt idx="2430">
                  <c:v>Abril</c:v>
                </c:pt>
                <c:pt idx="2431">
                  <c:v>Abril</c:v>
                </c:pt>
                <c:pt idx="2432">
                  <c:v>Abril</c:v>
                </c:pt>
                <c:pt idx="2433">
                  <c:v>Abril</c:v>
                </c:pt>
                <c:pt idx="2434">
                  <c:v>Abril</c:v>
                </c:pt>
                <c:pt idx="2435">
                  <c:v>Abril</c:v>
                </c:pt>
                <c:pt idx="2436">
                  <c:v>Abril</c:v>
                </c:pt>
                <c:pt idx="2437">
                  <c:v>Abril</c:v>
                </c:pt>
                <c:pt idx="2438">
                  <c:v>Abril</c:v>
                </c:pt>
                <c:pt idx="2439">
                  <c:v>Abril</c:v>
                </c:pt>
                <c:pt idx="2440">
                  <c:v>Abril</c:v>
                </c:pt>
                <c:pt idx="2441">
                  <c:v>Abril</c:v>
                </c:pt>
                <c:pt idx="2442">
                  <c:v>Abril</c:v>
                </c:pt>
                <c:pt idx="2443">
                  <c:v>Abril</c:v>
                </c:pt>
                <c:pt idx="2444">
                  <c:v>Abril</c:v>
                </c:pt>
                <c:pt idx="2445">
                  <c:v>Abril</c:v>
                </c:pt>
                <c:pt idx="2446">
                  <c:v>Abril</c:v>
                </c:pt>
                <c:pt idx="2447">
                  <c:v>Abril</c:v>
                </c:pt>
                <c:pt idx="2448">
                  <c:v>Abril</c:v>
                </c:pt>
                <c:pt idx="2449">
                  <c:v>Abril</c:v>
                </c:pt>
                <c:pt idx="2450">
                  <c:v>Abril</c:v>
                </c:pt>
                <c:pt idx="2451">
                  <c:v>Abril</c:v>
                </c:pt>
                <c:pt idx="2452">
                  <c:v>Abril</c:v>
                </c:pt>
                <c:pt idx="2453">
                  <c:v>Abril</c:v>
                </c:pt>
                <c:pt idx="2454">
                  <c:v>Abril</c:v>
                </c:pt>
                <c:pt idx="2455">
                  <c:v>Abril</c:v>
                </c:pt>
                <c:pt idx="2456">
                  <c:v>Abril</c:v>
                </c:pt>
                <c:pt idx="2457">
                  <c:v>Abril</c:v>
                </c:pt>
                <c:pt idx="2458">
                  <c:v>Abril</c:v>
                </c:pt>
                <c:pt idx="2459">
                  <c:v>Abril</c:v>
                </c:pt>
                <c:pt idx="2460">
                  <c:v>Abril</c:v>
                </c:pt>
                <c:pt idx="2461">
                  <c:v>Abril</c:v>
                </c:pt>
                <c:pt idx="2462">
                  <c:v>Abril</c:v>
                </c:pt>
                <c:pt idx="2463">
                  <c:v>Abril</c:v>
                </c:pt>
                <c:pt idx="2464">
                  <c:v>Abril</c:v>
                </c:pt>
                <c:pt idx="2465">
                  <c:v>Abril</c:v>
                </c:pt>
                <c:pt idx="2466">
                  <c:v>Abril</c:v>
                </c:pt>
                <c:pt idx="2467">
                  <c:v>Abril</c:v>
                </c:pt>
                <c:pt idx="2468">
                  <c:v>Abril</c:v>
                </c:pt>
                <c:pt idx="2469">
                  <c:v>Abril</c:v>
                </c:pt>
                <c:pt idx="2470">
                  <c:v>Abril</c:v>
                </c:pt>
                <c:pt idx="2471">
                  <c:v>Abril</c:v>
                </c:pt>
                <c:pt idx="2472">
                  <c:v>Abril</c:v>
                </c:pt>
                <c:pt idx="2473">
                  <c:v>Abril</c:v>
                </c:pt>
                <c:pt idx="2474">
                  <c:v>Abril</c:v>
                </c:pt>
                <c:pt idx="2475">
                  <c:v>Abril</c:v>
                </c:pt>
                <c:pt idx="2476">
                  <c:v>Abril</c:v>
                </c:pt>
                <c:pt idx="2477">
                  <c:v>Abril</c:v>
                </c:pt>
                <c:pt idx="2478">
                  <c:v>Abril</c:v>
                </c:pt>
                <c:pt idx="2479">
                  <c:v>Abril</c:v>
                </c:pt>
                <c:pt idx="2480">
                  <c:v>Abril</c:v>
                </c:pt>
                <c:pt idx="2481">
                  <c:v>Abril</c:v>
                </c:pt>
                <c:pt idx="2482">
                  <c:v>Abril</c:v>
                </c:pt>
                <c:pt idx="2483">
                  <c:v>Abril</c:v>
                </c:pt>
                <c:pt idx="2484">
                  <c:v>Abril</c:v>
                </c:pt>
                <c:pt idx="2485">
                  <c:v>Abril</c:v>
                </c:pt>
                <c:pt idx="2486">
                  <c:v>Abril</c:v>
                </c:pt>
                <c:pt idx="2487">
                  <c:v>Abril</c:v>
                </c:pt>
                <c:pt idx="2488">
                  <c:v>Abril</c:v>
                </c:pt>
                <c:pt idx="2489">
                  <c:v>Abril</c:v>
                </c:pt>
                <c:pt idx="2490">
                  <c:v>Abril</c:v>
                </c:pt>
                <c:pt idx="2491">
                  <c:v>Abril</c:v>
                </c:pt>
                <c:pt idx="2492">
                  <c:v>Abril</c:v>
                </c:pt>
                <c:pt idx="2493">
                  <c:v>Abril</c:v>
                </c:pt>
                <c:pt idx="2494">
                  <c:v>Abril</c:v>
                </c:pt>
                <c:pt idx="2495">
                  <c:v>Abril</c:v>
                </c:pt>
                <c:pt idx="2496">
                  <c:v>Abril</c:v>
                </c:pt>
                <c:pt idx="2497">
                  <c:v>Abril</c:v>
                </c:pt>
                <c:pt idx="2498">
                  <c:v>Abril</c:v>
                </c:pt>
                <c:pt idx="2499">
                  <c:v>Abril</c:v>
                </c:pt>
                <c:pt idx="2500">
                  <c:v>Abril</c:v>
                </c:pt>
                <c:pt idx="2501">
                  <c:v>Abril</c:v>
                </c:pt>
                <c:pt idx="2502">
                  <c:v>Abril</c:v>
                </c:pt>
                <c:pt idx="2503">
                  <c:v>Abril</c:v>
                </c:pt>
                <c:pt idx="2504">
                  <c:v>Abril</c:v>
                </c:pt>
                <c:pt idx="2505">
                  <c:v>Abril</c:v>
                </c:pt>
                <c:pt idx="2506">
                  <c:v>Abril</c:v>
                </c:pt>
                <c:pt idx="2507">
                  <c:v>Abril</c:v>
                </c:pt>
                <c:pt idx="2508">
                  <c:v>Abril</c:v>
                </c:pt>
                <c:pt idx="2509">
                  <c:v>Abril</c:v>
                </c:pt>
                <c:pt idx="2510">
                  <c:v>Abril</c:v>
                </c:pt>
                <c:pt idx="2511">
                  <c:v>Abril</c:v>
                </c:pt>
                <c:pt idx="2512">
                  <c:v>Abril</c:v>
                </c:pt>
                <c:pt idx="2513">
                  <c:v>Abril</c:v>
                </c:pt>
                <c:pt idx="2514">
                  <c:v>Abril</c:v>
                </c:pt>
                <c:pt idx="2515">
                  <c:v>Abril</c:v>
                </c:pt>
                <c:pt idx="2516">
                  <c:v>Abril</c:v>
                </c:pt>
                <c:pt idx="2517">
                  <c:v>Abril</c:v>
                </c:pt>
                <c:pt idx="2518">
                  <c:v>Abril</c:v>
                </c:pt>
                <c:pt idx="2519">
                  <c:v>Abril</c:v>
                </c:pt>
                <c:pt idx="2520">
                  <c:v>Abril</c:v>
                </c:pt>
                <c:pt idx="2521">
                  <c:v>Abril</c:v>
                </c:pt>
                <c:pt idx="2522">
                  <c:v>Abril</c:v>
                </c:pt>
                <c:pt idx="2523">
                  <c:v>Abril</c:v>
                </c:pt>
                <c:pt idx="2524">
                  <c:v>Abril</c:v>
                </c:pt>
                <c:pt idx="2525">
                  <c:v>Abril</c:v>
                </c:pt>
                <c:pt idx="2526">
                  <c:v>Abril</c:v>
                </c:pt>
                <c:pt idx="2527">
                  <c:v>Abril</c:v>
                </c:pt>
                <c:pt idx="2528">
                  <c:v>Abril</c:v>
                </c:pt>
                <c:pt idx="2529">
                  <c:v>Abril</c:v>
                </c:pt>
                <c:pt idx="2530">
                  <c:v>Abril</c:v>
                </c:pt>
                <c:pt idx="2531">
                  <c:v>Abril</c:v>
                </c:pt>
                <c:pt idx="2532">
                  <c:v>Abril</c:v>
                </c:pt>
                <c:pt idx="2533">
                  <c:v>Abril</c:v>
                </c:pt>
                <c:pt idx="2534">
                  <c:v>Abril</c:v>
                </c:pt>
                <c:pt idx="2535">
                  <c:v>Abril</c:v>
                </c:pt>
                <c:pt idx="2536">
                  <c:v>Abril</c:v>
                </c:pt>
                <c:pt idx="2537">
                  <c:v>Abril</c:v>
                </c:pt>
                <c:pt idx="2538">
                  <c:v>Abril</c:v>
                </c:pt>
                <c:pt idx="2539">
                  <c:v>Abril</c:v>
                </c:pt>
                <c:pt idx="2540">
                  <c:v>Abril</c:v>
                </c:pt>
                <c:pt idx="2541">
                  <c:v>Abril</c:v>
                </c:pt>
                <c:pt idx="2542">
                  <c:v>Abril</c:v>
                </c:pt>
                <c:pt idx="2543">
                  <c:v>Abril</c:v>
                </c:pt>
                <c:pt idx="2544">
                  <c:v>Abril</c:v>
                </c:pt>
                <c:pt idx="2545">
                  <c:v>Abril</c:v>
                </c:pt>
                <c:pt idx="2546">
                  <c:v>Abril</c:v>
                </c:pt>
                <c:pt idx="2547">
                  <c:v>Abril</c:v>
                </c:pt>
                <c:pt idx="2548">
                  <c:v>Abril</c:v>
                </c:pt>
                <c:pt idx="2549">
                  <c:v>Abril</c:v>
                </c:pt>
                <c:pt idx="2550">
                  <c:v>Abril</c:v>
                </c:pt>
                <c:pt idx="2551">
                  <c:v>Abril</c:v>
                </c:pt>
                <c:pt idx="2552">
                  <c:v>Abril</c:v>
                </c:pt>
                <c:pt idx="2553">
                  <c:v>Abril</c:v>
                </c:pt>
                <c:pt idx="2554">
                  <c:v>Abril</c:v>
                </c:pt>
                <c:pt idx="2555">
                  <c:v>Abril</c:v>
                </c:pt>
                <c:pt idx="2556">
                  <c:v>Abril</c:v>
                </c:pt>
                <c:pt idx="2557">
                  <c:v>Abril</c:v>
                </c:pt>
                <c:pt idx="2558">
                  <c:v>Abril</c:v>
                </c:pt>
                <c:pt idx="2559">
                  <c:v>Abril</c:v>
                </c:pt>
                <c:pt idx="2560">
                  <c:v>Abril</c:v>
                </c:pt>
                <c:pt idx="2561">
                  <c:v>Abril</c:v>
                </c:pt>
                <c:pt idx="2562">
                  <c:v>Abril</c:v>
                </c:pt>
                <c:pt idx="2563">
                  <c:v>Abril</c:v>
                </c:pt>
                <c:pt idx="2564">
                  <c:v>Abril</c:v>
                </c:pt>
                <c:pt idx="2565">
                  <c:v>Abril</c:v>
                </c:pt>
                <c:pt idx="2566">
                  <c:v>Abril</c:v>
                </c:pt>
                <c:pt idx="2567">
                  <c:v>Abril</c:v>
                </c:pt>
                <c:pt idx="2568">
                  <c:v>Abril</c:v>
                </c:pt>
                <c:pt idx="2569">
                  <c:v>Abril</c:v>
                </c:pt>
                <c:pt idx="2570">
                  <c:v>Abril</c:v>
                </c:pt>
                <c:pt idx="2571">
                  <c:v>Abril</c:v>
                </c:pt>
                <c:pt idx="2572">
                  <c:v>Abril</c:v>
                </c:pt>
                <c:pt idx="2573">
                  <c:v>Abril</c:v>
                </c:pt>
                <c:pt idx="2574">
                  <c:v>Abril</c:v>
                </c:pt>
                <c:pt idx="2575">
                  <c:v>Abril</c:v>
                </c:pt>
                <c:pt idx="2576">
                  <c:v>Abril</c:v>
                </c:pt>
                <c:pt idx="2577">
                  <c:v>Abril</c:v>
                </c:pt>
                <c:pt idx="2578">
                  <c:v>Abril</c:v>
                </c:pt>
                <c:pt idx="2579">
                  <c:v>Abril</c:v>
                </c:pt>
                <c:pt idx="2580">
                  <c:v>Abril</c:v>
                </c:pt>
                <c:pt idx="2581">
                  <c:v>Abril</c:v>
                </c:pt>
                <c:pt idx="2582">
                  <c:v>Abril</c:v>
                </c:pt>
                <c:pt idx="2583">
                  <c:v>Abril</c:v>
                </c:pt>
                <c:pt idx="2584">
                  <c:v>Abril</c:v>
                </c:pt>
                <c:pt idx="2585">
                  <c:v>Abril</c:v>
                </c:pt>
                <c:pt idx="2586">
                  <c:v>Abril</c:v>
                </c:pt>
                <c:pt idx="2587">
                  <c:v>Abril</c:v>
                </c:pt>
                <c:pt idx="2588">
                  <c:v>Abril</c:v>
                </c:pt>
                <c:pt idx="2589">
                  <c:v>Abril</c:v>
                </c:pt>
                <c:pt idx="2590">
                  <c:v>Abril</c:v>
                </c:pt>
                <c:pt idx="2591">
                  <c:v>Abril</c:v>
                </c:pt>
                <c:pt idx="2592">
                  <c:v>Abril</c:v>
                </c:pt>
                <c:pt idx="2593">
                  <c:v>Abril</c:v>
                </c:pt>
                <c:pt idx="2594">
                  <c:v>Abril</c:v>
                </c:pt>
                <c:pt idx="2595">
                  <c:v>Abril</c:v>
                </c:pt>
                <c:pt idx="2596">
                  <c:v>Abril</c:v>
                </c:pt>
                <c:pt idx="2597">
                  <c:v>Abril</c:v>
                </c:pt>
                <c:pt idx="2598">
                  <c:v>Abril</c:v>
                </c:pt>
                <c:pt idx="2599">
                  <c:v>Abril</c:v>
                </c:pt>
                <c:pt idx="2600">
                  <c:v>Abril</c:v>
                </c:pt>
                <c:pt idx="2601">
                  <c:v>Abril</c:v>
                </c:pt>
                <c:pt idx="2602">
                  <c:v>Abril</c:v>
                </c:pt>
                <c:pt idx="2603">
                  <c:v>Abril</c:v>
                </c:pt>
                <c:pt idx="2604">
                  <c:v>Abril</c:v>
                </c:pt>
                <c:pt idx="2605">
                  <c:v>Abril</c:v>
                </c:pt>
                <c:pt idx="2606">
                  <c:v>Abril</c:v>
                </c:pt>
                <c:pt idx="2607">
                  <c:v>Abril</c:v>
                </c:pt>
                <c:pt idx="2608">
                  <c:v>Abril</c:v>
                </c:pt>
                <c:pt idx="2609">
                  <c:v>Abril</c:v>
                </c:pt>
                <c:pt idx="2610">
                  <c:v>Abril</c:v>
                </c:pt>
                <c:pt idx="2611">
                  <c:v>Abril</c:v>
                </c:pt>
                <c:pt idx="2612">
                  <c:v>Abril</c:v>
                </c:pt>
                <c:pt idx="2613">
                  <c:v>Abril</c:v>
                </c:pt>
                <c:pt idx="2614">
                  <c:v>Abril</c:v>
                </c:pt>
                <c:pt idx="2615">
                  <c:v>Abril</c:v>
                </c:pt>
                <c:pt idx="2616">
                  <c:v>Abril</c:v>
                </c:pt>
                <c:pt idx="2617">
                  <c:v>Abril</c:v>
                </c:pt>
                <c:pt idx="2618">
                  <c:v>Abril</c:v>
                </c:pt>
                <c:pt idx="2619">
                  <c:v>Abril</c:v>
                </c:pt>
                <c:pt idx="2620">
                  <c:v>Abril</c:v>
                </c:pt>
                <c:pt idx="2621">
                  <c:v>Abril</c:v>
                </c:pt>
                <c:pt idx="2622">
                  <c:v>Abril</c:v>
                </c:pt>
                <c:pt idx="2623">
                  <c:v>Abril</c:v>
                </c:pt>
                <c:pt idx="2624">
                  <c:v>Abril</c:v>
                </c:pt>
                <c:pt idx="2625">
                  <c:v>Abril</c:v>
                </c:pt>
                <c:pt idx="2626">
                  <c:v>Abril</c:v>
                </c:pt>
                <c:pt idx="2627">
                  <c:v>Abril</c:v>
                </c:pt>
                <c:pt idx="2628">
                  <c:v>Abril</c:v>
                </c:pt>
                <c:pt idx="2629">
                  <c:v>Abril</c:v>
                </c:pt>
                <c:pt idx="2630">
                  <c:v>Abril</c:v>
                </c:pt>
                <c:pt idx="2631">
                  <c:v>Abril</c:v>
                </c:pt>
                <c:pt idx="2632">
                  <c:v>Abril</c:v>
                </c:pt>
                <c:pt idx="2633">
                  <c:v>Abril</c:v>
                </c:pt>
                <c:pt idx="2634">
                  <c:v>Abril</c:v>
                </c:pt>
                <c:pt idx="2635">
                  <c:v>Abril</c:v>
                </c:pt>
                <c:pt idx="2636">
                  <c:v>Abril</c:v>
                </c:pt>
                <c:pt idx="2637">
                  <c:v>Abril</c:v>
                </c:pt>
                <c:pt idx="2638">
                  <c:v>Abril</c:v>
                </c:pt>
                <c:pt idx="2639">
                  <c:v>Abril</c:v>
                </c:pt>
                <c:pt idx="2640">
                  <c:v>Abril</c:v>
                </c:pt>
                <c:pt idx="2641">
                  <c:v>Abril</c:v>
                </c:pt>
                <c:pt idx="2642">
                  <c:v>Abril</c:v>
                </c:pt>
                <c:pt idx="2643">
                  <c:v>Abril</c:v>
                </c:pt>
                <c:pt idx="2644">
                  <c:v>Abril</c:v>
                </c:pt>
                <c:pt idx="2645">
                  <c:v>Abril</c:v>
                </c:pt>
                <c:pt idx="2646">
                  <c:v>Abril</c:v>
                </c:pt>
                <c:pt idx="2647">
                  <c:v>Abril</c:v>
                </c:pt>
                <c:pt idx="2648">
                  <c:v>Abril</c:v>
                </c:pt>
                <c:pt idx="2649">
                  <c:v>Abril</c:v>
                </c:pt>
                <c:pt idx="2650">
                  <c:v>Abril</c:v>
                </c:pt>
                <c:pt idx="2651">
                  <c:v>Abril</c:v>
                </c:pt>
                <c:pt idx="2652">
                  <c:v>Abril</c:v>
                </c:pt>
                <c:pt idx="2653">
                  <c:v>Abril</c:v>
                </c:pt>
                <c:pt idx="2654">
                  <c:v>Abril</c:v>
                </c:pt>
                <c:pt idx="2655">
                  <c:v>Abril</c:v>
                </c:pt>
                <c:pt idx="2656">
                  <c:v>Abril</c:v>
                </c:pt>
                <c:pt idx="2657">
                  <c:v>Abril</c:v>
                </c:pt>
                <c:pt idx="2658">
                  <c:v>Abril</c:v>
                </c:pt>
                <c:pt idx="2659">
                  <c:v>Abril</c:v>
                </c:pt>
                <c:pt idx="2660">
                  <c:v>Abril</c:v>
                </c:pt>
                <c:pt idx="2661">
                  <c:v>Abril</c:v>
                </c:pt>
                <c:pt idx="2662">
                  <c:v>Abril</c:v>
                </c:pt>
                <c:pt idx="2663">
                  <c:v>Abril</c:v>
                </c:pt>
                <c:pt idx="2664">
                  <c:v>Abril</c:v>
                </c:pt>
                <c:pt idx="2665">
                  <c:v>Abril</c:v>
                </c:pt>
                <c:pt idx="2666">
                  <c:v>Abril</c:v>
                </c:pt>
                <c:pt idx="2667">
                  <c:v>Abril</c:v>
                </c:pt>
                <c:pt idx="2668">
                  <c:v>Abril</c:v>
                </c:pt>
                <c:pt idx="2669">
                  <c:v>Abril</c:v>
                </c:pt>
                <c:pt idx="2670">
                  <c:v>Abril</c:v>
                </c:pt>
                <c:pt idx="2671">
                  <c:v>Abril</c:v>
                </c:pt>
                <c:pt idx="2672">
                  <c:v>Abril</c:v>
                </c:pt>
                <c:pt idx="2673">
                  <c:v>Abril</c:v>
                </c:pt>
                <c:pt idx="2674">
                  <c:v>Abril</c:v>
                </c:pt>
                <c:pt idx="2675">
                  <c:v>Abril</c:v>
                </c:pt>
                <c:pt idx="2676">
                  <c:v>Abril</c:v>
                </c:pt>
                <c:pt idx="2677">
                  <c:v>Abril</c:v>
                </c:pt>
                <c:pt idx="2678">
                  <c:v>Abril</c:v>
                </c:pt>
                <c:pt idx="2679">
                  <c:v>Abril</c:v>
                </c:pt>
                <c:pt idx="2680">
                  <c:v>Abril</c:v>
                </c:pt>
                <c:pt idx="2681">
                  <c:v>Abril</c:v>
                </c:pt>
                <c:pt idx="2682">
                  <c:v>Abril</c:v>
                </c:pt>
                <c:pt idx="2683">
                  <c:v>Abril</c:v>
                </c:pt>
                <c:pt idx="2684">
                  <c:v>Abril</c:v>
                </c:pt>
                <c:pt idx="2685">
                  <c:v>Abril</c:v>
                </c:pt>
                <c:pt idx="2686">
                  <c:v>Abril</c:v>
                </c:pt>
                <c:pt idx="2687">
                  <c:v>Abril</c:v>
                </c:pt>
                <c:pt idx="2688">
                  <c:v>Abril</c:v>
                </c:pt>
                <c:pt idx="2689">
                  <c:v>Abril</c:v>
                </c:pt>
                <c:pt idx="2690">
                  <c:v>Abril</c:v>
                </c:pt>
                <c:pt idx="2691">
                  <c:v>Abril</c:v>
                </c:pt>
                <c:pt idx="2692">
                  <c:v>Abril</c:v>
                </c:pt>
                <c:pt idx="2693">
                  <c:v>Abril</c:v>
                </c:pt>
                <c:pt idx="2694">
                  <c:v>Abril</c:v>
                </c:pt>
                <c:pt idx="2695">
                  <c:v>Abril</c:v>
                </c:pt>
                <c:pt idx="2696">
                  <c:v>Abril</c:v>
                </c:pt>
                <c:pt idx="2697">
                  <c:v>Abril</c:v>
                </c:pt>
                <c:pt idx="2698">
                  <c:v>Abril</c:v>
                </c:pt>
                <c:pt idx="2699">
                  <c:v>Abril</c:v>
                </c:pt>
                <c:pt idx="2700">
                  <c:v>Abril</c:v>
                </c:pt>
                <c:pt idx="2701">
                  <c:v>Abril</c:v>
                </c:pt>
                <c:pt idx="2702">
                  <c:v>Abril</c:v>
                </c:pt>
                <c:pt idx="2703">
                  <c:v>Abril</c:v>
                </c:pt>
                <c:pt idx="2704">
                  <c:v>Abril</c:v>
                </c:pt>
                <c:pt idx="2705">
                  <c:v>Abril</c:v>
                </c:pt>
                <c:pt idx="2706">
                  <c:v>Abril</c:v>
                </c:pt>
                <c:pt idx="2707">
                  <c:v>Abril</c:v>
                </c:pt>
                <c:pt idx="2708">
                  <c:v>Abril</c:v>
                </c:pt>
                <c:pt idx="2709">
                  <c:v>Abril</c:v>
                </c:pt>
                <c:pt idx="2710">
                  <c:v>Abril</c:v>
                </c:pt>
                <c:pt idx="2711">
                  <c:v>Abril</c:v>
                </c:pt>
                <c:pt idx="2712">
                  <c:v>Abril</c:v>
                </c:pt>
                <c:pt idx="2713">
                  <c:v>Abril</c:v>
                </c:pt>
                <c:pt idx="2714">
                  <c:v>Abril</c:v>
                </c:pt>
                <c:pt idx="2715">
                  <c:v>Abril</c:v>
                </c:pt>
                <c:pt idx="2716">
                  <c:v>Abril</c:v>
                </c:pt>
                <c:pt idx="2717">
                  <c:v>Abril</c:v>
                </c:pt>
                <c:pt idx="2718">
                  <c:v>Abril</c:v>
                </c:pt>
                <c:pt idx="2719">
                  <c:v>Abril</c:v>
                </c:pt>
                <c:pt idx="2720">
                  <c:v>Abril</c:v>
                </c:pt>
                <c:pt idx="2721">
                  <c:v>Abril</c:v>
                </c:pt>
                <c:pt idx="2722">
                  <c:v>Abril</c:v>
                </c:pt>
                <c:pt idx="2723">
                  <c:v>Abril</c:v>
                </c:pt>
                <c:pt idx="2724">
                  <c:v>Abril</c:v>
                </c:pt>
                <c:pt idx="2725">
                  <c:v>Abril</c:v>
                </c:pt>
                <c:pt idx="2726">
                  <c:v>Abril</c:v>
                </c:pt>
                <c:pt idx="2727">
                  <c:v>Abril</c:v>
                </c:pt>
                <c:pt idx="2728">
                  <c:v>Abril</c:v>
                </c:pt>
                <c:pt idx="2729">
                  <c:v>Abril</c:v>
                </c:pt>
                <c:pt idx="2730">
                  <c:v>Abril</c:v>
                </c:pt>
                <c:pt idx="2731">
                  <c:v>Abril</c:v>
                </c:pt>
                <c:pt idx="2732">
                  <c:v>Abril</c:v>
                </c:pt>
                <c:pt idx="2733">
                  <c:v>Abril</c:v>
                </c:pt>
                <c:pt idx="2734">
                  <c:v>Abril</c:v>
                </c:pt>
                <c:pt idx="2735">
                  <c:v>Abril</c:v>
                </c:pt>
                <c:pt idx="2736">
                  <c:v>Abril</c:v>
                </c:pt>
                <c:pt idx="2737">
                  <c:v>Abril</c:v>
                </c:pt>
                <c:pt idx="2738">
                  <c:v>Abril</c:v>
                </c:pt>
                <c:pt idx="2739">
                  <c:v>Abril</c:v>
                </c:pt>
                <c:pt idx="2740">
                  <c:v>Abril</c:v>
                </c:pt>
                <c:pt idx="2741">
                  <c:v>Abril</c:v>
                </c:pt>
                <c:pt idx="2742">
                  <c:v>Abril</c:v>
                </c:pt>
                <c:pt idx="2743">
                  <c:v>Abril</c:v>
                </c:pt>
                <c:pt idx="2744">
                  <c:v>Abril</c:v>
                </c:pt>
                <c:pt idx="2745">
                  <c:v>Abril</c:v>
                </c:pt>
                <c:pt idx="2746">
                  <c:v>Abril</c:v>
                </c:pt>
                <c:pt idx="2747">
                  <c:v>Abril</c:v>
                </c:pt>
                <c:pt idx="2748">
                  <c:v>Abril</c:v>
                </c:pt>
                <c:pt idx="2749">
                  <c:v>Abril</c:v>
                </c:pt>
                <c:pt idx="2750">
                  <c:v>Abril</c:v>
                </c:pt>
                <c:pt idx="2751">
                  <c:v>Abril</c:v>
                </c:pt>
                <c:pt idx="2752">
                  <c:v>Abril</c:v>
                </c:pt>
                <c:pt idx="2753">
                  <c:v>Abril</c:v>
                </c:pt>
                <c:pt idx="2754">
                  <c:v>Abril</c:v>
                </c:pt>
                <c:pt idx="2755">
                  <c:v>Abril</c:v>
                </c:pt>
                <c:pt idx="2756">
                  <c:v>Abril</c:v>
                </c:pt>
                <c:pt idx="2757">
                  <c:v>Abril</c:v>
                </c:pt>
                <c:pt idx="2758">
                  <c:v>Abril</c:v>
                </c:pt>
                <c:pt idx="2759">
                  <c:v>Abril</c:v>
                </c:pt>
                <c:pt idx="2760">
                  <c:v>Abril</c:v>
                </c:pt>
                <c:pt idx="2761">
                  <c:v>Abril</c:v>
                </c:pt>
                <c:pt idx="2762">
                  <c:v>Abril</c:v>
                </c:pt>
                <c:pt idx="2763">
                  <c:v>Abril</c:v>
                </c:pt>
                <c:pt idx="2764">
                  <c:v>Abril</c:v>
                </c:pt>
                <c:pt idx="2765">
                  <c:v>Abril</c:v>
                </c:pt>
                <c:pt idx="2766">
                  <c:v>Abril</c:v>
                </c:pt>
                <c:pt idx="2767">
                  <c:v>Abril</c:v>
                </c:pt>
                <c:pt idx="2768">
                  <c:v>Abril</c:v>
                </c:pt>
                <c:pt idx="2769">
                  <c:v>Abril</c:v>
                </c:pt>
                <c:pt idx="2770">
                  <c:v>Abril</c:v>
                </c:pt>
                <c:pt idx="2771">
                  <c:v>Abril</c:v>
                </c:pt>
                <c:pt idx="2772">
                  <c:v>Abril</c:v>
                </c:pt>
                <c:pt idx="2773">
                  <c:v>Abril</c:v>
                </c:pt>
                <c:pt idx="2774">
                  <c:v>Abril</c:v>
                </c:pt>
                <c:pt idx="2775">
                  <c:v>Abril</c:v>
                </c:pt>
                <c:pt idx="2776">
                  <c:v>Abril</c:v>
                </c:pt>
                <c:pt idx="2777">
                  <c:v>Abril</c:v>
                </c:pt>
                <c:pt idx="2778">
                  <c:v>Abril</c:v>
                </c:pt>
                <c:pt idx="2779">
                  <c:v>Abril</c:v>
                </c:pt>
                <c:pt idx="2780">
                  <c:v>Abril</c:v>
                </c:pt>
                <c:pt idx="2781">
                  <c:v>Abril</c:v>
                </c:pt>
                <c:pt idx="2782">
                  <c:v>Abril</c:v>
                </c:pt>
                <c:pt idx="2783">
                  <c:v>Abril</c:v>
                </c:pt>
                <c:pt idx="2784">
                  <c:v>Abril</c:v>
                </c:pt>
                <c:pt idx="2785">
                  <c:v>Abril</c:v>
                </c:pt>
                <c:pt idx="2786">
                  <c:v>Abril</c:v>
                </c:pt>
                <c:pt idx="2787">
                  <c:v>Abril</c:v>
                </c:pt>
                <c:pt idx="2788">
                  <c:v>Abril</c:v>
                </c:pt>
                <c:pt idx="2789">
                  <c:v>Abril</c:v>
                </c:pt>
                <c:pt idx="2790">
                  <c:v>Abril</c:v>
                </c:pt>
                <c:pt idx="2791">
                  <c:v>Abril</c:v>
                </c:pt>
                <c:pt idx="2792">
                  <c:v>Abril</c:v>
                </c:pt>
                <c:pt idx="2793">
                  <c:v>Abril</c:v>
                </c:pt>
                <c:pt idx="2794">
                  <c:v>Abril</c:v>
                </c:pt>
                <c:pt idx="2795">
                  <c:v>Abril</c:v>
                </c:pt>
                <c:pt idx="2796">
                  <c:v>Abril</c:v>
                </c:pt>
                <c:pt idx="2797">
                  <c:v>Abril</c:v>
                </c:pt>
                <c:pt idx="2798">
                  <c:v>Abril</c:v>
                </c:pt>
                <c:pt idx="2799">
                  <c:v>Abril</c:v>
                </c:pt>
                <c:pt idx="2800">
                  <c:v>Abril</c:v>
                </c:pt>
                <c:pt idx="2801">
                  <c:v>Abril</c:v>
                </c:pt>
                <c:pt idx="2802">
                  <c:v>Abril</c:v>
                </c:pt>
                <c:pt idx="2803">
                  <c:v>Abril</c:v>
                </c:pt>
                <c:pt idx="2804">
                  <c:v>Abril</c:v>
                </c:pt>
                <c:pt idx="2805">
                  <c:v>Abril</c:v>
                </c:pt>
                <c:pt idx="2806">
                  <c:v>Abril</c:v>
                </c:pt>
                <c:pt idx="2807">
                  <c:v>Abril</c:v>
                </c:pt>
                <c:pt idx="2808">
                  <c:v>Abril</c:v>
                </c:pt>
                <c:pt idx="2809">
                  <c:v>Abril</c:v>
                </c:pt>
                <c:pt idx="2810">
                  <c:v>Abril</c:v>
                </c:pt>
                <c:pt idx="2811">
                  <c:v>Abril</c:v>
                </c:pt>
                <c:pt idx="2812">
                  <c:v>Abril</c:v>
                </c:pt>
                <c:pt idx="2813">
                  <c:v>Abril</c:v>
                </c:pt>
                <c:pt idx="2814">
                  <c:v>Abril</c:v>
                </c:pt>
                <c:pt idx="2815">
                  <c:v>Abril</c:v>
                </c:pt>
                <c:pt idx="2816">
                  <c:v>Abril</c:v>
                </c:pt>
                <c:pt idx="2817">
                  <c:v>Abril</c:v>
                </c:pt>
                <c:pt idx="2818">
                  <c:v>Abril</c:v>
                </c:pt>
                <c:pt idx="2819">
                  <c:v>Abril</c:v>
                </c:pt>
                <c:pt idx="2820">
                  <c:v>Abril</c:v>
                </c:pt>
                <c:pt idx="2821">
                  <c:v>Abril</c:v>
                </c:pt>
                <c:pt idx="2822">
                  <c:v>Abril</c:v>
                </c:pt>
                <c:pt idx="2823">
                  <c:v>Abril</c:v>
                </c:pt>
                <c:pt idx="2824">
                  <c:v>Abril</c:v>
                </c:pt>
                <c:pt idx="2825">
                  <c:v>Abril</c:v>
                </c:pt>
                <c:pt idx="2826">
                  <c:v>Abril</c:v>
                </c:pt>
                <c:pt idx="2827">
                  <c:v>Abril</c:v>
                </c:pt>
                <c:pt idx="2828">
                  <c:v>Abril</c:v>
                </c:pt>
                <c:pt idx="2829">
                  <c:v>Abril</c:v>
                </c:pt>
                <c:pt idx="2830">
                  <c:v>Abril</c:v>
                </c:pt>
                <c:pt idx="2831">
                  <c:v>Abril</c:v>
                </c:pt>
                <c:pt idx="2832">
                  <c:v>Abril</c:v>
                </c:pt>
                <c:pt idx="2833">
                  <c:v>Abril</c:v>
                </c:pt>
                <c:pt idx="2834">
                  <c:v>Abril</c:v>
                </c:pt>
                <c:pt idx="2835">
                  <c:v>Abril</c:v>
                </c:pt>
                <c:pt idx="2836">
                  <c:v>Abril</c:v>
                </c:pt>
                <c:pt idx="2837">
                  <c:v>Abril</c:v>
                </c:pt>
                <c:pt idx="2838">
                  <c:v>Abril</c:v>
                </c:pt>
                <c:pt idx="2839">
                  <c:v>Abril</c:v>
                </c:pt>
                <c:pt idx="2840">
                  <c:v>Abril</c:v>
                </c:pt>
                <c:pt idx="2841">
                  <c:v>Abril</c:v>
                </c:pt>
                <c:pt idx="2842">
                  <c:v>Abril</c:v>
                </c:pt>
                <c:pt idx="2843">
                  <c:v>Abril</c:v>
                </c:pt>
                <c:pt idx="2844">
                  <c:v>Abril</c:v>
                </c:pt>
                <c:pt idx="2845">
                  <c:v>Abril</c:v>
                </c:pt>
                <c:pt idx="2846">
                  <c:v>Abril</c:v>
                </c:pt>
                <c:pt idx="2847">
                  <c:v>Abril</c:v>
                </c:pt>
                <c:pt idx="2848">
                  <c:v>Abril</c:v>
                </c:pt>
                <c:pt idx="2849">
                  <c:v>Abril</c:v>
                </c:pt>
                <c:pt idx="2850">
                  <c:v>Abril</c:v>
                </c:pt>
                <c:pt idx="2851">
                  <c:v>Abril</c:v>
                </c:pt>
                <c:pt idx="2852">
                  <c:v>Abril</c:v>
                </c:pt>
                <c:pt idx="2853">
                  <c:v>Abril</c:v>
                </c:pt>
                <c:pt idx="2854">
                  <c:v>Abril</c:v>
                </c:pt>
                <c:pt idx="2855">
                  <c:v>Abril</c:v>
                </c:pt>
                <c:pt idx="2856">
                  <c:v>Abril</c:v>
                </c:pt>
                <c:pt idx="2857">
                  <c:v>Abril</c:v>
                </c:pt>
                <c:pt idx="2858">
                  <c:v>Abril</c:v>
                </c:pt>
                <c:pt idx="2859">
                  <c:v>Abril</c:v>
                </c:pt>
                <c:pt idx="2860">
                  <c:v>Abril</c:v>
                </c:pt>
                <c:pt idx="2861">
                  <c:v>Abril</c:v>
                </c:pt>
                <c:pt idx="2862">
                  <c:v>Abril</c:v>
                </c:pt>
                <c:pt idx="2863">
                  <c:v>Abril</c:v>
                </c:pt>
                <c:pt idx="2864">
                  <c:v>Abril</c:v>
                </c:pt>
                <c:pt idx="2865">
                  <c:v>Abril</c:v>
                </c:pt>
                <c:pt idx="2866">
                  <c:v>Abril</c:v>
                </c:pt>
                <c:pt idx="2867">
                  <c:v>Abril</c:v>
                </c:pt>
                <c:pt idx="2868">
                  <c:v>Abril</c:v>
                </c:pt>
                <c:pt idx="2869">
                  <c:v>Abril</c:v>
                </c:pt>
                <c:pt idx="2870">
                  <c:v>Abril</c:v>
                </c:pt>
                <c:pt idx="2871">
                  <c:v>Abril</c:v>
                </c:pt>
                <c:pt idx="2872">
                  <c:v>Abril</c:v>
                </c:pt>
                <c:pt idx="2873">
                  <c:v>Abril</c:v>
                </c:pt>
                <c:pt idx="2874">
                  <c:v>Abril</c:v>
                </c:pt>
                <c:pt idx="2875">
                  <c:v>Abril</c:v>
                </c:pt>
                <c:pt idx="2876">
                  <c:v>Abril</c:v>
                </c:pt>
                <c:pt idx="2877">
                  <c:v>Abril</c:v>
                </c:pt>
                <c:pt idx="2878">
                  <c:v>Abril</c:v>
                </c:pt>
                <c:pt idx="2879">
                  <c:v>Mayo</c:v>
                </c:pt>
                <c:pt idx="2880">
                  <c:v>Mayo</c:v>
                </c:pt>
                <c:pt idx="2881">
                  <c:v>Mayo</c:v>
                </c:pt>
                <c:pt idx="2882">
                  <c:v>Mayo</c:v>
                </c:pt>
                <c:pt idx="2883">
                  <c:v>Mayo</c:v>
                </c:pt>
                <c:pt idx="2884">
                  <c:v>Mayo</c:v>
                </c:pt>
                <c:pt idx="2885">
                  <c:v>Mayo</c:v>
                </c:pt>
                <c:pt idx="2886">
                  <c:v>Mayo</c:v>
                </c:pt>
                <c:pt idx="2887">
                  <c:v>Mayo</c:v>
                </c:pt>
                <c:pt idx="2888">
                  <c:v>Mayo</c:v>
                </c:pt>
                <c:pt idx="2889">
                  <c:v>Mayo</c:v>
                </c:pt>
                <c:pt idx="2890">
                  <c:v>Mayo</c:v>
                </c:pt>
                <c:pt idx="2891">
                  <c:v>Mayo</c:v>
                </c:pt>
                <c:pt idx="2892">
                  <c:v>Mayo</c:v>
                </c:pt>
                <c:pt idx="2893">
                  <c:v>Mayo</c:v>
                </c:pt>
                <c:pt idx="2894">
                  <c:v>Mayo</c:v>
                </c:pt>
                <c:pt idx="2895">
                  <c:v>Mayo</c:v>
                </c:pt>
                <c:pt idx="2896">
                  <c:v>Mayo</c:v>
                </c:pt>
                <c:pt idx="2897">
                  <c:v>Mayo</c:v>
                </c:pt>
                <c:pt idx="2898">
                  <c:v>Mayo</c:v>
                </c:pt>
                <c:pt idx="2899">
                  <c:v>Mayo</c:v>
                </c:pt>
                <c:pt idx="2900">
                  <c:v>Mayo</c:v>
                </c:pt>
                <c:pt idx="2901">
                  <c:v>Mayo</c:v>
                </c:pt>
                <c:pt idx="2902">
                  <c:v>Mayo</c:v>
                </c:pt>
                <c:pt idx="2903">
                  <c:v>Mayo</c:v>
                </c:pt>
                <c:pt idx="2904">
                  <c:v>Mayo</c:v>
                </c:pt>
                <c:pt idx="2905">
                  <c:v>Mayo</c:v>
                </c:pt>
                <c:pt idx="2906">
                  <c:v>Mayo</c:v>
                </c:pt>
                <c:pt idx="2907">
                  <c:v>Mayo</c:v>
                </c:pt>
                <c:pt idx="2908">
                  <c:v>Mayo</c:v>
                </c:pt>
                <c:pt idx="2909">
                  <c:v>Mayo</c:v>
                </c:pt>
                <c:pt idx="2910">
                  <c:v>Mayo</c:v>
                </c:pt>
                <c:pt idx="2911">
                  <c:v>Mayo</c:v>
                </c:pt>
                <c:pt idx="2912">
                  <c:v>Mayo</c:v>
                </c:pt>
                <c:pt idx="2913">
                  <c:v>Mayo</c:v>
                </c:pt>
                <c:pt idx="2914">
                  <c:v>Mayo</c:v>
                </c:pt>
                <c:pt idx="2915">
                  <c:v>Mayo</c:v>
                </c:pt>
                <c:pt idx="2916">
                  <c:v>Mayo</c:v>
                </c:pt>
                <c:pt idx="2917">
                  <c:v>Mayo</c:v>
                </c:pt>
                <c:pt idx="2918">
                  <c:v>Mayo</c:v>
                </c:pt>
                <c:pt idx="2919">
                  <c:v>Mayo</c:v>
                </c:pt>
                <c:pt idx="2920">
                  <c:v>Mayo</c:v>
                </c:pt>
                <c:pt idx="2921">
                  <c:v>Mayo</c:v>
                </c:pt>
                <c:pt idx="2922">
                  <c:v>Mayo</c:v>
                </c:pt>
                <c:pt idx="2923">
                  <c:v>Mayo</c:v>
                </c:pt>
                <c:pt idx="2924">
                  <c:v>Mayo</c:v>
                </c:pt>
                <c:pt idx="2925">
                  <c:v>Mayo</c:v>
                </c:pt>
                <c:pt idx="2926">
                  <c:v>Mayo</c:v>
                </c:pt>
                <c:pt idx="2927">
                  <c:v>Mayo</c:v>
                </c:pt>
                <c:pt idx="2928">
                  <c:v>Mayo</c:v>
                </c:pt>
                <c:pt idx="2929">
                  <c:v>Mayo</c:v>
                </c:pt>
                <c:pt idx="2930">
                  <c:v>Mayo</c:v>
                </c:pt>
                <c:pt idx="2931">
                  <c:v>Mayo</c:v>
                </c:pt>
                <c:pt idx="2932">
                  <c:v>Mayo</c:v>
                </c:pt>
                <c:pt idx="2933">
                  <c:v>Mayo</c:v>
                </c:pt>
                <c:pt idx="2934">
                  <c:v>Mayo</c:v>
                </c:pt>
                <c:pt idx="2935">
                  <c:v>Mayo</c:v>
                </c:pt>
                <c:pt idx="2936">
                  <c:v>Mayo</c:v>
                </c:pt>
                <c:pt idx="2937">
                  <c:v>Mayo</c:v>
                </c:pt>
                <c:pt idx="2938">
                  <c:v>Mayo</c:v>
                </c:pt>
                <c:pt idx="2939">
                  <c:v>Mayo</c:v>
                </c:pt>
                <c:pt idx="2940">
                  <c:v>Mayo</c:v>
                </c:pt>
                <c:pt idx="2941">
                  <c:v>Mayo</c:v>
                </c:pt>
                <c:pt idx="2942">
                  <c:v>Mayo</c:v>
                </c:pt>
                <c:pt idx="2943">
                  <c:v>Mayo</c:v>
                </c:pt>
                <c:pt idx="2944">
                  <c:v>Mayo</c:v>
                </c:pt>
                <c:pt idx="2945">
                  <c:v>Mayo</c:v>
                </c:pt>
                <c:pt idx="2946">
                  <c:v>Mayo</c:v>
                </c:pt>
                <c:pt idx="2947">
                  <c:v>Mayo</c:v>
                </c:pt>
                <c:pt idx="2948">
                  <c:v>Mayo</c:v>
                </c:pt>
                <c:pt idx="2949">
                  <c:v>Mayo</c:v>
                </c:pt>
                <c:pt idx="2950">
                  <c:v>Mayo</c:v>
                </c:pt>
                <c:pt idx="2951">
                  <c:v>Mayo</c:v>
                </c:pt>
                <c:pt idx="2952">
                  <c:v>Mayo</c:v>
                </c:pt>
                <c:pt idx="2953">
                  <c:v>Mayo</c:v>
                </c:pt>
                <c:pt idx="2954">
                  <c:v>Mayo</c:v>
                </c:pt>
                <c:pt idx="2955">
                  <c:v>Mayo</c:v>
                </c:pt>
                <c:pt idx="2956">
                  <c:v>Mayo</c:v>
                </c:pt>
                <c:pt idx="2957">
                  <c:v>Mayo</c:v>
                </c:pt>
                <c:pt idx="2958">
                  <c:v>Mayo</c:v>
                </c:pt>
                <c:pt idx="2959">
                  <c:v>Mayo</c:v>
                </c:pt>
                <c:pt idx="2960">
                  <c:v>Mayo</c:v>
                </c:pt>
                <c:pt idx="2961">
                  <c:v>Mayo</c:v>
                </c:pt>
                <c:pt idx="2962">
                  <c:v>Mayo</c:v>
                </c:pt>
                <c:pt idx="2963">
                  <c:v>Mayo</c:v>
                </c:pt>
                <c:pt idx="2964">
                  <c:v>Mayo</c:v>
                </c:pt>
                <c:pt idx="2965">
                  <c:v>Mayo</c:v>
                </c:pt>
                <c:pt idx="2966">
                  <c:v>Mayo</c:v>
                </c:pt>
                <c:pt idx="2967">
                  <c:v>Mayo</c:v>
                </c:pt>
                <c:pt idx="2968">
                  <c:v>Mayo</c:v>
                </c:pt>
                <c:pt idx="2969">
                  <c:v>Mayo</c:v>
                </c:pt>
                <c:pt idx="2970">
                  <c:v>Mayo</c:v>
                </c:pt>
                <c:pt idx="2971">
                  <c:v>Mayo</c:v>
                </c:pt>
                <c:pt idx="2972">
                  <c:v>Mayo</c:v>
                </c:pt>
                <c:pt idx="2973">
                  <c:v>Mayo</c:v>
                </c:pt>
                <c:pt idx="2974">
                  <c:v>Mayo</c:v>
                </c:pt>
                <c:pt idx="2975">
                  <c:v>Mayo</c:v>
                </c:pt>
                <c:pt idx="2976">
                  <c:v>Mayo</c:v>
                </c:pt>
                <c:pt idx="2977">
                  <c:v>Mayo</c:v>
                </c:pt>
                <c:pt idx="2978">
                  <c:v>Mayo</c:v>
                </c:pt>
                <c:pt idx="2979">
                  <c:v>Mayo</c:v>
                </c:pt>
                <c:pt idx="2980">
                  <c:v>Mayo</c:v>
                </c:pt>
                <c:pt idx="2981">
                  <c:v>Mayo</c:v>
                </c:pt>
                <c:pt idx="2982">
                  <c:v>Mayo</c:v>
                </c:pt>
                <c:pt idx="2983">
                  <c:v>Mayo</c:v>
                </c:pt>
                <c:pt idx="2984">
                  <c:v>Mayo</c:v>
                </c:pt>
                <c:pt idx="2985">
                  <c:v>Mayo</c:v>
                </c:pt>
                <c:pt idx="2986">
                  <c:v>Mayo</c:v>
                </c:pt>
                <c:pt idx="2987">
                  <c:v>Mayo</c:v>
                </c:pt>
                <c:pt idx="2988">
                  <c:v>Mayo</c:v>
                </c:pt>
                <c:pt idx="2989">
                  <c:v>Mayo</c:v>
                </c:pt>
                <c:pt idx="2990">
                  <c:v>Mayo</c:v>
                </c:pt>
                <c:pt idx="2991">
                  <c:v>Mayo</c:v>
                </c:pt>
                <c:pt idx="2992">
                  <c:v>Mayo</c:v>
                </c:pt>
                <c:pt idx="2993">
                  <c:v>Mayo</c:v>
                </c:pt>
                <c:pt idx="2994">
                  <c:v>Mayo</c:v>
                </c:pt>
                <c:pt idx="2995">
                  <c:v>Mayo</c:v>
                </c:pt>
                <c:pt idx="2996">
                  <c:v>Mayo</c:v>
                </c:pt>
                <c:pt idx="2997">
                  <c:v>Mayo</c:v>
                </c:pt>
                <c:pt idx="2998">
                  <c:v>Mayo</c:v>
                </c:pt>
                <c:pt idx="2999">
                  <c:v>Mayo</c:v>
                </c:pt>
                <c:pt idx="3000">
                  <c:v>Mayo</c:v>
                </c:pt>
                <c:pt idx="3001">
                  <c:v>Mayo</c:v>
                </c:pt>
                <c:pt idx="3002">
                  <c:v>Mayo</c:v>
                </c:pt>
                <c:pt idx="3003">
                  <c:v>Mayo</c:v>
                </c:pt>
                <c:pt idx="3004">
                  <c:v>Mayo</c:v>
                </c:pt>
                <c:pt idx="3005">
                  <c:v>Mayo</c:v>
                </c:pt>
                <c:pt idx="3006">
                  <c:v>Mayo</c:v>
                </c:pt>
                <c:pt idx="3007">
                  <c:v>Mayo</c:v>
                </c:pt>
                <c:pt idx="3008">
                  <c:v>Mayo</c:v>
                </c:pt>
                <c:pt idx="3009">
                  <c:v>Mayo</c:v>
                </c:pt>
                <c:pt idx="3010">
                  <c:v>Mayo</c:v>
                </c:pt>
                <c:pt idx="3011">
                  <c:v>Mayo</c:v>
                </c:pt>
                <c:pt idx="3012">
                  <c:v>Mayo</c:v>
                </c:pt>
                <c:pt idx="3013">
                  <c:v>Mayo</c:v>
                </c:pt>
                <c:pt idx="3014">
                  <c:v>Mayo</c:v>
                </c:pt>
                <c:pt idx="3015">
                  <c:v>Mayo</c:v>
                </c:pt>
                <c:pt idx="3016">
                  <c:v>Mayo</c:v>
                </c:pt>
                <c:pt idx="3017">
                  <c:v>Mayo</c:v>
                </c:pt>
                <c:pt idx="3018">
                  <c:v>Mayo</c:v>
                </c:pt>
                <c:pt idx="3019">
                  <c:v>Mayo</c:v>
                </c:pt>
                <c:pt idx="3020">
                  <c:v>Mayo</c:v>
                </c:pt>
                <c:pt idx="3021">
                  <c:v>Mayo</c:v>
                </c:pt>
                <c:pt idx="3022">
                  <c:v>Mayo</c:v>
                </c:pt>
                <c:pt idx="3023">
                  <c:v>Mayo</c:v>
                </c:pt>
                <c:pt idx="3024">
                  <c:v>Mayo</c:v>
                </c:pt>
                <c:pt idx="3025">
                  <c:v>Mayo</c:v>
                </c:pt>
                <c:pt idx="3026">
                  <c:v>Mayo</c:v>
                </c:pt>
                <c:pt idx="3027">
                  <c:v>Mayo</c:v>
                </c:pt>
                <c:pt idx="3028">
                  <c:v>Mayo</c:v>
                </c:pt>
                <c:pt idx="3029">
                  <c:v>Mayo</c:v>
                </c:pt>
                <c:pt idx="3030">
                  <c:v>Mayo</c:v>
                </c:pt>
                <c:pt idx="3031">
                  <c:v>Mayo</c:v>
                </c:pt>
                <c:pt idx="3032">
                  <c:v>Mayo</c:v>
                </c:pt>
                <c:pt idx="3033">
                  <c:v>Mayo</c:v>
                </c:pt>
                <c:pt idx="3034">
                  <c:v>Mayo</c:v>
                </c:pt>
                <c:pt idx="3035">
                  <c:v>Mayo</c:v>
                </c:pt>
                <c:pt idx="3036">
                  <c:v>Mayo</c:v>
                </c:pt>
                <c:pt idx="3037">
                  <c:v>Mayo</c:v>
                </c:pt>
                <c:pt idx="3038">
                  <c:v>Mayo</c:v>
                </c:pt>
                <c:pt idx="3039">
                  <c:v>Mayo</c:v>
                </c:pt>
                <c:pt idx="3040">
                  <c:v>Mayo</c:v>
                </c:pt>
                <c:pt idx="3041">
                  <c:v>Mayo</c:v>
                </c:pt>
                <c:pt idx="3042">
                  <c:v>Mayo</c:v>
                </c:pt>
                <c:pt idx="3043">
                  <c:v>Mayo</c:v>
                </c:pt>
                <c:pt idx="3044">
                  <c:v>Mayo</c:v>
                </c:pt>
                <c:pt idx="3045">
                  <c:v>Mayo</c:v>
                </c:pt>
                <c:pt idx="3046">
                  <c:v>Mayo</c:v>
                </c:pt>
                <c:pt idx="3047">
                  <c:v>Mayo</c:v>
                </c:pt>
                <c:pt idx="3048">
                  <c:v>Mayo</c:v>
                </c:pt>
                <c:pt idx="3049">
                  <c:v>Mayo</c:v>
                </c:pt>
                <c:pt idx="3050">
                  <c:v>Mayo</c:v>
                </c:pt>
                <c:pt idx="3051">
                  <c:v>Mayo</c:v>
                </c:pt>
                <c:pt idx="3052">
                  <c:v>Mayo</c:v>
                </c:pt>
                <c:pt idx="3053">
                  <c:v>Mayo</c:v>
                </c:pt>
                <c:pt idx="3054">
                  <c:v>Mayo</c:v>
                </c:pt>
                <c:pt idx="3055">
                  <c:v>Mayo</c:v>
                </c:pt>
                <c:pt idx="3056">
                  <c:v>Mayo</c:v>
                </c:pt>
                <c:pt idx="3057">
                  <c:v>Mayo</c:v>
                </c:pt>
                <c:pt idx="3058">
                  <c:v>Mayo</c:v>
                </c:pt>
                <c:pt idx="3059">
                  <c:v>Mayo</c:v>
                </c:pt>
                <c:pt idx="3060">
                  <c:v>Mayo</c:v>
                </c:pt>
                <c:pt idx="3061">
                  <c:v>Mayo</c:v>
                </c:pt>
                <c:pt idx="3062">
                  <c:v>Mayo</c:v>
                </c:pt>
                <c:pt idx="3063">
                  <c:v>Mayo</c:v>
                </c:pt>
                <c:pt idx="3064">
                  <c:v>Mayo</c:v>
                </c:pt>
                <c:pt idx="3065">
                  <c:v>Mayo</c:v>
                </c:pt>
                <c:pt idx="3066">
                  <c:v>Mayo</c:v>
                </c:pt>
                <c:pt idx="3067">
                  <c:v>Mayo</c:v>
                </c:pt>
                <c:pt idx="3068">
                  <c:v>Mayo</c:v>
                </c:pt>
                <c:pt idx="3069">
                  <c:v>Mayo</c:v>
                </c:pt>
                <c:pt idx="3070">
                  <c:v>Mayo</c:v>
                </c:pt>
                <c:pt idx="3071">
                  <c:v>Mayo</c:v>
                </c:pt>
                <c:pt idx="3072">
                  <c:v>Mayo</c:v>
                </c:pt>
                <c:pt idx="3073">
                  <c:v>Mayo</c:v>
                </c:pt>
                <c:pt idx="3074">
                  <c:v>Mayo</c:v>
                </c:pt>
                <c:pt idx="3075">
                  <c:v>Mayo</c:v>
                </c:pt>
                <c:pt idx="3076">
                  <c:v>Mayo</c:v>
                </c:pt>
                <c:pt idx="3077">
                  <c:v>Mayo</c:v>
                </c:pt>
                <c:pt idx="3078">
                  <c:v>Mayo</c:v>
                </c:pt>
                <c:pt idx="3079">
                  <c:v>Mayo</c:v>
                </c:pt>
                <c:pt idx="3080">
                  <c:v>Mayo</c:v>
                </c:pt>
                <c:pt idx="3081">
                  <c:v>Mayo</c:v>
                </c:pt>
                <c:pt idx="3082">
                  <c:v>Mayo</c:v>
                </c:pt>
                <c:pt idx="3083">
                  <c:v>Mayo</c:v>
                </c:pt>
                <c:pt idx="3084">
                  <c:v>Mayo</c:v>
                </c:pt>
                <c:pt idx="3085">
                  <c:v>Mayo</c:v>
                </c:pt>
                <c:pt idx="3086">
                  <c:v>Mayo</c:v>
                </c:pt>
                <c:pt idx="3087">
                  <c:v>Mayo</c:v>
                </c:pt>
                <c:pt idx="3088">
                  <c:v>Mayo</c:v>
                </c:pt>
                <c:pt idx="3089">
                  <c:v>Mayo</c:v>
                </c:pt>
                <c:pt idx="3090">
                  <c:v>Mayo</c:v>
                </c:pt>
                <c:pt idx="3091">
                  <c:v>Mayo</c:v>
                </c:pt>
                <c:pt idx="3092">
                  <c:v>Mayo</c:v>
                </c:pt>
                <c:pt idx="3093">
                  <c:v>Mayo</c:v>
                </c:pt>
                <c:pt idx="3094">
                  <c:v>Mayo</c:v>
                </c:pt>
                <c:pt idx="3095">
                  <c:v>Mayo</c:v>
                </c:pt>
                <c:pt idx="3096">
                  <c:v>Mayo</c:v>
                </c:pt>
                <c:pt idx="3097">
                  <c:v>Mayo</c:v>
                </c:pt>
                <c:pt idx="3098">
                  <c:v>Mayo</c:v>
                </c:pt>
                <c:pt idx="3099">
                  <c:v>Mayo</c:v>
                </c:pt>
                <c:pt idx="3100">
                  <c:v>Mayo</c:v>
                </c:pt>
                <c:pt idx="3101">
                  <c:v>Mayo</c:v>
                </c:pt>
                <c:pt idx="3102">
                  <c:v>Mayo</c:v>
                </c:pt>
                <c:pt idx="3103">
                  <c:v>Mayo</c:v>
                </c:pt>
                <c:pt idx="3104">
                  <c:v>Mayo</c:v>
                </c:pt>
                <c:pt idx="3105">
                  <c:v>Mayo</c:v>
                </c:pt>
                <c:pt idx="3106">
                  <c:v>Mayo</c:v>
                </c:pt>
                <c:pt idx="3107">
                  <c:v>Mayo</c:v>
                </c:pt>
                <c:pt idx="3108">
                  <c:v>Mayo</c:v>
                </c:pt>
                <c:pt idx="3109">
                  <c:v>Mayo</c:v>
                </c:pt>
                <c:pt idx="3110">
                  <c:v>Mayo</c:v>
                </c:pt>
                <c:pt idx="3111">
                  <c:v>Mayo</c:v>
                </c:pt>
                <c:pt idx="3112">
                  <c:v>Mayo</c:v>
                </c:pt>
                <c:pt idx="3113">
                  <c:v>Mayo</c:v>
                </c:pt>
                <c:pt idx="3114">
                  <c:v>Mayo</c:v>
                </c:pt>
                <c:pt idx="3115">
                  <c:v>Mayo</c:v>
                </c:pt>
                <c:pt idx="3116">
                  <c:v>Mayo</c:v>
                </c:pt>
                <c:pt idx="3117">
                  <c:v>Mayo</c:v>
                </c:pt>
                <c:pt idx="3118">
                  <c:v>Mayo</c:v>
                </c:pt>
                <c:pt idx="3119">
                  <c:v>Mayo</c:v>
                </c:pt>
                <c:pt idx="3120">
                  <c:v>Mayo</c:v>
                </c:pt>
                <c:pt idx="3121">
                  <c:v>Mayo</c:v>
                </c:pt>
                <c:pt idx="3122">
                  <c:v>Mayo</c:v>
                </c:pt>
                <c:pt idx="3123">
                  <c:v>Mayo</c:v>
                </c:pt>
                <c:pt idx="3124">
                  <c:v>Mayo</c:v>
                </c:pt>
                <c:pt idx="3125">
                  <c:v>Mayo</c:v>
                </c:pt>
                <c:pt idx="3126">
                  <c:v>Mayo</c:v>
                </c:pt>
                <c:pt idx="3127">
                  <c:v>Mayo</c:v>
                </c:pt>
                <c:pt idx="3128">
                  <c:v>Mayo</c:v>
                </c:pt>
                <c:pt idx="3129">
                  <c:v>Mayo</c:v>
                </c:pt>
                <c:pt idx="3130">
                  <c:v>Mayo</c:v>
                </c:pt>
                <c:pt idx="3131">
                  <c:v>Mayo</c:v>
                </c:pt>
                <c:pt idx="3132">
                  <c:v>Mayo</c:v>
                </c:pt>
                <c:pt idx="3133">
                  <c:v>Mayo</c:v>
                </c:pt>
                <c:pt idx="3134">
                  <c:v>Mayo</c:v>
                </c:pt>
                <c:pt idx="3135">
                  <c:v>Mayo</c:v>
                </c:pt>
                <c:pt idx="3136">
                  <c:v>Mayo</c:v>
                </c:pt>
                <c:pt idx="3137">
                  <c:v>Mayo</c:v>
                </c:pt>
                <c:pt idx="3138">
                  <c:v>Mayo</c:v>
                </c:pt>
                <c:pt idx="3139">
                  <c:v>Mayo</c:v>
                </c:pt>
                <c:pt idx="3140">
                  <c:v>Mayo</c:v>
                </c:pt>
                <c:pt idx="3141">
                  <c:v>Mayo</c:v>
                </c:pt>
                <c:pt idx="3142">
                  <c:v>Mayo</c:v>
                </c:pt>
                <c:pt idx="3143">
                  <c:v>Mayo</c:v>
                </c:pt>
                <c:pt idx="3144">
                  <c:v>Mayo</c:v>
                </c:pt>
                <c:pt idx="3145">
                  <c:v>Mayo</c:v>
                </c:pt>
                <c:pt idx="3146">
                  <c:v>Mayo</c:v>
                </c:pt>
                <c:pt idx="3147">
                  <c:v>Mayo</c:v>
                </c:pt>
                <c:pt idx="3148">
                  <c:v>Mayo</c:v>
                </c:pt>
                <c:pt idx="3149">
                  <c:v>Mayo</c:v>
                </c:pt>
                <c:pt idx="3150">
                  <c:v>Mayo</c:v>
                </c:pt>
                <c:pt idx="3151">
                  <c:v>Mayo</c:v>
                </c:pt>
                <c:pt idx="3152">
                  <c:v>Mayo</c:v>
                </c:pt>
                <c:pt idx="3153">
                  <c:v>Mayo</c:v>
                </c:pt>
                <c:pt idx="3154">
                  <c:v>Mayo</c:v>
                </c:pt>
                <c:pt idx="3155">
                  <c:v>Mayo</c:v>
                </c:pt>
                <c:pt idx="3156">
                  <c:v>Mayo</c:v>
                </c:pt>
                <c:pt idx="3157">
                  <c:v>Mayo</c:v>
                </c:pt>
                <c:pt idx="3158">
                  <c:v>Mayo</c:v>
                </c:pt>
                <c:pt idx="3159">
                  <c:v>Mayo</c:v>
                </c:pt>
                <c:pt idx="3160">
                  <c:v>Mayo</c:v>
                </c:pt>
                <c:pt idx="3161">
                  <c:v>Mayo</c:v>
                </c:pt>
                <c:pt idx="3162">
                  <c:v>Mayo</c:v>
                </c:pt>
                <c:pt idx="3163">
                  <c:v>Mayo</c:v>
                </c:pt>
                <c:pt idx="3164">
                  <c:v>Mayo</c:v>
                </c:pt>
                <c:pt idx="3165">
                  <c:v>Mayo</c:v>
                </c:pt>
                <c:pt idx="3166">
                  <c:v>Mayo</c:v>
                </c:pt>
                <c:pt idx="3167">
                  <c:v>Mayo</c:v>
                </c:pt>
                <c:pt idx="3168">
                  <c:v>Mayo</c:v>
                </c:pt>
                <c:pt idx="3169">
                  <c:v>Mayo</c:v>
                </c:pt>
                <c:pt idx="3170">
                  <c:v>Mayo</c:v>
                </c:pt>
                <c:pt idx="3171">
                  <c:v>Mayo</c:v>
                </c:pt>
                <c:pt idx="3172">
                  <c:v>Mayo</c:v>
                </c:pt>
                <c:pt idx="3173">
                  <c:v>Mayo</c:v>
                </c:pt>
                <c:pt idx="3174">
                  <c:v>Mayo</c:v>
                </c:pt>
                <c:pt idx="3175">
                  <c:v>Mayo</c:v>
                </c:pt>
                <c:pt idx="3176">
                  <c:v>Mayo</c:v>
                </c:pt>
                <c:pt idx="3177">
                  <c:v>Mayo</c:v>
                </c:pt>
                <c:pt idx="3178">
                  <c:v>Mayo</c:v>
                </c:pt>
                <c:pt idx="3179">
                  <c:v>Mayo</c:v>
                </c:pt>
                <c:pt idx="3180">
                  <c:v>Mayo</c:v>
                </c:pt>
                <c:pt idx="3181">
                  <c:v>Mayo</c:v>
                </c:pt>
                <c:pt idx="3182">
                  <c:v>Mayo</c:v>
                </c:pt>
                <c:pt idx="3183">
                  <c:v>Mayo</c:v>
                </c:pt>
                <c:pt idx="3184">
                  <c:v>Mayo</c:v>
                </c:pt>
                <c:pt idx="3185">
                  <c:v>Mayo</c:v>
                </c:pt>
                <c:pt idx="3186">
                  <c:v>Mayo</c:v>
                </c:pt>
                <c:pt idx="3187">
                  <c:v>Mayo</c:v>
                </c:pt>
                <c:pt idx="3188">
                  <c:v>Mayo</c:v>
                </c:pt>
                <c:pt idx="3189">
                  <c:v>Mayo</c:v>
                </c:pt>
                <c:pt idx="3190">
                  <c:v>Mayo</c:v>
                </c:pt>
                <c:pt idx="3191">
                  <c:v>Mayo</c:v>
                </c:pt>
                <c:pt idx="3192">
                  <c:v>Mayo</c:v>
                </c:pt>
                <c:pt idx="3193">
                  <c:v>Mayo</c:v>
                </c:pt>
                <c:pt idx="3194">
                  <c:v>Mayo</c:v>
                </c:pt>
                <c:pt idx="3195">
                  <c:v>Mayo</c:v>
                </c:pt>
                <c:pt idx="3196">
                  <c:v>Mayo</c:v>
                </c:pt>
                <c:pt idx="3197">
                  <c:v>Mayo</c:v>
                </c:pt>
                <c:pt idx="3198">
                  <c:v>Mayo</c:v>
                </c:pt>
                <c:pt idx="3199">
                  <c:v>Mayo</c:v>
                </c:pt>
                <c:pt idx="3200">
                  <c:v>Mayo</c:v>
                </c:pt>
                <c:pt idx="3201">
                  <c:v>Mayo</c:v>
                </c:pt>
                <c:pt idx="3202">
                  <c:v>Mayo</c:v>
                </c:pt>
                <c:pt idx="3203">
                  <c:v>Mayo</c:v>
                </c:pt>
                <c:pt idx="3204">
                  <c:v>Mayo</c:v>
                </c:pt>
                <c:pt idx="3205">
                  <c:v>Mayo</c:v>
                </c:pt>
                <c:pt idx="3206">
                  <c:v>Mayo</c:v>
                </c:pt>
                <c:pt idx="3207">
                  <c:v>Mayo</c:v>
                </c:pt>
                <c:pt idx="3208">
                  <c:v>Mayo</c:v>
                </c:pt>
                <c:pt idx="3209">
                  <c:v>Mayo</c:v>
                </c:pt>
                <c:pt idx="3210">
                  <c:v>Mayo</c:v>
                </c:pt>
                <c:pt idx="3211">
                  <c:v>Mayo</c:v>
                </c:pt>
                <c:pt idx="3212">
                  <c:v>Mayo</c:v>
                </c:pt>
                <c:pt idx="3213">
                  <c:v>Mayo</c:v>
                </c:pt>
                <c:pt idx="3214">
                  <c:v>Mayo</c:v>
                </c:pt>
                <c:pt idx="3215">
                  <c:v>Mayo</c:v>
                </c:pt>
                <c:pt idx="3216">
                  <c:v>Mayo</c:v>
                </c:pt>
                <c:pt idx="3217">
                  <c:v>Mayo</c:v>
                </c:pt>
                <c:pt idx="3218">
                  <c:v>Mayo</c:v>
                </c:pt>
                <c:pt idx="3219">
                  <c:v>Mayo</c:v>
                </c:pt>
                <c:pt idx="3220">
                  <c:v>Mayo</c:v>
                </c:pt>
                <c:pt idx="3221">
                  <c:v>Mayo</c:v>
                </c:pt>
                <c:pt idx="3222">
                  <c:v>Mayo</c:v>
                </c:pt>
                <c:pt idx="3223">
                  <c:v>Mayo</c:v>
                </c:pt>
                <c:pt idx="3224">
                  <c:v>Mayo</c:v>
                </c:pt>
                <c:pt idx="3225">
                  <c:v>Mayo</c:v>
                </c:pt>
                <c:pt idx="3226">
                  <c:v>Mayo</c:v>
                </c:pt>
                <c:pt idx="3227">
                  <c:v>Mayo</c:v>
                </c:pt>
                <c:pt idx="3228">
                  <c:v>Mayo</c:v>
                </c:pt>
                <c:pt idx="3229">
                  <c:v>Mayo</c:v>
                </c:pt>
                <c:pt idx="3230">
                  <c:v>Mayo</c:v>
                </c:pt>
                <c:pt idx="3231">
                  <c:v>Mayo</c:v>
                </c:pt>
                <c:pt idx="3232">
                  <c:v>Mayo</c:v>
                </c:pt>
                <c:pt idx="3233">
                  <c:v>Mayo</c:v>
                </c:pt>
                <c:pt idx="3234">
                  <c:v>Mayo</c:v>
                </c:pt>
                <c:pt idx="3235">
                  <c:v>Mayo</c:v>
                </c:pt>
                <c:pt idx="3236">
                  <c:v>Mayo</c:v>
                </c:pt>
                <c:pt idx="3237">
                  <c:v>Mayo</c:v>
                </c:pt>
                <c:pt idx="3238">
                  <c:v>Mayo</c:v>
                </c:pt>
                <c:pt idx="3239">
                  <c:v>Mayo</c:v>
                </c:pt>
                <c:pt idx="3240">
                  <c:v>Mayo</c:v>
                </c:pt>
                <c:pt idx="3241">
                  <c:v>Mayo</c:v>
                </c:pt>
                <c:pt idx="3242">
                  <c:v>Mayo</c:v>
                </c:pt>
                <c:pt idx="3243">
                  <c:v>Mayo</c:v>
                </c:pt>
                <c:pt idx="3244">
                  <c:v>Mayo</c:v>
                </c:pt>
                <c:pt idx="3245">
                  <c:v>Mayo</c:v>
                </c:pt>
                <c:pt idx="3246">
                  <c:v>Mayo</c:v>
                </c:pt>
                <c:pt idx="3247">
                  <c:v>Mayo</c:v>
                </c:pt>
                <c:pt idx="3248">
                  <c:v>Mayo</c:v>
                </c:pt>
                <c:pt idx="3249">
                  <c:v>Mayo</c:v>
                </c:pt>
                <c:pt idx="3250">
                  <c:v>Mayo</c:v>
                </c:pt>
                <c:pt idx="3251">
                  <c:v>Mayo</c:v>
                </c:pt>
                <c:pt idx="3252">
                  <c:v>Mayo</c:v>
                </c:pt>
                <c:pt idx="3253">
                  <c:v>Mayo</c:v>
                </c:pt>
                <c:pt idx="3254">
                  <c:v>Mayo</c:v>
                </c:pt>
                <c:pt idx="3255">
                  <c:v>Mayo</c:v>
                </c:pt>
                <c:pt idx="3256">
                  <c:v>Mayo</c:v>
                </c:pt>
                <c:pt idx="3257">
                  <c:v>Mayo</c:v>
                </c:pt>
                <c:pt idx="3258">
                  <c:v>Mayo</c:v>
                </c:pt>
                <c:pt idx="3259">
                  <c:v>Mayo</c:v>
                </c:pt>
                <c:pt idx="3260">
                  <c:v>Mayo</c:v>
                </c:pt>
                <c:pt idx="3261">
                  <c:v>Mayo</c:v>
                </c:pt>
                <c:pt idx="3262">
                  <c:v>Mayo</c:v>
                </c:pt>
                <c:pt idx="3263">
                  <c:v>Mayo</c:v>
                </c:pt>
                <c:pt idx="3264">
                  <c:v>Mayo</c:v>
                </c:pt>
                <c:pt idx="3265">
                  <c:v>Mayo</c:v>
                </c:pt>
                <c:pt idx="3266">
                  <c:v>Mayo</c:v>
                </c:pt>
                <c:pt idx="3267">
                  <c:v>Mayo</c:v>
                </c:pt>
                <c:pt idx="3268">
                  <c:v>Mayo</c:v>
                </c:pt>
                <c:pt idx="3269">
                  <c:v>Mayo</c:v>
                </c:pt>
                <c:pt idx="3270">
                  <c:v>Mayo</c:v>
                </c:pt>
                <c:pt idx="3271">
                  <c:v>Mayo</c:v>
                </c:pt>
                <c:pt idx="3272">
                  <c:v>Mayo</c:v>
                </c:pt>
                <c:pt idx="3273">
                  <c:v>Mayo</c:v>
                </c:pt>
                <c:pt idx="3274">
                  <c:v>Mayo</c:v>
                </c:pt>
                <c:pt idx="3275">
                  <c:v>Mayo</c:v>
                </c:pt>
                <c:pt idx="3276">
                  <c:v>Mayo</c:v>
                </c:pt>
                <c:pt idx="3277">
                  <c:v>Mayo</c:v>
                </c:pt>
                <c:pt idx="3278">
                  <c:v>Mayo</c:v>
                </c:pt>
                <c:pt idx="3279">
                  <c:v>Mayo</c:v>
                </c:pt>
                <c:pt idx="3280">
                  <c:v>Mayo</c:v>
                </c:pt>
                <c:pt idx="3281">
                  <c:v>Mayo</c:v>
                </c:pt>
                <c:pt idx="3282">
                  <c:v>Mayo</c:v>
                </c:pt>
                <c:pt idx="3283">
                  <c:v>Mayo</c:v>
                </c:pt>
                <c:pt idx="3284">
                  <c:v>Mayo</c:v>
                </c:pt>
                <c:pt idx="3285">
                  <c:v>Mayo</c:v>
                </c:pt>
                <c:pt idx="3286">
                  <c:v>Mayo</c:v>
                </c:pt>
                <c:pt idx="3287">
                  <c:v>Mayo</c:v>
                </c:pt>
                <c:pt idx="3288">
                  <c:v>Mayo</c:v>
                </c:pt>
                <c:pt idx="3289">
                  <c:v>Mayo</c:v>
                </c:pt>
                <c:pt idx="3290">
                  <c:v>Mayo</c:v>
                </c:pt>
                <c:pt idx="3291">
                  <c:v>Mayo</c:v>
                </c:pt>
                <c:pt idx="3292">
                  <c:v>Mayo</c:v>
                </c:pt>
                <c:pt idx="3293">
                  <c:v>Mayo</c:v>
                </c:pt>
                <c:pt idx="3294">
                  <c:v>Mayo</c:v>
                </c:pt>
                <c:pt idx="3295">
                  <c:v>Mayo</c:v>
                </c:pt>
                <c:pt idx="3296">
                  <c:v>Mayo</c:v>
                </c:pt>
                <c:pt idx="3297">
                  <c:v>Mayo</c:v>
                </c:pt>
                <c:pt idx="3298">
                  <c:v>Mayo</c:v>
                </c:pt>
                <c:pt idx="3299">
                  <c:v>Mayo</c:v>
                </c:pt>
                <c:pt idx="3300">
                  <c:v>Mayo</c:v>
                </c:pt>
                <c:pt idx="3301">
                  <c:v>Mayo</c:v>
                </c:pt>
                <c:pt idx="3302">
                  <c:v>Mayo</c:v>
                </c:pt>
                <c:pt idx="3303">
                  <c:v>Mayo</c:v>
                </c:pt>
                <c:pt idx="3304">
                  <c:v>Mayo</c:v>
                </c:pt>
                <c:pt idx="3305">
                  <c:v>Mayo</c:v>
                </c:pt>
                <c:pt idx="3306">
                  <c:v>Mayo</c:v>
                </c:pt>
                <c:pt idx="3307">
                  <c:v>Mayo</c:v>
                </c:pt>
                <c:pt idx="3308">
                  <c:v>Mayo</c:v>
                </c:pt>
                <c:pt idx="3309">
                  <c:v>Mayo</c:v>
                </c:pt>
                <c:pt idx="3310">
                  <c:v>Mayo</c:v>
                </c:pt>
                <c:pt idx="3311">
                  <c:v>Mayo</c:v>
                </c:pt>
                <c:pt idx="3312">
                  <c:v>Mayo</c:v>
                </c:pt>
                <c:pt idx="3313">
                  <c:v>Mayo</c:v>
                </c:pt>
                <c:pt idx="3314">
                  <c:v>Mayo</c:v>
                </c:pt>
                <c:pt idx="3315">
                  <c:v>Mayo</c:v>
                </c:pt>
                <c:pt idx="3316">
                  <c:v>Mayo</c:v>
                </c:pt>
                <c:pt idx="3317">
                  <c:v>Mayo</c:v>
                </c:pt>
                <c:pt idx="3318">
                  <c:v>Mayo</c:v>
                </c:pt>
                <c:pt idx="3319">
                  <c:v>Mayo</c:v>
                </c:pt>
                <c:pt idx="3320">
                  <c:v>Mayo</c:v>
                </c:pt>
                <c:pt idx="3321">
                  <c:v>Mayo</c:v>
                </c:pt>
                <c:pt idx="3322">
                  <c:v>Mayo</c:v>
                </c:pt>
                <c:pt idx="3323">
                  <c:v>Mayo</c:v>
                </c:pt>
                <c:pt idx="3324">
                  <c:v>Mayo</c:v>
                </c:pt>
                <c:pt idx="3325">
                  <c:v>Mayo</c:v>
                </c:pt>
                <c:pt idx="3326">
                  <c:v>Mayo</c:v>
                </c:pt>
                <c:pt idx="3327">
                  <c:v>Mayo</c:v>
                </c:pt>
                <c:pt idx="3328">
                  <c:v>Mayo</c:v>
                </c:pt>
                <c:pt idx="3329">
                  <c:v>Mayo</c:v>
                </c:pt>
                <c:pt idx="3330">
                  <c:v>Mayo</c:v>
                </c:pt>
                <c:pt idx="3331">
                  <c:v>Mayo</c:v>
                </c:pt>
                <c:pt idx="3332">
                  <c:v>Mayo</c:v>
                </c:pt>
                <c:pt idx="3333">
                  <c:v>Mayo</c:v>
                </c:pt>
                <c:pt idx="3334">
                  <c:v>Mayo</c:v>
                </c:pt>
                <c:pt idx="3335">
                  <c:v>Mayo</c:v>
                </c:pt>
                <c:pt idx="3336">
                  <c:v>Mayo</c:v>
                </c:pt>
                <c:pt idx="3337">
                  <c:v>Mayo</c:v>
                </c:pt>
                <c:pt idx="3338">
                  <c:v>Mayo</c:v>
                </c:pt>
                <c:pt idx="3339">
                  <c:v>Mayo</c:v>
                </c:pt>
                <c:pt idx="3340">
                  <c:v>Mayo</c:v>
                </c:pt>
                <c:pt idx="3341">
                  <c:v>Mayo</c:v>
                </c:pt>
                <c:pt idx="3342">
                  <c:v>Mayo</c:v>
                </c:pt>
                <c:pt idx="3343">
                  <c:v>Mayo</c:v>
                </c:pt>
                <c:pt idx="3344">
                  <c:v>Mayo</c:v>
                </c:pt>
                <c:pt idx="3345">
                  <c:v>Mayo</c:v>
                </c:pt>
                <c:pt idx="3346">
                  <c:v>Mayo</c:v>
                </c:pt>
                <c:pt idx="3347">
                  <c:v>Mayo</c:v>
                </c:pt>
                <c:pt idx="3348">
                  <c:v>Mayo</c:v>
                </c:pt>
                <c:pt idx="3349">
                  <c:v>Mayo</c:v>
                </c:pt>
                <c:pt idx="3350">
                  <c:v>Mayo</c:v>
                </c:pt>
                <c:pt idx="3351">
                  <c:v>Mayo</c:v>
                </c:pt>
                <c:pt idx="3352">
                  <c:v>Mayo</c:v>
                </c:pt>
                <c:pt idx="3353">
                  <c:v>Mayo</c:v>
                </c:pt>
                <c:pt idx="3354">
                  <c:v>Mayo</c:v>
                </c:pt>
                <c:pt idx="3355">
                  <c:v>Mayo</c:v>
                </c:pt>
                <c:pt idx="3356">
                  <c:v>Mayo</c:v>
                </c:pt>
                <c:pt idx="3357">
                  <c:v>Mayo</c:v>
                </c:pt>
                <c:pt idx="3358">
                  <c:v>Mayo</c:v>
                </c:pt>
                <c:pt idx="3359">
                  <c:v>Mayo</c:v>
                </c:pt>
                <c:pt idx="3360">
                  <c:v>Mayo</c:v>
                </c:pt>
                <c:pt idx="3361">
                  <c:v>Mayo</c:v>
                </c:pt>
                <c:pt idx="3362">
                  <c:v>Mayo</c:v>
                </c:pt>
                <c:pt idx="3363">
                  <c:v>Mayo</c:v>
                </c:pt>
                <c:pt idx="3364">
                  <c:v>Mayo</c:v>
                </c:pt>
                <c:pt idx="3365">
                  <c:v>Mayo</c:v>
                </c:pt>
                <c:pt idx="3366">
                  <c:v>Mayo</c:v>
                </c:pt>
                <c:pt idx="3367">
                  <c:v>Mayo</c:v>
                </c:pt>
                <c:pt idx="3368">
                  <c:v>Mayo</c:v>
                </c:pt>
                <c:pt idx="3369">
                  <c:v>Mayo</c:v>
                </c:pt>
                <c:pt idx="3370">
                  <c:v>Mayo</c:v>
                </c:pt>
                <c:pt idx="3371">
                  <c:v>Mayo</c:v>
                </c:pt>
                <c:pt idx="3372">
                  <c:v>Mayo</c:v>
                </c:pt>
                <c:pt idx="3373">
                  <c:v>Mayo</c:v>
                </c:pt>
                <c:pt idx="3374">
                  <c:v>Mayo</c:v>
                </c:pt>
                <c:pt idx="3375">
                  <c:v>Mayo</c:v>
                </c:pt>
                <c:pt idx="3376">
                  <c:v>Mayo</c:v>
                </c:pt>
                <c:pt idx="3377">
                  <c:v>Mayo</c:v>
                </c:pt>
                <c:pt idx="3378">
                  <c:v>Mayo</c:v>
                </c:pt>
                <c:pt idx="3379">
                  <c:v>Mayo</c:v>
                </c:pt>
                <c:pt idx="3380">
                  <c:v>Mayo</c:v>
                </c:pt>
                <c:pt idx="3381">
                  <c:v>Mayo</c:v>
                </c:pt>
                <c:pt idx="3382">
                  <c:v>Mayo</c:v>
                </c:pt>
                <c:pt idx="3383">
                  <c:v>Mayo</c:v>
                </c:pt>
                <c:pt idx="3384">
                  <c:v>Mayo</c:v>
                </c:pt>
                <c:pt idx="3385">
                  <c:v>Mayo</c:v>
                </c:pt>
                <c:pt idx="3386">
                  <c:v>Mayo</c:v>
                </c:pt>
                <c:pt idx="3387">
                  <c:v>Mayo</c:v>
                </c:pt>
                <c:pt idx="3388">
                  <c:v>Mayo</c:v>
                </c:pt>
                <c:pt idx="3389">
                  <c:v>Mayo</c:v>
                </c:pt>
                <c:pt idx="3390">
                  <c:v>Mayo</c:v>
                </c:pt>
                <c:pt idx="3391">
                  <c:v>Mayo</c:v>
                </c:pt>
                <c:pt idx="3392">
                  <c:v>Mayo</c:v>
                </c:pt>
                <c:pt idx="3393">
                  <c:v>Mayo</c:v>
                </c:pt>
                <c:pt idx="3394">
                  <c:v>Mayo</c:v>
                </c:pt>
                <c:pt idx="3395">
                  <c:v>Mayo</c:v>
                </c:pt>
                <c:pt idx="3396">
                  <c:v>Mayo</c:v>
                </c:pt>
                <c:pt idx="3397">
                  <c:v>Mayo</c:v>
                </c:pt>
                <c:pt idx="3398">
                  <c:v>Mayo</c:v>
                </c:pt>
                <c:pt idx="3399">
                  <c:v>Mayo</c:v>
                </c:pt>
                <c:pt idx="3400">
                  <c:v>Mayo</c:v>
                </c:pt>
                <c:pt idx="3401">
                  <c:v>Mayo</c:v>
                </c:pt>
                <c:pt idx="3402">
                  <c:v>Mayo</c:v>
                </c:pt>
                <c:pt idx="3403">
                  <c:v>Mayo</c:v>
                </c:pt>
                <c:pt idx="3404">
                  <c:v>Mayo</c:v>
                </c:pt>
                <c:pt idx="3405">
                  <c:v>Mayo</c:v>
                </c:pt>
                <c:pt idx="3406">
                  <c:v>Mayo</c:v>
                </c:pt>
                <c:pt idx="3407">
                  <c:v>Mayo</c:v>
                </c:pt>
                <c:pt idx="3408">
                  <c:v>Mayo</c:v>
                </c:pt>
                <c:pt idx="3409">
                  <c:v>Mayo</c:v>
                </c:pt>
                <c:pt idx="3410">
                  <c:v>Mayo</c:v>
                </c:pt>
                <c:pt idx="3411">
                  <c:v>Mayo</c:v>
                </c:pt>
                <c:pt idx="3412">
                  <c:v>Mayo</c:v>
                </c:pt>
                <c:pt idx="3413">
                  <c:v>Mayo</c:v>
                </c:pt>
                <c:pt idx="3414">
                  <c:v>Mayo</c:v>
                </c:pt>
                <c:pt idx="3415">
                  <c:v>Mayo</c:v>
                </c:pt>
                <c:pt idx="3416">
                  <c:v>Mayo</c:v>
                </c:pt>
                <c:pt idx="3417">
                  <c:v>Mayo</c:v>
                </c:pt>
                <c:pt idx="3418">
                  <c:v>Mayo</c:v>
                </c:pt>
                <c:pt idx="3419">
                  <c:v>Mayo</c:v>
                </c:pt>
                <c:pt idx="3420">
                  <c:v>Mayo</c:v>
                </c:pt>
                <c:pt idx="3421">
                  <c:v>Mayo</c:v>
                </c:pt>
                <c:pt idx="3422">
                  <c:v>Mayo</c:v>
                </c:pt>
                <c:pt idx="3423">
                  <c:v>Mayo</c:v>
                </c:pt>
                <c:pt idx="3424">
                  <c:v>Mayo</c:v>
                </c:pt>
                <c:pt idx="3425">
                  <c:v>Mayo</c:v>
                </c:pt>
                <c:pt idx="3426">
                  <c:v>Mayo</c:v>
                </c:pt>
                <c:pt idx="3427">
                  <c:v>Mayo</c:v>
                </c:pt>
                <c:pt idx="3428">
                  <c:v>Mayo</c:v>
                </c:pt>
                <c:pt idx="3429">
                  <c:v>Mayo</c:v>
                </c:pt>
                <c:pt idx="3430">
                  <c:v>Mayo</c:v>
                </c:pt>
                <c:pt idx="3431">
                  <c:v>Mayo</c:v>
                </c:pt>
                <c:pt idx="3432">
                  <c:v>Mayo</c:v>
                </c:pt>
                <c:pt idx="3433">
                  <c:v>Mayo</c:v>
                </c:pt>
                <c:pt idx="3434">
                  <c:v>Mayo</c:v>
                </c:pt>
                <c:pt idx="3435">
                  <c:v>Mayo</c:v>
                </c:pt>
                <c:pt idx="3436">
                  <c:v>Mayo</c:v>
                </c:pt>
                <c:pt idx="3437">
                  <c:v>Mayo</c:v>
                </c:pt>
                <c:pt idx="3438">
                  <c:v>Mayo</c:v>
                </c:pt>
                <c:pt idx="3439">
                  <c:v>Mayo</c:v>
                </c:pt>
                <c:pt idx="3440">
                  <c:v>Mayo</c:v>
                </c:pt>
                <c:pt idx="3441">
                  <c:v>Mayo</c:v>
                </c:pt>
                <c:pt idx="3442">
                  <c:v>Mayo</c:v>
                </c:pt>
                <c:pt idx="3443">
                  <c:v>Mayo</c:v>
                </c:pt>
                <c:pt idx="3444">
                  <c:v>Mayo</c:v>
                </c:pt>
                <c:pt idx="3445">
                  <c:v>Mayo</c:v>
                </c:pt>
                <c:pt idx="3446">
                  <c:v>Mayo</c:v>
                </c:pt>
                <c:pt idx="3447">
                  <c:v>Mayo</c:v>
                </c:pt>
                <c:pt idx="3448">
                  <c:v>Mayo</c:v>
                </c:pt>
                <c:pt idx="3449">
                  <c:v>Mayo</c:v>
                </c:pt>
                <c:pt idx="3450">
                  <c:v>Mayo</c:v>
                </c:pt>
                <c:pt idx="3451">
                  <c:v>Mayo</c:v>
                </c:pt>
                <c:pt idx="3452">
                  <c:v>Mayo</c:v>
                </c:pt>
                <c:pt idx="3453">
                  <c:v>Mayo</c:v>
                </c:pt>
                <c:pt idx="3454">
                  <c:v>Mayo</c:v>
                </c:pt>
                <c:pt idx="3455">
                  <c:v>Mayo</c:v>
                </c:pt>
                <c:pt idx="3456">
                  <c:v>Mayo</c:v>
                </c:pt>
                <c:pt idx="3457">
                  <c:v>Mayo</c:v>
                </c:pt>
                <c:pt idx="3458">
                  <c:v>Mayo</c:v>
                </c:pt>
                <c:pt idx="3459">
                  <c:v>Mayo</c:v>
                </c:pt>
                <c:pt idx="3460">
                  <c:v>Mayo</c:v>
                </c:pt>
                <c:pt idx="3461">
                  <c:v>Mayo</c:v>
                </c:pt>
                <c:pt idx="3462">
                  <c:v>Mayo</c:v>
                </c:pt>
                <c:pt idx="3463">
                  <c:v>Mayo</c:v>
                </c:pt>
                <c:pt idx="3464">
                  <c:v>Mayo</c:v>
                </c:pt>
                <c:pt idx="3465">
                  <c:v>Mayo</c:v>
                </c:pt>
                <c:pt idx="3466">
                  <c:v>Mayo</c:v>
                </c:pt>
                <c:pt idx="3467">
                  <c:v>Mayo</c:v>
                </c:pt>
                <c:pt idx="3468">
                  <c:v>Mayo</c:v>
                </c:pt>
                <c:pt idx="3469">
                  <c:v>Mayo</c:v>
                </c:pt>
                <c:pt idx="3470">
                  <c:v>Mayo</c:v>
                </c:pt>
                <c:pt idx="3471">
                  <c:v>Mayo</c:v>
                </c:pt>
                <c:pt idx="3472">
                  <c:v>Mayo</c:v>
                </c:pt>
                <c:pt idx="3473">
                  <c:v>Mayo</c:v>
                </c:pt>
                <c:pt idx="3474">
                  <c:v>Mayo</c:v>
                </c:pt>
                <c:pt idx="3475">
                  <c:v>Mayo</c:v>
                </c:pt>
                <c:pt idx="3476">
                  <c:v>Mayo</c:v>
                </c:pt>
                <c:pt idx="3477">
                  <c:v>Mayo</c:v>
                </c:pt>
                <c:pt idx="3478">
                  <c:v>Mayo</c:v>
                </c:pt>
                <c:pt idx="3479">
                  <c:v>Mayo</c:v>
                </c:pt>
                <c:pt idx="3480">
                  <c:v>Mayo</c:v>
                </c:pt>
                <c:pt idx="3481">
                  <c:v>Mayo</c:v>
                </c:pt>
                <c:pt idx="3482">
                  <c:v>Mayo</c:v>
                </c:pt>
                <c:pt idx="3483">
                  <c:v>Mayo</c:v>
                </c:pt>
                <c:pt idx="3484">
                  <c:v>Mayo</c:v>
                </c:pt>
                <c:pt idx="3485">
                  <c:v>Mayo</c:v>
                </c:pt>
                <c:pt idx="3486">
                  <c:v>Mayo</c:v>
                </c:pt>
                <c:pt idx="3487">
                  <c:v>Mayo</c:v>
                </c:pt>
                <c:pt idx="3488">
                  <c:v>Mayo</c:v>
                </c:pt>
                <c:pt idx="3489">
                  <c:v>Mayo</c:v>
                </c:pt>
                <c:pt idx="3490">
                  <c:v>Mayo</c:v>
                </c:pt>
                <c:pt idx="3491">
                  <c:v>Mayo</c:v>
                </c:pt>
                <c:pt idx="3492">
                  <c:v>Mayo</c:v>
                </c:pt>
                <c:pt idx="3493">
                  <c:v>Mayo</c:v>
                </c:pt>
                <c:pt idx="3494">
                  <c:v>Mayo</c:v>
                </c:pt>
                <c:pt idx="3495">
                  <c:v>Mayo</c:v>
                </c:pt>
                <c:pt idx="3496">
                  <c:v>Mayo</c:v>
                </c:pt>
                <c:pt idx="3497">
                  <c:v>Mayo</c:v>
                </c:pt>
                <c:pt idx="3498">
                  <c:v>Mayo</c:v>
                </c:pt>
                <c:pt idx="3499">
                  <c:v>Mayo</c:v>
                </c:pt>
                <c:pt idx="3500">
                  <c:v>Mayo</c:v>
                </c:pt>
                <c:pt idx="3501">
                  <c:v>Mayo</c:v>
                </c:pt>
                <c:pt idx="3502">
                  <c:v>Mayo</c:v>
                </c:pt>
                <c:pt idx="3503">
                  <c:v>Mayo</c:v>
                </c:pt>
                <c:pt idx="3504">
                  <c:v>Mayo</c:v>
                </c:pt>
                <c:pt idx="3505">
                  <c:v>Mayo</c:v>
                </c:pt>
                <c:pt idx="3506">
                  <c:v>Mayo</c:v>
                </c:pt>
                <c:pt idx="3507">
                  <c:v>Mayo</c:v>
                </c:pt>
                <c:pt idx="3508">
                  <c:v>Mayo</c:v>
                </c:pt>
                <c:pt idx="3509">
                  <c:v>Mayo</c:v>
                </c:pt>
                <c:pt idx="3510">
                  <c:v>Mayo</c:v>
                </c:pt>
                <c:pt idx="3511">
                  <c:v>Mayo</c:v>
                </c:pt>
                <c:pt idx="3512">
                  <c:v>Mayo</c:v>
                </c:pt>
                <c:pt idx="3513">
                  <c:v>Mayo</c:v>
                </c:pt>
                <c:pt idx="3514">
                  <c:v>Mayo</c:v>
                </c:pt>
                <c:pt idx="3515">
                  <c:v>Mayo</c:v>
                </c:pt>
                <c:pt idx="3516">
                  <c:v>Mayo</c:v>
                </c:pt>
                <c:pt idx="3517">
                  <c:v>Mayo</c:v>
                </c:pt>
                <c:pt idx="3518">
                  <c:v>Mayo</c:v>
                </c:pt>
                <c:pt idx="3519">
                  <c:v>Mayo</c:v>
                </c:pt>
                <c:pt idx="3520">
                  <c:v>Mayo</c:v>
                </c:pt>
                <c:pt idx="3521">
                  <c:v>Mayo</c:v>
                </c:pt>
                <c:pt idx="3522">
                  <c:v>Mayo</c:v>
                </c:pt>
                <c:pt idx="3523">
                  <c:v>Mayo</c:v>
                </c:pt>
                <c:pt idx="3524">
                  <c:v>Mayo</c:v>
                </c:pt>
                <c:pt idx="3525">
                  <c:v>Mayo</c:v>
                </c:pt>
                <c:pt idx="3526">
                  <c:v>Mayo</c:v>
                </c:pt>
                <c:pt idx="3527">
                  <c:v>Mayo</c:v>
                </c:pt>
                <c:pt idx="3528">
                  <c:v>Mayo</c:v>
                </c:pt>
                <c:pt idx="3529">
                  <c:v>Mayo</c:v>
                </c:pt>
                <c:pt idx="3530">
                  <c:v>Mayo</c:v>
                </c:pt>
                <c:pt idx="3531">
                  <c:v>Mayo</c:v>
                </c:pt>
                <c:pt idx="3532">
                  <c:v>Mayo</c:v>
                </c:pt>
                <c:pt idx="3533">
                  <c:v>Mayo</c:v>
                </c:pt>
                <c:pt idx="3534">
                  <c:v>Mayo</c:v>
                </c:pt>
                <c:pt idx="3535">
                  <c:v>Mayo</c:v>
                </c:pt>
                <c:pt idx="3536">
                  <c:v>Mayo</c:v>
                </c:pt>
                <c:pt idx="3537">
                  <c:v>Mayo</c:v>
                </c:pt>
                <c:pt idx="3538">
                  <c:v>Mayo</c:v>
                </c:pt>
                <c:pt idx="3539">
                  <c:v>Mayo</c:v>
                </c:pt>
                <c:pt idx="3540">
                  <c:v>Mayo</c:v>
                </c:pt>
                <c:pt idx="3541">
                  <c:v>Mayo</c:v>
                </c:pt>
                <c:pt idx="3542">
                  <c:v>Mayo</c:v>
                </c:pt>
                <c:pt idx="3543">
                  <c:v>Mayo</c:v>
                </c:pt>
                <c:pt idx="3544">
                  <c:v>Mayo</c:v>
                </c:pt>
                <c:pt idx="3545">
                  <c:v>Mayo</c:v>
                </c:pt>
                <c:pt idx="3546">
                  <c:v>Mayo</c:v>
                </c:pt>
                <c:pt idx="3547">
                  <c:v>Mayo</c:v>
                </c:pt>
                <c:pt idx="3548">
                  <c:v>Mayo</c:v>
                </c:pt>
                <c:pt idx="3549">
                  <c:v>Mayo</c:v>
                </c:pt>
                <c:pt idx="3550">
                  <c:v>Mayo</c:v>
                </c:pt>
                <c:pt idx="3551">
                  <c:v>Mayo</c:v>
                </c:pt>
                <c:pt idx="3552">
                  <c:v>Mayo</c:v>
                </c:pt>
                <c:pt idx="3553">
                  <c:v>Mayo</c:v>
                </c:pt>
                <c:pt idx="3554">
                  <c:v>Mayo</c:v>
                </c:pt>
                <c:pt idx="3555">
                  <c:v>Mayo</c:v>
                </c:pt>
                <c:pt idx="3556">
                  <c:v>Mayo</c:v>
                </c:pt>
                <c:pt idx="3557">
                  <c:v>Mayo</c:v>
                </c:pt>
                <c:pt idx="3558">
                  <c:v>Mayo</c:v>
                </c:pt>
                <c:pt idx="3559">
                  <c:v>Mayo</c:v>
                </c:pt>
                <c:pt idx="3560">
                  <c:v>Mayo</c:v>
                </c:pt>
                <c:pt idx="3561">
                  <c:v>Mayo</c:v>
                </c:pt>
                <c:pt idx="3562">
                  <c:v>Mayo</c:v>
                </c:pt>
                <c:pt idx="3563">
                  <c:v>Mayo</c:v>
                </c:pt>
                <c:pt idx="3564">
                  <c:v>Mayo</c:v>
                </c:pt>
                <c:pt idx="3565">
                  <c:v>Mayo</c:v>
                </c:pt>
                <c:pt idx="3566">
                  <c:v>Mayo</c:v>
                </c:pt>
                <c:pt idx="3567">
                  <c:v>Mayo</c:v>
                </c:pt>
                <c:pt idx="3568">
                  <c:v>Mayo</c:v>
                </c:pt>
                <c:pt idx="3569">
                  <c:v>Mayo</c:v>
                </c:pt>
                <c:pt idx="3570">
                  <c:v>Mayo</c:v>
                </c:pt>
                <c:pt idx="3571">
                  <c:v>Mayo</c:v>
                </c:pt>
                <c:pt idx="3572">
                  <c:v>Mayo</c:v>
                </c:pt>
                <c:pt idx="3573">
                  <c:v>Mayo</c:v>
                </c:pt>
                <c:pt idx="3574">
                  <c:v>Mayo</c:v>
                </c:pt>
                <c:pt idx="3575">
                  <c:v>Mayo</c:v>
                </c:pt>
                <c:pt idx="3576">
                  <c:v>Mayo</c:v>
                </c:pt>
                <c:pt idx="3577">
                  <c:v>Mayo</c:v>
                </c:pt>
                <c:pt idx="3578">
                  <c:v>Mayo</c:v>
                </c:pt>
                <c:pt idx="3579">
                  <c:v>Mayo</c:v>
                </c:pt>
                <c:pt idx="3580">
                  <c:v>Mayo</c:v>
                </c:pt>
                <c:pt idx="3581">
                  <c:v>Mayo</c:v>
                </c:pt>
                <c:pt idx="3582">
                  <c:v>Mayo</c:v>
                </c:pt>
                <c:pt idx="3583">
                  <c:v>Mayo</c:v>
                </c:pt>
                <c:pt idx="3584">
                  <c:v>Mayo</c:v>
                </c:pt>
                <c:pt idx="3585">
                  <c:v>Mayo</c:v>
                </c:pt>
                <c:pt idx="3586">
                  <c:v>Mayo</c:v>
                </c:pt>
                <c:pt idx="3587">
                  <c:v>Mayo</c:v>
                </c:pt>
                <c:pt idx="3588">
                  <c:v>Mayo</c:v>
                </c:pt>
                <c:pt idx="3589">
                  <c:v>Mayo</c:v>
                </c:pt>
                <c:pt idx="3590">
                  <c:v>Mayo</c:v>
                </c:pt>
                <c:pt idx="3591">
                  <c:v>Mayo</c:v>
                </c:pt>
                <c:pt idx="3592">
                  <c:v>Mayo</c:v>
                </c:pt>
                <c:pt idx="3593">
                  <c:v>Mayo</c:v>
                </c:pt>
                <c:pt idx="3594">
                  <c:v>Mayo</c:v>
                </c:pt>
                <c:pt idx="3595">
                  <c:v>Mayo</c:v>
                </c:pt>
                <c:pt idx="3596">
                  <c:v>Mayo</c:v>
                </c:pt>
                <c:pt idx="3597">
                  <c:v>Mayo</c:v>
                </c:pt>
                <c:pt idx="3598">
                  <c:v>Mayo</c:v>
                </c:pt>
                <c:pt idx="3599">
                  <c:v>Mayo</c:v>
                </c:pt>
                <c:pt idx="3600">
                  <c:v>Mayo</c:v>
                </c:pt>
                <c:pt idx="3601">
                  <c:v>Mayo</c:v>
                </c:pt>
                <c:pt idx="3602">
                  <c:v>Mayo</c:v>
                </c:pt>
                <c:pt idx="3603">
                  <c:v>Mayo</c:v>
                </c:pt>
                <c:pt idx="3604">
                  <c:v>Mayo</c:v>
                </c:pt>
                <c:pt idx="3605">
                  <c:v>Mayo</c:v>
                </c:pt>
                <c:pt idx="3606">
                  <c:v>Mayo</c:v>
                </c:pt>
                <c:pt idx="3607">
                  <c:v>Mayo</c:v>
                </c:pt>
                <c:pt idx="3608">
                  <c:v>Mayo</c:v>
                </c:pt>
                <c:pt idx="3609">
                  <c:v>Mayo</c:v>
                </c:pt>
                <c:pt idx="3610">
                  <c:v>Mayo</c:v>
                </c:pt>
                <c:pt idx="3611">
                  <c:v>Mayo</c:v>
                </c:pt>
                <c:pt idx="3612">
                  <c:v>Mayo</c:v>
                </c:pt>
                <c:pt idx="3613">
                  <c:v>Mayo</c:v>
                </c:pt>
                <c:pt idx="3614">
                  <c:v>Mayo</c:v>
                </c:pt>
                <c:pt idx="3615">
                  <c:v>Mayo</c:v>
                </c:pt>
                <c:pt idx="3616">
                  <c:v>Mayo</c:v>
                </c:pt>
                <c:pt idx="3617">
                  <c:v>Mayo</c:v>
                </c:pt>
                <c:pt idx="3618">
                  <c:v>Mayo</c:v>
                </c:pt>
                <c:pt idx="3619">
                  <c:v>Mayo</c:v>
                </c:pt>
                <c:pt idx="3620">
                  <c:v>Mayo</c:v>
                </c:pt>
                <c:pt idx="3621">
                  <c:v>Mayo</c:v>
                </c:pt>
                <c:pt idx="3622">
                  <c:v>Mayo</c:v>
                </c:pt>
                <c:pt idx="3623">
                  <c:v>Junio</c:v>
                </c:pt>
                <c:pt idx="3624">
                  <c:v>Junio</c:v>
                </c:pt>
                <c:pt idx="3625">
                  <c:v>Junio</c:v>
                </c:pt>
                <c:pt idx="3626">
                  <c:v>Junio</c:v>
                </c:pt>
                <c:pt idx="3627">
                  <c:v>Junio</c:v>
                </c:pt>
                <c:pt idx="3628">
                  <c:v>Junio</c:v>
                </c:pt>
                <c:pt idx="3629">
                  <c:v>Junio</c:v>
                </c:pt>
                <c:pt idx="3630">
                  <c:v>Junio</c:v>
                </c:pt>
                <c:pt idx="3631">
                  <c:v>Junio</c:v>
                </c:pt>
                <c:pt idx="3632">
                  <c:v>Junio</c:v>
                </c:pt>
                <c:pt idx="3633">
                  <c:v>Junio</c:v>
                </c:pt>
                <c:pt idx="3634">
                  <c:v>Junio</c:v>
                </c:pt>
                <c:pt idx="3635">
                  <c:v>Junio</c:v>
                </c:pt>
                <c:pt idx="3636">
                  <c:v>Junio</c:v>
                </c:pt>
                <c:pt idx="3637">
                  <c:v>Junio</c:v>
                </c:pt>
                <c:pt idx="3638">
                  <c:v>Junio</c:v>
                </c:pt>
                <c:pt idx="3639">
                  <c:v>Junio</c:v>
                </c:pt>
                <c:pt idx="3640">
                  <c:v>Junio</c:v>
                </c:pt>
                <c:pt idx="3641">
                  <c:v>Junio</c:v>
                </c:pt>
                <c:pt idx="3642">
                  <c:v>Junio</c:v>
                </c:pt>
                <c:pt idx="3643">
                  <c:v>Junio</c:v>
                </c:pt>
                <c:pt idx="3644">
                  <c:v>Junio</c:v>
                </c:pt>
                <c:pt idx="3645">
                  <c:v>Junio</c:v>
                </c:pt>
                <c:pt idx="3646">
                  <c:v>Junio</c:v>
                </c:pt>
                <c:pt idx="3647">
                  <c:v>Junio</c:v>
                </c:pt>
                <c:pt idx="3648">
                  <c:v>Junio</c:v>
                </c:pt>
                <c:pt idx="3649">
                  <c:v>Junio</c:v>
                </c:pt>
                <c:pt idx="3650">
                  <c:v>Junio</c:v>
                </c:pt>
                <c:pt idx="3651">
                  <c:v>Junio</c:v>
                </c:pt>
                <c:pt idx="3652">
                  <c:v>Junio</c:v>
                </c:pt>
                <c:pt idx="3653">
                  <c:v>Junio</c:v>
                </c:pt>
                <c:pt idx="3654">
                  <c:v>Junio</c:v>
                </c:pt>
                <c:pt idx="3655">
                  <c:v>Junio</c:v>
                </c:pt>
                <c:pt idx="3656">
                  <c:v>Junio</c:v>
                </c:pt>
                <c:pt idx="3657">
                  <c:v>Junio</c:v>
                </c:pt>
                <c:pt idx="3658">
                  <c:v>Junio</c:v>
                </c:pt>
                <c:pt idx="3659">
                  <c:v>Junio</c:v>
                </c:pt>
                <c:pt idx="3660">
                  <c:v>Junio</c:v>
                </c:pt>
                <c:pt idx="3661">
                  <c:v>Junio</c:v>
                </c:pt>
                <c:pt idx="3662">
                  <c:v>Junio</c:v>
                </c:pt>
                <c:pt idx="3663">
                  <c:v>Junio</c:v>
                </c:pt>
                <c:pt idx="3664">
                  <c:v>Junio</c:v>
                </c:pt>
                <c:pt idx="3665">
                  <c:v>Junio</c:v>
                </c:pt>
                <c:pt idx="3666">
                  <c:v>Junio</c:v>
                </c:pt>
                <c:pt idx="3667">
                  <c:v>Junio</c:v>
                </c:pt>
                <c:pt idx="3668">
                  <c:v>Junio</c:v>
                </c:pt>
                <c:pt idx="3669">
                  <c:v>Junio</c:v>
                </c:pt>
                <c:pt idx="3670">
                  <c:v>Junio</c:v>
                </c:pt>
                <c:pt idx="3671">
                  <c:v>Junio</c:v>
                </c:pt>
                <c:pt idx="3672">
                  <c:v>Junio</c:v>
                </c:pt>
                <c:pt idx="3673">
                  <c:v>Junio</c:v>
                </c:pt>
                <c:pt idx="3674">
                  <c:v>Junio</c:v>
                </c:pt>
                <c:pt idx="3675">
                  <c:v>Junio</c:v>
                </c:pt>
                <c:pt idx="3676">
                  <c:v>Junio</c:v>
                </c:pt>
                <c:pt idx="3677">
                  <c:v>Junio</c:v>
                </c:pt>
                <c:pt idx="3678">
                  <c:v>Junio</c:v>
                </c:pt>
                <c:pt idx="3679">
                  <c:v>Junio</c:v>
                </c:pt>
                <c:pt idx="3680">
                  <c:v>Junio</c:v>
                </c:pt>
                <c:pt idx="3681">
                  <c:v>Junio</c:v>
                </c:pt>
                <c:pt idx="3682">
                  <c:v>Junio</c:v>
                </c:pt>
                <c:pt idx="3683">
                  <c:v>Junio</c:v>
                </c:pt>
                <c:pt idx="3684">
                  <c:v>Junio</c:v>
                </c:pt>
                <c:pt idx="3685">
                  <c:v>Junio</c:v>
                </c:pt>
                <c:pt idx="3686">
                  <c:v>Junio</c:v>
                </c:pt>
                <c:pt idx="3687">
                  <c:v>Junio</c:v>
                </c:pt>
                <c:pt idx="3688">
                  <c:v>Junio</c:v>
                </c:pt>
                <c:pt idx="3689">
                  <c:v>Junio</c:v>
                </c:pt>
                <c:pt idx="3690">
                  <c:v>Junio</c:v>
                </c:pt>
                <c:pt idx="3691">
                  <c:v>Junio</c:v>
                </c:pt>
                <c:pt idx="3692">
                  <c:v>Junio</c:v>
                </c:pt>
                <c:pt idx="3693">
                  <c:v>Junio</c:v>
                </c:pt>
                <c:pt idx="3694">
                  <c:v>Junio</c:v>
                </c:pt>
                <c:pt idx="3695">
                  <c:v>Junio</c:v>
                </c:pt>
                <c:pt idx="3696">
                  <c:v>Junio</c:v>
                </c:pt>
                <c:pt idx="3697">
                  <c:v>Junio</c:v>
                </c:pt>
                <c:pt idx="3698">
                  <c:v>Junio</c:v>
                </c:pt>
                <c:pt idx="3699">
                  <c:v>Junio</c:v>
                </c:pt>
                <c:pt idx="3700">
                  <c:v>Junio</c:v>
                </c:pt>
                <c:pt idx="3701">
                  <c:v>Junio</c:v>
                </c:pt>
                <c:pt idx="3702">
                  <c:v>Junio</c:v>
                </c:pt>
                <c:pt idx="3703">
                  <c:v>Junio</c:v>
                </c:pt>
                <c:pt idx="3704">
                  <c:v>Junio</c:v>
                </c:pt>
                <c:pt idx="3705">
                  <c:v>Junio</c:v>
                </c:pt>
                <c:pt idx="3706">
                  <c:v>Junio</c:v>
                </c:pt>
                <c:pt idx="3707">
                  <c:v>Junio</c:v>
                </c:pt>
                <c:pt idx="3708">
                  <c:v>Junio</c:v>
                </c:pt>
                <c:pt idx="3709">
                  <c:v>Junio</c:v>
                </c:pt>
                <c:pt idx="3710">
                  <c:v>Junio</c:v>
                </c:pt>
                <c:pt idx="3711">
                  <c:v>Junio</c:v>
                </c:pt>
                <c:pt idx="3712">
                  <c:v>Junio</c:v>
                </c:pt>
                <c:pt idx="3713">
                  <c:v>Junio</c:v>
                </c:pt>
                <c:pt idx="3714">
                  <c:v>Junio</c:v>
                </c:pt>
                <c:pt idx="3715">
                  <c:v>Junio</c:v>
                </c:pt>
                <c:pt idx="3716">
                  <c:v>Junio</c:v>
                </c:pt>
                <c:pt idx="3717">
                  <c:v>Junio</c:v>
                </c:pt>
                <c:pt idx="3718">
                  <c:v>Junio</c:v>
                </c:pt>
                <c:pt idx="3719">
                  <c:v>Junio</c:v>
                </c:pt>
                <c:pt idx="3720">
                  <c:v>Junio</c:v>
                </c:pt>
                <c:pt idx="3721">
                  <c:v>Junio</c:v>
                </c:pt>
                <c:pt idx="3722">
                  <c:v>Junio</c:v>
                </c:pt>
                <c:pt idx="3723">
                  <c:v>Junio</c:v>
                </c:pt>
                <c:pt idx="3724">
                  <c:v>Junio</c:v>
                </c:pt>
                <c:pt idx="3725">
                  <c:v>Junio</c:v>
                </c:pt>
                <c:pt idx="3726">
                  <c:v>Junio</c:v>
                </c:pt>
                <c:pt idx="3727">
                  <c:v>Junio</c:v>
                </c:pt>
                <c:pt idx="3728">
                  <c:v>Junio</c:v>
                </c:pt>
                <c:pt idx="3729">
                  <c:v>Junio</c:v>
                </c:pt>
                <c:pt idx="3730">
                  <c:v>Junio</c:v>
                </c:pt>
                <c:pt idx="3731">
                  <c:v>Junio</c:v>
                </c:pt>
                <c:pt idx="3732">
                  <c:v>Junio</c:v>
                </c:pt>
                <c:pt idx="3733">
                  <c:v>Junio</c:v>
                </c:pt>
                <c:pt idx="3734">
                  <c:v>Junio</c:v>
                </c:pt>
                <c:pt idx="3735">
                  <c:v>Junio</c:v>
                </c:pt>
                <c:pt idx="3736">
                  <c:v>Junio</c:v>
                </c:pt>
                <c:pt idx="3737">
                  <c:v>Junio</c:v>
                </c:pt>
                <c:pt idx="3738">
                  <c:v>Junio</c:v>
                </c:pt>
                <c:pt idx="3739">
                  <c:v>Junio</c:v>
                </c:pt>
                <c:pt idx="3740">
                  <c:v>Junio</c:v>
                </c:pt>
                <c:pt idx="3741">
                  <c:v>Junio</c:v>
                </c:pt>
                <c:pt idx="3742">
                  <c:v>Junio</c:v>
                </c:pt>
                <c:pt idx="3743">
                  <c:v>Junio</c:v>
                </c:pt>
                <c:pt idx="3744">
                  <c:v>Junio</c:v>
                </c:pt>
                <c:pt idx="3745">
                  <c:v>Junio</c:v>
                </c:pt>
                <c:pt idx="3746">
                  <c:v>Junio</c:v>
                </c:pt>
                <c:pt idx="3747">
                  <c:v>Junio</c:v>
                </c:pt>
                <c:pt idx="3748">
                  <c:v>Junio</c:v>
                </c:pt>
                <c:pt idx="3749">
                  <c:v>Junio</c:v>
                </c:pt>
                <c:pt idx="3750">
                  <c:v>Junio</c:v>
                </c:pt>
                <c:pt idx="3751">
                  <c:v>Junio</c:v>
                </c:pt>
                <c:pt idx="3752">
                  <c:v>Junio</c:v>
                </c:pt>
                <c:pt idx="3753">
                  <c:v>Junio</c:v>
                </c:pt>
                <c:pt idx="3754">
                  <c:v>Junio</c:v>
                </c:pt>
                <c:pt idx="3755">
                  <c:v>Junio</c:v>
                </c:pt>
                <c:pt idx="3756">
                  <c:v>Junio</c:v>
                </c:pt>
                <c:pt idx="3757">
                  <c:v>Junio</c:v>
                </c:pt>
                <c:pt idx="3758">
                  <c:v>Junio</c:v>
                </c:pt>
                <c:pt idx="3759">
                  <c:v>Junio</c:v>
                </c:pt>
                <c:pt idx="3760">
                  <c:v>Junio</c:v>
                </c:pt>
                <c:pt idx="3761">
                  <c:v>Junio</c:v>
                </c:pt>
                <c:pt idx="3762">
                  <c:v>Junio</c:v>
                </c:pt>
                <c:pt idx="3763">
                  <c:v>Junio</c:v>
                </c:pt>
                <c:pt idx="3764">
                  <c:v>Junio</c:v>
                </c:pt>
                <c:pt idx="3765">
                  <c:v>Junio</c:v>
                </c:pt>
                <c:pt idx="3766">
                  <c:v>Junio</c:v>
                </c:pt>
                <c:pt idx="3767">
                  <c:v>Junio</c:v>
                </c:pt>
                <c:pt idx="3768">
                  <c:v>Junio</c:v>
                </c:pt>
                <c:pt idx="3769">
                  <c:v>Junio</c:v>
                </c:pt>
                <c:pt idx="3770">
                  <c:v>Junio</c:v>
                </c:pt>
                <c:pt idx="3771">
                  <c:v>Junio</c:v>
                </c:pt>
                <c:pt idx="3772">
                  <c:v>Junio</c:v>
                </c:pt>
                <c:pt idx="3773">
                  <c:v>Junio</c:v>
                </c:pt>
                <c:pt idx="3774">
                  <c:v>Junio</c:v>
                </c:pt>
                <c:pt idx="3775">
                  <c:v>Junio</c:v>
                </c:pt>
                <c:pt idx="3776">
                  <c:v>Junio</c:v>
                </c:pt>
                <c:pt idx="3777">
                  <c:v>Junio</c:v>
                </c:pt>
                <c:pt idx="3778">
                  <c:v>Junio</c:v>
                </c:pt>
                <c:pt idx="3779">
                  <c:v>Junio</c:v>
                </c:pt>
                <c:pt idx="3780">
                  <c:v>Junio</c:v>
                </c:pt>
                <c:pt idx="3781">
                  <c:v>Junio</c:v>
                </c:pt>
                <c:pt idx="3782">
                  <c:v>Junio</c:v>
                </c:pt>
                <c:pt idx="3783">
                  <c:v>Junio</c:v>
                </c:pt>
                <c:pt idx="3784">
                  <c:v>Junio</c:v>
                </c:pt>
                <c:pt idx="3785">
                  <c:v>Junio</c:v>
                </c:pt>
                <c:pt idx="3786">
                  <c:v>Junio</c:v>
                </c:pt>
                <c:pt idx="3787">
                  <c:v>Junio</c:v>
                </c:pt>
                <c:pt idx="3788">
                  <c:v>Junio</c:v>
                </c:pt>
                <c:pt idx="3789">
                  <c:v>Junio</c:v>
                </c:pt>
                <c:pt idx="3790">
                  <c:v>Junio</c:v>
                </c:pt>
                <c:pt idx="3791">
                  <c:v>Junio</c:v>
                </c:pt>
                <c:pt idx="3792">
                  <c:v>Junio</c:v>
                </c:pt>
                <c:pt idx="3793">
                  <c:v>Junio</c:v>
                </c:pt>
                <c:pt idx="3794">
                  <c:v>Junio</c:v>
                </c:pt>
                <c:pt idx="3795">
                  <c:v>Junio</c:v>
                </c:pt>
                <c:pt idx="3796">
                  <c:v>Junio</c:v>
                </c:pt>
                <c:pt idx="3797">
                  <c:v>Junio</c:v>
                </c:pt>
                <c:pt idx="3798">
                  <c:v>Junio</c:v>
                </c:pt>
                <c:pt idx="3799">
                  <c:v>Junio</c:v>
                </c:pt>
                <c:pt idx="3800">
                  <c:v>Junio</c:v>
                </c:pt>
                <c:pt idx="3801">
                  <c:v>Junio</c:v>
                </c:pt>
                <c:pt idx="3802">
                  <c:v>Junio</c:v>
                </c:pt>
                <c:pt idx="3803">
                  <c:v>Junio</c:v>
                </c:pt>
                <c:pt idx="3804">
                  <c:v>Junio</c:v>
                </c:pt>
                <c:pt idx="3805">
                  <c:v>Junio</c:v>
                </c:pt>
                <c:pt idx="3806">
                  <c:v>Junio</c:v>
                </c:pt>
                <c:pt idx="3807">
                  <c:v>Junio</c:v>
                </c:pt>
                <c:pt idx="3808">
                  <c:v>Junio</c:v>
                </c:pt>
                <c:pt idx="3809">
                  <c:v>Junio</c:v>
                </c:pt>
                <c:pt idx="3810">
                  <c:v>Junio</c:v>
                </c:pt>
                <c:pt idx="3811">
                  <c:v>Junio</c:v>
                </c:pt>
                <c:pt idx="3812">
                  <c:v>Junio</c:v>
                </c:pt>
                <c:pt idx="3813">
                  <c:v>Junio</c:v>
                </c:pt>
                <c:pt idx="3814">
                  <c:v>Junio</c:v>
                </c:pt>
                <c:pt idx="3815">
                  <c:v>Junio</c:v>
                </c:pt>
                <c:pt idx="3816">
                  <c:v>Junio</c:v>
                </c:pt>
                <c:pt idx="3817">
                  <c:v>Junio</c:v>
                </c:pt>
                <c:pt idx="3818">
                  <c:v>Junio</c:v>
                </c:pt>
                <c:pt idx="3819">
                  <c:v>Junio</c:v>
                </c:pt>
                <c:pt idx="3820">
                  <c:v>Junio</c:v>
                </c:pt>
                <c:pt idx="3821">
                  <c:v>Junio</c:v>
                </c:pt>
                <c:pt idx="3822">
                  <c:v>Junio</c:v>
                </c:pt>
                <c:pt idx="3823">
                  <c:v>Junio</c:v>
                </c:pt>
                <c:pt idx="3824">
                  <c:v>Junio</c:v>
                </c:pt>
                <c:pt idx="3825">
                  <c:v>Junio</c:v>
                </c:pt>
                <c:pt idx="3826">
                  <c:v>Junio</c:v>
                </c:pt>
                <c:pt idx="3827">
                  <c:v>Junio</c:v>
                </c:pt>
                <c:pt idx="3828">
                  <c:v>Junio</c:v>
                </c:pt>
                <c:pt idx="3829">
                  <c:v>Junio</c:v>
                </c:pt>
                <c:pt idx="3830">
                  <c:v>Junio</c:v>
                </c:pt>
                <c:pt idx="3831">
                  <c:v>Junio</c:v>
                </c:pt>
                <c:pt idx="3832">
                  <c:v>Junio</c:v>
                </c:pt>
                <c:pt idx="3833">
                  <c:v>Junio</c:v>
                </c:pt>
                <c:pt idx="3834">
                  <c:v>Junio</c:v>
                </c:pt>
                <c:pt idx="3835">
                  <c:v>Junio</c:v>
                </c:pt>
                <c:pt idx="3836">
                  <c:v>Junio</c:v>
                </c:pt>
                <c:pt idx="3837">
                  <c:v>Junio</c:v>
                </c:pt>
                <c:pt idx="3838">
                  <c:v>Junio</c:v>
                </c:pt>
                <c:pt idx="3839">
                  <c:v>Junio</c:v>
                </c:pt>
                <c:pt idx="3840">
                  <c:v>Junio</c:v>
                </c:pt>
                <c:pt idx="3841">
                  <c:v>Junio</c:v>
                </c:pt>
                <c:pt idx="3842">
                  <c:v>Junio</c:v>
                </c:pt>
                <c:pt idx="3843">
                  <c:v>Junio</c:v>
                </c:pt>
                <c:pt idx="3844">
                  <c:v>Junio</c:v>
                </c:pt>
                <c:pt idx="3845">
                  <c:v>Junio</c:v>
                </c:pt>
                <c:pt idx="3846">
                  <c:v>Junio</c:v>
                </c:pt>
                <c:pt idx="3847">
                  <c:v>Junio</c:v>
                </c:pt>
                <c:pt idx="3848">
                  <c:v>Junio</c:v>
                </c:pt>
                <c:pt idx="3849">
                  <c:v>Junio</c:v>
                </c:pt>
                <c:pt idx="3850">
                  <c:v>Junio</c:v>
                </c:pt>
                <c:pt idx="3851">
                  <c:v>Junio</c:v>
                </c:pt>
                <c:pt idx="3852">
                  <c:v>Junio</c:v>
                </c:pt>
                <c:pt idx="3853">
                  <c:v>Junio</c:v>
                </c:pt>
                <c:pt idx="3854">
                  <c:v>Junio</c:v>
                </c:pt>
                <c:pt idx="3855">
                  <c:v>Junio</c:v>
                </c:pt>
                <c:pt idx="3856">
                  <c:v>Junio</c:v>
                </c:pt>
                <c:pt idx="3857">
                  <c:v>Junio</c:v>
                </c:pt>
                <c:pt idx="3858">
                  <c:v>Junio</c:v>
                </c:pt>
                <c:pt idx="3859">
                  <c:v>Junio</c:v>
                </c:pt>
                <c:pt idx="3860">
                  <c:v>Junio</c:v>
                </c:pt>
                <c:pt idx="3861">
                  <c:v>Junio</c:v>
                </c:pt>
                <c:pt idx="3862">
                  <c:v>Junio</c:v>
                </c:pt>
                <c:pt idx="3863">
                  <c:v>Junio</c:v>
                </c:pt>
                <c:pt idx="3864">
                  <c:v>Junio</c:v>
                </c:pt>
                <c:pt idx="3865">
                  <c:v>Junio</c:v>
                </c:pt>
                <c:pt idx="3866">
                  <c:v>Junio</c:v>
                </c:pt>
                <c:pt idx="3867">
                  <c:v>Junio</c:v>
                </c:pt>
                <c:pt idx="3868">
                  <c:v>Junio</c:v>
                </c:pt>
                <c:pt idx="3869">
                  <c:v>Junio</c:v>
                </c:pt>
                <c:pt idx="3870">
                  <c:v>Junio</c:v>
                </c:pt>
                <c:pt idx="3871">
                  <c:v>Junio</c:v>
                </c:pt>
                <c:pt idx="3872">
                  <c:v>Junio</c:v>
                </c:pt>
                <c:pt idx="3873">
                  <c:v>Junio</c:v>
                </c:pt>
                <c:pt idx="3874">
                  <c:v>Junio</c:v>
                </c:pt>
                <c:pt idx="3875">
                  <c:v>Junio</c:v>
                </c:pt>
                <c:pt idx="3876">
                  <c:v>Junio</c:v>
                </c:pt>
                <c:pt idx="3877">
                  <c:v>Junio</c:v>
                </c:pt>
                <c:pt idx="3878">
                  <c:v>Junio</c:v>
                </c:pt>
                <c:pt idx="3879">
                  <c:v>Junio</c:v>
                </c:pt>
                <c:pt idx="3880">
                  <c:v>Junio</c:v>
                </c:pt>
                <c:pt idx="3881">
                  <c:v>Junio</c:v>
                </c:pt>
                <c:pt idx="3882">
                  <c:v>Junio</c:v>
                </c:pt>
                <c:pt idx="3883">
                  <c:v>Junio</c:v>
                </c:pt>
                <c:pt idx="3884">
                  <c:v>Junio</c:v>
                </c:pt>
                <c:pt idx="3885">
                  <c:v>Junio</c:v>
                </c:pt>
                <c:pt idx="3886">
                  <c:v>Junio</c:v>
                </c:pt>
                <c:pt idx="3887">
                  <c:v>Junio</c:v>
                </c:pt>
                <c:pt idx="3888">
                  <c:v>Junio</c:v>
                </c:pt>
                <c:pt idx="3889">
                  <c:v>Junio</c:v>
                </c:pt>
                <c:pt idx="3890">
                  <c:v>Junio</c:v>
                </c:pt>
                <c:pt idx="3891">
                  <c:v>Junio</c:v>
                </c:pt>
                <c:pt idx="3892">
                  <c:v>Junio</c:v>
                </c:pt>
                <c:pt idx="3893">
                  <c:v>Junio</c:v>
                </c:pt>
                <c:pt idx="3894">
                  <c:v>Junio</c:v>
                </c:pt>
                <c:pt idx="3895">
                  <c:v>Junio</c:v>
                </c:pt>
                <c:pt idx="3896">
                  <c:v>Junio</c:v>
                </c:pt>
                <c:pt idx="3897">
                  <c:v>Junio</c:v>
                </c:pt>
                <c:pt idx="3898">
                  <c:v>Junio</c:v>
                </c:pt>
                <c:pt idx="3899">
                  <c:v>Junio</c:v>
                </c:pt>
                <c:pt idx="3900">
                  <c:v>Junio</c:v>
                </c:pt>
                <c:pt idx="3901">
                  <c:v>Junio</c:v>
                </c:pt>
                <c:pt idx="3902">
                  <c:v>Junio</c:v>
                </c:pt>
                <c:pt idx="3903">
                  <c:v>Junio</c:v>
                </c:pt>
                <c:pt idx="3904">
                  <c:v>Junio</c:v>
                </c:pt>
                <c:pt idx="3905">
                  <c:v>Junio</c:v>
                </c:pt>
                <c:pt idx="3906">
                  <c:v>Junio</c:v>
                </c:pt>
                <c:pt idx="3907">
                  <c:v>Junio</c:v>
                </c:pt>
                <c:pt idx="3908">
                  <c:v>Junio</c:v>
                </c:pt>
                <c:pt idx="3909">
                  <c:v>Junio</c:v>
                </c:pt>
                <c:pt idx="3910">
                  <c:v>Junio</c:v>
                </c:pt>
                <c:pt idx="3911">
                  <c:v>Junio</c:v>
                </c:pt>
                <c:pt idx="3912">
                  <c:v>Junio</c:v>
                </c:pt>
                <c:pt idx="3913">
                  <c:v>Junio</c:v>
                </c:pt>
                <c:pt idx="3914">
                  <c:v>Junio</c:v>
                </c:pt>
                <c:pt idx="3915">
                  <c:v>Junio</c:v>
                </c:pt>
                <c:pt idx="3916">
                  <c:v>Junio</c:v>
                </c:pt>
                <c:pt idx="3917">
                  <c:v>Junio</c:v>
                </c:pt>
                <c:pt idx="3918">
                  <c:v>Junio</c:v>
                </c:pt>
                <c:pt idx="3919">
                  <c:v>Junio</c:v>
                </c:pt>
                <c:pt idx="3920">
                  <c:v>Junio</c:v>
                </c:pt>
                <c:pt idx="3921">
                  <c:v>Junio</c:v>
                </c:pt>
                <c:pt idx="3922">
                  <c:v>Junio</c:v>
                </c:pt>
                <c:pt idx="3923">
                  <c:v>Junio</c:v>
                </c:pt>
                <c:pt idx="3924">
                  <c:v>Junio</c:v>
                </c:pt>
                <c:pt idx="3925">
                  <c:v>Junio</c:v>
                </c:pt>
                <c:pt idx="3926">
                  <c:v>Junio</c:v>
                </c:pt>
                <c:pt idx="3927">
                  <c:v>Junio</c:v>
                </c:pt>
                <c:pt idx="3928">
                  <c:v>Junio</c:v>
                </c:pt>
                <c:pt idx="3929">
                  <c:v>Junio</c:v>
                </c:pt>
                <c:pt idx="3930">
                  <c:v>Junio</c:v>
                </c:pt>
                <c:pt idx="3931">
                  <c:v>Junio</c:v>
                </c:pt>
                <c:pt idx="3932">
                  <c:v>Junio</c:v>
                </c:pt>
                <c:pt idx="3933">
                  <c:v>Junio</c:v>
                </c:pt>
                <c:pt idx="3934">
                  <c:v>Junio</c:v>
                </c:pt>
                <c:pt idx="3935">
                  <c:v>Junio</c:v>
                </c:pt>
                <c:pt idx="3936">
                  <c:v>Junio</c:v>
                </c:pt>
                <c:pt idx="3937">
                  <c:v>Junio</c:v>
                </c:pt>
                <c:pt idx="3938">
                  <c:v>Junio</c:v>
                </c:pt>
                <c:pt idx="3939">
                  <c:v>Junio</c:v>
                </c:pt>
                <c:pt idx="3940">
                  <c:v>Junio</c:v>
                </c:pt>
                <c:pt idx="3941">
                  <c:v>Junio</c:v>
                </c:pt>
                <c:pt idx="3942">
                  <c:v>Junio</c:v>
                </c:pt>
                <c:pt idx="3943">
                  <c:v>Junio</c:v>
                </c:pt>
                <c:pt idx="3944">
                  <c:v>Junio</c:v>
                </c:pt>
                <c:pt idx="3945">
                  <c:v>Junio</c:v>
                </c:pt>
                <c:pt idx="3946">
                  <c:v>Junio</c:v>
                </c:pt>
                <c:pt idx="3947">
                  <c:v>Junio</c:v>
                </c:pt>
                <c:pt idx="3948">
                  <c:v>Junio</c:v>
                </c:pt>
                <c:pt idx="3949">
                  <c:v>Junio</c:v>
                </c:pt>
                <c:pt idx="3950">
                  <c:v>Junio</c:v>
                </c:pt>
                <c:pt idx="3951">
                  <c:v>Junio</c:v>
                </c:pt>
                <c:pt idx="3952">
                  <c:v>Junio</c:v>
                </c:pt>
                <c:pt idx="3953">
                  <c:v>Junio</c:v>
                </c:pt>
                <c:pt idx="3954">
                  <c:v>Junio</c:v>
                </c:pt>
                <c:pt idx="3955">
                  <c:v>Junio</c:v>
                </c:pt>
                <c:pt idx="3956">
                  <c:v>Junio</c:v>
                </c:pt>
                <c:pt idx="3957">
                  <c:v>Junio</c:v>
                </c:pt>
                <c:pt idx="3958">
                  <c:v>Junio</c:v>
                </c:pt>
                <c:pt idx="3959">
                  <c:v>Junio</c:v>
                </c:pt>
                <c:pt idx="3960">
                  <c:v>Junio</c:v>
                </c:pt>
                <c:pt idx="3961">
                  <c:v>Junio</c:v>
                </c:pt>
                <c:pt idx="3962">
                  <c:v>Junio</c:v>
                </c:pt>
                <c:pt idx="3963">
                  <c:v>Junio</c:v>
                </c:pt>
                <c:pt idx="3964">
                  <c:v>Junio</c:v>
                </c:pt>
                <c:pt idx="3965">
                  <c:v>Junio</c:v>
                </c:pt>
                <c:pt idx="3966">
                  <c:v>Junio</c:v>
                </c:pt>
                <c:pt idx="3967">
                  <c:v>Junio</c:v>
                </c:pt>
                <c:pt idx="3968">
                  <c:v>Junio</c:v>
                </c:pt>
                <c:pt idx="3969">
                  <c:v>Junio</c:v>
                </c:pt>
                <c:pt idx="3970">
                  <c:v>Junio</c:v>
                </c:pt>
                <c:pt idx="3971">
                  <c:v>Junio</c:v>
                </c:pt>
                <c:pt idx="3972">
                  <c:v>Junio</c:v>
                </c:pt>
                <c:pt idx="3973">
                  <c:v>Junio</c:v>
                </c:pt>
                <c:pt idx="3974">
                  <c:v>Junio</c:v>
                </c:pt>
                <c:pt idx="3975">
                  <c:v>Junio</c:v>
                </c:pt>
                <c:pt idx="3976">
                  <c:v>Junio</c:v>
                </c:pt>
                <c:pt idx="3977">
                  <c:v>Junio</c:v>
                </c:pt>
                <c:pt idx="3978">
                  <c:v>Junio</c:v>
                </c:pt>
                <c:pt idx="3979">
                  <c:v>Junio</c:v>
                </c:pt>
                <c:pt idx="3980">
                  <c:v>Junio</c:v>
                </c:pt>
                <c:pt idx="3981">
                  <c:v>Junio</c:v>
                </c:pt>
                <c:pt idx="3982">
                  <c:v>Junio</c:v>
                </c:pt>
                <c:pt idx="3983">
                  <c:v>Junio</c:v>
                </c:pt>
                <c:pt idx="3984">
                  <c:v>Junio</c:v>
                </c:pt>
                <c:pt idx="3985">
                  <c:v>Junio</c:v>
                </c:pt>
                <c:pt idx="3986">
                  <c:v>Junio</c:v>
                </c:pt>
                <c:pt idx="3987">
                  <c:v>Junio</c:v>
                </c:pt>
                <c:pt idx="3988">
                  <c:v>Junio</c:v>
                </c:pt>
                <c:pt idx="3989">
                  <c:v>Junio</c:v>
                </c:pt>
                <c:pt idx="3990">
                  <c:v>Junio</c:v>
                </c:pt>
                <c:pt idx="3991">
                  <c:v>Junio</c:v>
                </c:pt>
                <c:pt idx="3992">
                  <c:v>Junio</c:v>
                </c:pt>
                <c:pt idx="3993">
                  <c:v>Junio</c:v>
                </c:pt>
                <c:pt idx="3994">
                  <c:v>Junio</c:v>
                </c:pt>
                <c:pt idx="3995">
                  <c:v>Junio</c:v>
                </c:pt>
                <c:pt idx="3996">
                  <c:v>Junio</c:v>
                </c:pt>
                <c:pt idx="3997">
                  <c:v>Junio</c:v>
                </c:pt>
                <c:pt idx="3998">
                  <c:v>Junio</c:v>
                </c:pt>
                <c:pt idx="3999">
                  <c:v>Junio</c:v>
                </c:pt>
                <c:pt idx="4000">
                  <c:v>Junio</c:v>
                </c:pt>
                <c:pt idx="4001">
                  <c:v>Junio</c:v>
                </c:pt>
                <c:pt idx="4002">
                  <c:v>Junio</c:v>
                </c:pt>
                <c:pt idx="4003">
                  <c:v>Junio</c:v>
                </c:pt>
                <c:pt idx="4004">
                  <c:v>Junio</c:v>
                </c:pt>
                <c:pt idx="4005">
                  <c:v>Junio</c:v>
                </c:pt>
                <c:pt idx="4006">
                  <c:v>Junio</c:v>
                </c:pt>
                <c:pt idx="4007">
                  <c:v>Junio</c:v>
                </c:pt>
                <c:pt idx="4008">
                  <c:v>Junio</c:v>
                </c:pt>
                <c:pt idx="4009">
                  <c:v>Junio</c:v>
                </c:pt>
                <c:pt idx="4010">
                  <c:v>Junio</c:v>
                </c:pt>
                <c:pt idx="4011">
                  <c:v>Junio</c:v>
                </c:pt>
                <c:pt idx="4012">
                  <c:v>Junio</c:v>
                </c:pt>
                <c:pt idx="4013">
                  <c:v>Junio</c:v>
                </c:pt>
                <c:pt idx="4014">
                  <c:v>Junio</c:v>
                </c:pt>
                <c:pt idx="4015">
                  <c:v>Junio</c:v>
                </c:pt>
                <c:pt idx="4016">
                  <c:v>Junio</c:v>
                </c:pt>
                <c:pt idx="4017">
                  <c:v>Junio</c:v>
                </c:pt>
                <c:pt idx="4018">
                  <c:v>Junio</c:v>
                </c:pt>
                <c:pt idx="4019">
                  <c:v>Junio</c:v>
                </c:pt>
                <c:pt idx="4020">
                  <c:v>Junio</c:v>
                </c:pt>
                <c:pt idx="4021">
                  <c:v>Junio</c:v>
                </c:pt>
                <c:pt idx="4022">
                  <c:v>Junio</c:v>
                </c:pt>
                <c:pt idx="4023">
                  <c:v>Junio</c:v>
                </c:pt>
                <c:pt idx="4024">
                  <c:v>Junio</c:v>
                </c:pt>
                <c:pt idx="4025">
                  <c:v>Junio</c:v>
                </c:pt>
                <c:pt idx="4026">
                  <c:v>Junio</c:v>
                </c:pt>
                <c:pt idx="4027">
                  <c:v>Junio</c:v>
                </c:pt>
                <c:pt idx="4028">
                  <c:v>Junio</c:v>
                </c:pt>
                <c:pt idx="4029">
                  <c:v>Junio</c:v>
                </c:pt>
                <c:pt idx="4030">
                  <c:v>Junio</c:v>
                </c:pt>
                <c:pt idx="4031">
                  <c:v>Junio</c:v>
                </c:pt>
                <c:pt idx="4032">
                  <c:v>Junio</c:v>
                </c:pt>
                <c:pt idx="4033">
                  <c:v>Junio</c:v>
                </c:pt>
                <c:pt idx="4034">
                  <c:v>Junio</c:v>
                </c:pt>
                <c:pt idx="4035">
                  <c:v>Junio</c:v>
                </c:pt>
                <c:pt idx="4036">
                  <c:v>Junio</c:v>
                </c:pt>
                <c:pt idx="4037">
                  <c:v>Junio</c:v>
                </c:pt>
                <c:pt idx="4038">
                  <c:v>Junio</c:v>
                </c:pt>
                <c:pt idx="4039">
                  <c:v>Junio</c:v>
                </c:pt>
                <c:pt idx="4040">
                  <c:v>Junio</c:v>
                </c:pt>
                <c:pt idx="4041">
                  <c:v>Junio</c:v>
                </c:pt>
                <c:pt idx="4042">
                  <c:v>Junio</c:v>
                </c:pt>
                <c:pt idx="4043">
                  <c:v>Junio</c:v>
                </c:pt>
                <c:pt idx="4044">
                  <c:v>Junio</c:v>
                </c:pt>
                <c:pt idx="4045">
                  <c:v>Junio</c:v>
                </c:pt>
                <c:pt idx="4046">
                  <c:v>Junio</c:v>
                </c:pt>
                <c:pt idx="4047">
                  <c:v>Junio</c:v>
                </c:pt>
                <c:pt idx="4048">
                  <c:v>Junio</c:v>
                </c:pt>
                <c:pt idx="4049">
                  <c:v>Junio</c:v>
                </c:pt>
                <c:pt idx="4050">
                  <c:v>Junio</c:v>
                </c:pt>
                <c:pt idx="4051">
                  <c:v>Junio</c:v>
                </c:pt>
                <c:pt idx="4052">
                  <c:v>Junio</c:v>
                </c:pt>
                <c:pt idx="4053">
                  <c:v>Junio</c:v>
                </c:pt>
                <c:pt idx="4054">
                  <c:v>Junio</c:v>
                </c:pt>
                <c:pt idx="4055">
                  <c:v>Junio</c:v>
                </c:pt>
                <c:pt idx="4056">
                  <c:v>Junio</c:v>
                </c:pt>
                <c:pt idx="4057">
                  <c:v>Junio</c:v>
                </c:pt>
                <c:pt idx="4058">
                  <c:v>Junio</c:v>
                </c:pt>
                <c:pt idx="4059">
                  <c:v>Junio</c:v>
                </c:pt>
                <c:pt idx="4060">
                  <c:v>Junio</c:v>
                </c:pt>
                <c:pt idx="4061">
                  <c:v>Junio</c:v>
                </c:pt>
                <c:pt idx="4062">
                  <c:v>Junio</c:v>
                </c:pt>
                <c:pt idx="4063">
                  <c:v>Junio</c:v>
                </c:pt>
                <c:pt idx="4064">
                  <c:v>Junio</c:v>
                </c:pt>
                <c:pt idx="4065">
                  <c:v>Junio</c:v>
                </c:pt>
                <c:pt idx="4066">
                  <c:v>Junio</c:v>
                </c:pt>
                <c:pt idx="4067">
                  <c:v>Junio</c:v>
                </c:pt>
                <c:pt idx="4068">
                  <c:v>Junio</c:v>
                </c:pt>
                <c:pt idx="4069">
                  <c:v>Junio</c:v>
                </c:pt>
                <c:pt idx="4070">
                  <c:v>Junio</c:v>
                </c:pt>
                <c:pt idx="4071">
                  <c:v>Junio</c:v>
                </c:pt>
                <c:pt idx="4072">
                  <c:v>Junio</c:v>
                </c:pt>
                <c:pt idx="4073">
                  <c:v>Junio</c:v>
                </c:pt>
                <c:pt idx="4074">
                  <c:v>Junio</c:v>
                </c:pt>
                <c:pt idx="4075">
                  <c:v>Junio</c:v>
                </c:pt>
                <c:pt idx="4076">
                  <c:v>Junio</c:v>
                </c:pt>
                <c:pt idx="4077">
                  <c:v>Junio</c:v>
                </c:pt>
                <c:pt idx="4078">
                  <c:v>Junio</c:v>
                </c:pt>
                <c:pt idx="4079">
                  <c:v>Junio</c:v>
                </c:pt>
                <c:pt idx="4080">
                  <c:v>Junio</c:v>
                </c:pt>
                <c:pt idx="4081">
                  <c:v>Junio</c:v>
                </c:pt>
                <c:pt idx="4082">
                  <c:v>Junio</c:v>
                </c:pt>
                <c:pt idx="4083">
                  <c:v>Junio</c:v>
                </c:pt>
                <c:pt idx="4084">
                  <c:v>Junio</c:v>
                </c:pt>
                <c:pt idx="4085">
                  <c:v>Junio</c:v>
                </c:pt>
                <c:pt idx="4086">
                  <c:v>Junio</c:v>
                </c:pt>
                <c:pt idx="4087">
                  <c:v>Junio</c:v>
                </c:pt>
                <c:pt idx="4088">
                  <c:v>Junio</c:v>
                </c:pt>
                <c:pt idx="4089">
                  <c:v>Junio</c:v>
                </c:pt>
                <c:pt idx="4090">
                  <c:v>Junio</c:v>
                </c:pt>
                <c:pt idx="4091">
                  <c:v>Junio</c:v>
                </c:pt>
                <c:pt idx="4092">
                  <c:v>Junio</c:v>
                </c:pt>
                <c:pt idx="4093">
                  <c:v>Junio</c:v>
                </c:pt>
                <c:pt idx="4094">
                  <c:v>Junio</c:v>
                </c:pt>
                <c:pt idx="4095">
                  <c:v>Junio</c:v>
                </c:pt>
                <c:pt idx="4096">
                  <c:v>Junio</c:v>
                </c:pt>
                <c:pt idx="4097">
                  <c:v>Junio</c:v>
                </c:pt>
                <c:pt idx="4098">
                  <c:v>Junio</c:v>
                </c:pt>
                <c:pt idx="4099">
                  <c:v>Junio</c:v>
                </c:pt>
                <c:pt idx="4100">
                  <c:v>Junio</c:v>
                </c:pt>
                <c:pt idx="4101">
                  <c:v>Junio</c:v>
                </c:pt>
                <c:pt idx="4102">
                  <c:v>Junio</c:v>
                </c:pt>
                <c:pt idx="4103">
                  <c:v>Junio</c:v>
                </c:pt>
                <c:pt idx="4104">
                  <c:v>Junio</c:v>
                </c:pt>
                <c:pt idx="4105">
                  <c:v>Junio</c:v>
                </c:pt>
                <c:pt idx="4106">
                  <c:v>Junio</c:v>
                </c:pt>
                <c:pt idx="4107">
                  <c:v>Junio</c:v>
                </c:pt>
                <c:pt idx="4108">
                  <c:v>Junio</c:v>
                </c:pt>
                <c:pt idx="4109">
                  <c:v>Junio</c:v>
                </c:pt>
                <c:pt idx="4110">
                  <c:v>Junio</c:v>
                </c:pt>
                <c:pt idx="4111">
                  <c:v>Junio</c:v>
                </c:pt>
                <c:pt idx="4112">
                  <c:v>Junio</c:v>
                </c:pt>
                <c:pt idx="4113">
                  <c:v>Junio</c:v>
                </c:pt>
                <c:pt idx="4114">
                  <c:v>Junio</c:v>
                </c:pt>
                <c:pt idx="4115">
                  <c:v>Junio</c:v>
                </c:pt>
                <c:pt idx="4116">
                  <c:v>Junio</c:v>
                </c:pt>
                <c:pt idx="4117">
                  <c:v>Junio</c:v>
                </c:pt>
                <c:pt idx="4118">
                  <c:v>Junio</c:v>
                </c:pt>
                <c:pt idx="4119">
                  <c:v>Junio</c:v>
                </c:pt>
                <c:pt idx="4120">
                  <c:v>Junio</c:v>
                </c:pt>
                <c:pt idx="4121">
                  <c:v>Junio</c:v>
                </c:pt>
                <c:pt idx="4122">
                  <c:v>Junio</c:v>
                </c:pt>
                <c:pt idx="4123">
                  <c:v>Junio</c:v>
                </c:pt>
                <c:pt idx="4124">
                  <c:v>Junio</c:v>
                </c:pt>
                <c:pt idx="4125">
                  <c:v>Junio</c:v>
                </c:pt>
                <c:pt idx="4126">
                  <c:v>Junio</c:v>
                </c:pt>
                <c:pt idx="4127">
                  <c:v>Junio</c:v>
                </c:pt>
                <c:pt idx="4128">
                  <c:v>Junio</c:v>
                </c:pt>
                <c:pt idx="4129">
                  <c:v>Junio</c:v>
                </c:pt>
                <c:pt idx="4130">
                  <c:v>Junio</c:v>
                </c:pt>
                <c:pt idx="4131">
                  <c:v>Junio</c:v>
                </c:pt>
                <c:pt idx="4132">
                  <c:v>Junio</c:v>
                </c:pt>
                <c:pt idx="4133">
                  <c:v>Junio</c:v>
                </c:pt>
                <c:pt idx="4134">
                  <c:v>Junio</c:v>
                </c:pt>
                <c:pt idx="4135">
                  <c:v>Junio</c:v>
                </c:pt>
                <c:pt idx="4136">
                  <c:v>Junio</c:v>
                </c:pt>
                <c:pt idx="4137">
                  <c:v>Junio</c:v>
                </c:pt>
                <c:pt idx="4138">
                  <c:v>Junio</c:v>
                </c:pt>
                <c:pt idx="4139">
                  <c:v>Junio</c:v>
                </c:pt>
                <c:pt idx="4140">
                  <c:v>Junio</c:v>
                </c:pt>
                <c:pt idx="4141">
                  <c:v>Junio</c:v>
                </c:pt>
                <c:pt idx="4142">
                  <c:v>Junio</c:v>
                </c:pt>
                <c:pt idx="4143">
                  <c:v>Junio</c:v>
                </c:pt>
                <c:pt idx="4144">
                  <c:v>Junio</c:v>
                </c:pt>
                <c:pt idx="4145">
                  <c:v>Junio</c:v>
                </c:pt>
                <c:pt idx="4146">
                  <c:v>Junio</c:v>
                </c:pt>
                <c:pt idx="4147">
                  <c:v>Junio</c:v>
                </c:pt>
                <c:pt idx="4148">
                  <c:v>Junio</c:v>
                </c:pt>
                <c:pt idx="4149">
                  <c:v>Junio</c:v>
                </c:pt>
                <c:pt idx="4150">
                  <c:v>Junio</c:v>
                </c:pt>
                <c:pt idx="4151">
                  <c:v>Junio</c:v>
                </c:pt>
                <c:pt idx="4152">
                  <c:v>Junio</c:v>
                </c:pt>
                <c:pt idx="4153">
                  <c:v>Junio</c:v>
                </c:pt>
                <c:pt idx="4154">
                  <c:v>Junio</c:v>
                </c:pt>
                <c:pt idx="4155">
                  <c:v>Junio</c:v>
                </c:pt>
                <c:pt idx="4156">
                  <c:v>Junio</c:v>
                </c:pt>
                <c:pt idx="4157">
                  <c:v>Junio</c:v>
                </c:pt>
                <c:pt idx="4158">
                  <c:v>Junio</c:v>
                </c:pt>
                <c:pt idx="4159">
                  <c:v>Junio</c:v>
                </c:pt>
                <c:pt idx="4160">
                  <c:v>Junio</c:v>
                </c:pt>
                <c:pt idx="4161">
                  <c:v>Junio</c:v>
                </c:pt>
                <c:pt idx="4162">
                  <c:v>Junio</c:v>
                </c:pt>
                <c:pt idx="4163">
                  <c:v>Junio</c:v>
                </c:pt>
                <c:pt idx="4164">
                  <c:v>Junio</c:v>
                </c:pt>
                <c:pt idx="4165">
                  <c:v>Junio</c:v>
                </c:pt>
                <c:pt idx="4166">
                  <c:v>Junio</c:v>
                </c:pt>
                <c:pt idx="4167">
                  <c:v>Junio</c:v>
                </c:pt>
                <c:pt idx="4168">
                  <c:v>Junio</c:v>
                </c:pt>
                <c:pt idx="4169">
                  <c:v>Junio</c:v>
                </c:pt>
                <c:pt idx="4170">
                  <c:v>Junio</c:v>
                </c:pt>
                <c:pt idx="4171">
                  <c:v>Junio</c:v>
                </c:pt>
                <c:pt idx="4172">
                  <c:v>Junio</c:v>
                </c:pt>
                <c:pt idx="4173">
                  <c:v>Junio</c:v>
                </c:pt>
                <c:pt idx="4174">
                  <c:v>Junio</c:v>
                </c:pt>
                <c:pt idx="4175">
                  <c:v>Junio</c:v>
                </c:pt>
                <c:pt idx="4176">
                  <c:v>Junio</c:v>
                </c:pt>
                <c:pt idx="4177">
                  <c:v>Junio</c:v>
                </c:pt>
                <c:pt idx="4178">
                  <c:v>Junio</c:v>
                </c:pt>
                <c:pt idx="4179">
                  <c:v>Junio</c:v>
                </c:pt>
                <c:pt idx="4180">
                  <c:v>Junio</c:v>
                </c:pt>
                <c:pt idx="4181">
                  <c:v>Junio</c:v>
                </c:pt>
                <c:pt idx="4182">
                  <c:v>Junio</c:v>
                </c:pt>
                <c:pt idx="4183">
                  <c:v>Junio</c:v>
                </c:pt>
                <c:pt idx="4184">
                  <c:v>Junio</c:v>
                </c:pt>
                <c:pt idx="4185">
                  <c:v>Junio</c:v>
                </c:pt>
                <c:pt idx="4186">
                  <c:v>Junio</c:v>
                </c:pt>
                <c:pt idx="4187">
                  <c:v>Junio</c:v>
                </c:pt>
                <c:pt idx="4188">
                  <c:v>Junio</c:v>
                </c:pt>
                <c:pt idx="4189">
                  <c:v>Junio</c:v>
                </c:pt>
                <c:pt idx="4190">
                  <c:v>Junio</c:v>
                </c:pt>
                <c:pt idx="4191">
                  <c:v>Junio</c:v>
                </c:pt>
                <c:pt idx="4192">
                  <c:v>Junio</c:v>
                </c:pt>
                <c:pt idx="4193">
                  <c:v>Junio</c:v>
                </c:pt>
                <c:pt idx="4194">
                  <c:v>Junio</c:v>
                </c:pt>
                <c:pt idx="4195">
                  <c:v>Junio</c:v>
                </c:pt>
                <c:pt idx="4196">
                  <c:v>Junio</c:v>
                </c:pt>
                <c:pt idx="4197">
                  <c:v>Junio</c:v>
                </c:pt>
                <c:pt idx="4198">
                  <c:v>Junio</c:v>
                </c:pt>
                <c:pt idx="4199">
                  <c:v>Junio</c:v>
                </c:pt>
                <c:pt idx="4200">
                  <c:v>Junio</c:v>
                </c:pt>
                <c:pt idx="4201">
                  <c:v>Junio</c:v>
                </c:pt>
                <c:pt idx="4202">
                  <c:v>Junio</c:v>
                </c:pt>
                <c:pt idx="4203">
                  <c:v>Junio</c:v>
                </c:pt>
                <c:pt idx="4204">
                  <c:v>Junio</c:v>
                </c:pt>
                <c:pt idx="4205">
                  <c:v>Junio</c:v>
                </c:pt>
                <c:pt idx="4206">
                  <c:v>Junio</c:v>
                </c:pt>
                <c:pt idx="4207">
                  <c:v>Junio</c:v>
                </c:pt>
                <c:pt idx="4208">
                  <c:v>Junio</c:v>
                </c:pt>
                <c:pt idx="4209">
                  <c:v>Junio</c:v>
                </c:pt>
                <c:pt idx="4210">
                  <c:v>Junio</c:v>
                </c:pt>
                <c:pt idx="4211">
                  <c:v>Junio</c:v>
                </c:pt>
                <c:pt idx="4212">
                  <c:v>Junio</c:v>
                </c:pt>
                <c:pt idx="4213">
                  <c:v>Junio</c:v>
                </c:pt>
                <c:pt idx="4214">
                  <c:v>Junio</c:v>
                </c:pt>
                <c:pt idx="4215">
                  <c:v>Junio</c:v>
                </c:pt>
                <c:pt idx="4216">
                  <c:v>Junio</c:v>
                </c:pt>
                <c:pt idx="4217">
                  <c:v>Junio</c:v>
                </c:pt>
                <c:pt idx="4218">
                  <c:v>Junio</c:v>
                </c:pt>
                <c:pt idx="4219">
                  <c:v>Junio</c:v>
                </c:pt>
                <c:pt idx="4220">
                  <c:v>Junio</c:v>
                </c:pt>
                <c:pt idx="4221">
                  <c:v>Junio</c:v>
                </c:pt>
                <c:pt idx="4222">
                  <c:v>Junio</c:v>
                </c:pt>
                <c:pt idx="4223">
                  <c:v>Junio</c:v>
                </c:pt>
                <c:pt idx="4224">
                  <c:v>Junio</c:v>
                </c:pt>
                <c:pt idx="4225">
                  <c:v>Junio</c:v>
                </c:pt>
                <c:pt idx="4226">
                  <c:v>Junio</c:v>
                </c:pt>
                <c:pt idx="4227">
                  <c:v>Junio</c:v>
                </c:pt>
                <c:pt idx="4228">
                  <c:v>Junio</c:v>
                </c:pt>
                <c:pt idx="4229">
                  <c:v>Junio</c:v>
                </c:pt>
                <c:pt idx="4230">
                  <c:v>Junio</c:v>
                </c:pt>
                <c:pt idx="4231">
                  <c:v>Junio</c:v>
                </c:pt>
                <c:pt idx="4232">
                  <c:v>Junio</c:v>
                </c:pt>
                <c:pt idx="4233">
                  <c:v>Junio</c:v>
                </c:pt>
                <c:pt idx="4234">
                  <c:v>Junio</c:v>
                </c:pt>
                <c:pt idx="4235">
                  <c:v>Junio</c:v>
                </c:pt>
                <c:pt idx="4236">
                  <c:v>Junio</c:v>
                </c:pt>
                <c:pt idx="4237">
                  <c:v>Junio</c:v>
                </c:pt>
                <c:pt idx="4238">
                  <c:v>Junio</c:v>
                </c:pt>
                <c:pt idx="4239">
                  <c:v>Junio</c:v>
                </c:pt>
                <c:pt idx="4240">
                  <c:v>Junio</c:v>
                </c:pt>
                <c:pt idx="4241">
                  <c:v>Junio</c:v>
                </c:pt>
                <c:pt idx="4242">
                  <c:v>Junio</c:v>
                </c:pt>
                <c:pt idx="4243">
                  <c:v>Junio</c:v>
                </c:pt>
                <c:pt idx="4244">
                  <c:v>Junio</c:v>
                </c:pt>
                <c:pt idx="4245">
                  <c:v>Junio</c:v>
                </c:pt>
                <c:pt idx="4246">
                  <c:v>Junio</c:v>
                </c:pt>
                <c:pt idx="4247">
                  <c:v>Junio</c:v>
                </c:pt>
                <c:pt idx="4248">
                  <c:v>Junio</c:v>
                </c:pt>
                <c:pt idx="4249">
                  <c:v>Junio</c:v>
                </c:pt>
                <c:pt idx="4250">
                  <c:v>Junio</c:v>
                </c:pt>
                <c:pt idx="4251">
                  <c:v>Junio</c:v>
                </c:pt>
                <c:pt idx="4252">
                  <c:v>Junio</c:v>
                </c:pt>
                <c:pt idx="4253">
                  <c:v>Junio</c:v>
                </c:pt>
                <c:pt idx="4254">
                  <c:v>Junio</c:v>
                </c:pt>
                <c:pt idx="4255">
                  <c:v>Junio</c:v>
                </c:pt>
                <c:pt idx="4256">
                  <c:v>Junio</c:v>
                </c:pt>
                <c:pt idx="4257">
                  <c:v>Junio</c:v>
                </c:pt>
                <c:pt idx="4258">
                  <c:v>Junio</c:v>
                </c:pt>
                <c:pt idx="4259">
                  <c:v>Junio</c:v>
                </c:pt>
                <c:pt idx="4260">
                  <c:v>Junio</c:v>
                </c:pt>
                <c:pt idx="4261">
                  <c:v>Junio</c:v>
                </c:pt>
                <c:pt idx="4262">
                  <c:v>Junio</c:v>
                </c:pt>
                <c:pt idx="4263">
                  <c:v>Junio</c:v>
                </c:pt>
                <c:pt idx="4264">
                  <c:v>Junio</c:v>
                </c:pt>
                <c:pt idx="4265">
                  <c:v>Junio</c:v>
                </c:pt>
                <c:pt idx="4266">
                  <c:v>Junio</c:v>
                </c:pt>
                <c:pt idx="4267">
                  <c:v>Junio</c:v>
                </c:pt>
                <c:pt idx="4268">
                  <c:v>Junio</c:v>
                </c:pt>
                <c:pt idx="4269">
                  <c:v>Junio</c:v>
                </c:pt>
                <c:pt idx="4270">
                  <c:v>Junio</c:v>
                </c:pt>
                <c:pt idx="4271">
                  <c:v>Junio</c:v>
                </c:pt>
                <c:pt idx="4272">
                  <c:v>Junio</c:v>
                </c:pt>
                <c:pt idx="4273">
                  <c:v>Junio</c:v>
                </c:pt>
                <c:pt idx="4274">
                  <c:v>Junio</c:v>
                </c:pt>
                <c:pt idx="4275">
                  <c:v>Junio</c:v>
                </c:pt>
                <c:pt idx="4276">
                  <c:v>Junio</c:v>
                </c:pt>
                <c:pt idx="4277">
                  <c:v>Junio</c:v>
                </c:pt>
                <c:pt idx="4278">
                  <c:v>Junio</c:v>
                </c:pt>
                <c:pt idx="4279">
                  <c:v>Junio</c:v>
                </c:pt>
                <c:pt idx="4280">
                  <c:v>Junio</c:v>
                </c:pt>
                <c:pt idx="4281">
                  <c:v>Junio</c:v>
                </c:pt>
                <c:pt idx="4282">
                  <c:v>Junio</c:v>
                </c:pt>
                <c:pt idx="4283">
                  <c:v>Junio</c:v>
                </c:pt>
                <c:pt idx="4284">
                  <c:v>Junio</c:v>
                </c:pt>
                <c:pt idx="4285">
                  <c:v>Junio</c:v>
                </c:pt>
                <c:pt idx="4286">
                  <c:v>Junio</c:v>
                </c:pt>
                <c:pt idx="4287">
                  <c:v>Junio</c:v>
                </c:pt>
                <c:pt idx="4288">
                  <c:v>Junio</c:v>
                </c:pt>
                <c:pt idx="4289">
                  <c:v>Junio</c:v>
                </c:pt>
                <c:pt idx="4290">
                  <c:v>Junio</c:v>
                </c:pt>
                <c:pt idx="4291">
                  <c:v>Junio</c:v>
                </c:pt>
                <c:pt idx="4292">
                  <c:v>Junio</c:v>
                </c:pt>
                <c:pt idx="4293">
                  <c:v>Junio</c:v>
                </c:pt>
                <c:pt idx="4294">
                  <c:v>Junio</c:v>
                </c:pt>
                <c:pt idx="4295">
                  <c:v>Junio</c:v>
                </c:pt>
                <c:pt idx="4296">
                  <c:v>Junio</c:v>
                </c:pt>
                <c:pt idx="4297">
                  <c:v>Junio</c:v>
                </c:pt>
                <c:pt idx="4298">
                  <c:v>Junio</c:v>
                </c:pt>
                <c:pt idx="4299">
                  <c:v>Junio</c:v>
                </c:pt>
                <c:pt idx="4300">
                  <c:v>Junio</c:v>
                </c:pt>
                <c:pt idx="4301">
                  <c:v>Junio</c:v>
                </c:pt>
                <c:pt idx="4302">
                  <c:v>Junio</c:v>
                </c:pt>
                <c:pt idx="4303">
                  <c:v>Junio</c:v>
                </c:pt>
                <c:pt idx="4304">
                  <c:v>Junio</c:v>
                </c:pt>
                <c:pt idx="4305">
                  <c:v>Junio</c:v>
                </c:pt>
                <c:pt idx="4306">
                  <c:v>Junio</c:v>
                </c:pt>
                <c:pt idx="4307">
                  <c:v>Junio</c:v>
                </c:pt>
                <c:pt idx="4308">
                  <c:v>Junio</c:v>
                </c:pt>
                <c:pt idx="4309">
                  <c:v>Junio</c:v>
                </c:pt>
                <c:pt idx="4310">
                  <c:v>Junio</c:v>
                </c:pt>
                <c:pt idx="4311">
                  <c:v>Junio</c:v>
                </c:pt>
                <c:pt idx="4312">
                  <c:v>Junio</c:v>
                </c:pt>
                <c:pt idx="4313">
                  <c:v>Junio</c:v>
                </c:pt>
                <c:pt idx="4314">
                  <c:v>Junio</c:v>
                </c:pt>
                <c:pt idx="4315">
                  <c:v>Junio</c:v>
                </c:pt>
                <c:pt idx="4316">
                  <c:v>Junio</c:v>
                </c:pt>
                <c:pt idx="4317">
                  <c:v>Junio</c:v>
                </c:pt>
                <c:pt idx="4318">
                  <c:v>Junio</c:v>
                </c:pt>
                <c:pt idx="4319">
                  <c:v>Junio</c:v>
                </c:pt>
                <c:pt idx="4320">
                  <c:v>Junio</c:v>
                </c:pt>
                <c:pt idx="4321">
                  <c:v>Junio</c:v>
                </c:pt>
                <c:pt idx="4322">
                  <c:v>Junio</c:v>
                </c:pt>
                <c:pt idx="4323">
                  <c:v>Junio</c:v>
                </c:pt>
                <c:pt idx="4324">
                  <c:v>Junio</c:v>
                </c:pt>
                <c:pt idx="4325">
                  <c:v>Junio</c:v>
                </c:pt>
                <c:pt idx="4326">
                  <c:v>Junio</c:v>
                </c:pt>
                <c:pt idx="4327">
                  <c:v>Junio</c:v>
                </c:pt>
                <c:pt idx="4328">
                  <c:v>Junio</c:v>
                </c:pt>
                <c:pt idx="4329">
                  <c:v>Junio</c:v>
                </c:pt>
                <c:pt idx="4330">
                  <c:v>Junio</c:v>
                </c:pt>
                <c:pt idx="4331">
                  <c:v>Junio</c:v>
                </c:pt>
                <c:pt idx="4332">
                  <c:v>Junio</c:v>
                </c:pt>
                <c:pt idx="4333">
                  <c:v>Junio</c:v>
                </c:pt>
                <c:pt idx="4334">
                  <c:v>Junio</c:v>
                </c:pt>
                <c:pt idx="4335">
                  <c:v>Junio</c:v>
                </c:pt>
                <c:pt idx="4336">
                  <c:v>Junio</c:v>
                </c:pt>
                <c:pt idx="4337">
                  <c:v>Junio</c:v>
                </c:pt>
                <c:pt idx="4338">
                  <c:v>Junio</c:v>
                </c:pt>
                <c:pt idx="4339">
                  <c:v>Junio</c:v>
                </c:pt>
                <c:pt idx="4340">
                  <c:v>Junio</c:v>
                </c:pt>
                <c:pt idx="4341">
                  <c:v>Junio</c:v>
                </c:pt>
                <c:pt idx="4342">
                  <c:v>Junio</c:v>
                </c:pt>
                <c:pt idx="4343">
                  <c:v>Julio</c:v>
                </c:pt>
                <c:pt idx="4344">
                  <c:v>Julio</c:v>
                </c:pt>
                <c:pt idx="4345">
                  <c:v>Julio</c:v>
                </c:pt>
                <c:pt idx="4346">
                  <c:v>Julio</c:v>
                </c:pt>
                <c:pt idx="4347">
                  <c:v>Julio</c:v>
                </c:pt>
                <c:pt idx="4348">
                  <c:v>Julio</c:v>
                </c:pt>
                <c:pt idx="4349">
                  <c:v>Julio</c:v>
                </c:pt>
                <c:pt idx="4350">
                  <c:v>Julio</c:v>
                </c:pt>
                <c:pt idx="4351">
                  <c:v>Julio</c:v>
                </c:pt>
                <c:pt idx="4352">
                  <c:v>Julio</c:v>
                </c:pt>
                <c:pt idx="4353">
                  <c:v>Julio</c:v>
                </c:pt>
                <c:pt idx="4354">
                  <c:v>Julio</c:v>
                </c:pt>
                <c:pt idx="4355">
                  <c:v>Julio</c:v>
                </c:pt>
                <c:pt idx="4356">
                  <c:v>Julio</c:v>
                </c:pt>
                <c:pt idx="4357">
                  <c:v>Julio</c:v>
                </c:pt>
                <c:pt idx="4358">
                  <c:v>Julio</c:v>
                </c:pt>
                <c:pt idx="4359">
                  <c:v>Julio</c:v>
                </c:pt>
                <c:pt idx="4360">
                  <c:v>Julio</c:v>
                </c:pt>
                <c:pt idx="4361">
                  <c:v>Julio</c:v>
                </c:pt>
                <c:pt idx="4362">
                  <c:v>Julio</c:v>
                </c:pt>
                <c:pt idx="4363">
                  <c:v>Julio</c:v>
                </c:pt>
                <c:pt idx="4364">
                  <c:v>Julio</c:v>
                </c:pt>
                <c:pt idx="4365">
                  <c:v>Julio</c:v>
                </c:pt>
                <c:pt idx="4366">
                  <c:v>Julio</c:v>
                </c:pt>
                <c:pt idx="4367">
                  <c:v>Julio</c:v>
                </c:pt>
                <c:pt idx="4368">
                  <c:v>Julio</c:v>
                </c:pt>
                <c:pt idx="4369">
                  <c:v>Julio</c:v>
                </c:pt>
                <c:pt idx="4370">
                  <c:v>Julio</c:v>
                </c:pt>
                <c:pt idx="4371">
                  <c:v>Julio</c:v>
                </c:pt>
                <c:pt idx="4372">
                  <c:v>Julio</c:v>
                </c:pt>
                <c:pt idx="4373">
                  <c:v>Julio</c:v>
                </c:pt>
                <c:pt idx="4374">
                  <c:v>Julio</c:v>
                </c:pt>
                <c:pt idx="4375">
                  <c:v>Julio</c:v>
                </c:pt>
                <c:pt idx="4376">
                  <c:v>Julio</c:v>
                </c:pt>
                <c:pt idx="4377">
                  <c:v>Julio</c:v>
                </c:pt>
                <c:pt idx="4378">
                  <c:v>Julio</c:v>
                </c:pt>
                <c:pt idx="4379">
                  <c:v>Julio</c:v>
                </c:pt>
                <c:pt idx="4380">
                  <c:v>Julio</c:v>
                </c:pt>
                <c:pt idx="4381">
                  <c:v>Julio</c:v>
                </c:pt>
                <c:pt idx="4382">
                  <c:v>Julio</c:v>
                </c:pt>
                <c:pt idx="4383">
                  <c:v>Julio</c:v>
                </c:pt>
                <c:pt idx="4384">
                  <c:v>Julio</c:v>
                </c:pt>
                <c:pt idx="4385">
                  <c:v>Julio</c:v>
                </c:pt>
                <c:pt idx="4386">
                  <c:v>Julio</c:v>
                </c:pt>
                <c:pt idx="4387">
                  <c:v>Julio</c:v>
                </c:pt>
                <c:pt idx="4388">
                  <c:v>Julio</c:v>
                </c:pt>
                <c:pt idx="4389">
                  <c:v>Julio</c:v>
                </c:pt>
                <c:pt idx="4390">
                  <c:v>Julio</c:v>
                </c:pt>
                <c:pt idx="4391">
                  <c:v>Julio</c:v>
                </c:pt>
                <c:pt idx="4392">
                  <c:v>Julio</c:v>
                </c:pt>
                <c:pt idx="4393">
                  <c:v>Julio</c:v>
                </c:pt>
                <c:pt idx="4394">
                  <c:v>Julio</c:v>
                </c:pt>
                <c:pt idx="4395">
                  <c:v>Julio</c:v>
                </c:pt>
                <c:pt idx="4396">
                  <c:v>Julio</c:v>
                </c:pt>
                <c:pt idx="4397">
                  <c:v>Julio</c:v>
                </c:pt>
                <c:pt idx="4398">
                  <c:v>Julio</c:v>
                </c:pt>
                <c:pt idx="4399">
                  <c:v>Julio</c:v>
                </c:pt>
                <c:pt idx="4400">
                  <c:v>Julio</c:v>
                </c:pt>
                <c:pt idx="4401">
                  <c:v>Julio</c:v>
                </c:pt>
                <c:pt idx="4402">
                  <c:v>Julio</c:v>
                </c:pt>
                <c:pt idx="4403">
                  <c:v>Julio</c:v>
                </c:pt>
                <c:pt idx="4404">
                  <c:v>Julio</c:v>
                </c:pt>
                <c:pt idx="4405">
                  <c:v>Julio</c:v>
                </c:pt>
                <c:pt idx="4406">
                  <c:v>Julio</c:v>
                </c:pt>
                <c:pt idx="4407">
                  <c:v>Julio</c:v>
                </c:pt>
                <c:pt idx="4408">
                  <c:v>Julio</c:v>
                </c:pt>
                <c:pt idx="4409">
                  <c:v>Julio</c:v>
                </c:pt>
                <c:pt idx="4410">
                  <c:v>Julio</c:v>
                </c:pt>
                <c:pt idx="4411">
                  <c:v>Julio</c:v>
                </c:pt>
                <c:pt idx="4412">
                  <c:v>Julio</c:v>
                </c:pt>
                <c:pt idx="4413">
                  <c:v>Julio</c:v>
                </c:pt>
                <c:pt idx="4414">
                  <c:v>Julio</c:v>
                </c:pt>
                <c:pt idx="4415">
                  <c:v>Julio</c:v>
                </c:pt>
                <c:pt idx="4416">
                  <c:v>Julio</c:v>
                </c:pt>
                <c:pt idx="4417">
                  <c:v>Julio</c:v>
                </c:pt>
                <c:pt idx="4418">
                  <c:v>Julio</c:v>
                </c:pt>
                <c:pt idx="4419">
                  <c:v>Julio</c:v>
                </c:pt>
                <c:pt idx="4420">
                  <c:v>Julio</c:v>
                </c:pt>
                <c:pt idx="4421">
                  <c:v>Julio</c:v>
                </c:pt>
                <c:pt idx="4422">
                  <c:v>Julio</c:v>
                </c:pt>
                <c:pt idx="4423">
                  <c:v>Julio</c:v>
                </c:pt>
                <c:pt idx="4424">
                  <c:v>Julio</c:v>
                </c:pt>
                <c:pt idx="4425">
                  <c:v>Julio</c:v>
                </c:pt>
                <c:pt idx="4426">
                  <c:v>Julio</c:v>
                </c:pt>
                <c:pt idx="4427">
                  <c:v>Julio</c:v>
                </c:pt>
                <c:pt idx="4428">
                  <c:v>Julio</c:v>
                </c:pt>
                <c:pt idx="4429">
                  <c:v>Julio</c:v>
                </c:pt>
                <c:pt idx="4430">
                  <c:v>Julio</c:v>
                </c:pt>
                <c:pt idx="4431">
                  <c:v>Julio</c:v>
                </c:pt>
                <c:pt idx="4432">
                  <c:v>Julio</c:v>
                </c:pt>
                <c:pt idx="4433">
                  <c:v>Julio</c:v>
                </c:pt>
                <c:pt idx="4434">
                  <c:v>Julio</c:v>
                </c:pt>
                <c:pt idx="4435">
                  <c:v>Julio</c:v>
                </c:pt>
                <c:pt idx="4436">
                  <c:v>Julio</c:v>
                </c:pt>
                <c:pt idx="4437">
                  <c:v>Julio</c:v>
                </c:pt>
                <c:pt idx="4438">
                  <c:v>Julio</c:v>
                </c:pt>
                <c:pt idx="4439">
                  <c:v>Julio</c:v>
                </c:pt>
                <c:pt idx="4440">
                  <c:v>Julio</c:v>
                </c:pt>
                <c:pt idx="4441">
                  <c:v>Julio</c:v>
                </c:pt>
                <c:pt idx="4442">
                  <c:v>Julio</c:v>
                </c:pt>
                <c:pt idx="4443">
                  <c:v>Julio</c:v>
                </c:pt>
                <c:pt idx="4444">
                  <c:v>Julio</c:v>
                </c:pt>
                <c:pt idx="4445">
                  <c:v>Julio</c:v>
                </c:pt>
                <c:pt idx="4446">
                  <c:v>Julio</c:v>
                </c:pt>
                <c:pt idx="4447">
                  <c:v>Julio</c:v>
                </c:pt>
                <c:pt idx="4448">
                  <c:v>Julio</c:v>
                </c:pt>
                <c:pt idx="4449">
                  <c:v>Julio</c:v>
                </c:pt>
                <c:pt idx="4450">
                  <c:v>Julio</c:v>
                </c:pt>
                <c:pt idx="4451">
                  <c:v>Julio</c:v>
                </c:pt>
                <c:pt idx="4452">
                  <c:v>Julio</c:v>
                </c:pt>
                <c:pt idx="4453">
                  <c:v>Julio</c:v>
                </c:pt>
                <c:pt idx="4454">
                  <c:v>Julio</c:v>
                </c:pt>
                <c:pt idx="4455">
                  <c:v>Julio</c:v>
                </c:pt>
                <c:pt idx="4456">
                  <c:v>Julio</c:v>
                </c:pt>
                <c:pt idx="4457">
                  <c:v>Julio</c:v>
                </c:pt>
                <c:pt idx="4458">
                  <c:v>Julio</c:v>
                </c:pt>
                <c:pt idx="4459">
                  <c:v>Julio</c:v>
                </c:pt>
                <c:pt idx="4460">
                  <c:v>Julio</c:v>
                </c:pt>
                <c:pt idx="4461">
                  <c:v>Julio</c:v>
                </c:pt>
                <c:pt idx="4462">
                  <c:v>Julio</c:v>
                </c:pt>
                <c:pt idx="4463">
                  <c:v>Julio</c:v>
                </c:pt>
                <c:pt idx="4464">
                  <c:v>Julio</c:v>
                </c:pt>
                <c:pt idx="4465">
                  <c:v>Julio</c:v>
                </c:pt>
                <c:pt idx="4466">
                  <c:v>Julio</c:v>
                </c:pt>
                <c:pt idx="4467">
                  <c:v>Julio</c:v>
                </c:pt>
                <c:pt idx="4468">
                  <c:v>Julio</c:v>
                </c:pt>
                <c:pt idx="4469">
                  <c:v>Julio</c:v>
                </c:pt>
                <c:pt idx="4470">
                  <c:v>Julio</c:v>
                </c:pt>
                <c:pt idx="4471">
                  <c:v>Julio</c:v>
                </c:pt>
                <c:pt idx="4472">
                  <c:v>Julio</c:v>
                </c:pt>
                <c:pt idx="4473">
                  <c:v>Julio</c:v>
                </c:pt>
                <c:pt idx="4474">
                  <c:v>Julio</c:v>
                </c:pt>
                <c:pt idx="4475">
                  <c:v>Julio</c:v>
                </c:pt>
                <c:pt idx="4476">
                  <c:v>Julio</c:v>
                </c:pt>
                <c:pt idx="4477">
                  <c:v>Julio</c:v>
                </c:pt>
                <c:pt idx="4478">
                  <c:v>Julio</c:v>
                </c:pt>
                <c:pt idx="4479">
                  <c:v>Julio</c:v>
                </c:pt>
                <c:pt idx="4480">
                  <c:v>Julio</c:v>
                </c:pt>
                <c:pt idx="4481">
                  <c:v>Julio</c:v>
                </c:pt>
                <c:pt idx="4482">
                  <c:v>Julio</c:v>
                </c:pt>
                <c:pt idx="4483">
                  <c:v>Julio</c:v>
                </c:pt>
                <c:pt idx="4484">
                  <c:v>Julio</c:v>
                </c:pt>
                <c:pt idx="4485">
                  <c:v>Julio</c:v>
                </c:pt>
                <c:pt idx="4486">
                  <c:v>Julio</c:v>
                </c:pt>
                <c:pt idx="4487">
                  <c:v>Julio</c:v>
                </c:pt>
                <c:pt idx="4488">
                  <c:v>Julio</c:v>
                </c:pt>
                <c:pt idx="4489">
                  <c:v>Julio</c:v>
                </c:pt>
                <c:pt idx="4490">
                  <c:v>Julio</c:v>
                </c:pt>
                <c:pt idx="4491">
                  <c:v>Julio</c:v>
                </c:pt>
                <c:pt idx="4492">
                  <c:v>Julio</c:v>
                </c:pt>
                <c:pt idx="4493">
                  <c:v>Julio</c:v>
                </c:pt>
                <c:pt idx="4494">
                  <c:v>Julio</c:v>
                </c:pt>
                <c:pt idx="4495">
                  <c:v>Julio</c:v>
                </c:pt>
                <c:pt idx="4496">
                  <c:v>Julio</c:v>
                </c:pt>
                <c:pt idx="4497">
                  <c:v>Julio</c:v>
                </c:pt>
                <c:pt idx="4498">
                  <c:v>Julio</c:v>
                </c:pt>
                <c:pt idx="4499">
                  <c:v>Julio</c:v>
                </c:pt>
                <c:pt idx="4500">
                  <c:v>Julio</c:v>
                </c:pt>
                <c:pt idx="4501">
                  <c:v>Julio</c:v>
                </c:pt>
                <c:pt idx="4502">
                  <c:v>Julio</c:v>
                </c:pt>
                <c:pt idx="4503">
                  <c:v>Julio</c:v>
                </c:pt>
                <c:pt idx="4504">
                  <c:v>Julio</c:v>
                </c:pt>
                <c:pt idx="4505">
                  <c:v>Julio</c:v>
                </c:pt>
                <c:pt idx="4506">
                  <c:v>Julio</c:v>
                </c:pt>
                <c:pt idx="4507">
                  <c:v>Julio</c:v>
                </c:pt>
                <c:pt idx="4508">
                  <c:v>Julio</c:v>
                </c:pt>
                <c:pt idx="4509">
                  <c:v>Julio</c:v>
                </c:pt>
                <c:pt idx="4510">
                  <c:v>Julio</c:v>
                </c:pt>
                <c:pt idx="4511">
                  <c:v>Julio</c:v>
                </c:pt>
                <c:pt idx="4512">
                  <c:v>Julio</c:v>
                </c:pt>
                <c:pt idx="4513">
                  <c:v>Julio</c:v>
                </c:pt>
                <c:pt idx="4514">
                  <c:v>Julio</c:v>
                </c:pt>
                <c:pt idx="4515">
                  <c:v>Julio</c:v>
                </c:pt>
                <c:pt idx="4516">
                  <c:v>Julio</c:v>
                </c:pt>
                <c:pt idx="4517">
                  <c:v>Julio</c:v>
                </c:pt>
                <c:pt idx="4518">
                  <c:v>Julio</c:v>
                </c:pt>
                <c:pt idx="4519">
                  <c:v>Julio</c:v>
                </c:pt>
                <c:pt idx="4520">
                  <c:v>Julio</c:v>
                </c:pt>
                <c:pt idx="4521">
                  <c:v>Julio</c:v>
                </c:pt>
                <c:pt idx="4522">
                  <c:v>Julio</c:v>
                </c:pt>
                <c:pt idx="4523">
                  <c:v>Julio</c:v>
                </c:pt>
                <c:pt idx="4524">
                  <c:v>Julio</c:v>
                </c:pt>
                <c:pt idx="4525">
                  <c:v>Julio</c:v>
                </c:pt>
                <c:pt idx="4526">
                  <c:v>Julio</c:v>
                </c:pt>
                <c:pt idx="4527">
                  <c:v>Julio</c:v>
                </c:pt>
                <c:pt idx="4528">
                  <c:v>Julio</c:v>
                </c:pt>
                <c:pt idx="4529">
                  <c:v>Julio</c:v>
                </c:pt>
                <c:pt idx="4530">
                  <c:v>Julio</c:v>
                </c:pt>
                <c:pt idx="4531">
                  <c:v>Julio</c:v>
                </c:pt>
                <c:pt idx="4532">
                  <c:v>Julio</c:v>
                </c:pt>
                <c:pt idx="4533">
                  <c:v>Julio</c:v>
                </c:pt>
                <c:pt idx="4534">
                  <c:v>Julio</c:v>
                </c:pt>
                <c:pt idx="4535">
                  <c:v>Julio</c:v>
                </c:pt>
                <c:pt idx="4536">
                  <c:v>Julio</c:v>
                </c:pt>
                <c:pt idx="4537">
                  <c:v>Julio</c:v>
                </c:pt>
                <c:pt idx="4538">
                  <c:v>Julio</c:v>
                </c:pt>
                <c:pt idx="4539">
                  <c:v>Julio</c:v>
                </c:pt>
                <c:pt idx="4540">
                  <c:v>Julio</c:v>
                </c:pt>
                <c:pt idx="4541">
                  <c:v>Julio</c:v>
                </c:pt>
                <c:pt idx="4542">
                  <c:v>Julio</c:v>
                </c:pt>
                <c:pt idx="4543">
                  <c:v>Julio</c:v>
                </c:pt>
                <c:pt idx="4544">
                  <c:v>Julio</c:v>
                </c:pt>
                <c:pt idx="4545">
                  <c:v>Julio</c:v>
                </c:pt>
                <c:pt idx="4546">
                  <c:v>Julio</c:v>
                </c:pt>
                <c:pt idx="4547">
                  <c:v>Julio</c:v>
                </c:pt>
                <c:pt idx="4548">
                  <c:v>Julio</c:v>
                </c:pt>
                <c:pt idx="4549">
                  <c:v>Julio</c:v>
                </c:pt>
                <c:pt idx="4550">
                  <c:v>Julio</c:v>
                </c:pt>
                <c:pt idx="4551">
                  <c:v>Julio</c:v>
                </c:pt>
                <c:pt idx="4552">
                  <c:v>Julio</c:v>
                </c:pt>
                <c:pt idx="4553">
                  <c:v>Julio</c:v>
                </c:pt>
                <c:pt idx="4554">
                  <c:v>Julio</c:v>
                </c:pt>
                <c:pt idx="4555">
                  <c:v>Julio</c:v>
                </c:pt>
                <c:pt idx="4556">
                  <c:v>Julio</c:v>
                </c:pt>
                <c:pt idx="4557">
                  <c:v>Julio</c:v>
                </c:pt>
                <c:pt idx="4558">
                  <c:v>Julio</c:v>
                </c:pt>
                <c:pt idx="4559">
                  <c:v>Julio</c:v>
                </c:pt>
                <c:pt idx="4560">
                  <c:v>Julio</c:v>
                </c:pt>
                <c:pt idx="4561">
                  <c:v>Julio</c:v>
                </c:pt>
                <c:pt idx="4562">
                  <c:v>Julio</c:v>
                </c:pt>
                <c:pt idx="4563">
                  <c:v>Julio</c:v>
                </c:pt>
                <c:pt idx="4564">
                  <c:v>Julio</c:v>
                </c:pt>
                <c:pt idx="4565">
                  <c:v>Julio</c:v>
                </c:pt>
                <c:pt idx="4566">
                  <c:v>Julio</c:v>
                </c:pt>
                <c:pt idx="4567">
                  <c:v>Julio</c:v>
                </c:pt>
                <c:pt idx="4568">
                  <c:v>Julio</c:v>
                </c:pt>
                <c:pt idx="4569">
                  <c:v>Julio</c:v>
                </c:pt>
                <c:pt idx="4570">
                  <c:v>Julio</c:v>
                </c:pt>
                <c:pt idx="4571">
                  <c:v>Julio</c:v>
                </c:pt>
                <c:pt idx="4572">
                  <c:v>Julio</c:v>
                </c:pt>
                <c:pt idx="4573">
                  <c:v>Julio</c:v>
                </c:pt>
                <c:pt idx="4574">
                  <c:v>Julio</c:v>
                </c:pt>
                <c:pt idx="4575">
                  <c:v>Julio</c:v>
                </c:pt>
                <c:pt idx="4576">
                  <c:v>Julio</c:v>
                </c:pt>
                <c:pt idx="4577">
                  <c:v>Julio</c:v>
                </c:pt>
                <c:pt idx="4578">
                  <c:v>Julio</c:v>
                </c:pt>
                <c:pt idx="4579">
                  <c:v>Julio</c:v>
                </c:pt>
                <c:pt idx="4580">
                  <c:v>Julio</c:v>
                </c:pt>
                <c:pt idx="4581">
                  <c:v>Julio</c:v>
                </c:pt>
                <c:pt idx="4582">
                  <c:v>Julio</c:v>
                </c:pt>
                <c:pt idx="4583">
                  <c:v>Julio</c:v>
                </c:pt>
                <c:pt idx="4584">
                  <c:v>Julio</c:v>
                </c:pt>
                <c:pt idx="4585">
                  <c:v>Julio</c:v>
                </c:pt>
                <c:pt idx="4586">
                  <c:v>Julio</c:v>
                </c:pt>
                <c:pt idx="4587">
                  <c:v>Julio</c:v>
                </c:pt>
                <c:pt idx="4588">
                  <c:v>Julio</c:v>
                </c:pt>
                <c:pt idx="4589">
                  <c:v>Julio</c:v>
                </c:pt>
                <c:pt idx="4590">
                  <c:v>Julio</c:v>
                </c:pt>
                <c:pt idx="4591">
                  <c:v>Julio</c:v>
                </c:pt>
                <c:pt idx="4592">
                  <c:v>Julio</c:v>
                </c:pt>
                <c:pt idx="4593">
                  <c:v>Julio</c:v>
                </c:pt>
                <c:pt idx="4594">
                  <c:v>Julio</c:v>
                </c:pt>
                <c:pt idx="4595">
                  <c:v>Julio</c:v>
                </c:pt>
                <c:pt idx="4596">
                  <c:v>Julio</c:v>
                </c:pt>
                <c:pt idx="4597">
                  <c:v>Julio</c:v>
                </c:pt>
                <c:pt idx="4598">
                  <c:v>Julio</c:v>
                </c:pt>
                <c:pt idx="4599">
                  <c:v>Julio</c:v>
                </c:pt>
                <c:pt idx="4600">
                  <c:v>Julio</c:v>
                </c:pt>
                <c:pt idx="4601">
                  <c:v>Julio</c:v>
                </c:pt>
                <c:pt idx="4602">
                  <c:v>Julio</c:v>
                </c:pt>
                <c:pt idx="4603">
                  <c:v>Julio</c:v>
                </c:pt>
                <c:pt idx="4604">
                  <c:v>Julio</c:v>
                </c:pt>
                <c:pt idx="4605">
                  <c:v>Julio</c:v>
                </c:pt>
                <c:pt idx="4606">
                  <c:v>Julio</c:v>
                </c:pt>
                <c:pt idx="4607">
                  <c:v>Julio</c:v>
                </c:pt>
                <c:pt idx="4608">
                  <c:v>Julio</c:v>
                </c:pt>
                <c:pt idx="4609">
                  <c:v>Julio</c:v>
                </c:pt>
                <c:pt idx="4610">
                  <c:v>Julio</c:v>
                </c:pt>
                <c:pt idx="4611">
                  <c:v>Julio</c:v>
                </c:pt>
                <c:pt idx="4612">
                  <c:v>Julio</c:v>
                </c:pt>
                <c:pt idx="4613">
                  <c:v>Julio</c:v>
                </c:pt>
                <c:pt idx="4614">
                  <c:v>Julio</c:v>
                </c:pt>
                <c:pt idx="4615">
                  <c:v>Julio</c:v>
                </c:pt>
                <c:pt idx="4616">
                  <c:v>Julio</c:v>
                </c:pt>
                <c:pt idx="4617">
                  <c:v>Julio</c:v>
                </c:pt>
                <c:pt idx="4618">
                  <c:v>Julio</c:v>
                </c:pt>
                <c:pt idx="4619">
                  <c:v>Julio</c:v>
                </c:pt>
                <c:pt idx="4620">
                  <c:v>Julio</c:v>
                </c:pt>
                <c:pt idx="4621">
                  <c:v>Julio</c:v>
                </c:pt>
                <c:pt idx="4622">
                  <c:v>Julio</c:v>
                </c:pt>
                <c:pt idx="4623">
                  <c:v>Julio</c:v>
                </c:pt>
                <c:pt idx="4624">
                  <c:v>Julio</c:v>
                </c:pt>
                <c:pt idx="4625">
                  <c:v>Julio</c:v>
                </c:pt>
                <c:pt idx="4626">
                  <c:v>Julio</c:v>
                </c:pt>
                <c:pt idx="4627">
                  <c:v>Julio</c:v>
                </c:pt>
                <c:pt idx="4628">
                  <c:v>Julio</c:v>
                </c:pt>
                <c:pt idx="4629">
                  <c:v>Julio</c:v>
                </c:pt>
                <c:pt idx="4630">
                  <c:v>Julio</c:v>
                </c:pt>
                <c:pt idx="4631">
                  <c:v>Julio</c:v>
                </c:pt>
                <c:pt idx="4632">
                  <c:v>Julio</c:v>
                </c:pt>
                <c:pt idx="4633">
                  <c:v>Julio</c:v>
                </c:pt>
                <c:pt idx="4634">
                  <c:v>Julio</c:v>
                </c:pt>
                <c:pt idx="4635">
                  <c:v>Julio</c:v>
                </c:pt>
                <c:pt idx="4636">
                  <c:v>Julio</c:v>
                </c:pt>
                <c:pt idx="4637">
                  <c:v>Julio</c:v>
                </c:pt>
                <c:pt idx="4638">
                  <c:v>Julio</c:v>
                </c:pt>
                <c:pt idx="4639">
                  <c:v>Julio</c:v>
                </c:pt>
                <c:pt idx="4640">
                  <c:v>Julio</c:v>
                </c:pt>
                <c:pt idx="4641">
                  <c:v>Julio</c:v>
                </c:pt>
                <c:pt idx="4642">
                  <c:v>Julio</c:v>
                </c:pt>
                <c:pt idx="4643">
                  <c:v>Julio</c:v>
                </c:pt>
                <c:pt idx="4644">
                  <c:v>Julio</c:v>
                </c:pt>
                <c:pt idx="4645">
                  <c:v>Julio</c:v>
                </c:pt>
                <c:pt idx="4646">
                  <c:v>Julio</c:v>
                </c:pt>
                <c:pt idx="4647">
                  <c:v>Julio</c:v>
                </c:pt>
                <c:pt idx="4648">
                  <c:v>Julio</c:v>
                </c:pt>
                <c:pt idx="4649">
                  <c:v>Julio</c:v>
                </c:pt>
                <c:pt idx="4650">
                  <c:v>Julio</c:v>
                </c:pt>
                <c:pt idx="4651">
                  <c:v>Julio</c:v>
                </c:pt>
                <c:pt idx="4652">
                  <c:v>Julio</c:v>
                </c:pt>
                <c:pt idx="4653">
                  <c:v>Julio</c:v>
                </c:pt>
                <c:pt idx="4654">
                  <c:v>Julio</c:v>
                </c:pt>
                <c:pt idx="4655">
                  <c:v>Julio</c:v>
                </c:pt>
                <c:pt idx="4656">
                  <c:v>Julio</c:v>
                </c:pt>
                <c:pt idx="4657">
                  <c:v>Julio</c:v>
                </c:pt>
                <c:pt idx="4658">
                  <c:v>Julio</c:v>
                </c:pt>
                <c:pt idx="4659">
                  <c:v>Julio</c:v>
                </c:pt>
                <c:pt idx="4660">
                  <c:v>Julio</c:v>
                </c:pt>
                <c:pt idx="4661">
                  <c:v>Julio</c:v>
                </c:pt>
                <c:pt idx="4662">
                  <c:v>Julio</c:v>
                </c:pt>
                <c:pt idx="4663">
                  <c:v>Julio</c:v>
                </c:pt>
                <c:pt idx="4664">
                  <c:v>Julio</c:v>
                </c:pt>
                <c:pt idx="4665">
                  <c:v>Julio</c:v>
                </c:pt>
                <c:pt idx="4666">
                  <c:v>Julio</c:v>
                </c:pt>
                <c:pt idx="4667">
                  <c:v>Julio</c:v>
                </c:pt>
                <c:pt idx="4668">
                  <c:v>Julio</c:v>
                </c:pt>
                <c:pt idx="4669">
                  <c:v>Julio</c:v>
                </c:pt>
                <c:pt idx="4670">
                  <c:v>Julio</c:v>
                </c:pt>
                <c:pt idx="4671">
                  <c:v>Julio</c:v>
                </c:pt>
                <c:pt idx="4672">
                  <c:v>Julio</c:v>
                </c:pt>
                <c:pt idx="4673">
                  <c:v>Julio</c:v>
                </c:pt>
                <c:pt idx="4674">
                  <c:v>Julio</c:v>
                </c:pt>
                <c:pt idx="4675">
                  <c:v>Julio</c:v>
                </c:pt>
                <c:pt idx="4676">
                  <c:v>Julio</c:v>
                </c:pt>
                <c:pt idx="4677">
                  <c:v>Julio</c:v>
                </c:pt>
                <c:pt idx="4678">
                  <c:v>Julio</c:v>
                </c:pt>
                <c:pt idx="4679">
                  <c:v>Julio</c:v>
                </c:pt>
                <c:pt idx="4680">
                  <c:v>Julio</c:v>
                </c:pt>
                <c:pt idx="4681">
                  <c:v>Julio</c:v>
                </c:pt>
                <c:pt idx="4682">
                  <c:v>Julio</c:v>
                </c:pt>
                <c:pt idx="4683">
                  <c:v>Julio</c:v>
                </c:pt>
                <c:pt idx="4684">
                  <c:v>Julio</c:v>
                </c:pt>
                <c:pt idx="4685">
                  <c:v>Julio</c:v>
                </c:pt>
                <c:pt idx="4686">
                  <c:v>Julio</c:v>
                </c:pt>
                <c:pt idx="4687">
                  <c:v>Julio</c:v>
                </c:pt>
                <c:pt idx="4688">
                  <c:v>Julio</c:v>
                </c:pt>
                <c:pt idx="4689">
                  <c:v>Julio</c:v>
                </c:pt>
                <c:pt idx="4690">
                  <c:v>Julio</c:v>
                </c:pt>
                <c:pt idx="4691">
                  <c:v>Julio</c:v>
                </c:pt>
                <c:pt idx="4692">
                  <c:v>Julio</c:v>
                </c:pt>
                <c:pt idx="4693">
                  <c:v>Julio</c:v>
                </c:pt>
                <c:pt idx="4694">
                  <c:v>Julio</c:v>
                </c:pt>
                <c:pt idx="4695">
                  <c:v>Julio</c:v>
                </c:pt>
                <c:pt idx="4696">
                  <c:v>Julio</c:v>
                </c:pt>
                <c:pt idx="4697">
                  <c:v>Julio</c:v>
                </c:pt>
                <c:pt idx="4698">
                  <c:v>Julio</c:v>
                </c:pt>
                <c:pt idx="4699">
                  <c:v>Julio</c:v>
                </c:pt>
                <c:pt idx="4700">
                  <c:v>Julio</c:v>
                </c:pt>
                <c:pt idx="4701">
                  <c:v>Julio</c:v>
                </c:pt>
                <c:pt idx="4702">
                  <c:v>Julio</c:v>
                </c:pt>
                <c:pt idx="4703">
                  <c:v>Julio</c:v>
                </c:pt>
                <c:pt idx="4704">
                  <c:v>Julio</c:v>
                </c:pt>
                <c:pt idx="4705">
                  <c:v>Julio</c:v>
                </c:pt>
                <c:pt idx="4706">
                  <c:v>Julio</c:v>
                </c:pt>
                <c:pt idx="4707">
                  <c:v>Julio</c:v>
                </c:pt>
                <c:pt idx="4708">
                  <c:v>Julio</c:v>
                </c:pt>
                <c:pt idx="4709">
                  <c:v>Julio</c:v>
                </c:pt>
                <c:pt idx="4710">
                  <c:v>Julio</c:v>
                </c:pt>
                <c:pt idx="4711">
                  <c:v>Julio</c:v>
                </c:pt>
                <c:pt idx="4712">
                  <c:v>Julio</c:v>
                </c:pt>
                <c:pt idx="4713">
                  <c:v>Julio</c:v>
                </c:pt>
                <c:pt idx="4714">
                  <c:v>Julio</c:v>
                </c:pt>
                <c:pt idx="4715">
                  <c:v>Julio</c:v>
                </c:pt>
                <c:pt idx="4716">
                  <c:v>Julio</c:v>
                </c:pt>
                <c:pt idx="4717">
                  <c:v>Julio</c:v>
                </c:pt>
                <c:pt idx="4718">
                  <c:v>Julio</c:v>
                </c:pt>
                <c:pt idx="4719">
                  <c:v>Julio</c:v>
                </c:pt>
                <c:pt idx="4720">
                  <c:v>Julio</c:v>
                </c:pt>
                <c:pt idx="4721">
                  <c:v>Julio</c:v>
                </c:pt>
                <c:pt idx="4722">
                  <c:v>Julio</c:v>
                </c:pt>
                <c:pt idx="4723">
                  <c:v>Julio</c:v>
                </c:pt>
                <c:pt idx="4724">
                  <c:v>Julio</c:v>
                </c:pt>
                <c:pt idx="4725">
                  <c:v>Julio</c:v>
                </c:pt>
                <c:pt idx="4726">
                  <c:v>Julio</c:v>
                </c:pt>
                <c:pt idx="4727">
                  <c:v>Julio</c:v>
                </c:pt>
                <c:pt idx="4728">
                  <c:v>Julio</c:v>
                </c:pt>
                <c:pt idx="4729">
                  <c:v>Julio</c:v>
                </c:pt>
                <c:pt idx="4730">
                  <c:v>Julio</c:v>
                </c:pt>
                <c:pt idx="4731">
                  <c:v>Julio</c:v>
                </c:pt>
                <c:pt idx="4732">
                  <c:v>Julio</c:v>
                </c:pt>
                <c:pt idx="4733">
                  <c:v>Julio</c:v>
                </c:pt>
                <c:pt idx="4734">
                  <c:v>Julio</c:v>
                </c:pt>
                <c:pt idx="4735">
                  <c:v>Julio</c:v>
                </c:pt>
                <c:pt idx="4736">
                  <c:v>Julio</c:v>
                </c:pt>
                <c:pt idx="4737">
                  <c:v>Julio</c:v>
                </c:pt>
                <c:pt idx="4738">
                  <c:v>Julio</c:v>
                </c:pt>
                <c:pt idx="4739">
                  <c:v>Julio</c:v>
                </c:pt>
                <c:pt idx="4740">
                  <c:v>Julio</c:v>
                </c:pt>
                <c:pt idx="4741">
                  <c:v>Julio</c:v>
                </c:pt>
                <c:pt idx="4742">
                  <c:v>Julio</c:v>
                </c:pt>
                <c:pt idx="4743">
                  <c:v>Julio</c:v>
                </c:pt>
                <c:pt idx="4744">
                  <c:v>Julio</c:v>
                </c:pt>
                <c:pt idx="4745">
                  <c:v>Julio</c:v>
                </c:pt>
                <c:pt idx="4746">
                  <c:v>Julio</c:v>
                </c:pt>
                <c:pt idx="4747">
                  <c:v>Julio</c:v>
                </c:pt>
                <c:pt idx="4748">
                  <c:v>Julio</c:v>
                </c:pt>
                <c:pt idx="4749">
                  <c:v>Julio</c:v>
                </c:pt>
                <c:pt idx="4750">
                  <c:v>Julio</c:v>
                </c:pt>
                <c:pt idx="4751">
                  <c:v>Julio</c:v>
                </c:pt>
                <c:pt idx="4752">
                  <c:v>Julio</c:v>
                </c:pt>
                <c:pt idx="4753">
                  <c:v>Julio</c:v>
                </c:pt>
                <c:pt idx="4754">
                  <c:v>Julio</c:v>
                </c:pt>
                <c:pt idx="4755">
                  <c:v>Julio</c:v>
                </c:pt>
                <c:pt idx="4756">
                  <c:v>Julio</c:v>
                </c:pt>
                <c:pt idx="4757">
                  <c:v>Julio</c:v>
                </c:pt>
                <c:pt idx="4758">
                  <c:v>Julio</c:v>
                </c:pt>
                <c:pt idx="4759">
                  <c:v>Julio</c:v>
                </c:pt>
                <c:pt idx="4760">
                  <c:v>Julio</c:v>
                </c:pt>
                <c:pt idx="4761">
                  <c:v>Julio</c:v>
                </c:pt>
                <c:pt idx="4762">
                  <c:v>Julio</c:v>
                </c:pt>
                <c:pt idx="4763">
                  <c:v>Julio</c:v>
                </c:pt>
                <c:pt idx="4764">
                  <c:v>Julio</c:v>
                </c:pt>
                <c:pt idx="4765">
                  <c:v>Julio</c:v>
                </c:pt>
                <c:pt idx="4766">
                  <c:v>Julio</c:v>
                </c:pt>
                <c:pt idx="4767">
                  <c:v>Julio</c:v>
                </c:pt>
                <c:pt idx="4768">
                  <c:v>Julio</c:v>
                </c:pt>
                <c:pt idx="4769">
                  <c:v>Julio</c:v>
                </c:pt>
                <c:pt idx="4770">
                  <c:v>Julio</c:v>
                </c:pt>
                <c:pt idx="4771">
                  <c:v>Julio</c:v>
                </c:pt>
                <c:pt idx="4772">
                  <c:v>Julio</c:v>
                </c:pt>
                <c:pt idx="4773">
                  <c:v>Julio</c:v>
                </c:pt>
                <c:pt idx="4774">
                  <c:v>Julio</c:v>
                </c:pt>
                <c:pt idx="4775">
                  <c:v>Julio</c:v>
                </c:pt>
                <c:pt idx="4776">
                  <c:v>Julio</c:v>
                </c:pt>
                <c:pt idx="4777">
                  <c:v>Julio</c:v>
                </c:pt>
                <c:pt idx="4778">
                  <c:v>Julio</c:v>
                </c:pt>
                <c:pt idx="4779">
                  <c:v>Julio</c:v>
                </c:pt>
                <c:pt idx="4780">
                  <c:v>Julio</c:v>
                </c:pt>
                <c:pt idx="4781">
                  <c:v>Julio</c:v>
                </c:pt>
                <c:pt idx="4782">
                  <c:v>Julio</c:v>
                </c:pt>
                <c:pt idx="4783">
                  <c:v>Julio</c:v>
                </c:pt>
                <c:pt idx="4784">
                  <c:v>Julio</c:v>
                </c:pt>
                <c:pt idx="4785">
                  <c:v>Julio</c:v>
                </c:pt>
                <c:pt idx="4786">
                  <c:v>Julio</c:v>
                </c:pt>
                <c:pt idx="4787">
                  <c:v>Julio</c:v>
                </c:pt>
                <c:pt idx="4788">
                  <c:v>Julio</c:v>
                </c:pt>
                <c:pt idx="4789">
                  <c:v>Julio</c:v>
                </c:pt>
                <c:pt idx="4790">
                  <c:v>Julio</c:v>
                </c:pt>
                <c:pt idx="4791">
                  <c:v>Julio</c:v>
                </c:pt>
                <c:pt idx="4792">
                  <c:v>Julio</c:v>
                </c:pt>
                <c:pt idx="4793">
                  <c:v>Julio</c:v>
                </c:pt>
                <c:pt idx="4794">
                  <c:v>Julio</c:v>
                </c:pt>
                <c:pt idx="4795">
                  <c:v>Julio</c:v>
                </c:pt>
                <c:pt idx="4796">
                  <c:v>Julio</c:v>
                </c:pt>
                <c:pt idx="4797">
                  <c:v>Julio</c:v>
                </c:pt>
                <c:pt idx="4798">
                  <c:v>Julio</c:v>
                </c:pt>
                <c:pt idx="4799">
                  <c:v>Julio</c:v>
                </c:pt>
                <c:pt idx="4800">
                  <c:v>Julio</c:v>
                </c:pt>
                <c:pt idx="4801">
                  <c:v>Julio</c:v>
                </c:pt>
                <c:pt idx="4802">
                  <c:v>Julio</c:v>
                </c:pt>
                <c:pt idx="4803">
                  <c:v>Julio</c:v>
                </c:pt>
                <c:pt idx="4804">
                  <c:v>Julio</c:v>
                </c:pt>
                <c:pt idx="4805">
                  <c:v>Julio</c:v>
                </c:pt>
                <c:pt idx="4806">
                  <c:v>Julio</c:v>
                </c:pt>
                <c:pt idx="4807">
                  <c:v>Julio</c:v>
                </c:pt>
                <c:pt idx="4808">
                  <c:v>Julio</c:v>
                </c:pt>
                <c:pt idx="4809">
                  <c:v>Julio</c:v>
                </c:pt>
                <c:pt idx="4810">
                  <c:v>Julio</c:v>
                </c:pt>
                <c:pt idx="4811">
                  <c:v>Julio</c:v>
                </c:pt>
                <c:pt idx="4812">
                  <c:v>Julio</c:v>
                </c:pt>
                <c:pt idx="4813">
                  <c:v>Julio</c:v>
                </c:pt>
                <c:pt idx="4814">
                  <c:v>Julio</c:v>
                </c:pt>
                <c:pt idx="4815">
                  <c:v>Julio</c:v>
                </c:pt>
                <c:pt idx="4816">
                  <c:v>Julio</c:v>
                </c:pt>
                <c:pt idx="4817">
                  <c:v>Julio</c:v>
                </c:pt>
                <c:pt idx="4818">
                  <c:v>Julio</c:v>
                </c:pt>
                <c:pt idx="4819">
                  <c:v>Julio</c:v>
                </c:pt>
                <c:pt idx="4820">
                  <c:v>Julio</c:v>
                </c:pt>
                <c:pt idx="4821">
                  <c:v>Julio</c:v>
                </c:pt>
                <c:pt idx="4822">
                  <c:v>Julio</c:v>
                </c:pt>
                <c:pt idx="4823">
                  <c:v>Julio</c:v>
                </c:pt>
                <c:pt idx="4824">
                  <c:v>Julio</c:v>
                </c:pt>
                <c:pt idx="4825">
                  <c:v>Julio</c:v>
                </c:pt>
                <c:pt idx="4826">
                  <c:v>Julio</c:v>
                </c:pt>
                <c:pt idx="4827">
                  <c:v>Julio</c:v>
                </c:pt>
                <c:pt idx="4828">
                  <c:v>Julio</c:v>
                </c:pt>
                <c:pt idx="4829">
                  <c:v>Julio</c:v>
                </c:pt>
                <c:pt idx="4830">
                  <c:v>Julio</c:v>
                </c:pt>
                <c:pt idx="4831">
                  <c:v>Julio</c:v>
                </c:pt>
                <c:pt idx="4832">
                  <c:v>Julio</c:v>
                </c:pt>
                <c:pt idx="4833">
                  <c:v>Julio</c:v>
                </c:pt>
                <c:pt idx="4834">
                  <c:v>Julio</c:v>
                </c:pt>
                <c:pt idx="4835">
                  <c:v>Julio</c:v>
                </c:pt>
                <c:pt idx="4836">
                  <c:v>Julio</c:v>
                </c:pt>
                <c:pt idx="4837">
                  <c:v>Julio</c:v>
                </c:pt>
                <c:pt idx="4838">
                  <c:v>Julio</c:v>
                </c:pt>
                <c:pt idx="4839">
                  <c:v>Julio</c:v>
                </c:pt>
                <c:pt idx="4840">
                  <c:v>Julio</c:v>
                </c:pt>
                <c:pt idx="4841">
                  <c:v>Julio</c:v>
                </c:pt>
                <c:pt idx="4842">
                  <c:v>Julio</c:v>
                </c:pt>
                <c:pt idx="4843">
                  <c:v>Julio</c:v>
                </c:pt>
                <c:pt idx="4844">
                  <c:v>Julio</c:v>
                </c:pt>
                <c:pt idx="4845">
                  <c:v>Julio</c:v>
                </c:pt>
                <c:pt idx="4846">
                  <c:v>Julio</c:v>
                </c:pt>
                <c:pt idx="4847">
                  <c:v>Julio</c:v>
                </c:pt>
                <c:pt idx="4848">
                  <c:v>Julio</c:v>
                </c:pt>
                <c:pt idx="4849">
                  <c:v>Julio</c:v>
                </c:pt>
                <c:pt idx="4850">
                  <c:v>Julio</c:v>
                </c:pt>
                <c:pt idx="4851">
                  <c:v>Julio</c:v>
                </c:pt>
                <c:pt idx="4852">
                  <c:v>Julio</c:v>
                </c:pt>
                <c:pt idx="4853">
                  <c:v>Julio</c:v>
                </c:pt>
                <c:pt idx="4854">
                  <c:v>Julio</c:v>
                </c:pt>
                <c:pt idx="4855">
                  <c:v>Julio</c:v>
                </c:pt>
                <c:pt idx="4856">
                  <c:v>Julio</c:v>
                </c:pt>
                <c:pt idx="4857">
                  <c:v>Julio</c:v>
                </c:pt>
                <c:pt idx="4858">
                  <c:v>Julio</c:v>
                </c:pt>
                <c:pt idx="4859">
                  <c:v>Julio</c:v>
                </c:pt>
                <c:pt idx="4860">
                  <c:v>Julio</c:v>
                </c:pt>
                <c:pt idx="4861">
                  <c:v>Julio</c:v>
                </c:pt>
                <c:pt idx="4862">
                  <c:v>Julio</c:v>
                </c:pt>
                <c:pt idx="4863">
                  <c:v>Julio</c:v>
                </c:pt>
                <c:pt idx="4864">
                  <c:v>Julio</c:v>
                </c:pt>
                <c:pt idx="4865">
                  <c:v>Julio</c:v>
                </c:pt>
                <c:pt idx="4866">
                  <c:v>Julio</c:v>
                </c:pt>
                <c:pt idx="4867">
                  <c:v>Julio</c:v>
                </c:pt>
                <c:pt idx="4868">
                  <c:v>Julio</c:v>
                </c:pt>
                <c:pt idx="4869">
                  <c:v>Julio</c:v>
                </c:pt>
                <c:pt idx="4870">
                  <c:v>Julio</c:v>
                </c:pt>
                <c:pt idx="4871">
                  <c:v>Julio</c:v>
                </c:pt>
                <c:pt idx="4872">
                  <c:v>Julio</c:v>
                </c:pt>
                <c:pt idx="4873">
                  <c:v>Julio</c:v>
                </c:pt>
                <c:pt idx="4874">
                  <c:v>Julio</c:v>
                </c:pt>
                <c:pt idx="4875">
                  <c:v>Julio</c:v>
                </c:pt>
                <c:pt idx="4876">
                  <c:v>Julio</c:v>
                </c:pt>
                <c:pt idx="4877">
                  <c:v>Julio</c:v>
                </c:pt>
                <c:pt idx="4878">
                  <c:v>Julio</c:v>
                </c:pt>
                <c:pt idx="4879">
                  <c:v>Julio</c:v>
                </c:pt>
                <c:pt idx="4880">
                  <c:v>Julio</c:v>
                </c:pt>
                <c:pt idx="4881">
                  <c:v>Julio</c:v>
                </c:pt>
                <c:pt idx="4882">
                  <c:v>Julio</c:v>
                </c:pt>
                <c:pt idx="4883">
                  <c:v>Julio</c:v>
                </c:pt>
                <c:pt idx="4884">
                  <c:v>Julio</c:v>
                </c:pt>
                <c:pt idx="4885">
                  <c:v>Julio</c:v>
                </c:pt>
                <c:pt idx="4886">
                  <c:v>Julio</c:v>
                </c:pt>
                <c:pt idx="4887">
                  <c:v>Julio</c:v>
                </c:pt>
                <c:pt idx="4888">
                  <c:v>Julio</c:v>
                </c:pt>
                <c:pt idx="4889">
                  <c:v>Julio</c:v>
                </c:pt>
                <c:pt idx="4890">
                  <c:v>Julio</c:v>
                </c:pt>
                <c:pt idx="4891">
                  <c:v>Julio</c:v>
                </c:pt>
                <c:pt idx="4892">
                  <c:v>Julio</c:v>
                </c:pt>
                <c:pt idx="4893">
                  <c:v>Julio</c:v>
                </c:pt>
                <c:pt idx="4894">
                  <c:v>Julio</c:v>
                </c:pt>
                <c:pt idx="4895">
                  <c:v>Julio</c:v>
                </c:pt>
                <c:pt idx="4896">
                  <c:v>Julio</c:v>
                </c:pt>
                <c:pt idx="4897">
                  <c:v>Julio</c:v>
                </c:pt>
                <c:pt idx="4898">
                  <c:v>Julio</c:v>
                </c:pt>
                <c:pt idx="4899">
                  <c:v>Julio</c:v>
                </c:pt>
                <c:pt idx="4900">
                  <c:v>Julio</c:v>
                </c:pt>
                <c:pt idx="4901">
                  <c:v>Julio</c:v>
                </c:pt>
                <c:pt idx="4902">
                  <c:v>Julio</c:v>
                </c:pt>
                <c:pt idx="4903">
                  <c:v>Julio</c:v>
                </c:pt>
                <c:pt idx="4904">
                  <c:v>Julio</c:v>
                </c:pt>
                <c:pt idx="4905">
                  <c:v>Julio</c:v>
                </c:pt>
                <c:pt idx="4906">
                  <c:v>Julio</c:v>
                </c:pt>
                <c:pt idx="4907">
                  <c:v>Julio</c:v>
                </c:pt>
                <c:pt idx="4908">
                  <c:v>Julio</c:v>
                </c:pt>
                <c:pt idx="4909">
                  <c:v>Julio</c:v>
                </c:pt>
                <c:pt idx="4910">
                  <c:v>Julio</c:v>
                </c:pt>
                <c:pt idx="4911">
                  <c:v>Julio</c:v>
                </c:pt>
                <c:pt idx="4912">
                  <c:v>Julio</c:v>
                </c:pt>
                <c:pt idx="4913">
                  <c:v>Julio</c:v>
                </c:pt>
                <c:pt idx="4914">
                  <c:v>Julio</c:v>
                </c:pt>
                <c:pt idx="4915">
                  <c:v>Julio</c:v>
                </c:pt>
                <c:pt idx="4916">
                  <c:v>Julio</c:v>
                </c:pt>
                <c:pt idx="4917">
                  <c:v>Julio</c:v>
                </c:pt>
                <c:pt idx="4918">
                  <c:v>Julio</c:v>
                </c:pt>
                <c:pt idx="4919">
                  <c:v>Julio</c:v>
                </c:pt>
                <c:pt idx="4920">
                  <c:v>Julio</c:v>
                </c:pt>
                <c:pt idx="4921">
                  <c:v>Julio</c:v>
                </c:pt>
                <c:pt idx="4922">
                  <c:v>Julio</c:v>
                </c:pt>
                <c:pt idx="4923">
                  <c:v>Julio</c:v>
                </c:pt>
                <c:pt idx="4924">
                  <c:v>Julio</c:v>
                </c:pt>
                <c:pt idx="4925">
                  <c:v>Julio</c:v>
                </c:pt>
                <c:pt idx="4926">
                  <c:v>Julio</c:v>
                </c:pt>
                <c:pt idx="4927">
                  <c:v>Julio</c:v>
                </c:pt>
                <c:pt idx="4928">
                  <c:v>Julio</c:v>
                </c:pt>
                <c:pt idx="4929">
                  <c:v>Julio</c:v>
                </c:pt>
                <c:pt idx="4930">
                  <c:v>Julio</c:v>
                </c:pt>
                <c:pt idx="4931">
                  <c:v>Julio</c:v>
                </c:pt>
                <c:pt idx="4932">
                  <c:v>Julio</c:v>
                </c:pt>
                <c:pt idx="4933">
                  <c:v>Julio</c:v>
                </c:pt>
                <c:pt idx="4934">
                  <c:v>Julio</c:v>
                </c:pt>
                <c:pt idx="4935">
                  <c:v>Julio</c:v>
                </c:pt>
                <c:pt idx="4936">
                  <c:v>Julio</c:v>
                </c:pt>
                <c:pt idx="4937">
                  <c:v>Julio</c:v>
                </c:pt>
                <c:pt idx="4938">
                  <c:v>Julio</c:v>
                </c:pt>
                <c:pt idx="4939">
                  <c:v>Julio</c:v>
                </c:pt>
                <c:pt idx="4940">
                  <c:v>Julio</c:v>
                </c:pt>
                <c:pt idx="4941">
                  <c:v>Julio</c:v>
                </c:pt>
                <c:pt idx="4942">
                  <c:v>Julio</c:v>
                </c:pt>
                <c:pt idx="4943">
                  <c:v>Julio</c:v>
                </c:pt>
                <c:pt idx="4944">
                  <c:v>Julio</c:v>
                </c:pt>
                <c:pt idx="4945">
                  <c:v>Julio</c:v>
                </c:pt>
                <c:pt idx="4946">
                  <c:v>Julio</c:v>
                </c:pt>
                <c:pt idx="4947">
                  <c:v>Julio</c:v>
                </c:pt>
                <c:pt idx="4948">
                  <c:v>Julio</c:v>
                </c:pt>
                <c:pt idx="4949">
                  <c:v>Julio</c:v>
                </c:pt>
                <c:pt idx="4950">
                  <c:v>Julio</c:v>
                </c:pt>
                <c:pt idx="4951">
                  <c:v>Julio</c:v>
                </c:pt>
                <c:pt idx="4952">
                  <c:v>Julio</c:v>
                </c:pt>
                <c:pt idx="4953">
                  <c:v>Julio</c:v>
                </c:pt>
                <c:pt idx="4954">
                  <c:v>Julio</c:v>
                </c:pt>
                <c:pt idx="4955">
                  <c:v>Julio</c:v>
                </c:pt>
                <c:pt idx="4956">
                  <c:v>Julio</c:v>
                </c:pt>
                <c:pt idx="4957">
                  <c:v>Julio</c:v>
                </c:pt>
                <c:pt idx="4958">
                  <c:v>Julio</c:v>
                </c:pt>
                <c:pt idx="4959">
                  <c:v>Julio</c:v>
                </c:pt>
                <c:pt idx="4960">
                  <c:v>Julio</c:v>
                </c:pt>
                <c:pt idx="4961">
                  <c:v>Julio</c:v>
                </c:pt>
                <c:pt idx="4962">
                  <c:v>Julio</c:v>
                </c:pt>
                <c:pt idx="4963">
                  <c:v>Julio</c:v>
                </c:pt>
                <c:pt idx="4964">
                  <c:v>Julio</c:v>
                </c:pt>
                <c:pt idx="4965">
                  <c:v>Julio</c:v>
                </c:pt>
                <c:pt idx="4966">
                  <c:v>Julio</c:v>
                </c:pt>
                <c:pt idx="4967">
                  <c:v>Julio</c:v>
                </c:pt>
                <c:pt idx="4968">
                  <c:v>Julio</c:v>
                </c:pt>
                <c:pt idx="4969">
                  <c:v>Julio</c:v>
                </c:pt>
                <c:pt idx="4970">
                  <c:v>Julio</c:v>
                </c:pt>
                <c:pt idx="4971">
                  <c:v>Julio</c:v>
                </c:pt>
                <c:pt idx="4972">
                  <c:v>Julio</c:v>
                </c:pt>
                <c:pt idx="4973">
                  <c:v>Julio</c:v>
                </c:pt>
                <c:pt idx="4974">
                  <c:v>Julio</c:v>
                </c:pt>
                <c:pt idx="4975">
                  <c:v>Julio</c:v>
                </c:pt>
                <c:pt idx="4976">
                  <c:v>Julio</c:v>
                </c:pt>
                <c:pt idx="4977">
                  <c:v>Julio</c:v>
                </c:pt>
                <c:pt idx="4978">
                  <c:v>Julio</c:v>
                </c:pt>
                <c:pt idx="4979">
                  <c:v>Julio</c:v>
                </c:pt>
                <c:pt idx="4980">
                  <c:v>Julio</c:v>
                </c:pt>
                <c:pt idx="4981">
                  <c:v>Julio</c:v>
                </c:pt>
                <c:pt idx="4982">
                  <c:v>Julio</c:v>
                </c:pt>
                <c:pt idx="4983">
                  <c:v>Julio</c:v>
                </c:pt>
                <c:pt idx="4984">
                  <c:v>Julio</c:v>
                </c:pt>
                <c:pt idx="4985">
                  <c:v>Julio</c:v>
                </c:pt>
                <c:pt idx="4986">
                  <c:v>Julio</c:v>
                </c:pt>
                <c:pt idx="4987">
                  <c:v>Julio</c:v>
                </c:pt>
                <c:pt idx="4988">
                  <c:v>Julio</c:v>
                </c:pt>
                <c:pt idx="4989">
                  <c:v>Julio</c:v>
                </c:pt>
                <c:pt idx="4990">
                  <c:v>Julio</c:v>
                </c:pt>
                <c:pt idx="4991">
                  <c:v>Julio</c:v>
                </c:pt>
                <c:pt idx="4992">
                  <c:v>Julio</c:v>
                </c:pt>
                <c:pt idx="4993">
                  <c:v>Julio</c:v>
                </c:pt>
                <c:pt idx="4994">
                  <c:v>Julio</c:v>
                </c:pt>
                <c:pt idx="4995">
                  <c:v>Julio</c:v>
                </c:pt>
                <c:pt idx="4996">
                  <c:v>Julio</c:v>
                </c:pt>
                <c:pt idx="4997">
                  <c:v>Julio</c:v>
                </c:pt>
                <c:pt idx="4998">
                  <c:v>Julio</c:v>
                </c:pt>
                <c:pt idx="4999">
                  <c:v>Julio</c:v>
                </c:pt>
                <c:pt idx="5000">
                  <c:v>Julio</c:v>
                </c:pt>
                <c:pt idx="5001">
                  <c:v>Julio</c:v>
                </c:pt>
                <c:pt idx="5002">
                  <c:v>Julio</c:v>
                </c:pt>
                <c:pt idx="5003">
                  <c:v>Julio</c:v>
                </c:pt>
                <c:pt idx="5004">
                  <c:v>Julio</c:v>
                </c:pt>
                <c:pt idx="5005">
                  <c:v>Julio</c:v>
                </c:pt>
                <c:pt idx="5006">
                  <c:v>Julio</c:v>
                </c:pt>
                <c:pt idx="5007">
                  <c:v>Julio</c:v>
                </c:pt>
                <c:pt idx="5008">
                  <c:v>Julio</c:v>
                </c:pt>
                <c:pt idx="5009">
                  <c:v>Julio</c:v>
                </c:pt>
                <c:pt idx="5010">
                  <c:v>Julio</c:v>
                </c:pt>
                <c:pt idx="5011">
                  <c:v>Julio</c:v>
                </c:pt>
                <c:pt idx="5012">
                  <c:v>Julio</c:v>
                </c:pt>
                <c:pt idx="5013">
                  <c:v>Julio</c:v>
                </c:pt>
                <c:pt idx="5014">
                  <c:v>Julio</c:v>
                </c:pt>
                <c:pt idx="5015">
                  <c:v>Julio</c:v>
                </c:pt>
                <c:pt idx="5016">
                  <c:v>Julio</c:v>
                </c:pt>
                <c:pt idx="5017">
                  <c:v>Julio</c:v>
                </c:pt>
                <c:pt idx="5018">
                  <c:v>Julio</c:v>
                </c:pt>
                <c:pt idx="5019">
                  <c:v>Julio</c:v>
                </c:pt>
                <c:pt idx="5020">
                  <c:v>Julio</c:v>
                </c:pt>
                <c:pt idx="5021">
                  <c:v>Julio</c:v>
                </c:pt>
                <c:pt idx="5022">
                  <c:v>Julio</c:v>
                </c:pt>
                <c:pt idx="5023">
                  <c:v>Julio</c:v>
                </c:pt>
                <c:pt idx="5024">
                  <c:v>Julio</c:v>
                </c:pt>
                <c:pt idx="5025">
                  <c:v>Julio</c:v>
                </c:pt>
                <c:pt idx="5026">
                  <c:v>Julio</c:v>
                </c:pt>
                <c:pt idx="5027">
                  <c:v>Julio</c:v>
                </c:pt>
                <c:pt idx="5028">
                  <c:v>Julio</c:v>
                </c:pt>
                <c:pt idx="5029">
                  <c:v>Julio</c:v>
                </c:pt>
                <c:pt idx="5030">
                  <c:v>Julio</c:v>
                </c:pt>
                <c:pt idx="5031">
                  <c:v>Julio</c:v>
                </c:pt>
                <c:pt idx="5032">
                  <c:v>Julio</c:v>
                </c:pt>
                <c:pt idx="5033">
                  <c:v>Julio</c:v>
                </c:pt>
                <c:pt idx="5034">
                  <c:v>Julio</c:v>
                </c:pt>
                <c:pt idx="5035">
                  <c:v>Julio</c:v>
                </c:pt>
                <c:pt idx="5036">
                  <c:v>Julio</c:v>
                </c:pt>
                <c:pt idx="5037">
                  <c:v>Julio</c:v>
                </c:pt>
                <c:pt idx="5038">
                  <c:v>Julio</c:v>
                </c:pt>
                <c:pt idx="5039">
                  <c:v>Julio</c:v>
                </c:pt>
                <c:pt idx="5040">
                  <c:v>Julio</c:v>
                </c:pt>
                <c:pt idx="5041">
                  <c:v>Julio</c:v>
                </c:pt>
                <c:pt idx="5042">
                  <c:v>Julio</c:v>
                </c:pt>
                <c:pt idx="5043">
                  <c:v>Julio</c:v>
                </c:pt>
                <c:pt idx="5044">
                  <c:v>Julio</c:v>
                </c:pt>
                <c:pt idx="5045">
                  <c:v>Julio</c:v>
                </c:pt>
                <c:pt idx="5046">
                  <c:v>Julio</c:v>
                </c:pt>
                <c:pt idx="5047">
                  <c:v>Julio</c:v>
                </c:pt>
                <c:pt idx="5048">
                  <c:v>Julio</c:v>
                </c:pt>
                <c:pt idx="5049">
                  <c:v>Julio</c:v>
                </c:pt>
                <c:pt idx="5050">
                  <c:v>Julio</c:v>
                </c:pt>
                <c:pt idx="5051">
                  <c:v>Julio</c:v>
                </c:pt>
                <c:pt idx="5052">
                  <c:v>Julio</c:v>
                </c:pt>
                <c:pt idx="5053">
                  <c:v>Julio</c:v>
                </c:pt>
                <c:pt idx="5054">
                  <c:v>Julio</c:v>
                </c:pt>
                <c:pt idx="5055">
                  <c:v>Julio</c:v>
                </c:pt>
                <c:pt idx="5056">
                  <c:v>Julio</c:v>
                </c:pt>
                <c:pt idx="5057">
                  <c:v>Julio</c:v>
                </c:pt>
                <c:pt idx="5058">
                  <c:v>Julio</c:v>
                </c:pt>
                <c:pt idx="5059">
                  <c:v>Julio</c:v>
                </c:pt>
                <c:pt idx="5060">
                  <c:v>Julio</c:v>
                </c:pt>
                <c:pt idx="5061">
                  <c:v>Julio</c:v>
                </c:pt>
                <c:pt idx="5062">
                  <c:v>Julio</c:v>
                </c:pt>
                <c:pt idx="5063">
                  <c:v>Julio</c:v>
                </c:pt>
                <c:pt idx="5064">
                  <c:v>Julio</c:v>
                </c:pt>
                <c:pt idx="5065">
                  <c:v>Julio</c:v>
                </c:pt>
                <c:pt idx="5066">
                  <c:v>Julio</c:v>
                </c:pt>
                <c:pt idx="5067">
                  <c:v>Julio</c:v>
                </c:pt>
                <c:pt idx="5068">
                  <c:v>Julio</c:v>
                </c:pt>
                <c:pt idx="5069">
                  <c:v>Julio</c:v>
                </c:pt>
                <c:pt idx="5070">
                  <c:v>Julio</c:v>
                </c:pt>
                <c:pt idx="5071">
                  <c:v>Julio</c:v>
                </c:pt>
                <c:pt idx="5072">
                  <c:v>Julio</c:v>
                </c:pt>
                <c:pt idx="5073">
                  <c:v>Julio</c:v>
                </c:pt>
                <c:pt idx="5074">
                  <c:v>Julio</c:v>
                </c:pt>
                <c:pt idx="5075">
                  <c:v>Julio</c:v>
                </c:pt>
                <c:pt idx="5076">
                  <c:v>Julio</c:v>
                </c:pt>
                <c:pt idx="5077">
                  <c:v>Julio</c:v>
                </c:pt>
                <c:pt idx="5078">
                  <c:v>Julio</c:v>
                </c:pt>
                <c:pt idx="5079">
                  <c:v>Julio</c:v>
                </c:pt>
                <c:pt idx="5080">
                  <c:v>Julio</c:v>
                </c:pt>
                <c:pt idx="5081">
                  <c:v>Julio</c:v>
                </c:pt>
                <c:pt idx="5082">
                  <c:v>Julio</c:v>
                </c:pt>
                <c:pt idx="5083">
                  <c:v>Julio</c:v>
                </c:pt>
                <c:pt idx="5084">
                  <c:v>Julio</c:v>
                </c:pt>
                <c:pt idx="5085">
                  <c:v>Julio</c:v>
                </c:pt>
                <c:pt idx="5086">
                  <c:v>Julio</c:v>
                </c:pt>
                <c:pt idx="5087">
                  <c:v>Agosto</c:v>
                </c:pt>
                <c:pt idx="5088">
                  <c:v>Agosto</c:v>
                </c:pt>
                <c:pt idx="5089">
                  <c:v>Agosto</c:v>
                </c:pt>
                <c:pt idx="5090">
                  <c:v>Agosto</c:v>
                </c:pt>
                <c:pt idx="5091">
                  <c:v>Agosto</c:v>
                </c:pt>
                <c:pt idx="5092">
                  <c:v>Agosto</c:v>
                </c:pt>
                <c:pt idx="5093">
                  <c:v>Agosto</c:v>
                </c:pt>
                <c:pt idx="5094">
                  <c:v>Agosto</c:v>
                </c:pt>
                <c:pt idx="5095">
                  <c:v>Agosto</c:v>
                </c:pt>
                <c:pt idx="5096">
                  <c:v>Agosto</c:v>
                </c:pt>
                <c:pt idx="5097">
                  <c:v>Agosto</c:v>
                </c:pt>
                <c:pt idx="5098">
                  <c:v>Agosto</c:v>
                </c:pt>
                <c:pt idx="5099">
                  <c:v>Agosto</c:v>
                </c:pt>
                <c:pt idx="5100">
                  <c:v>Agosto</c:v>
                </c:pt>
                <c:pt idx="5101">
                  <c:v>Agosto</c:v>
                </c:pt>
                <c:pt idx="5102">
                  <c:v>Agosto</c:v>
                </c:pt>
                <c:pt idx="5103">
                  <c:v>Agosto</c:v>
                </c:pt>
                <c:pt idx="5104">
                  <c:v>Agosto</c:v>
                </c:pt>
                <c:pt idx="5105">
                  <c:v>Agosto</c:v>
                </c:pt>
                <c:pt idx="5106">
                  <c:v>Agosto</c:v>
                </c:pt>
                <c:pt idx="5107">
                  <c:v>Agosto</c:v>
                </c:pt>
                <c:pt idx="5108">
                  <c:v>Agosto</c:v>
                </c:pt>
                <c:pt idx="5109">
                  <c:v>Agosto</c:v>
                </c:pt>
                <c:pt idx="5110">
                  <c:v>Agosto</c:v>
                </c:pt>
                <c:pt idx="5111">
                  <c:v>Agosto</c:v>
                </c:pt>
                <c:pt idx="5112">
                  <c:v>Agosto</c:v>
                </c:pt>
                <c:pt idx="5113">
                  <c:v>Agosto</c:v>
                </c:pt>
                <c:pt idx="5114">
                  <c:v>Agosto</c:v>
                </c:pt>
                <c:pt idx="5115">
                  <c:v>Agosto</c:v>
                </c:pt>
                <c:pt idx="5116">
                  <c:v>Agosto</c:v>
                </c:pt>
                <c:pt idx="5117">
                  <c:v>Agosto</c:v>
                </c:pt>
                <c:pt idx="5118">
                  <c:v>Agosto</c:v>
                </c:pt>
                <c:pt idx="5119">
                  <c:v>Agosto</c:v>
                </c:pt>
                <c:pt idx="5120">
                  <c:v>Agosto</c:v>
                </c:pt>
                <c:pt idx="5121">
                  <c:v>Agosto</c:v>
                </c:pt>
                <c:pt idx="5122">
                  <c:v>Agosto</c:v>
                </c:pt>
                <c:pt idx="5123">
                  <c:v>Agosto</c:v>
                </c:pt>
                <c:pt idx="5124">
                  <c:v>Agosto</c:v>
                </c:pt>
                <c:pt idx="5125">
                  <c:v>Agosto</c:v>
                </c:pt>
                <c:pt idx="5126">
                  <c:v>Agosto</c:v>
                </c:pt>
                <c:pt idx="5127">
                  <c:v>Agosto</c:v>
                </c:pt>
                <c:pt idx="5128">
                  <c:v>Agosto</c:v>
                </c:pt>
                <c:pt idx="5129">
                  <c:v>Agosto</c:v>
                </c:pt>
                <c:pt idx="5130">
                  <c:v>Agosto</c:v>
                </c:pt>
                <c:pt idx="5131">
                  <c:v>Agosto</c:v>
                </c:pt>
                <c:pt idx="5132">
                  <c:v>Agosto</c:v>
                </c:pt>
                <c:pt idx="5133">
                  <c:v>Agosto</c:v>
                </c:pt>
                <c:pt idx="5134">
                  <c:v>Agosto</c:v>
                </c:pt>
                <c:pt idx="5135">
                  <c:v>Agosto</c:v>
                </c:pt>
                <c:pt idx="5136">
                  <c:v>Agosto</c:v>
                </c:pt>
                <c:pt idx="5137">
                  <c:v>Agosto</c:v>
                </c:pt>
                <c:pt idx="5138">
                  <c:v>Agosto</c:v>
                </c:pt>
                <c:pt idx="5139">
                  <c:v>Agosto</c:v>
                </c:pt>
                <c:pt idx="5140">
                  <c:v>Agosto</c:v>
                </c:pt>
                <c:pt idx="5141">
                  <c:v>Agosto</c:v>
                </c:pt>
                <c:pt idx="5142">
                  <c:v>Agosto</c:v>
                </c:pt>
                <c:pt idx="5143">
                  <c:v>Agosto</c:v>
                </c:pt>
                <c:pt idx="5144">
                  <c:v>Agosto</c:v>
                </c:pt>
                <c:pt idx="5145">
                  <c:v>Agosto</c:v>
                </c:pt>
                <c:pt idx="5146">
                  <c:v>Agosto</c:v>
                </c:pt>
                <c:pt idx="5147">
                  <c:v>Agosto</c:v>
                </c:pt>
                <c:pt idx="5148">
                  <c:v>Agosto</c:v>
                </c:pt>
                <c:pt idx="5149">
                  <c:v>Agosto</c:v>
                </c:pt>
                <c:pt idx="5150">
                  <c:v>Agosto</c:v>
                </c:pt>
                <c:pt idx="5151">
                  <c:v>Agosto</c:v>
                </c:pt>
                <c:pt idx="5152">
                  <c:v>Agosto</c:v>
                </c:pt>
                <c:pt idx="5153">
                  <c:v>Agosto</c:v>
                </c:pt>
                <c:pt idx="5154">
                  <c:v>Agosto</c:v>
                </c:pt>
                <c:pt idx="5155">
                  <c:v>Agosto</c:v>
                </c:pt>
                <c:pt idx="5156">
                  <c:v>Agosto</c:v>
                </c:pt>
                <c:pt idx="5157">
                  <c:v>Agosto</c:v>
                </c:pt>
                <c:pt idx="5158">
                  <c:v>Agosto</c:v>
                </c:pt>
                <c:pt idx="5159">
                  <c:v>Agosto</c:v>
                </c:pt>
                <c:pt idx="5160">
                  <c:v>Agosto</c:v>
                </c:pt>
                <c:pt idx="5161">
                  <c:v>Agosto</c:v>
                </c:pt>
                <c:pt idx="5162">
                  <c:v>Agosto</c:v>
                </c:pt>
                <c:pt idx="5163">
                  <c:v>Agosto</c:v>
                </c:pt>
                <c:pt idx="5164">
                  <c:v>Agosto</c:v>
                </c:pt>
                <c:pt idx="5165">
                  <c:v>Agosto</c:v>
                </c:pt>
                <c:pt idx="5166">
                  <c:v>Agosto</c:v>
                </c:pt>
                <c:pt idx="5167">
                  <c:v>Agosto</c:v>
                </c:pt>
                <c:pt idx="5168">
                  <c:v>Agosto</c:v>
                </c:pt>
                <c:pt idx="5169">
                  <c:v>Agosto</c:v>
                </c:pt>
                <c:pt idx="5170">
                  <c:v>Agosto</c:v>
                </c:pt>
                <c:pt idx="5171">
                  <c:v>Agosto</c:v>
                </c:pt>
                <c:pt idx="5172">
                  <c:v>Agosto</c:v>
                </c:pt>
                <c:pt idx="5173">
                  <c:v>Agosto</c:v>
                </c:pt>
                <c:pt idx="5174">
                  <c:v>Agosto</c:v>
                </c:pt>
                <c:pt idx="5175">
                  <c:v>Agosto</c:v>
                </c:pt>
                <c:pt idx="5176">
                  <c:v>Agosto</c:v>
                </c:pt>
                <c:pt idx="5177">
                  <c:v>Agosto</c:v>
                </c:pt>
                <c:pt idx="5178">
                  <c:v>Agosto</c:v>
                </c:pt>
                <c:pt idx="5179">
                  <c:v>Agosto</c:v>
                </c:pt>
                <c:pt idx="5180">
                  <c:v>Agosto</c:v>
                </c:pt>
                <c:pt idx="5181">
                  <c:v>Agosto</c:v>
                </c:pt>
                <c:pt idx="5182">
                  <c:v>Agosto</c:v>
                </c:pt>
                <c:pt idx="5183">
                  <c:v>Agosto</c:v>
                </c:pt>
                <c:pt idx="5184">
                  <c:v>Agosto</c:v>
                </c:pt>
                <c:pt idx="5185">
                  <c:v>Agosto</c:v>
                </c:pt>
                <c:pt idx="5186">
                  <c:v>Agosto</c:v>
                </c:pt>
                <c:pt idx="5187">
                  <c:v>Agosto</c:v>
                </c:pt>
                <c:pt idx="5188">
                  <c:v>Agosto</c:v>
                </c:pt>
                <c:pt idx="5189">
                  <c:v>Agosto</c:v>
                </c:pt>
                <c:pt idx="5190">
                  <c:v>Agosto</c:v>
                </c:pt>
                <c:pt idx="5191">
                  <c:v>Agosto</c:v>
                </c:pt>
                <c:pt idx="5192">
                  <c:v>Agosto</c:v>
                </c:pt>
                <c:pt idx="5193">
                  <c:v>Agosto</c:v>
                </c:pt>
                <c:pt idx="5194">
                  <c:v>Agosto</c:v>
                </c:pt>
                <c:pt idx="5195">
                  <c:v>Agosto</c:v>
                </c:pt>
                <c:pt idx="5196">
                  <c:v>Agosto</c:v>
                </c:pt>
                <c:pt idx="5197">
                  <c:v>Agosto</c:v>
                </c:pt>
                <c:pt idx="5198">
                  <c:v>Agosto</c:v>
                </c:pt>
                <c:pt idx="5199">
                  <c:v>Agosto</c:v>
                </c:pt>
                <c:pt idx="5200">
                  <c:v>Agosto</c:v>
                </c:pt>
                <c:pt idx="5201">
                  <c:v>Agosto</c:v>
                </c:pt>
                <c:pt idx="5202">
                  <c:v>Agosto</c:v>
                </c:pt>
                <c:pt idx="5203">
                  <c:v>Agosto</c:v>
                </c:pt>
                <c:pt idx="5204">
                  <c:v>Agosto</c:v>
                </c:pt>
                <c:pt idx="5205">
                  <c:v>Agosto</c:v>
                </c:pt>
                <c:pt idx="5206">
                  <c:v>Agosto</c:v>
                </c:pt>
                <c:pt idx="5207">
                  <c:v>Agosto</c:v>
                </c:pt>
                <c:pt idx="5208">
                  <c:v>Agosto</c:v>
                </c:pt>
                <c:pt idx="5209">
                  <c:v>Agosto</c:v>
                </c:pt>
                <c:pt idx="5210">
                  <c:v>Agosto</c:v>
                </c:pt>
                <c:pt idx="5211">
                  <c:v>Agosto</c:v>
                </c:pt>
                <c:pt idx="5212">
                  <c:v>Agosto</c:v>
                </c:pt>
                <c:pt idx="5213">
                  <c:v>Agosto</c:v>
                </c:pt>
                <c:pt idx="5214">
                  <c:v>Agosto</c:v>
                </c:pt>
                <c:pt idx="5215">
                  <c:v>Agosto</c:v>
                </c:pt>
                <c:pt idx="5216">
                  <c:v>Agosto</c:v>
                </c:pt>
                <c:pt idx="5217">
                  <c:v>Agosto</c:v>
                </c:pt>
                <c:pt idx="5218">
                  <c:v>Agosto</c:v>
                </c:pt>
                <c:pt idx="5219">
                  <c:v>Agosto</c:v>
                </c:pt>
                <c:pt idx="5220">
                  <c:v>Agosto</c:v>
                </c:pt>
                <c:pt idx="5221">
                  <c:v>Agosto</c:v>
                </c:pt>
                <c:pt idx="5222">
                  <c:v>Agosto</c:v>
                </c:pt>
                <c:pt idx="5223">
                  <c:v>Agosto</c:v>
                </c:pt>
                <c:pt idx="5224">
                  <c:v>Agosto</c:v>
                </c:pt>
                <c:pt idx="5225">
                  <c:v>Agosto</c:v>
                </c:pt>
                <c:pt idx="5226">
                  <c:v>Agosto</c:v>
                </c:pt>
                <c:pt idx="5227">
                  <c:v>Agosto</c:v>
                </c:pt>
                <c:pt idx="5228">
                  <c:v>Agosto</c:v>
                </c:pt>
                <c:pt idx="5229">
                  <c:v>Agosto</c:v>
                </c:pt>
                <c:pt idx="5230">
                  <c:v>Agosto</c:v>
                </c:pt>
                <c:pt idx="5231">
                  <c:v>Agosto</c:v>
                </c:pt>
                <c:pt idx="5232">
                  <c:v>Agosto</c:v>
                </c:pt>
                <c:pt idx="5233">
                  <c:v>Agosto</c:v>
                </c:pt>
                <c:pt idx="5234">
                  <c:v>Agosto</c:v>
                </c:pt>
                <c:pt idx="5235">
                  <c:v>Agosto</c:v>
                </c:pt>
                <c:pt idx="5236">
                  <c:v>Agosto</c:v>
                </c:pt>
                <c:pt idx="5237">
                  <c:v>Agosto</c:v>
                </c:pt>
                <c:pt idx="5238">
                  <c:v>Agosto</c:v>
                </c:pt>
                <c:pt idx="5239">
                  <c:v>Agosto</c:v>
                </c:pt>
                <c:pt idx="5240">
                  <c:v>Agosto</c:v>
                </c:pt>
                <c:pt idx="5241">
                  <c:v>Agosto</c:v>
                </c:pt>
                <c:pt idx="5242">
                  <c:v>Agosto</c:v>
                </c:pt>
                <c:pt idx="5243">
                  <c:v>Agosto</c:v>
                </c:pt>
                <c:pt idx="5244">
                  <c:v>Agosto</c:v>
                </c:pt>
                <c:pt idx="5245">
                  <c:v>Agosto</c:v>
                </c:pt>
                <c:pt idx="5246">
                  <c:v>Agosto</c:v>
                </c:pt>
                <c:pt idx="5247">
                  <c:v>Agosto</c:v>
                </c:pt>
                <c:pt idx="5248">
                  <c:v>Agosto</c:v>
                </c:pt>
                <c:pt idx="5249">
                  <c:v>Agosto</c:v>
                </c:pt>
                <c:pt idx="5250">
                  <c:v>Agosto</c:v>
                </c:pt>
                <c:pt idx="5251">
                  <c:v>Agosto</c:v>
                </c:pt>
                <c:pt idx="5252">
                  <c:v>Agosto</c:v>
                </c:pt>
                <c:pt idx="5253">
                  <c:v>Agosto</c:v>
                </c:pt>
                <c:pt idx="5254">
                  <c:v>Agosto</c:v>
                </c:pt>
                <c:pt idx="5255">
                  <c:v>Agosto</c:v>
                </c:pt>
                <c:pt idx="5256">
                  <c:v>Agosto</c:v>
                </c:pt>
                <c:pt idx="5257">
                  <c:v>Agosto</c:v>
                </c:pt>
                <c:pt idx="5258">
                  <c:v>Agosto</c:v>
                </c:pt>
                <c:pt idx="5259">
                  <c:v>Agosto</c:v>
                </c:pt>
                <c:pt idx="5260">
                  <c:v>Agosto</c:v>
                </c:pt>
                <c:pt idx="5261">
                  <c:v>Agosto</c:v>
                </c:pt>
                <c:pt idx="5262">
                  <c:v>Agosto</c:v>
                </c:pt>
                <c:pt idx="5263">
                  <c:v>Agosto</c:v>
                </c:pt>
                <c:pt idx="5264">
                  <c:v>Agosto</c:v>
                </c:pt>
                <c:pt idx="5265">
                  <c:v>Agosto</c:v>
                </c:pt>
                <c:pt idx="5266">
                  <c:v>Agosto</c:v>
                </c:pt>
                <c:pt idx="5267">
                  <c:v>Agosto</c:v>
                </c:pt>
                <c:pt idx="5268">
                  <c:v>Agosto</c:v>
                </c:pt>
                <c:pt idx="5269">
                  <c:v>Agosto</c:v>
                </c:pt>
                <c:pt idx="5270">
                  <c:v>Agosto</c:v>
                </c:pt>
                <c:pt idx="5271">
                  <c:v>Agosto</c:v>
                </c:pt>
                <c:pt idx="5272">
                  <c:v>Agosto</c:v>
                </c:pt>
                <c:pt idx="5273">
                  <c:v>Agosto</c:v>
                </c:pt>
                <c:pt idx="5274">
                  <c:v>Agosto</c:v>
                </c:pt>
                <c:pt idx="5275">
                  <c:v>Agosto</c:v>
                </c:pt>
                <c:pt idx="5276">
                  <c:v>Agosto</c:v>
                </c:pt>
                <c:pt idx="5277">
                  <c:v>Agosto</c:v>
                </c:pt>
                <c:pt idx="5278">
                  <c:v>Agosto</c:v>
                </c:pt>
                <c:pt idx="5279">
                  <c:v>Agosto</c:v>
                </c:pt>
                <c:pt idx="5280">
                  <c:v>Agosto</c:v>
                </c:pt>
                <c:pt idx="5281">
                  <c:v>Agosto</c:v>
                </c:pt>
                <c:pt idx="5282">
                  <c:v>Agosto</c:v>
                </c:pt>
                <c:pt idx="5283">
                  <c:v>Agosto</c:v>
                </c:pt>
                <c:pt idx="5284">
                  <c:v>Agosto</c:v>
                </c:pt>
                <c:pt idx="5285">
                  <c:v>Agosto</c:v>
                </c:pt>
                <c:pt idx="5286">
                  <c:v>Agosto</c:v>
                </c:pt>
                <c:pt idx="5287">
                  <c:v>Agosto</c:v>
                </c:pt>
                <c:pt idx="5288">
                  <c:v>Agosto</c:v>
                </c:pt>
                <c:pt idx="5289">
                  <c:v>Agosto</c:v>
                </c:pt>
                <c:pt idx="5290">
                  <c:v>Agosto</c:v>
                </c:pt>
                <c:pt idx="5291">
                  <c:v>Agosto</c:v>
                </c:pt>
                <c:pt idx="5292">
                  <c:v>Agosto</c:v>
                </c:pt>
                <c:pt idx="5293">
                  <c:v>Agosto</c:v>
                </c:pt>
                <c:pt idx="5294">
                  <c:v>Agosto</c:v>
                </c:pt>
                <c:pt idx="5295">
                  <c:v>Agosto</c:v>
                </c:pt>
                <c:pt idx="5296">
                  <c:v>Agosto</c:v>
                </c:pt>
                <c:pt idx="5297">
                  <c:v>Agosto</c:v>
                </c:pt>
                <c:pt idx="5298">
                  <c:v>Agosto</c:v>
                </c:pt>
                <c:pt idx="5299">
                  <c:v>Agosto</c:v>
                </c:pt>
                <c:pt idx="5300">
                  <c:v>Agosto</c:v>
                </c:pt>
                <c:pt idx="5301">
                  <c:v>Agosto</c:v>
                </c:pt>
                <c:pt idx="5302">
                  <c:v>Agosto</c:v>
                </c:pt>
                <c:pt idx="5303">
                  <c:v>Agosto</c:v>
                </c:pt>
                <c:pt idx="5304">
                  <c:v>Agosto</c:v>
                </c:pt>
                <c:pt idx="5305">
                  <c:v>Agosto</c:v>
                </c:pt>
                <c:pt idx="5306">
                  <c:v>Agosto</c:v>
                </c:pt>
                <c:pt idx="5307">
                  <c:v>Agosto</c:v>
                </c:pt>
                <c:pt idx="5308">
                  <c:v>Agosto</c:v>
                </c:pt>
                <c:pt idx="5309">
                  <c:v>Agosto</c:v>
                </c:pt>
                <c:pt idx="5310">
                  <c:v>Agosto</c:v>
                </c:pt>
                <c:pt idx="5311">
                  <c:v>Agosto</c:v>
                </c:pt>
                <c:pt idx="5312">
                  <c:v>Agosto</c:v>
                </c:pt>
                <c:pt idx="5313">
                  <c:v>Agosto</c:v>
                </c:pt>
                <c:pt idx="5314">
                  <c:v>Agosto</c:v>
                </c:pt>
                <c:pt idx="5315">
                  <c:v>Agosto</c:v>
                </c:pt>
                <c:pt idx="5316">
                  <c:v>Agosto</c:v>
                </c:pt>
                <c:pt idx="5317">
                  <c:v>Agosto</c:v>
                </c:pt>
                <c:pt idx="5318">
                  <c:v>Agosto</c:v>
                </c:pt>
                <c:pt idx="5319">
                  <c:v>Agosto</c:v>
                </c:pt>
                <c:pt idx="5320">
                  <c:v>Agosto</c:v>
                </c:pt>
                <c:pt idx="5321">
                  <c:v>Agosto</c:v>
                </c:pt>
                <c:pt idx="5322">
                  <c:v>Agosto</c:v>
                </c:pt>
                <c:pt idx="5323">
                  <c:v>Agosto</c:v>
                </c:pt>
                <c:pt idx="5324">
                  <c:v>Agosto</c:v>
                </c:pt>
                <c:pt idx="5325">
                  <c:v>Agosto</c:v>
                </c:pt>
                <c:pt idx="5326">
                  <c:v>Agosto</c:v>
                </c:pt>
                <c:pt idx="5327">
                  <c:v>Agosto</c:v>
                </c:pt>
                <c:pt idx="5328">
                  <c:v>Agosto</c:v>
                </c:pt>
                <c:pt idx="5329">
                  <c:v>Agosto</c:v>
                </c:pt>
                <c:pt idx="5330">
                  <c:v>Agosto</c:v>
                </c:pt>
                <c:pt idx="5331">
                  <c:v>Agosto</c:v>
                </c:pt>
                <c:pt idx="5332">
                  <c:v>Agosto</c:v>
                </c:pt>
                <c:pt idx="5333">
                  <c:v>Agosto</c:v>
                </c:pt>
                <c:pt idx="5334">
                  <c:v>Agosto</c:v>
                </c:pt>
                <c:pt idx="5335">
                  <c:v>Agosto</c:v>
                </c:pt>
                <c:pt idx="5336">
                  <c:v>Agosto</c:v>
                </c:pt>
                <c:pt idx="5337">
                  <c:v>Agosto</c:v>
                </c:pt>
                <c:pt idx="5338">
                  <c:v>Agosto</c:v>
                </c:pt>
                <c:pt idx="5339">
                  <c:v>Agosto</c:v>
                </c:pt>
                <c:pt idx="5340">
                  <c:v>Agosto</c:v>
                </c:pt>
                <c:pt idx="5341">
                  <c:v>Agosto</c:v>
                </c:pt>
                <c:pt idx="5342">
                  <c:v>Agosto</c:v>
                </c:pt>
                <c:pt idx="5343">
                  <c:v>Agosto</c:v>
                </c:pt>
                <c:pt idx="5344">
                  <c:v>Agosto</c:v>
                </c:pt>
                <c:pt idx="5345">
                  <c:v>Agosto</c:v>
                </c:pt>
                <c:pt idx="5346">
                  <c:v>Agosto</c:v>
                </c:pt>
                <c:pt idx="5347">
                  <c:v>Agosto</c:v>
                </c:pt>
                <c:pt idx="5348">
                  <c:v>Agosto</c:v>
                </c:pt>
                <c:pt idx="5349">
                  <c:v>Agosto</c:v>
                </c:pt>
                <c:pt idx="5350">
                  <c:v>Agosto</c:v>
                </c:pt>
                <c:pt idx="5351">
                  <c:v>Agosto</c:v>
                </c:pt>
                <c:pt idx="5352">
                  <c:v>Agosto</c:v>
                </c:pt>
                <c:pt idx="5353">
                  <c:v>Agosto</c:v>
                </c:pt>
                <c:pt idx="5354">
                  <c:v>Agosto</c:v>
                </c:pt>
                <c:pt idx="5355">
                  <c:v>Agosto</c:v>
                </c:pt>
                <c:pt idx="5356">
                  <c:v>Agosto</c:v>
                </c:pt>
                <c:pt idx="5357">
                  <c:v>Agosto</c:v>
                </c:pt>
                <c:pt idx="5358">
                  <c:v>Agosto</c:v>
                </c:pt>
                <c:pt idx="5359">
                  <c:v>Agosto</c:v>
                </c:pt>
                <c:pt idx="5360">
                  <c:v>Agosto</c:v>
                </c:pt>
                <c:pt idx="5361">
                  <c:v>Agosto</c:v>
                </c:pt>
                <c:pt idx="5362">
                  <c:v>Agosto</c:v>
                </c:pt>
                <c:pt idx="5363">
                  <c:v>Agosto</c:v>
                </c:pt>
                <c:pt idx="5364">
                  <c:v>Agosto</c:v>
                </c:pt>
                <c:pt idx="5365">
                  <c:v>Agosto</c:v>
                </c:pt>
                <c:pt idx="5366">
                  <c:v>Agosto</c:v>
                </c:pt>
                <c:pt idx="5367">
                  <c:v>Agosto</c:v>
                </c:pt>
                <c:pt idx="5368">
                  <c:v>Agosto</c:v>
                </c:pt>
                <c:pt idx="5369">
                  <c:v>Agosto</c:v>
                </c:pt>
                <c:pt idx="5370">
                  <c:v>Agosto</c:v>
                </c:pt>
                <c:pt idx="5371">
                  <c:v>Agosto</c:v>
                </c:pt>
                <c:pt idx="5372">
                  <c:v>Agosto</c:v>
                </c:pt>
                <c:pt idx="5373">
                  <c:v>Agosto</c:v>
                </c:pt>
                <c:pt idx="5374">
                  <c:v>Agosto</c:v>
                </c:pt>
                <c:pt idx="5375">
                  <c:v>Agosto</c:v>
                </c:pt>
                <c:pt idx="5376">
                  <c:v>Agosto</c:v>
                </c:pt>
                <c:pt idx="5377">
                  <c:v>Agosto</c:v>
                </c:pt>
                <c:pt idx="5378">
                  <c:v>Agosto</c:v>
                </c:pt>
                <c:pt idx="5379">
                  <c:v>Agosto</c:v>
                </c:pt>
                <c:pt idx="5380">
                  <c:v>Agosto</c:v>
                </c:pt>
                <c:pt idx="5381">
                  <c:v>Agosto</c:v>
                </c:pt>
                <c:pt idx="5382">
                  <c:v>Agosto</c:v>
                </c:pt>
                <c:pt idx="5383">
                  <c:v>Agosto</c:v>
                </c:pt>
                <c:pt idx="5384">
                  <c:v>Agosto</c:v>
                </c:pt>
                <c:pt idx="5385">
                  <c:v>Agosto</c:v>
                </c:pt>
                <c:pt idx="5386">
                  <c:v>Agosto</c:v>
                </c:pt>
                <c:pt idx="5387">
                  <c:v>Agosto</c:v>
                </c:pt>
                <c:pt idx="5388">
                  <c:v>Agosto</c:v>
                </c:pt>
                <c:pt idx="5389">
                  <c:v>Agosto</c:v>
                </c:pt>
                <c:pt idx="5390">
                  <c:v>Agosto</c:v>
                </c:pt>
                <c:pt idx="5391">
                  <c:v>Agosto</c:v>
                </c:pt>
                <c:pt idx="5392">
                  <c:v>Agosto</c:v>
                </c:pt>
                <c:pt idx="5393">
                  <c:v>Agosto</c:v>
                </c:pt>
                <c:pt idx="5394">
                  <c:v>Agosto</c:v>
                </c:pt>
                <c:pt idx="5395">
                  <c:v>Agosto</c:v>
                </c:pt>
                <c:pt idx="5396">
                  <c:v>Agosto</c:v>
                </c:pt>
                <c:pt idx="5397">
                  <c:v>Agosto</c:v>
                </c:pt>
                <c:pt idx="5398">
                  <c:v>Agosto</c:v>
                </c:pt>
                <c:pt idx="5399">
                  <c:v>Agosto</c:v>
                </c:pt>
                <c:pt idx="5400">
                  <c:v>Agosto</c:v>
                </c:pt>
                <c:pt idx="5401">
                  <c:v>Agosto</c:v>
                </c:pt>
                <c:pt idx="5402">
                  <c:v>Agosto</c:v>
                </c:pt>
                <c:pt idx="5403">
                  <c:v>Agosto</c:v>
                </c:pt>
                <c:pt idx="5404">
                  <c:v>Agosto</c:v>
                </c:pt>
                <c:pt idx="5405">
                  <c:v>Agosto</c:v>
                </c:pt>
                <c:pt idx="5406">
                  <c:v>Agosto</c:v>
                </c:pt>
                <c:pt idx="5407">
                  <c:v>Agosto</c:v>
                </c:pt>
                <c:pt idx="5408">
                  <c:v>Agosto</c:v>
                </c:pt>
                <c:pt idx="5409">
                  <c:v>Agosto</c:v>
                </c:pt>
                <c:pt idx="5410">
                  <c:v>Agosto</c:v>
                </c:pt>
                <c:pt idx="5411">
                  <c:v>Agosto</c:v>
                </c:pt>
                <c:pt idx="5412">
                  <c:v>Agosto</c:v>
                </c:pt>
                <c:pt idx="5413">
                  <c:v>Agosto</c:v>
                </c:pt>
                <c:pt idx="5414">
                  <c:v>Agosto</c:v>
                </c:pt>
                <c:pt idx="5415">
                  <c:v>Agosto</c:v>
                </c:pt>
                <c:pt idx="5416">
                  <c:v>Agosto</c:v>
                </c:pt>
                <c:pt idx="5417">
                  <c:v>Agosto</c:v>
                </c:pt>
                <c:pt idx="5418">
                  <c:v>Agosto</c:v>
                </c:pt>
                <c:pt idx="5419">
                  <c:v>Agosto</c:v>
                </c:pt>
                <c:pt idx="5420">
                  <c:v>Agosto</c:v>
                </c:pt>
                <c:pt idx="5421">
                  <c:v>Agosto</c:v>
                </c:pt>
                <c:pt idx="5422">
                  <c:v>Agosto</c:v>
                </c:pt>
                <c:pt idx="5423">
                  <c:v>Agosto</c:v>
                </c:pt>
                <c:pt idx="5424">
                  <c:v>Agosto</c:v>
                </c:pt>
                <c:pt idx="5425">
                  <c:v>Agosto</c:v>
                </c:pt>
                <c:pt idx="5426">
                  <c:v>Agosto</c:v>
                </c:pt>
                <c:pt idx="5427">
                  <c:v>Agosto</c:v>
                </c:pt>
                <c:pt idx="5428">
                  <c:v>Agosto</c:v>
                </c:pt>
                <c:pt idx="5429">
                  <c:v>Agosto</c:v>
                </c:pt>
                <c:pt idx="5430">
                  <c:v>Agosto</c:v>
                </c:pt>
                <c:pt idx="5431">
                  <c:v>Agosto</c:v>
                </c:pt>
                <c:pt idx="5432">
                  <c:v>Agosto</c:v>
                </c:pt>
                <c:pt idx="5433">
                  <c:v>Agosto</c:v>
                </c:pt>
                <c:pt idx="5434">
                  <c:v>Agosto</c:v>
                </c:pt>
                <c:pt idx="5435">
                  <c:v>Agosto</c:v>
                </c:pt>
                <c:pt idx="5436">
                  <c:v>Agosto</c:v>
                </c:pt>
                <c:pt idx="5437">
                  <c:v>Agosto</c:v>
                </c:pt>
                <c:pt idx="5438">
                  <c:v>Agosto</c:v>
                </c:pt>
                <c:pt idx="5439">
                  <c:v>Agosto</c:v>
                </c:pt>
                <c:pt idx="5440">
                  <c:v>Agosto</c:v>
                </c:pt>
                <c:pt idx="5441">
                  <c:v>Agosto</c:v>
                </c:pt>
                <c:pt idx="5442">
                  <c:v>Agosto</c:v>
                </c:pt>
                <c:pt idx="5443">
                  <c:v>Agosto</c:v>
                </c:pt>
                <c:pt idx="5444">
                  <c:v>Agosto</c:v>
                </c:pt>
                <c:pt idx="5445">
                  <c:v>Agosto</c:v>
                </c:pt>
                <c:pt idx="5446">
                  <c:v>Agosto</c:v>
                </c:pt>
                <c:pt idx="5447">
                  <c:v>Agosto</c:v>
                </c:pt>
                <c:pt idx="5448">
                  <c:v>Agosto</c:v>
                </c:pt>
                <c:pt idx="5449">
                  <c:v>Agosto</c:v>
                </c:pt>
                <c:pt idx="5450">
                  <c:v>Agosto</c:v>
                </c:pt>
                <c:pt idx="5451">
                  <c:v>Agosto</c:v>
                </c:pt>
                <c:pt idx="5452">
                  <c:v>Agosto</c:v>
                </c:pt>
                <c:pt idx="5453">
                  <c:v>Agosto</c:v>
                </c:pt>
                <c:pt idx="5454">
                  <c:v>Agosto</c:v>
                </c:pt>
                <c:pt idx="5455">
                  <c:v>Agosto</c:v>
                </c:pt>
                <c:pt idx="5456">
                  <c:v>Agosto</c:v>
                </c:pt>
                <c:pt idx="5457">
                  <c:v>Agosto</c:v>
                </c:pt>
                <c:pt idx="5458">
                  <c:v>Agosto</c:v>
                </c:pt>
                <c:pt idx="5459">
                  <c:v>Agosto</c:v>
                </c:pt>
                <c:pt idx="5460">
                  <c:v>Agosto</c:v>
                </c:pt>
                <c:pt idx="5461">
                  <c:v>Agosto</c:v>
                </c:pt>
                <c:pt idx="5462">
                  <c:v>Agosto</c:v>
                </c:pt>
                <c:pt idx="5463">
                  <c:v>Agosto</c:v>
                </c:pt>
                <c:pt idx="5464">
                  <c:v>Agosto</c:v>
                </c:pt>
                <c:pt idx="5465">
                  <c:v>Agosto</c:v>
                </c:pt>
                <c:pt idx="5466">
                  <c:v>Agosto</c:v>
                </c:pt>
                <c:pt idx="5467">
                  <c:v>Agosto</c:v>
                </c:pt>
                <c:pt idx="5468">
                  <c:v>Agosto</c:v>
                </c:pt>
                <c:pt idx="5469">
                  <c:v>Agosto</c:v>
                </c:pt>
                <c:pt idx="5470">
                  <c:v>Agosto</c:v>
                </c:pt>
                <c:pt idx="5471">
                  <c:v>Agosto</c:v>
                </c:pt>
                <c:pt idx="5472">
                  <c:v>Agosto</c:v>
                </c:pt>
                <c:pt idx="5473">
                  <c:v>Agosto</c:v>
                </c:pt>
                <c:pt idx="5474">
                  <c:v>Agosto</c:v>
                </c:pt>
                <c:pt idx="5475">
                  <c:v>Agosto</c:v>
                </c:pt>
                <c:pt idx="5476">
                  <c:v>Agosto</c:v>
                </c:pt>
                <c:pt idx="5477">
                  <c:v>Agosto</c:v>
                </c:pt>
                <c:pt idx="5478">
                  <c:v>Agosto</c:v>
                </c:pt>
                <c:pt idx="5479">
                  <c:v>Agosto</c:v>
                </c:pt>
                <c:pt idx="5480">
                  <c:v>Agosto</c:v>
                </c:pt>
                <c:pt idx="5481">
                  <c:v>Agosto</c:v>
                </c:pt>
                <c:pt idx="5482">
                  <c:v>Agosto</c:v>
                </c:pt>
                <c:pt idx="5483">
                  <c:v>Agosto</c:v>
                </c:pt>
                <c:pt idx="5484">
                  <c:v>Agosto</c:v>
                </c:pt>
                <c:pt idx="5485">
                  <c:v>Agosto</c:v>
                </c:pt>
                <c:pt idx="5486">
                  <c:v>Agosto</c:v>
                </c:pt>
                <c:pt idx="5487">
                  <c:v>Agosto</c:v>
                </c:pt>
                <c:pt idx="5488">
                  <c:v>Agosto</c:v>
                </c:pt>
                <c:pt idx="5489">
                  <c:v>Agosto</c:v>
                </c:pt>
                <c:pt idx="5490">
                  <c:v>Agosto</c:v>
                </c:pt>
                <c:pt idx="5491">
                  <c:v>Agosto</c:v>
                </c:pt>
                <c:pt idx="5492">
                  <c:v>Agosto</c:v>
                </c:pt>
                <c:pt idx="5493">
                  <c:v>Agosto</c:v>
                </c:pt>
                <c:pt idx="5494">
                  <c:v>Agosto</c:v>
                </c:pt>
                <c:pt idx="5495">
                  <c:v>Agosto</c:v>
                </c:pt>
                <c:pt idx="5496">
                  <c:v>Agosto</c:v>
                </c:pt>
                <c:pt idx="5497">
                  <c:v>Agosto</c:v>
                </c:pt>
                <c:pt idx="5498">
                  <c:v>Agosto</c:v>
                </c:pt>
                <c:pt idx="5499">
                  <c:v>Agosto</c:v>
                </c:pt>
                <c:pt idx="5500">
                  <c:v>Agosto</c:v>
                </c:pt>
                <c:pt idx="5501">
                  <c:v>Agosto</c:v>
                </c:pt>
                <c:pt idx="5502">
                  <c:v>Agosto</c:v>
                </c:pt>
                <c:pt idx="5503">
                  <c:v>Agosto</c:v>
                </c:pt>
                <c:pt idx="5504">
                  <c:v>Agosto</c:v>
                </c:pt>
                <c:pt idx="5505">
                  <c:v>Agosto</c:v>
                </c:pt>
                <c:pt idx="5506">
                  <c:v>Agosto</c:v>
                </c:pt>
                <c:pt idx="5507">
                  <c:v>Agosto</c:v>
                </c:pt>
                <c:pt idx="5508">
                  <c:v>Agosto</c:v>
                </c:pt>
                <c:pt idx="5509">
                  <c:v>Agosto</c:v>
                </c:pt>
                <c:pt idx="5510">
                  <c:v>Agosto</c:v>
                </c:pt>
                <c:pt idx="5511">
                  <c:v>Agosto</c:v>
                </c:pt>
                <c:pt idx="5512">
                  <c:v>Agosto</c:v>
                </c:pt>
                <c:pt idx="5513">
                  <c:v>Agosto</c:v>
                </c:pt>
                <c:pt idx="5514">
                  <c:v>Agosto</c:v>
                </c:pt>
                <c:pt idx="5515">
                  <c:v>Agosto</c:v>
                </c:pt>
                <c:pt idx="5516">
                  <c:v>Agosto</c:v>
                </c:pt>
                <c:pt idx="5517">
                  <c:v>Agosto</c:v>
                </c:pt>
                <c:pt idx="5518">
                  <c:v>Agosto</c:v>
                </c:pt>
                <c:pt idx="5519">
                  <c:v>Agosto</c:v>
                </c:pt>
                <c:pt idx="5520">
                  <c:v>Agosto</c:v>
                </c:pt>
                <c:pt idx="5521">
                  <c:v>Agosto</c:v>
                </c:pt>
                <c:pt idx="5522">
                  <c:v>Agosto</c:v>
                </c:pt>
                <c:pt idx="5523">
                  <c:v>Agosto</c:v>
                </c:pt>
                <c:pt idx="5524">
                  <c:v>Agosto</c:v>
                </c:pt>
                <c:pt idx="5525">
                  <c:v>Agosto</c:v>
                </c:pt>
                <c:pt idx="5526">
                  <c:v>Agosto</c:v>
                </c:pt>
                <c:pt idx="5527">
                  <c:v>Agosto</c:v>
                </c:pt>
                <c:pt idx="5528">
                  <c:v>Agosto</c:v>
                </c:pt>
                <c:pt idx="5529">
                  <c:v>Agosto</c:v>
                </c:pt>
                <c:pt idx="5530">
                  <c:v>Agosto</c:v>
                </c:pt>
                <c:pt idx="5531">
                  <c:v>Agosto</c:v>
                </c:pt>
                <c:pt idx="5532">
                  <c:v>Agosto</c:v>
                </c:pt>
                <c:pt idx="5533">
                  <c:v>Agosto</c:v>
                </c:pt>
                <c:pt idx="5534">
                  <c:v>Agosto</c:v>
                </c:pt>
                <c:pt idx="5535">
                  <c:v>Agosto</c:v>
                </c:pt>
                <c:pt idx="5536">
                  <c:v>Agosto</c:v>
                </c:pt>
                <c:pt idx="5537">
                  <c:v>Agosto</c:v>
                </c:pt>
                <c:pt idx="5538">
                  <c:v>Agosto</c:v>
                </c:pt>
                <c:pt idx="5539">
                  <c:v>Agosto</c:v>
                </c:pt>
                <c:pt idx="5540">
                  <c:v>Agosto</c:v>
                </c:pt>
                <c:pt idx="5541">
                  <c:v>Agosto</c:v>
                </c:pt>
                <c:pt idx="5542">
                  <c:v>Agosto</c:v>
                </c:pt>
                <c:pt idx="5543">
                  <c:v>Agosto</c:v>
                </c:pt>
                <c:pt idx="5544">
                  <c:v>Agosto</c:v>
                </c:pt>
                <c:pt idx="5545">
                  <c:v>Agosto</c:v>
                </c:pt>
                <c:pt idx="5546">
                  <c:v>Agosto</c:v>
                </c:pt>
                <c:pt idx="5547">
                  <c:v>Agosto</c:v>
                </c:pt>
                <c:pt idx="5548">
                  <c:v>Agosto</c:v>
                </c:pt>
                <c:pt idx="5549">
                  <c:v>Agosto</c:v>
                </c:pt>
                <c:pt idx="5550">
                  <c:v>Agosto</c:v>
                </c:pt>
                <c:pt idx="5551">
                  <c:v>Agosto</c:v>
                </c:pt>
                <c:pt idx="5552">
                  <c:v>Agosto</c:v>
                </c:pt>
                <c:pt idx="5553">
                  <c:v>Agosto</c:v>
                </c:pt>
                <c:pt idx="5554">
                  <c:v>Agosto</c:v>
                </c:pt>
                <c:pt idx="5555">
                  <c:v>Agosto</c:v>
                </c:pt>
                <c:pt idx="5556">
                  <c:v>Agosto</c:v>
                </c:pt>
                <c:pt idx="5557">
                  <c:v>Agosto</c:v>
                </c:pt>
                <c:pt idx="5558">
                  <c:v>Agosto</c:v>
                </c:pt>
                <c:pt idx="5559">
                  <c:v>Agosto</c:v>
                </c:pt>
                <c:pt idx="5560">
                  <c:v>Agosto</c:v>
                </c:pt>
                <c:pt idx="5561">
                  <c:v>Agosto</c:v>
                </c:pt>
                <c:pt idx="5562">
                  <c:v>Agosto</c:v>
                </c:pt>
                <c:pt idx="5563">
                  <c:v>Agosto</c:v>
                </c:pt>
                <c:pt idx="5564">
                  <c:v>Agosto</c:v>
                </c:pt>
                <c:pt idx="5565">
                  <c:v>Agosto</c:v>
                </c:pt>
                <c:pt idx="5566">
                  <c:v>Agosto</c:v>
                </c:pt>
                <c:pt idx="5567">
                  <c:v>Agosto</c:v>
                </c:pt>
                <c:pt idx="5568">
                  <c:v>Agosto</c:v>
                </c:pt>
                <c:pt idx="5569">
                  <c:v>Agosto</c:v>
                </c:pt>
                <c:pt idx="5570">
                  <c:v>Agosto</c:v>
                </c:pt>
                <c:pt idx="5571">
                  <c:v>Agosto</c:v>
                </c:pt>
                <c:pt idx="5572">
                  <c:v>Agosto</c:v>
                </c:pt>
                <c:pt idx="5573">
                  <c:v>Agosto</c:v>
                </c:pt>
                <c:pt idx="5574">
                  <c:v>Agosto</c:v>
                </c:pt>
                <c:pt idx="5575">
                  <c:v>Agosto</c:v>
                </c:pt>
                <c:pt idx="5576">
                  <c:v>Agosto</c:v>
                </c:pt>
                <c:pt idx="5577">
                  <c:v>Agosto</c:v>
                </c:pt>
                <c:pt idx="5578">
                  <c:v>Agosto</c:v>
                </c:pt>
                <c:pt idx="5579">
                  <c:v>Agosto</c:v>
                </c:pt>
                <c:pt idx="5580">
                  <c:v>Agosto</c:v>
                </c:pt>
                <c:pt idx="5581">
                  <c:v>Agosto</c:v>
                </c:pt>
                <c:pt idx="5582">
                  <c:v>Agosto</c:v>
                </c:pt>
                <c:pt idx="5583">
                  <c:v>Agosto</c:v>
                </c:pt>
                <c:pt idx="5584">
                  <c:v>Agosto</c:v>
                </c:pt>
                <c:pt idx="5585">
                  <c:v>Agosto</c:v>
                </c:pt>
                <c:pt idx="5586">
                  <c:v>Agosto</c:v>
                </c:pt>
                <c:pt idx="5587">
                  <c:v>Agosto</c:v>
                </c:pt>
                <c:pt idx="5588">
                  <c:v>Agosto</c:v>
                </c:pt>
                <c:pt idx="5589">
                  <c:v>Agosto</c:v>
                </c:pt>
                <c:pt idx="5590">
                  <c:v>Agosto</c:v>
                </c:pt>
                <c:pt idx="5591">
                  <c:v>Agosto</c:v>
                </c:pt>
                <c:pt idx="5592">
                  <c:v>Agosto</c:v>
                </c:pt>
                <c:pt idx="5593">
                  <c:v>Agosto</c:v>
                </c:pt>
                <c:pt idx="5594">
                  <c:v>Agosto</c:v>
                </c:pt>
                <c:pt idx="5595">
                  <c:v>Agosto</c:v>
                </c:pt>
                <c:pt idx="5596">
                  <c:v>Agosto</c:v>
                </c:pt>
                <c:pt idx="5597">
                  <c:v>Agosto</c:v>
                </c:pt>
                <c:pt idx="5598">
                  <c:v>Agosto</c:v>
                </c:pt>
                <c:pt idx="5599">
                  <c:v>Agosto</c:v>
                </c:pt>
                <c:pt idx="5600">
                  <c:v>Agosto</c:v>
                </c:pt>
                <c:pt idx="5601">
                  <c:v>Agosto</c:v>
                </c:pt>
                <c:pt idx="5602">
                  <c:v>Agosto</c:v>
                </c:pt>
                <c:pt idx="5603">
                  <c:v>Agosto</c:v>
                </c:pt>
                <c:pt idx="5604">
                  <c:v>Agosto</c:v>
                </c:pt>
                <c:pt idx="5605">
                  <c:v>Agosto</c:v>
                </c:pt>
                <c:pt idx="5606">
                  <c:v>Agosto</c:v>
                </c:pt>
                <c:pt idx="5607">
                  <c:v>Agosto</c:v>
                </c:pt>
                <c:pt idx="5608">
                  <c:v>Agosto</c:v>
                </c:pt>
                <c:pt idx="5609">
                  <c:v>Agosto</c:v>
                </c:pt>
                <c:pt idx="5610">
                  <c:v>Agosto</c:v>
                </c:pt>
                <c:pt idx="5611">
                  <c:v>Agosto</c:v>
                </c:pt>
                <c:pt idx="5612">
                  <c:v>Agosto</c:v>
                </c:pt>
                <c:pt idx="5613">
                  <c:v>Agosto</c:v>
                </c:pt>
                <c:pt idx="5614">
                  <c:v>Agosto</c:v>
                </c:pt>
                <c:pt idx="5615">
                  <c:v>Agosto</c:v>
                </c:pt>
                <c:pt idx="5616">
                  <c:v>Agosto</c:v>
                </c:pt>
                <c:pt idx="5617">
                  <c:v>Agosto</c:v>
                </c:pt>
                <c:pt idx="5618">
                  <c:v>Agosto</c:v>
                </c:pt>
                <c:pt idx="5619">
                  <c:v>Agosto</c:v>
                </c:pt>
                <c:pt idx="5620">
                  <c:v>Agosto</c:v>
                </c:pt>
                <c:pt idx="5621">
                  <c:v>Agosto</c:v>
                </c:pt>
                <c:pt idx="5622">
                  <c:v>Agosto</c:v>
                </c:pt>
                <c:pt idx="5623">
                  <c:v>Agosto</c:v>
                </c:pt>
                <c:pt idx="5624">
                  <c:v>Agosto</c:v>
                </c:pt>
                <c:pt idx="5625">
                  <c:v>Agosto</c:v>
                </c:pt>
                <c:pt idx="5626">
                  <c:v>Agosto</c:v>
                </c:pt>
                <c:pt idx="5627">
                  <c:v>Agosto</c:v>
                </c:pt>
                <c:pt idx="5628">
                  <c:v>Agosto</c:v>
                </c:pt>
                <c:pt idx="5629">
                  <c:v>Agosto</c:v>
                </c:pt>
                <c:pt idx="5630">
                  <c:v>Agosto</c:v>
                </c:pt>
                <c:pt idx="5631">
                  <c:v>Agosto</c:v>
                </c:pt>
                <c:pt idx="5632">
                  <c:v>Agosto</c:v>
                </c:pt>
                <c:pt idx="5633">
                  <c:v>Agosto</c:v>
                </c:pt>
                <c:pt idx="5634">
                  <c:v>Agosto</c:v>
                </c:pt>
                <c:pt idx="5635">
                  <c:v>Agosto</c:v>
                </c:pt>
                <c:pt idx="5636">
                  <c:v>Agosto</c:v>
                </c:pt>
                <c:pt idx="5637">
                  <c:v>Agosto</c:v>
                </c:pt>
                <c:pt idx="5638">
                  <c:v>Agosto</c:v>
                </c:pt>
                <c:pt idx="5639">
                  <c:v>Agosto</c:v>
                </c:pt>
                <c:pt idx="5640">
                  <c:v>Agosto</c:v>
                </c:pt>
                <c:pt idx="5641">
                  <c:v>Agosto</c:v>
                </c:pt>
                <c:pt idx="5642">
                  <c:v>Agosto</c:v>
                </c:pt>
                <c:pt idx="5643">
                  <c:v>Agosto</c:v>
                </c:pt>
                <c:pt idx="5644">
                  <c:v>Agosto</c:v>
                </c:pt>
                <c:pt idx="5645">
                  <c:v>Agosto</c:v>
                </c:pt>
                <c:pt idx="5646">
                  <c:v>Agosto</c:v>
                </c:pt>
                <c:pt idx="5647">
                  <c:v>Agosto</c:v>
                </c:pt>
                <c:pt idx="5648">
                  <c:v>Agosto</c:v>
                </c:pt>
                <c:pt idx="5649">
                  <c:v>Agosto</c:v>
                </c:pt>
                <c:pt idx="5650">
                  <c:v>Agosto</c:v>
                </c:pt>
                <c:pt idx="5651">
                  <c:v>Agosto</c:v>
                </c:pt>
                <c:pt idx="5652">
                  <c:v>Agosto</c:v>
                </c:pt>
                <c:pt idx="5653">
                  <c:v>Agosto</c:v>
                </c:pt>
                <c:pt idx="5654">
                  <c:v>Agosto</c:v>
                </c:pt>
                <c:pt idx="5655">
                  <c:v>Agosto</c:v>
                </c:pt>
                <c:pt idx="5656">
                  <c:v>Agosto</c:v>
                </c:pt>
                <c:pt idx="5657">
                  <c:v>Agosto</c:v>
                </c:pt>
                <c:pt idx="5658">
                  <c:v>Agosto</c:v>
                </c:pt>
                <c:pt idx="5659">
                  <c:v>Agosto</c:v>
                </c:pt>
                <c:pt idx="5660">
                  <c:v>Agosto</c:v>
                </c:pt>
                <c:pt idx="5661">
                  <c:v>Agosto</c:v>
                </c:pt>
                <c:pt idx="5662">
                  <c:v>Agosto</c:v>
                </c:pt>
                <c:pt idx="5663">
                  <c:v>Agosto</c:v>
                </c:pt>
                <c:pt idx="5664">
                  <c:v>Agosto</c:v>
                </c:pt>
                <c:pt idx="5665">
                  <c:v>Agosto</c:v>
                </c:pt>
                <c:pt idx="5666">
                  <c:v>Agosto</c:v>
                </c:pt>
                <c:pt idx="5667">
                  <c:v>Agosto</c:v>
                </c:pt>
                <c:pt idx="5668">
                  <c:v>Agosto</c:v>
                </c:pt>
                <c:pt idx="5669">
                  <c:v>Agosto</c:v>
                </c:pt>
                <c:pt idx="5670">
                  <c:v>Agosto</c:v>
                </c:pt>
                <c:pt idx="5671">
                  <c:v>Agosto</c:v>
                </c:pt>
                <c:pt idx="5672">
                  <c:v>Agosto</c:v>
                </c:pt>
                <c:pt idx="5673">
                  <c:v>Agosto</c:v>
                </c:pt>
                <c:pt idx="5674">
                  <c:v>Agosto</c:v>
                </c:pt>
                <c:pt idx="5675">
                  <c:v>Agosto</c:v>
                </c:pt>
                <c:pt idx="5676">
                  <c:v>Agosto</c:v>
                </c:pt>
                <c:pt idx="5677">
                  <c:v>Agosto</c:v>
                </c:pt>
                <c:pt idx="5678">
                  <c:v>Agosto</c:v>
                </c:pt>
                <c:pt idx="5679">
                  <c:v>Agosto</c:v>
                </c:pt>
                <c:pt idx="5680">
                  <c:v>Agosto</c:v>
                </c:pt>
                <c:pt idx="5681">
                  <c:v>Agosto</c:v>
                </c:pt>
                <c:pt idx="5682">
                  <c:v>Agosto</c:v>
                </c:pt>
                <c:pt idx="5683">
                  <c:v>Agosto</c:v>
                </c:pt>
                <c:pt idx="5684">
                  <c:v>Agosto</c:v>
                </c:pt>
                <c:pt idx="5685">
                  <c:v>Agosto</c:v>
                </c:pt>
                <c:pt idx="5686">
                  <c:v>Agosto</c:v>
                </c:pt>
                <c:pt idx="5687">
                  <c:v>Agosto</c:v>
                </c:pt>
                <c:pt idx="5688">
                  <c:v>Agosto</c:v>
                </c:pt>
                <c:pt idx="5689">
                  <c:v>Agosto</c:v>
                </c:pt>
                <c:pt idx="5690">
                  <c:v>Agosto</c:v>
                </c:pt>
                <c:pt idx="5691">
                  <c:v>Agosto</c:v>
                </c:pt>
                <c:pt idx="5692">
                  <c:v>Agosto</c:v>
                </c:pt>
                <c:pt idx="5693">
                  <c:v>Agosto</c:v>
                </c:pt>
                <c:pt idx="5694">
                  <c:v>Agosto</c:v>
                </c:pt>
                <c:pt idx="5695">
                  <c:v>Agosto</c:v>
                </c:pt>
                <c:pt idx="5696">
                  <c:v>Agosto</c:v>
                </c:pt>
                <c:pt idx="5697">
                  <c:v>Agosto</c:v>
                </c:pt>
                <c:pt idx="5698">
                  <c:v>Agosto</c:v>
                </c:pt>
                <c:pt idx="5699">
                  <c:v>Agosto</c:v>
                </c:pt>
                <c:pt idx="5700">
                  <c:v>Agosto</c:v>
                </c:pt>
                <c:pt idx="5701">
                  <c:v>Agosto</c:v>
                </c:pt>
                <c:pt idx="5702">
                  <c:v>Agosto</c:v>
                </c:pt>
                <c:pt idx="5703">
                  <c:v>Agosto</c:v>
                </c:pt>
                <c:pt idx="5704">
                  <c:v>Agosto</c:v>
                </c:pt>
                <c:pt idx="5705">
                  <c:v>Agosto</c:v>
                </c:pt>
                <c:pt idx="5706">
                  <c:v>Agosto</c:v>
                </c:pt>
                <c:pt idx="5707">
                  <c:v>Agosto</c:v>
                </c:pt>
                <c:pt idx="5708">
                  <c:v>Agosto</c:v>
                </c:pt>
                <c:pt idx="5709">
                  <c:v>Agosto</c:v>
                </c:pt>
                <c:pt idx="5710">
                  <c:v>Agosto</c:v>
                </c:pt>
                <c:pt idx="5711">
                  <c:v>Agosto</c:v>
                </c:pt>
                <c:pt idx="5712">
                  <c:v>Agosto</c:v>
                </c:pt>
                <c:pt idx="5713">
                  <c:v>Agosto</c:v>
                </c:pt>
                <c:pt idx="5714">
                  <c:v>Agosto</c:v>
                </c:pt>
                <c:pt idx="5715">
                  <c:v>Agosto</c:v>
                </c:pt>
                <c:pt idx="5716">
                  <c:v>Agosto</c:v>
                </c:pt>
                <c:pt idx="5717">
                  <c:v>Agosto</c:v>
                </c:pt>
                <c:pt idx="5718">
                  <c:v>Agosto</c:v>
                </c:pt>
                <c:pt idx="5719">
                  <c:v>Agosto</c:v>
                </c:pt>
                <c:pt idx="5720">
                  <c:v>Agosto</c:v>
                </c:pt>
                <c:pt idx="5721">
                  <c:v>Agosto</c:v>
                </c:pt>
                <c:pt idx="5722">
                  <c:v>Agosto</c:v>
                </c:pt>
                <c:pt idx="5723">
                  <c:v>Agosto</c:v>
                </c:pt>
                <c:pt idx="5724">
                  <c:v>Agosto</c:v>
                </c:pt>
                <c:pt idx="5725">
                  <c:v>Agosto</c:v>
                </c:pt>
                <c:pt idx="5726">
                  <c:v>Agosto</c:v>
                </c:pt>
                <c:pt idx="5727">
                  <c:v>Agosto</c:v>
                </c:pt>
                <c:pt idx="5728">
                  <c:v>Agosto</c:v>
                </c:pt>
                <c:pt idx="5729">
                  <c:v>Agosto</c:v>
                </c:pt>
                <c:pt idx="5730">
                  <c:v>Agosto</c:v>
                </c:pt>
                <c:pt idx="5731">
                  <c:v>Agosto</c:v>
                </c:pt>
                <c:pt idx="5732">
                  <c:v>Agosto</c:v>
                </c:pt>
                <c:pt idx="5733">
                  <c:v>Agosto</c:v>
                </c:pt>
                <c:pt idx="5734">
                  <c:v>Agosto</c:v>
                </c:pt>
                <c:pt idx="5735">
                  <c:v>Agosto</c:v>
                </c:pt>
                <c:pt idx="5736">
                  <c:v>Agosto</c:v>
                </c:pt>
                <c:pt idx="5737">
                  <c:v>Agosto</c:v>
                </c:pt>
                <c:pt idx="5738">
                  <c:v>Agosto</c:v>
                </c:pt>
                <c:pt idx="5739">
                  <c:v>Agosto</c:v>
                </c:pt>
                <c:pt idx="5740">
                  <c:v>Agosto</c:v>
                </c:pt>
                <c:pt idx="5741">
                  <c:v>Agosto</c:v>
                </c:pt>
                <c:pt idx="5742">
                  <c:v>Agosto</c:v>
                </c:pt>
                <c:pt idx="5743">
                  <c:v>Agosto</c:v>
                </c:pt>
                <c:pt idx="5744">
                  <c:v>Agosto</c:v>
                </c:pt>
                <c:pt idx="5745">
                  <c:v>Agosto</c:v>
                </c:pt>
                <c:pt idx="5746">
                  <c:v>Agosto</c:v>
                </c:pt>
                <c:pt idx="5747">
                  <c:v>Agosto</c:v>
                </c:pt>
                <c:pt idx="5748">
                  <c:v>Agosto</c:v>
                </c:pt>
                <c:pt idx="5749">
                  <c:v>Agosto</c:v>
                </c:pt>
                <c:pt idx="5750">
                  <c:v>Agosto</c:v>
                </c:pt>
                <c:pt idx="5751">
                  <c:v>Agosto</c:v>
                </c:pt>
                <c:pt idx="5752">
                  <c:v>Agosto</c:v>
                </c:pt>
                <c:pt idx="5753">
                  <c:v>Agosto</c:v>
                </c:pt>
                <c:pt idx="5754">
                  <c:v>Agosto</c:v>
                </c:pt>
                <c:pt idx="5755">
                  <c:v>Agosto</c:v>
                </c:pt>
                <c:pt idx="5756">
                  <c:v>Agosto</c:v>
                </c:pt>
                <c:pt idx="5757">
                  <c:v>Agosto</c:v>
                </c:pt>
                <c:pt idx="5758">
                  <c:v>Agosto</c:v>
                </c:pt>
                <c:pt idx="5759">
                  <c:v>Agosto</c:v>
                </c:pt>
                <c:pt idx="5760">
                  <c:v>Agosto</c:v>
                </c:pt>
                <c:pt idx="5761">
                  <c:v>Agosto</c:v>
                </c:pt>
                <c:pt idx="5762">
                  <c:v>Agosto</c:v>
                </c:pt>
                <c:pt idx="5763">
                  <c:v>Agosto</c:v>
                </c:pt>
                <c:pt idx="5764">
                  <c:v>Agosto</c:v>
                </c:pt>
                <c:pt idx="5765">
                  <c:v>Agosto</c:v>
                </c:pt>
                <c:pt idx="5766">
                  <c:v>Agosto</c:v>
                </c:pt>
                <c:pt idx="5767">
                  <c:v>Agosto</c:v>
                </c:pt>
                <c:pt idx="5768">
                  <c:v>Agosto</c:v>
                </c:pt>
                <c:pt idx="5769">
                  <c:v>Agosto</c:v>
                </c:pt>
                <c:pt idx="5770">
                  <c:v>Agosto</c:v>
                </c:pt>
                <c:pt idx="5771">
                  <c:v>Agosto</c:v>
                </c:pt>
                <c:pt idx="5772">
                  <c:v>Agosto</c:v>
                </c:pt>
                <c:pt idx="5773">
                  <c:v>Agosto</c:v>
                </c:pt>
                <c:pt idx="5774">
                  <c:v>Agosto</c:v>
                </c:pt>
                <c:pt idx="5775">
                  <c:v>Agosto</c:v>
                </c:pt>
                <c:pt idx="5776">
                  <c:v>Agosto</c:v>
                </c:pt>
                <c:pt idx="5777">
                  <c:v>Agosto</c:v>
                </c:pt>
                <c:pt idx="5778">
                  <c:v>Agosto</c:v>
                </c:pt>
                <c:pt idx="5779">
                  <c:v>Agosto</c:v>
                </c:pt>
                <c:pt idx="5780">
                  <c:v>Agosto</c:v>
                </c:pt>
                <c:pt idx="5781">
                  <c:v>Agosto</c:v>
                </c:pt>
                <c:pt idx="5782">
                  <c:v>Agosto</c:v>
                </c:pt>
                <c:pt idx="5783">
                  <c:v>Agosto</c:v>
                </c:pt>
                <c:pt idx="5784">
                  <c:v>Agosto</c:v>
                </c:pt>
                <c:pt idx="5785">
                  <c:v>Agosto</c:v>
                </c:pt>
                <c:pt idx="5786">
                  <c:v>Agosto</c:v>
                </c:pt>
                <c:pt idx="5787">
                  <c:v>Agosto</c:v>
                </c:pt>
                <c:pt idx="5788">
                  <c:v>Agosto</c:v>
                </c:pt>
                <c:pt idx="5789">
                  <c:v>Agosto</c:v>
                </c:pt>
                <c:pt idx="5790">
                  <c:v>Agosto</c:v>
                </c:pt>
                <c:pt idx="5791">
                  <c:v>Agosto</c:v>
                </c:pt>
                <c:pt idx="5792">
                  <c:v>Agosto</c:v>
                </c:pt>
                <c:pt idx="5793">
                  <c:v>Agosto</c:v>
                </c:pt>
                <c:pt idx="5794">
                  <c:v>Agosto</c:v>
                </c:pt>
                <c:pt idx="5795">
                  <c:v>Agosto</c:v>
                </c:pt>
                <c:pt idx="5796">
                  <c:v>Agosto</c:v>
                </c:pt>
                <c:pt idx="5797">
                  <c:v>Agosto</c:v>
                </c:pt>
                <c:pt idx="5798">
                  <c:v>Agosto</c:v>
                </c:pt>
                <c:pt idx="5799">
                  <c:v>Agosto</c:v>
                </c:pt>
                <c:pt idx="5800">
                  <c:v>Agosto</c:v>
                </c:pt>
                <c:pt idx="5801">
                  <c:v>Agosto</c:v>
                </c:pt>
                <c:pt idx="5802">
                  <c:v>Agosto</c:v>
                </c:pt>
                <c:pt idx="5803">
                  <c:v>Agosto</c:v>
                </c:pt>
                <c:pt idx="5804">
                  <c:v>Agosto</c:v>
                </c:pt>
                <c:pt idx="5805">
                  <c:v>Agosto</c:v>
                </c:pt>
                <c:pt idx="5806">
                  <c:v>Agosto</c:v>
                </c:pt>
                <c:pt idx="5807">
                  <c:v>Agosto</c:v>
                </c:pt>
                <c:pt idx="5808">
                  <c:v>Agosto</c:v>
                </c:pt>
                <c:pt idx="5809">
                  <c:v>Agosto</c:v>
                </c:pt>
                <c:pt idx="5810">
                  <c:v>Agosto</c:v>
                </c:pt>
                <c:pt idx="5811">
                  <c:v>Agosto</c:v>
                </c:pt>
                <c:pt idx="5812">
                  <c:v>Agosto</c:v>
                </c:pt>
                <c:pt idx="5813">
                  <c:v>Agosto</c:v>
                </c:pt>
                <c:pt idx="5814">
                  <c:v>Agosto</c:v>
                </c:pt>
                <c:pt idx="5815">
                  <c:v>Agosto</c:v>
                </c:pt>
                <c:pt idx="5816">
                  <c:v>Agosto</c:v>
                </c:pt>
                <c:pt idx="5817">
                  <c:v>Agosto</c:v>
                </c:pt>
                <c:pt idx="5818">
                  <c:v>Agosto</c:v>
                </c:pt>
                <c:pt idx="5819">
                  <c:v>Agosto</c:v>
                </c:pt>
                <c:pt idx="5820">
                  <c:v>Agosto</c:v>
                </c:pt>
                <c:pt idx="5821">
                  <c:v>Agosto</c:v>
                </c:pt>
                <c:pt idx="5822">
                  <c:v>Agosto</c:v>
                </c:pt>
                <c:pt idx="5823">
                  <c:v>Agosto</c:v>
                </c:pt>
                <c:pt idx="5824">
                  <c:v>Agosto</c:v>
                </c:pt>
                <c:pt idx="5825">
                  <c:v>Agosto</c:v>
                </c:pt>
                <c:pt idx="5826">
                  <c:v>Agosto</c:v>
                </c:pt>
                <c:pt idx="5827">
                  <c:v>Agosto</c:v>
                </c:pt>
                <c:pt idx="5828">
                  <c:v>Agosto</c:v>
                </c:pt>
                <c:pt idx="5829">
                  <c:v>Agosto</c:v>
                </c:pt>
                <c:pt idx="5830">
                  <c:v>Agosto</c:v>
                </c:pt>
                <c:pt idx="5831">
                  <c:v>Septiembre</c:v>
                </c:pt>
                <c:pt idx="5832">
                  <c:v>Septiembre</c:v>
                </c:pt>
                <c:pt idx="5833">
                  <c:v>Septiembre</c:v>
                </c:pt>
                <c:pt idx="5834">
                  <c:v>Septiembre</c:v>
                </c:pt>
                <c:pt idx="5835">
                  <c:v>Septiembre</c:v>
                </c:pt>
                <c:pt idx="5836">
                  <c:v>Septiembre</c:v>
                </c:pt>
                <c:pt idx="5837">
                  <c:v>Septiembre</c:v>
                </c:pt>
                <c:pt idx="5838">
                  <c:v>Septiembre</c:v>
                </c:pt>
                <c:pt idx="5839">
                  <c:v>Septiembre</c:v>
                </c:pt>
                <c:pt idx="5840">
                  <c:v>Septiembre</c:v>
                </c:pt>
                <c:pt idx="5841">
                  <c:v>Septiembre</c:v>
                </c:pt>
                <c:pt idx="5842">
                  <c:v>Septiembre</c:v>
                </c:pt>
                <c:pt idx="5843">
                  <c:v>Septiembre</c:v>
                </c:pt>
                <c:pt idx="5844">
                  <c:v>Septiembre</c:v>
                </c:pt>
                <c:pt idx="5845">
                  <c:v>Septiembre</c:v>
                </c:pt>
                <c:pt idx="5846">
                  <c:v>Septiembre</c:v>
                </c:pt>
                <c:pt idx="5847">
                  <c:v>Septiembre</c:v>
                </c:pt>
                <c:pt idx="5848">
                  <c:v>Septiembre</c:v>
                </c:pt>
                <c:pt idx="5849">
                  <c:v>Septiembre</c:v>
                </c:pt>
                <c:pt idx="5850">
                  <c:v>Septiembre</c:v>
                </c:pt>
                <c:pt idx="5851">
                  <c:v>Septiembre</c:v>
                </c:pt>
                <c:pt idx="5852">
                  <c:v>Septiembre</c:v>
                </c:pt>
                <c:pt idx="5853">
                  <c:v>Septiembre</c:v>
                </c:pt>
                <c:pt idx="5854">
                  <c:v>Septiembre</c:v>
                </c:pt>
                <c:pt idx="5855">
                  <c:v>Septiembre</c:v>
                </c:pt>
                <c:pt idx="5856">
                  <c:v>Septiembre</c:v>
                </c:pt>
                <c:pt idx="5857">
                  <c:v>Septiembre</c:v>
                </c:pt>
                <c:pt idx="5858">
                  <c:v>Septiembre</c:v>
                </c:pt>
                <c:pt idx="5859">
                  <c:v>Septiembre</c:v>
                </c:pt>
                <c:pt idx="5860">
                  <c:v>Septiembre</c:v>
                </c:pt>
                <c:pt idx="5861">
                  <c:v>Septiembre</c:v>
                </c:pt>
                <c:pt idx="5862">
                  <c:v>Septiembre</c:v>
                </c:pt>
                <c:pt idx="5863">
                  <c:v>Septiembre</c:v>
                </c:pt>
                <c:pt idx="5864">
                  <c:v>Septiembre</c:v>
                </c:pt>
                <c:pt idx="5865">
                  <c:v>Septiembre</c:v>
                </c:pt>
                <c:pt idx="5866">
                  <c:v>Septiembre</c:v>
                </c:pt>
                <c:pt idx="5867">
                  <c:v>Septiembre</c:v>
                </c:pt>
                <c:pt idx="5868">
                  <c:v>Septiembre</c:v>
                </c:pt>
                <c:pt idx="5869">
                  <c:v>Septiembre</c:v>
                </c:pt>
                <c:pt idx="5870">
                  <c:v>Septiembre</c:v>
                </c:pt>
                <c:pt idx="5871">
                  <c:v>Septiembre</c:v>
                </c:pt>
                <c:pt idx="5872">
                  <c:v>Septiembre</c:v>
                </c:pt>
                <c:pt idx="5873">
                  <c:v>Septiembre</c:v>
                </c:pt>
                <c:pt idx="5874">
                  <c:v>Septiembre</c:v>
                </c:pt>
                <c:pt idx="5875">
                  <c:v>Septiembre</c:v>
                </c:pt>
                <c:pt idx="5876">
                  <c:v>Septiembre</c:v>
                </c:pt>
                <c:pt idx="5877">
                  <c:v>Septiembre</c:v>
                </c:pt>
                <c:pt idx="5878">
                  <c:v>Septiembre</c:v>
                </c:pt>
                <c:pt idx="5879">
                  <c:v>Septiembre</c:v>
                </c:pt>
                <c:pt idx="5880">
                  <c:v>Septiembre</c:v>
                </c:pt>
                <c:pt idx="5881">
                  <c:v>Septiembre</c:v>
                </c:pt>
                <c:pt idx="5882">
                  <c:v>Septiembre</c:v>
                </c:pt>
                <c:pt idx="5883">
                  <c:v>Septiembre</c:v>
                </c:pt>
                <c:pt idx="5884">
                  <c:v>Septiembre</c:v>
                </c:pt>
                <c:pt idx="5885">
                  <c:v>Septiembre</c:v>
                </c:pt>
                <c:pt idx="5886">
                  <c:v>Septiembre</c:v>
                </c:pt>
                <c:pt idx="5887">
                  <c:v>Septiembre</c:v>
                </c:pt>
                <c:pt idx="5888">
                  <c:v>Septiembre</c:v>
                </c:pt>
                <c:pt idx="5889">
                  <c:v>Septiembre</c:v>
                </c:pt>
                <c:pt idx="5890">
                  <c:v>Septiembre</c:v>
                </c:pt>
                <c:pt idx="5891">
                  <c:v>Septiembre</c:v>
                </c:pt>
                <c:pt idx="5892">
                  <c:v>Septiembre</c:v>
                </c:pt>
                <c:pt idx="5893">
                  <c:v>Septiembre</c:v>
                </c:pt>
                <c:pt idx="5894">
                  <c:v>Septiembre</c:v>
                </c:pt>
                <c:pt idx="5895">
                  <c:v>Septiembre</c:v>
                </c:pt>
                <c:pt idx="5896">
                  <c:v>Septiembre</c:v>
                </c:pt>
                <c:pt idx="5897">
                  <c:v>Septiembre</c:v>
                </c:pt>
                <c:pt idx="5898">
                  <c:v>Septiembre</c:v>
                </c:pt>
                <c:pt idx="5899">
                  <c:v>Septiembre</c:v>
                </c:pt>
                <c:pt idx="5900">
                  <c:v>Septiembre</c:v>
                </c:pt>
                <c:pt idx="5901">
                  <c:v>Septiembre</c:v>
                </c:pt>
                <c:pt idx="5902">
                  <c:v>Septiembre</c:v>
                </c:pt>
                <c:pt idx="5903">
                  <c:v>Septiembre</c:v>
                </c:pt>
                <c:pt idx="5904">
                  <c:v>Septiembre</c:v>
                </c:pt>
                <c:pt idx="5905">
                  <c:v>Septiembre</c:v>
                </c:pt>
                <c:pt idx="5906">
                  <c:v>Septiembre</c:v>
                </c:pt>
                <c:pt idx="5907">
                  <c:v>Septiembre</c:v>
                </c:pt>
                <c:pt idx="5908">
                  <c:v>Septiembre</c:v>
                </c:pt>
                <c:pt idx="5909">
                  <c:v>Septiembre</c:v>
                </c:pt>
                <c:pt idx="5910">
                  <c:v>Septiembre</c:v>
                </c:pt>
                <c:pt idx="5911">
                  <c:v>Septiembre</c:v>
                </c:pt>
                <c:pt idx="5912">
                  <c:v>Septiembre</c:v>
                </c:pt>
                <c:pt idx="5913">
                  <c:v>Septiembre</c:v>
                </c:pt>
                <c:pt idx="5914">
                  <c:v>Septiembre</c:v>
                </c:pt>
                <c:pt idx="5915">
                  <c:v>Septiembre</c:v>
                </c:pt>
                <c:pt idx="5916">
                  <c:v>Septiembre</c:v>
                </c:pt>
                <c:pt idx="5917">
                  <c:v>Septiembre</c:v>
                </c:pt>
                <c:pt idx="5918">
                  <c:v>Septiembre</c:v>
                </c:pt>
                <c:pt idx="5919">
                  <c:v>Septiembre</c:v>
                </c:pt>
                <c:pt idx="5920">
                  <c:v>Septiembre</c:v>
                </c:pt>
                <c:pt idx="5921">
                  <c:v>Septiembre</c:v>
                </c:pt>
                <c:pt idx="5922">
                  <c:v>Septiembre</c:v>
                </c:pt>
                <c:pt idx="5923">
                  <c:v>Septiembre</c:v>
                </c:pt>
                <c:pt idx="5924">
                  <c:v>Septiembre</c:v>
                </c:pt>
                <c:pt idx="5925">
                  <c:v>Septiembre</c:v>
                </c:pt>
                <c:pt idx="5926">
                  <c:v>Septiembre</c:v>
                </c:pt>
                <c:pt idx="5927">
                  <c:v>Septiembre</c:v>
                </c:pt>
                <c:pt idx="5928">
                  <c:v>Septiembre</c:v>
                </c:pt>
                <c:pt idx="5929">
                  <c:v>Septiembre</c:v>
                </c:pt>
                <c:pt idx="5930">
                  <c:v>Septiembre</c:v>
                </c:pt>
                <c:pt idx="5931">
                  <c:v>Septiembre</c:v>
                </c:pt>
                <c:pt idx="5932">
                  <c:v>Septiembre</c:v>
                </c:pt>
                <c:pt idx="5933">
                  <c:v>Septiembre</c:v>
                </c:pt>
                <c:pt idx="5934">
                  <c:v>Septiembre</c:v>
                </c:pt>
                <c:pt idx="5935">
                  <c:v>Septiembre</c:v>
                </c:pt>
                <c:pt idx="5936">
                  <c:v>Septiembre</c:v>
                </c:pt>
                <c:pt idx="5937">
                  <c:v>Septiembre</c:v>
                </c:pt>
                <c:pt idx="5938">
                  <c:v>Septiembre</c:v>
                </c:pt>
                <c:pt idx="5939">
                  <c:v>Septiembre</c:v>
                </c:pt>
                <c:pt idx="5940">
                  <c:v>Septiembre</c:v>
                </c:pt>
                <c:pt idx="5941">
                  <c:v>Septiembre</c:v>
                </c:pt>
                <c:pt idx="5942">
                  <c:v>Septiembre</c:v>
                </c:pt>
                <c:pt idx="5943">
                  <c:v>Septiembre</c:v>
                </c:pt>
                <c:pt idx="5944">
                  <c:v>Septiembre</c:v>
                </c:pt>
                <c:pt idx="5945">
                  <c:v>Septiembre</c:v>
                </c:pt>
                <c:pt idx="5946">
                  <c:v>Septiembre</c:v>
                </c:pt>
                <c:pt idx="5947">
                  <c:v>Septiembre</c:v>
                </c:pt>
                <c:pt idx="5948">
                  <c:v>Septiembre</c:v>
                </c:pt>
                <c:pt idx="5949">
                  <c:v>Septiembre</c:v>
                </c:pt>
                <c:pt idx="5950">
                  <c:v>Septiembre</c:v>
                </c:pt>
                <c:pt idx="5951">
                  <c:v>Septiembre</c:v>
                </c:pt>
                <c:pt idx="5952">
                  <c:v>Septiembre</c:v>
                </c:pt>
                <c:pt idx="5953">
                  <c:v>Septiembre</c:v>
                </c:pt>
                <c:pt idx="5954">
                  <c:v>Septiembre</c:v>
                </c:pt>
                <c:pt idx="5955">
                  <c:v>Septiembre</c:v>
                </c:pt>
                <c:pt idx="5956">
                  <c:v>Septiembre</c:v>
                </c:pt>
                <c:pt idx="5957">
                  <c:v>Septiembre</c:v>
                </c:pt>
                <c:pt idx="5958">
                  <c:v>Septiembre</c:v>
                </c:pt>
                <c:pt idx="5959">
                  <c:v>Septiembre</c:v>
                </c:pt>
                <c:pt idx="5960">
                  <c:v>Septiembre</c:v>
                </c:pt>
                <c:pt idx="5961">
                  <c:v>Septiembre</c:v>
                </c:pt>
                <c:pt idx="5962">
                  <c:v>Septiembre</c:v>
                </c:pt>
                <c:pt idx="5963">
                  <c:v>Septiembre</c:v>
                </c:pt>
                <c:pt idx="5964">
                  <c:v>Septiembre</c:v>
                </c:pt>
                <c:pt idx="5965">
                  <c:v>Septiembre</c:v>
                </c:pt>
                <c:pt idx="5966">
                  <c:v>Septiembre</c:v>
                </c:pt>
                <c:pt idx="5967">
                  <c:v>Septiembre</c:v>
                </c:pt>
                <c:pt idx="5968">
                  <c:v>Septiembre</c:v>
                </c:pt>
                <c:pt idx="5969">
                  <c:v>Septiembre</c:v>
                </c:pt>
                <c:pt idx="5970">
                  <c:v>Septiembre</c:v>
                </c:pt>
                <c:pt idx="5971">
                  <c:v>Septiembre</c:v>
                </c:pt>
                <c:pt idx="5972">
                  <c:v>Septiembre</c:v>
                </c:pt>
                <c:pt idx="5973">
                  <c:v>Septiembre</c:v>
                </c:pt>
                <c:pt idx="5974">
                  <c:v>Septiembre</c:v>
                </c:pt>
                <c:pt idx="5975">
                  <c:v>Septiembre</c:v>
                </c:pt>
                <c:pt idx="5976">
                  <c:v>Septiembre</c:v>
                </c:pt>
                <c:pt idx="5977">
                  <c:v>Septiembre</c:v>
                </c:pt>
                <c:pt idx="5978">
                  <c:v>Septiembre</c:v>
                </c:pt>
                <c:pt idx="5979">
                  <c:v>Septiembre</c:v>
                </c:pt>
                <c:pt idx="5980">
                  <c:v>Septiembre</c:v>
                </c:pt>
                <c:pt idx="5981">
                  <c:v>Septiembre</c:v>
                </c:pt>
                <c:pt idx="5982">
                  <c:v>Septiembre</c:v>
                </c:pt>
                <c:pt idx="5983">
                  <c:v>Septiembre</c:v>
                </c:pt>
                <c:pt idx="5984">
                  <c:v>Septiembre</c:v>
                </c:pt>
                <c:pt idx="5985">
                  <c:v>Septiembre</c:v>
                </c:pt>
                <c:pt idx="5986">
                  <c:v>Septiembre</c:v>
                </c:pt>
                <c:pt idx="5987">
                  <c:v>Septiembre</c:v>
                </c:pt>
                <c:pt idx="5988">
                  <c:v>Septiembre</c:v>
                </c:pt>
                <c:pt idx="5989">
                  <c:v>Septiembre</c:v>
                </c:pt>
                <c:pt idx="5990">
                  <c:v>Septiembre</c:v>
                </c:pt>
                <c:pt idx="5991">
                  <c:v>Septiembre</c:v>
                </c:pt>
                <c:pt idx="5992">
                  <c:v>Septiembre</c:v>
                </c:pt>
                <c:pt idx="5993">
                  <c:v>Septiembre</c:v>
                </c:pt>
                <c:pt idx="5994">
                  <c:v>Septiembre</c:v>
                </c:pt>
                <c:pt idx="5995">
                  <c:v>Septiembre</c:v>
                </c:pt>
                <c:pt idx="5996">
                  <c:v>Septiembre</c:v>
                </c:pt>
                <c:pt idx="5997">
                  <c:v>Septiembre</c:v>
                </c:pt>
                <c:pt idx="5998">
                  <c:v>Septiembre</c:v>
                </c:pt>
                <c:pt idx="5999">
                  <c:v>Septiembre</c:v>
                </c:pt>
                <c:pt idx="6000">
                  <c:v>Septiembre</c:v>
                </c:pt>
                <c:pt idx="6001">
                  <c:v>Septiembre</c:v>
                </c:pt>
                <c:pt idx="6002">
                  <c:v>Septiembre</c:v>
                </c:pt>
                <c:pt idx="6003">
                  <c:v>Septiembre</c:v>
                </c:pt>
                <c:pt idx="6004">
                  <c:v>Septiembre</c:v>
                </c:pt>
                <c:pt idx="6005">
                  <c:v>Septiembre</c:v>
                </c:pt>
                <c:pt idx="6006">
                  <c:v>Septiembre</c:v>
                </c:pt>
                <c:pt idx="6007">
                  <c:v>Septiembre</c:v>
                </c:pt>
                <c:pt idx="6008">
                  <c:v>Septiembre</c:v>
                </c:pt>
                <c:pt idx="6009">
                  <c:v>Septiembre</c:v>
                </c:pt>
                <c:pt idx="6010">
                  <c:v>Septiembre</c:v>
                </c:pt>
                <c:pt idx="6011">
                  <c:v>Septiembre</c:v>
                </c:pt>
                <c:pt idx="6012">
                  <c:v>Septiembre</c:v>
                </c:pt>
                <c:pt idx="6013">
                  <c:v>Septiembre</c:v>
                </c:pt>
                <c:pt idx="6014">
                  <c:v>Septiembre</c:v>
                </c:pt>
                <c:pt idx="6015">
                  <c:v>Septiembre</c:v>
                </c:pt>
                <c:pt idx="6016">
                  <c:v>Septiembre</c:v>
                </c:pt>
                <c:pt idx="6017">
                  <c:v>Septiembre</c:v>
                </c:pt>
                <c:pt idx="6018">
                  <c:v>Septiembre</c:v>
                </c:pt>
                <c:pt idx="6019">
                  <c:v>Septiembre</c:v>
                </c:pt>
                <c:pt idx="6020">
                  <c:v>Septiembre</c:v>
                </c:pt>
                <c:pt idx="6021">
                  <c:v>Septiembre</c:v>
                </c:pt>
                <c:pt idx="6022">
                  <c:v>Septiembre</c:v>
                </c:pt>
                <c:pt idx="6023">
                  <c:v>Septiembre</c:v>
                </c:pt>
                <c:pt idx="6024">
                  <c:v>Septiembre</c:v>
                </c:pt>
                <c:pt idx="6025">
                  <c:v>Septiembre</c:v>
                </c:pt>
                <c:pt idx="6026">
                  <c:v>Septiembre</c:v>
                </c:pt>
                <c:pt idx="6027">
                  <c:v>Septiembre</c:v>
                </c:pt>
                <c:pt idx="6028">
                  <c:v>Septiembre</c:v>
                </c:pt>
                <c:pt idx="6029">
                  <c:v>Septiembre</c:v>
                </c:pt>
                <c:pt idx="6030">
                  <c:v>Septiembre</c:v>
                </c:pt>
                <c:pt idx="6031">
                  <c:v>Septiembre</c:v>
                </c:pt>
                <c:pt idx="6032">
                  <c:v>Septiembre</c:v>
                </c:pt>
                <c:pt idx="6033">
                  <c:v>Septiembre</c:v>
                </c:pt>
                <c:pt idx="6034">
                  <c:v>Septiembre</c:v>
                </c:pt>
                <c:pt idx="6035">
                  <c:v>Septiembre</c:v>
                </c:pt>
                <c:pt idx="6036">
                  <c:v>Septiembre</c:v>
                </c:pt>
                <c:pt idx="6037">
                  <c:v>Septiembre</c:v>
                </c:pt>
                <c:pt idx="6038">
                  <c:v>Septiembre</c:v>
                </c:pt>
                <c:pt idx="6039">
                  <c:v>Septiembre</c:v>
                </c:pt>
                <c:pt idx="6040">
                  <c:v>Septiembre</c:v>
                </c:pt>
                <c:pt idx="6041">
                  <c:v>Septiembre</c:v>
                </c:pt>
                <c:pt idx="6042">
                  <c:v>Septiembre</c:v>
                </c:pt>
                <c:pt idx="6043">
                  <c:v>Septiembre</c:v>
                </c:pt>
                <c:pt idx="6044">
                  <c:v>Septiembre</c:v>
                </c:pt>
                <c:pt idx="6045">
                  <c:v>Septiembre</c:v>
                </c:pt>
                <c:pt idx="6046">
                  <c:v>Septiembre</c:v>
                </c:pt>
                <c:pt idx="6047">
                  <c:v>Septiembre</c:v>
                </c:pt>
                <c:pt idx="6048">
                  <c:v>Septiembre</c:v>
                </c:pt>
                <c:pt idx="6049">
                  <c:v>Septiembre</c:v>
                </c:pt>
                <c:pt idx="6050">
                  <c:v>Septiembre</c:v>
                </c:pt>
                <c:pt idx="6051">
                  <c:v>Septiembre</c:v>
                </c:pt>
                <c:pt idx="6052">
                  <c:v>Septiembre</c:v>
                </c:pt>
                <c:pt idx="6053">
                  <c:v>Septiembre</c:v>
                </c:pt>
                <c:pt idx="6054">
                  <c:v>Septiembre</c:v>
                </c:pt>
                <c:pt idx="6055">
                  <c:v>Septiembre</c:v>
                </c:pt>
                <c:pt idx="6056">
                  <c:v>Septiembre</c:v>
                </c:pt>
                <c:pt idx="6057">
                  <c:v>Septiembre</c:v>
                </c:pt>
                <c:pt idx="6058">
                  <c:v>Septiembre</c:v>
                </c:pt>
                <c:pt idx="6059">
                  <c:v>Septiembre</c:v>
                </c:pt>
                <c:pt idx="6060">
                  <c:v>Septiembre</c:v>
                </c:pt>
                <c:pt idx="6061">
                  <c:v>Septiembre</c:v>
                </c:pt>
                <c:pt idx="6062">
                  <c:v>Septiembre</c:v>
                </c:pt>
                <c:pt idx="6063">
                  <c:v>Septiembre</c:v>
                </c:pt>
                <c:pt idx="6064">
                  <c:v>Septiembre</c:v>
                </c:pt>
                <c:pt idx="6065">
                  <c:v>Septiembre</c:v>
                </c:pt>
                <c:pt idx="6066">
                  <c:v>Septiembre</c:v>
                </c:pt>
                <c:pt idx="6067">
                  <c:v>Septiembre</c:v>
                </c:pt>
                <c:pt idx="6068">
                  <c:v>Septiembre</c:v>
                </c:pt>
                <c:pt idx="6069">
                  <c:v>Septiembre</c:v>
                </c:pt>
                <c:pt idx="6070">
                  <c:v>Septiembre</c:v>
                </c:pt>
                <c:pt idx="6071">
                  <c:v>Septiembre</c:v>
                </c:pt>
                <c:pt idx="6072">
                  <c:v>Septiembre</c:v>
                </c:pt>
                <c:pt idx="6073">
                  <c:v>Septiembre</c:v>
                </c:pt>
                <c:pt idx="6074">
                  <c:v>Septiembre</c:v>
                </c:pt>
                <c:pt idx="6075">
                  <c:v>Septiembre</c:v>
                </c:pt>
                <c:pt idx="6076">
                  <c:v>Septiembre</c:v>
                </c:pt>
                <c:pt idx="6077">
                  <c:v>Septiembre</c:v>
                </c:pt>
                <c:pt idx="6078">
                  <c:v>Septiembre</c:v>
                </c:pt>
                <c:pt idx="6079">
                  <c:v>Septiembre</c:v>
                </c:pt>
                <c:pt idx="6080">
                  <c:v>Septiembre</c:v>
                </c:pt>
                <c:pt idx="6081">
                  <c:v>Septiembre</c:v>
                </c:pt>
                <c:pt idx="6082">
                  <c:v>Septiembre</c:v>
                </c:pt>
                <c:pt idx="6083">
                  <c:v>Septiembre</c:v>
                </c:pt>
                <c:pt idx="6084">
                  <c:v>Septiembre</c:v>
                </c:pt>
                <c:pt idx="6085">
                  <c:v>Septiembre</c:v>
                </c:pt>
                <c:pt idx="6086">
                  <c:v>Septiembre</c:v>
                </c:pt>
                <c:pt idx="6087">
                  <c:v>Septiembre</c:v>
                </c:pt>
                <c:pt idx="6088">
                  <c:v>Septiembre</c:v>
                </c:pt>
                <c:pt idx="6089">
                  <c:v>Septiembre</c:v>
                </c:pt>
                <c:pt idx="6090">
                  <c:v>Septiembre</c:v>
                </c:pt>
                <c:pt idx="6091">
                  <c:v>Septiembre</c:v>
                </c:pt>
                <c:pt idx="6092">
                  <c:v>Septiembre</c:v>
                </c:pt>
                <c:pt idx="6093">
                  <c:v>Septiembre</c:v>
                </c:pt>
                <c:pt idx="6094">
                  <c:v>Septiembre</c:v>
                </c:pt>
                <c:pt idx="6095">
                  <c:v>Septiembre</c:v>
                </c:pt>
                <c:pt idx="6096">
                  <c:v>Septiembre</c:v>
                </c:pt>
                <c:pt idx="6097">
                  <c:v>Septiembre</c:v>
                </c:pt>
                <c:pt idx="6098">
                  <c:v>Septiembre</c:v>
                </c:pt>
                <c:pt idx="6099">
                  <c:v>Septiembre</c:v>
                </c:pt>
                <c:pt idx="6100">
                  <c:v>Septiembre</c:v>
                </c:pt>
                <c:pt idx="6101">
                  <c:v>Septiembre</c:v>
                </c:pt>
                <c:pt idx="6102">
                  <c:v>Septiembre</c:v>
                </c:pt>
                <c:pt idx="6103">
                  <c:v>Septiembre</c:v>
                </c:pt>
                <c:pt idx="6104">
                  <c:v>Septiembre</c:v>
                </c:pt>
                <c:pt idx="6105">
                  <c:v>Septiembre</c:v>
                </c:pt>
                <c:pt idx="6106">
                  <c:v>Septiembre</c:v>
                </c:pt>
                <c:pt idx="6107">
                  <c:v>Septiembre</c:v>
                </c:pt>
                <c:pt idx="6108">
                  <c:v>Septiembre</c:v>
                </c:pt>
                <c:pt idx="6109">
                  <c:v>Septiembre</c:v>
                </c:pt>
                <c:pt idx="6110">
                  <c:v>Septiembre</c:v>
                </c:pt>
                <c:pt idx="6111">
                  <c:v>Septiembre</c:v>
                </c:pt>
                <c:pt idx="6112">
                  <c:v>Septiembre</c:v>
                </c:pt>
                <c:pt idx="6113">
                  <c:v>Septiembre</c:v>
                </c:pt>
                <c:pt idx="6114">
                  <c:v>Septiembre</c:v>
                </c:pt>
                <c:pt idx="6115">
                  <c:v>Septiembre</c:v>
                </c:pt>
                <c:pt idx="6116">
                  <c:v>Septiembre</c:v>
                </c:pt>
                <c:pt idx="6117">
                  <c:v>Septiembre</c:v>
                </c:pt>
                <c:pt idx="6118">
                  <c:v>Septiembre</c:v>
                </c:pt>
                <c:pt idx="6119">
                  <c:v>Septiembre</c:v>
                </c:pt>
                <c:pt idx="6120">
                  <c:v>Septiembre</c:v>
                </c:pt>
                <c:pt idx="6121">
                  <c:v>Septiembre</c:v>
                </c:pt>
                <c:pt idx="6122">
                  <c:v>Septiembre</c:v>
                </c:pt>
                <c:pt idx="6123">
                  <c:v>Septiembre</c:v>
                </c:pt>
                <c:pt idx="6124">
                  <c:v>Septiembre</c:v>
                </c:pt>
                <c:pt idx="6125">
                  <c:v>Septiembre</c:v>
                </c:pt>
                <c:pt idx="6126">
                  <c:v>Septiembre</c:v>
                </c:pt>
                <c:pt idx="6127">
                  <c:v>Septiembre</c:v>
                </c:pt>
                <c:pt idx="6128">
                  <c:v>Septiembre</c:v>
                </c:pt>
                <c:pt idx="6129">
                  <c:v>Septiembre</c:v>
                </c:pt>
                <c:pt idx="6130">
                  <c:v>Septiembre</c:v>
                </c:pt>
                <c:pt idx="6131">
                  <c:v>Septiembre</c:v>
                </c:pt>
                <c:pt idx="6132">
                  <c:v>Septiembre</c:v>
                </c:pt>
                <c:pt idx="6133">
                  <c:v>Septiembre</c:v>
                </c:pt>
                <c:pt idx="6134">
                  <c:v>Septiembre</c:v>
                </c:pt>
                <c:pt idx="6135">
                  <c:v>Septiembre</c:v>
                </c:pt>
                <c:pt idx="6136">
                  <c:v>Septiembre</c:v>
                </c:pt>
                <c:pt idx="6137">
                  <c:v>Septiembre</c:v>
                </c:pt>
                <c:pt idx="6138">
                  <c:v>Septiembre</c:v>
                </c:pt>
                <c:pt idx="6139">
                  <c:v>Septiembre</c:v>
                </c:pt>
                <c:pt idx="6140">
                  <c:v>Septiembre</c:v>
                </c:pt>
                <c:pt idx="6141">
                  <c:v>Septiembre</c:v>
                </c:pt>
                <c:pt idx="6142">
                  <c:v>Septiembre</c:v>
                </c:pt>
                <c:pt idx="6143">
                  <c:v>Septiembre</c:v>
                </c:pt>
                <c:pt idx="6144">
                  <c:v>Septiembre</c:v>
                </c:pt>
                <c:pt idx="6145">
                  <c:v>Septiembre</c:v>
                </c:pt>
                <c:pt idx="6146">
                  <c:v>Septiembre</c:v>
                </c:pt>
                <c:pt idx="6147">
                  <c:v>Septiembre</c:v>
                </c:pt>
                <c:pt idx="6148">
                  <c:v>Septiembre</c:v>
                </c:pt>
                <c:pt idx="6149">
                  <c:v>Septiembre</c:v>
                </c:pt>
                <c:pt idx="6150">
                  <c:v>Septiembre</c:v>
                </c:pt>
                <c:pt idx="6151">
                  <c:v>Septiembre</c:v>
                </c:pt>
                <c:pt idx="6152">
                  <c:v>Septiembre</c:v>
                </c:pt>
                <c:pt idx="6153">
                  <c:v>Septiembre</c:v>
                </c:pt>
                <c:pt idx="6154">
                  <c:v>Septiembre</c:v>
                </c:pt>
                <c:pt idx="6155">
                  <c:v>Septiembre</c:v>
                </c:pt>
                <c:pt idx="6156">
                  <c:v>Septiembre</c:v>
                </c:pt>
                <c:pt idx="6157">
                  <c:v>Septiembre</c:v>
                </c:pt>
                <c:pt idx="6158">
                  <c:v>Septiembre</c:v>
                </c:pt>
                <c:pt idx="6159">
                  <c:v>Septiembre</c:v>
                </c:pt>
                <c:pt idx="6160">
                  <c:v>Septiembre</c:v>
                </c:pt>
                <c:pt idx="6161">
                  <c:v>Septiembre</c:v>
                </c:pt>
                <c:pt idx="6162">
                  <c:v>Septiembre</c:v>
                </c:pt>
                <c:pt idx="6163">
                  <c:v>Septiembre</c:v>
                </c:pt>
                <c:pt idx="6164">
                  <c:v>Septiembre</c:v>
                </c:pt>
                <c:pt idx="6165">
                  <c:v>Septiembre</c:v>
                </c:pt>
                <c:pt idx="6166">
                  <c:v>Septiembre</c:v>
                </c:pt>
                <c:pt idx="6167">
                  <c:v>Septiembre</c:v>
                </c:pt>
                <c:pt idx="6168">
                  <c:v>Septiembre</c:v>
                </c:pt>
                <c:pt idx="6169">
                  <c:v>Septiembre</c:v>
                </c:pt>
                <c:pt idx="6170">
                  <c:v>Septiembre</c:v>
                </c:pt>
                <c:pt idx="6171">
                  <c:v>Septiembre</c:v>
                </c:pt>
                <c:pt idx="6172">
                  <c:v>Septiembre</c:v>
                </c:pt>
                <c:pt idx="6173">
                  <c:v>Septiembre</c:v>
                </c:pt>
                <c:pt idx="6174">
                  <c:v>Septiembre</c:v>
                </c:pt>
                <c:pt idx="6175">
                  <c:v>Septiembre</c:v>
                </c:pt>
                <c:pt idx="6176">
                  <c:v>Septiembre</c:v>
                </c:pt>
                <c:pt idx="6177">
                  <c:v>Septiembre</c:v>
                </c:pt>
                <c:pt idx="6178">
                  <c:v>Septiembre</c:v>
                </c:pt>
                <c:pt idx="6179">
                  <c:v>Septiembre</c:v>
                </c:pt>
                <c:pt idx="6180">
                  <c:v>Septiembre</c:v>
                </c:pt>
                <c:pt idx="6181">
                  <c:v>Septiembre</c:v>
                </c:pt>
                <c:pt idx="6182">
                  <c:v>Septiembre</c:v>
                </c:pt>
                <c:pt idx="6183">
                  <c:v>Septiembre</c:v>
                </c:pt>
                <c:pt idx="6184">
                  <c:v>Septiembre</c:v>
                </c:pt>
                <c:pt idx="6185">
                  <c:v>Septiembre</c:v>
                </c:pt>
                <c:pt idx="6186">
                  <c:v>Septiembre</c:v>
                </c:pt>
                <c:pt idx="6187">
                  <c:v>Septiembre</c:v>
                </c:pt>
                <c:pt idx="6188">
                  <c:v>Septiembre</c:v>
                </c:pt>
                <c:pt idx="6189">
                  <c:v>Septiembre</c:v>
                </c:pt>
                <c:pt idx="6190">
                  <c:v>Septiembre</c:v>
                </c:pt>
                <c:pt idx="6191">
                  <c:v>Septiembre</c:v>
                </c:pt>
                <c:pt idx="6192">
                  <c:v>Septiembre</c:v>
                </c:pt>
                <c:pt idx="6193">
                  <c:v>Septiembre</c:v>
                </c:pt>
                <c:pt idx="6194">
                  <c:v>Septiembre</c:v>
                </c:pt>
                <c:pt idx="6195">
                  <c:v>Septiembre</c:v>
                </c:pt>
                <c:pt idx="6196">
                  <c:v>Septiembre</c:v>
                </c:pt>
                <c:pt idx="6197">
                  <c:v>Septiembre</c:v>
                </c:pt>
                <c:pt idx="6198">
                  <c:v>Septiembre</c:v>
                </c:pt>
                <c:pt idx="6199">
                  <c:v>Septiembre</c:v>
                </c:pt>
                <c:pt idx="6200">
                  <c:v>Septiembre</c:v>
                </c:pt>
                <c:pt idx="6201">
                  <c:v>Septiembre</c:v>
                </c:pt>
                <c:pt idx="6202">
                  <c:v>Septiembre</c:v>
                </c:pt>
                <c:pt idx="6203">
                  <c:v>Septiembre</c:v>
                </c:pt>
                <c:pt idx="6204">
                  <c:v>Septiembre</c:v>
                </c:pt>
                <c:pt idx="6205">
                  <c:v>Septiembre</c:v>
                </c:pt>
                <c:pt idx="6206">
                  <c:v>Septiembre</c:v>
                </c:pt>
                <c:pt idx="6207">
                  <c:v>Septiembre</c:v>
                </c:pt>
                <c:pt idx="6208">
                  <c:v>Septiembre</c:v>
                </c:pt>
                <c:pt idx="6209">
                  <c:v>Septiembre</c:v>
                </c:pt>
                <c:pt idx="6210">
                  <c:v>Septiembre</c:v>
                </c:pt>
                <c:pt idx="6211">
                  <c:v>Septiembre</c:v>
                </c:pt>
                <c:pt idx="6212">
                  <c:v>Septiembre</c:v>
                </c:pt>
                <c:pt idx="6213">
                  <c:v>Septiembre</c:v>
                </c:pt>
                <c:pt idx="6214">
                  <c:v>Septiembre</c:v>
                </c:pt>
                <c:pt idx="6215">
                  <c:v>Septiembre</c:v>
                </c:pt>
                <c:pt idx="6216">
                  <c:v>Septiembre</c:v>
                </c:pt>
                <c:pt idx="6217">
                  <c:v>Septiembre</c:v>
                </c:pt>
                <c:pt idx="6218">
                  <c:v>Septiembre</c:v>
                </c:pt>
                <c:pt idx="6219">
                  <c:v>Septiembre</c:v>
                </c:pt>
                <c:pt idx="6220">
                  <c:v>Septiembre</c:v>
                </c:pt>
                <c:pt idx="6221">
                  <c:v>Septiembre</c:v>
                </c:pt>
                <c:pt idx="6222">
                  <c:v>Septiembre</c:v>
                </c:pt>
                <c:pt idx="6223">
                  <c:v>Septiembre</c:v>
                </c:pt>
                <c:pt idx="6224">
                  <c:v>Septiembre</c:v>
                </c:pt>
                <c:pt idx="6225">
                  <c:v>Septiembre</c:v>
                </c:pt>
                <c:pt idx="6226">
                  <c:v>Septiembre</c:v>
                </c:pt>
                <c:pt idx="6227">
                  <c:v>Septiembre</c:v>
                </c:pt>
                <c:pt idx="6228">
                  <c:v>Septiembre</c:v>
                </c:pt>
                <c:pt idx="6229">
                  <c:v>Septiembre</c:v>
                </c:pt>
                <c:pt idx="6230">
                  <c:v>Septiembre</c:v>
                </c:pt>
                <c:pt idx="6231">
                  <c:v>Septiembre</c:v>
                </c:pt>
                <c:pt idx="6232">
                  <c:v>Septiembre</c:v>
                </c:pt>
                <c:pt idx="6233">
                  <c:v>Septiembre</c:v>
                </c:pt>
                <c:pt idx="6234">
                  <c:v>Septiembre</c:v>
                </c:pt>
                <c:pt idx="6235">
                  <c:v>Septiembre</c:v>
                </c:pt>
                <c:pt idx="6236">
                  <c:v>Septiembre</c:v>
                </c:pt>
                <c:pt idx="6237">
                  <c:v>Septiembre</c:v>
                </c:pt>
                <c:pt idx="6238">
                  <c:v>Septiembre</c:v>
                </c:pt>
                <c:pt idx="6239">
                  <c:v>Septiembre</c:v>
                </c:pt>
                <c:pt idx="6240">
                  <c:v>Septiembre</c:v>
                </c:pt>
                <c:pt idx="6241">
                  <c:v>Septiembre</c:v>
                </c:pt>
                <c:pt idx="6242">
                  <c:v>Septiembre</c:v>
                </c:pt>
                <c:pt idx="6243">
                  <c:v>Septiembre</c:v>
                </c:pt>
                <c:pt idx="6244">
                  <c:v>Septiembre</c:v>
                </c:pt>
                <c:pt idx="6245">
                  <c:v>Septiembre</c:v>
                </c:pt>
                <c:pt idx="6246">
                  <c:v>Septiembre</c:v>
                </c:pt>
                <c:pt idx="6247">
                  <c:v>Septiembre</c:v>
                </c:pt>
                <c:pt idx="6248">
                  <c:v>Septiembre</c:v>
                </c:pt>
                <c:pt idx="6249">
                  <c:v>Septiembre</c:v>
                </c:pt>
                <c:pt idx="6250">
                  <c:v>Septiembre</c:v>
                </c:pt>
                <c:pt idx="6251">
                  <c:v>Septiembre</c:v>
                </c:pt>
                <c:pt idx="6252">
                  <c:v>Septiembre</c:v>
                </c:pt>
                <c:pt idx="6253">
                  <c:v>Septiembre</c:v>
                </c:pt>
                <c:pt idx="6254">
                  <c:v>Septiembre</c:v>
                </c:pt>
                <c:pt idx="6255">
                  <c:v>Septiembre</c:v>
                </c:pt>
                <c:pt idx="6256">
                  <c:v>Septiembre</c:v>
                </c:pt>
                <c:pt idx="6257">
                  <c:v>Septiembre</c:v>
                </c:pt>
                <c:pt idx="6258">
                  <c:v>Septiembre</c:v>
                </c:pt>
                <c:pt idx="6259">
                  <c:v>Septiembre</c:v>
                </c:pt>
                <c:pt idx="6260">
                  <c:v>Septiembre</c:v>
                </c:pt>
                <c:pt idx="6261">
                  <c:v>Septiembre</c:v>
                </c:pt>
                <c:pt idx="6262">
                  <c:v>Septiembre</c:v>
                </c:pt>
                <c:pt idx="6263">
                  <c:v>Septiembre</c:v>
                </c:pt>
                <c:pt idx="6264">
                  <c:v>Septiembre</c:v>
                </c:pt>
                <c:pt idx="6265">
                  <c:v>Septiembre</c:v>
                </c:pt>
                <c:pt idx="6266">
                  <c:v>Septiembre</c:v>
                </c:pt>
                <c:pt idx="6267">
                  <c:v>Septiembre</c:v>
                </c:pt>
                <c:pt idx="6268">
                  <c:v>Septiembre</c:v>
                </c:pt>
                <c:pt idx="6269">
                  <c:v>Septiembre</c:v>
                </c:pt>
                <c:pt idx="6270">
                  <c:v>Septiembre</c:v>
                </c:pt>
                <c:pt idx="6271">
                  <c:v>Septiembre</c:v>
                </c:pt>
                <c:pt idx="6272">
                  <c:v>Septiembre</c:v>
                </c:pt>
                <c:pt idx="6273">
                  <c:v>Septiembre</c:v>
                </c:pt>
                <c:pt idx="6274">
                  <c:v>Septiembre</c:v>
                </c:pt>
                <c:pt idx="6275">
                  <c:v>Septiembre</c:v>
                </c:pt>
                <c:pt idx="6276">
                  <c:v>Septiembre</c:v>
                </c:pt>
                <c:pt idx="6277">
                  <c:v>Septiembre</c:v>
                </c:pt>
                <c:pt idx="6278">
                  <c:v>Septiembre</c:v>
                </c:pt>
                <c:pt idx="6279">
                  <c:v>Septiembre</c:v>
                </c:pt>
                <c:pt idx="6280">
                  <c:v>Septiembre</c:v>
                </c:pt>
                <c:pt idx="6281">
                  <c:v>Septiembre</c:v>
                </c:pt>
                <c:pt idx="6282">
                  <c:v>Septiembre</c:v>
                </c:pt>
                <c:pt idx="6283">
                  <c:v>Septiembre</c:v>
                </c:pt>
                <c:pt idx="6284">
                  <c:v>Septiembre</c:v>
                </c:pt>
                <c:pt idx="6285">
                  <c:v>Septiembre</c:v>
                </c:pt>
                <c:pt idx="6286">
                  <c:v>Septiembre</c:v>
                </c:pt>
                <c:pt idx="6287">
                  <c:v>Septiembre</c:v>
                </c:pt>
                <c:pt idx="6288">
                  <c:v>Septiembre</c:v>
                </c:pt>
                <c:pt idx="6289">
                  <c:v>Septiembre</c:v>
                </c:pt>
                <c:pt idx="6290">
                  <c:v>Septiembre</c:v>
                </c:pt>
                <c:pt idx="6291">
                  <c:v>Septiembre</c:v>
                </c:pt>
                <c:pt idx="6292">
                  <c:v>Septiembre</c:v>
                </c:pt>
                <c:pt idx="6293">
                  <c:v>Septiembre</c:v>
                </c:pt>
                <c:pt idx="6294">
                  <c:v>Septiembre</c:v>
                </c:pt>
                <c:pt idx="6295">
                  <c:v>Septiembre</c:v>
                </c:pt>
                <c:pt idx="6296">
                  <c:v>Septiembre</c:v>
                </c:pt>
                <c:pt idx="6297">
                  <c:v>Septiembre</c:v>
                </c:pt>
                <c:pt idx="6298">
                  <c:v>Septiembre</c:v>
                </c:pt>
                <c:pt idx="6299">
                  <c:v>Septiembre</c:v>
                </c:pt>
                <c:pt idx="6300">
                  <c:v>Septiembre</c:v>
                </c:pt>
                <c:pt idx="6301">
                  <c:v>Septiembre</c:v>
                </c:pt>
                <c:pt idx="6302">
                  <c:v>Septiembre</c:v>
                </c:pt>
                <c:pt idx="6303">
                  <c:v>Septiembre</c:v>
                </c:pt>
                <c:pt idx="6304">
                  <c:v>Septiembre</c:v>
                </c:pt>
                <c:pt idx="6305">
                  <c:v>Septiembre</c:v>
                </c:pt>
                <c:pt idx="6306">
                  <c:v>Septiembre</c:v>
                </c:pt>
                <c:pt idx="6307">
                  <c:v>Septiembre</c:v>
                </c:pt>
                <c:pt idx="6308">
                  <c:v>Septiembre</c:v>
                </c:pt>
                <c:pt idx="6309">
                  <c:v>Septiembre</c:v>
                </c:pt>
                <c:pt idx="6310">
                  <c:v>Septiembre</c:v>
                </c:pt>
                <c:pt idx="6311">
                  <c:v>Septiembre</c:v>
                </c:pt>
                <c:pt idx="6312">
                  <c:v>Septiembre</c:v>
                </c:pt>
                <c:pt idx="6313">
                  <c:v>Septiembre</c:v>
                </c:pt>
                <c:pt idx="6314">
                  <c:v>Septiembre</c:v>
                </c:pt>
                <c:pt idx="6315">
                  <c:v>Septiembre</c:v>
                </c:pt>
                <c:pt idx="6316">
                  <c:v>Septiembre</c:v>
                </c:pt>
                <c:pt idx="6317">
                  <c:v>Septiembre</c:v>
                </c:pt>
                <c:pt idx="6318">
                  <c:v>Septiembre</c:v>
                </c:pt>
                <c:pt idx="6319">
                  <c:v>Septiembre</c:v>
                </c:pt>
                <c:pt idx="6320">
                  <c:v>Septiembre</c:v>
                </c:pt>
                <c:pt idx="6321">
                  <c:v>Septiembre</c:v>
                </c:pt>
                <c:pt idx="6322">
                  <c:v>Septiembre</c:v>
                </c:pt>
                <c:pt idx="6323">
                  <c:v>Septiembre</c:v>
                </c:pt>
                <c:pt idx="6324">
                  <c:v>Septiembre</c:v>
                </c:pt>
                <c:pt idx="6325">
                  <c:v>Septiembre</c:v>
                </c:pt>
                <c:pt idx="6326">
                  <c:v>Septiembre</c:v>
                </c:pt>
                <c:pt idx="6327">
                  <c:v>Septiembre</c:v>
                </c:pt>
                <c:pt idx="6328">
                  <c:v>Septiembre</c:v>
                </c:pt>
                <c:pt idx="6329">
                  <c:v>Septiembre</c:v>
                </c:pt>
                <c:pt idx="6330">
                  <c:v>Septiembre</c:v>
                </c:pt>
                <c:pt idx="6331">
                  <c:v>Septiembre</c:v>
                </c:pt>
                <c:pt idx="6332">
                  <c:v>Septiembre</c:v>
                </c:pt>
                <c:pt idx="6333">
                  <c:v>Septiembre</c:v>
                </c:pt>
                <c:pt idx="6334">
                  <c:v>Septiembre</c:v>
                </c:pt>
                <c:pt idx="6335">
                  <c:v>Septiembre</c:v>
                </c:pt>
                <c:pt idx="6336">
                  <c:v>Septiembre</c:v>
                </c:pt>
                <c:pt idx="6337">
                  <c:v>Septiembre</c:v>
                </c:pt>
                <c:pt idx="6338">
                  <c:v>Septiembre</c:v>
                </c:pt>
                <c:pt idx="6339">
                  <c:v>Septiembre</c:v>
                </c:pt>
                <c:pt idx="6340">
                  <c:v>Septiembre</c:v>
                </c:pt>
                <c:pt idx="6341">
                  <c:v>Septiembre</c:v>
                </c:pt>
                <c:pt idx="6342">
                  <c:v>Septiembre</c:v>
                </c:pt>
                <c:pt idx="6343">
                  <c:v>Septiembre</c:v>
                </c:pt>
                <c:pt idx="6344">
                  <c:v>Septiembre</c:v>
                </c:pt>
                <c:pt idx="6345">
                  <c:v>Septiembre</c:v>
                </c:pt>
                <c:pt idx="6346">
                  <c:v>Septiembre</c:v>
                </c:pt>
                <c:pt idx="6347">
                  <c:v>Septiembre</c:v>
                </c:pt>
                <c:pt idx="6348">
                  <c:v>Septiembre</c:v>
                </c:pt>
                <c:pt idx="6349">
                  <c:v>Septiembre</c:v>
                </c:pt>
                <c:pt idx="6350">
                  <c:v>Septiembre</c:v>
                </c:pt>
                <c:pt idx="6351">
                  <c:v>Septiembre</c:v>
                </c:pt>
                <c:pt idx="6352">
                  <c:v>Septiembre</c:v>
                </c:pt>
                <c:pt idx="6353">
                  <c:v>Septiembre</c:v>
                </c:pt>
                <c:pt idx="6354">
                  <c:v>Septiembre</c:v>
                </c:pt>
                <c:pt idx="6355">
                  <c:v>Septiembre</c:v>
                </c:pt>
                <c:pt idx="6356">
                  <c:v>Septiembre</c:v>
                </c:pt>
                <c:pt idx="6357">
                  <c:v>Septiembre</c:v>
                </c:pt>
                <c:pt idx="6358">
                  <c:v>Septiembre</c:v>
                </c:pt>
                <c:pt idx="6359">
                  <c:v>Septiembre</c:v>
                </c:pt>
                <c:pt idx="6360">
                  <c:v>Septiembre</c:v>
                </c:pt>
                <c:pt idx="6361">
                  <c:v>Septiembre</c:v>
                </c:pt>
                <c:pt idx="6362">
                  <c:v>Septiembre</c:v>
                </c:pt>
                <c:pt idx="6363">
                  <c:v>Septiembre</c:v>
                </c:pt>
                <c:pt idx="6364">
                  <c:v>Septiembre</c:v>
                </c:pt>
                <c:pt idx="6365">
                  <c:v>Septiembre</c:v>
                </c:pt>
                <c:pt idx="6366">
                  <c:v>Septiembre</c:v>
                </c:pt>
                <c:pt idx="6367">
                  <c:v>Septiembre</c:v>
                </c:pt>
                <c:pt idx="6368">
                  <c:v>Septiembre</c:v>
                </c:pt>
                <c:pt idx="6369">
                  <c:v>Septiembre</c:v>
                </c:pt>
                <c:pt idx="6370">
                  <c:v>Septiembre</c:v>
                </c:pt>
                <c:pt idx="6371">
                  <c:v>Septiembre</c:v>
                </c:pt>
                <c:pt idx="6372">
                  <c:v>Septiembre</c:v>
                </c:pt>
                <c:pt idx="6373">
                  <c:v>Septiembre</c:v>
                </c:pt>
                <c:pt idx="6374">
                  <c:v>Septiembre</c:v>
                </c:pt>
                <c:pt idx="6375">
                  <c:v>Septiembre</c:v>
                </c:pt>
                <c:pt idx="6376">
                  <c:v>Septiembre</c:v>
                </c:pt>
                <c:pt idx="6377">
                  <c:v>Septiembre</c:v>
                </c:pt>
                <c:pt idx="6378">
                  <c:v>Septiembre</c:v>
                </c:pt>
                <c:pt idx="6379">
                  <c:v>Septiembre</c:v>
                </c:pt>
                <c:pt idx="6380">
                  <c:v>Septiembre</c:v>
                </c:pt>
                <c:pt idx="6381">
                  <c:v>Septiembre</c:v>
                </c:pt>
                <c:pt idx="6382">
                  <c:v>Septiembre</c:v>
                </c:pt>
                <c:pt idx="6383">
                  <c:v>Septiembre</c:v>
                </c:pt>
                <c:pt idx="6384">
                  <c:v>Septiembre</c:v>
                </c:pt>
                <c:pt idx="6385">
                  <c:v>Septiembre</c:v>
                </c:pt>
                <c:pt idx="6386">
                  <c:v>Septiembre</c:v>
                </c:pt>
                <c:pt idx="6387">
                  <c:v>Septiembre</c:v>
                </c:pt>
                <c:pt idx="6388">
                  <c:v>Septiembre</c:v>
                </c:pt>
                <c:pt idx="6389">
                  <c:v>Septiembre</c:v>
                </c:pt>
                <c:pt idx="6390">
                  <c:v>Septiembre</c:v>
                </c:pt>
                <c:pt idx="6391">
                  <c:v>Septiembre</c:v>
                </c:pt>
                <c:pt idx="6392">
                  <c:v>Septiembre</c:v>
                </c:pt>
                <c:pt idx="6393">
                  <c:v>Septiembre</c:v>
                </c:pt>
                <c:pt idx="6394">
                  <c:v>Septiembre</c:v>
                </c:pt>
                <c:pt idx="6395">
                  <c:v>Septiembre</c:v>
                </c:pt>
                <c:pt idx="6396">
                  <c:v>Septiembre</c:v>
                </c:pt>
                <c:pt idx="6397">
                  <c:v>Septiembre</c:v>
                </c:pt>
                <c:pt idx="6398">
                  <c:v>Septiembre</c:v>
                </c:pt>
                <c:pt idx="6399">
                  <c:v>Septiembre</c:v>
                </c:pt>
                <c:pt idx="6400">
                  <c:v>Septiembre</c:v>
                </c:pt>
                <c:pt idx="6401">
                  <c:v>Septiembre</c:v>
                </c:pt>
                <c:pt idx="6402">
                  <c:v>Septiembre</c:v>
                </c:pt>
                <c:pt idx="6403">
                  <c:v>Septiembre</c:v>
                </c:pt>
                <c:pt idx="6404">
                  <c:v>Septiembre</c:v>
                </c:pt>
                <c:pt idx="6405">
                  <c:v>Septiembre</c:v>
                </c:pt>
                <c:pt idx="6406">
                  <c:v>Septiembre</c:v>
                </c:pt>
                <c:pt idx="6407">
                  <c:v>Septiembre</c:v>
                </c:pt>
                <c:pt idx="6408">
                  <c:v>Septiembre</c:v>
                </c:pt>
                <c:pt idx="6409">
                  <c:v>Septiembre</c:v>
                </c:pt>
                <c:pt idx="6410">
                  <c:v>Septiembre</c:v>
                </c:pt>
                <c:pt idx="6411">
                  <c:v>Septiembre</c:v>
                </c:pt>
                <c:pt idx="6412">
                  <c:v>Septiembre</c:v>
                </c:pt>
                <c:pt idx="6413">
                  <c:v>Septiembre</c:v>
                </c:pt>
                <c:pt idx="6414">
                  <c:v>Septiembre</c:v>
                </c:pt>
                <c:pt idx="6415">
                  <c:v>Septiembre</c:v>
                </c:pt>
                <c:pt idx="6416">
                  <c:v>Septiembre</c:v>
                </c:pt>
                <c:pt idx="6417">
                  <c:v>Septiembre</c:v>
                </c:pt>
                <c:pt idx="6418">
                  <c:v>Septiembre</c:v>
                </c:pt>
                <c:pt idx="6419">
                  <c:v>Septiembre</c:v>
                </c:pt>
                <c:pt idx="6420">
                  <c:v>Septiembre</c:v>
                </c:pt>
                <c:pt idx="6421">
                  <c:v>Septiembre</c:v>
                </c:pt>
                <c:pt idx="6422">
                  <c:v>Septiembre</c:v>
                </c:pt>
                <c:pt idx="6423">
                  <c:v>Septiembre</c:v>
                </c:pt>
                <c:pt idx="6424">
                  <c:v>Septiembre</c:v>
                </c:pt>
                <c:pt idx="6425">
                  <c:v>Septiembre</c:v>
                </c:pt>
                <c:pt idx="6426">
                  <c:v>Septiembre</c:v>
                </c:pt>
                <c:pt idx="6427">
                  <c:v>Septiembre</c:v>
                </c:pt>
                <c:pt idx="6428">
                  <c:v>Septiembre</c:v>
                </c:pt>
                <c:pt idx="6429">
                  <c:v>Septiembre</c:v>
                </c:pt>
                <c:pt idx="6430">
                  <c:v>Septiembre</c:v>
                </c:pt>
                <c:pt idx="6431">
                  <c:v>Septiembre</c:v>
                </c:pt>
                <c:pt idx="6432">
                  <c:v>Septiembre</c:v>
                </c:pt>
                <c:pt idx="6433">
                  <c:v>Septiembre</c:v>
                </c:pt>
                <c:pt idx="6434">
                  <c:v>Septiembre</c:v>
                </c:pt>
                <c:pt idx="6435">
                  <c:v>Septiembre</c:v>
                </c:pt>
                <c:pt idx="6436">
                  <c:v>Septiembre</c:v>
                </c:pt>
                <c:pt idx="6437">
                  <c:v>Septiembre</c:v>
                </c:pt>
                <c:pt idx="6438">
                  <c:v>Septiembre</c:v>
                </c:pt>
                <c:pt idx="6439">
                  <c:v>Septiembre</c:v>
                </c:pt>
                <c:pt idx="6440">
                  <c:v>Septiembre</c:v>
                </c:pt>
                <c:pt idx="6441">
                  <c:v>Septiembre</c:v>
                </c:pt>
                <c:pt idx="6442">
                  <c:v>Septiembre</c:v>
                </c:pt>
                <c:pt idx="6443">
                  <c:v>Septiembre</c:v>
                </c:pt>
                <c:pt idx="6444">
                  <c:v>Septiembre</c:v>
                </c:pt>
                <c:pt idx="6445">
                  <c:v>Septiembre</c:v>
                </c:pt>
                <c:pt idx="6446">
                  <c:v>Septiembre</c:v>
                </c:pt>
                <c:pt idx="6447">
                  <c:v>Septiembre</c:v>
                </c:pt>
                <c:pt idx="6448">
                  <c:v>Septiembre</c:v>
                </c:pt>
                <c:pt idx="6449">
                  <c:v>Septiembre</c:v>
                </c:pt>
                <c:pt idx="6450">
                  <c:v>Septiembre</c:v>
                </c:pt>
                <c:pt idx="6451">
                  <c:v>Septiembre</c:v>
                </c:pt>
                <c:pt idx="6452">
                  <c:v>Septiembre</c:v>
                </c:pt>
                <c:pt idx="6453">
                  <c:v>Septiembre</c:v>
                </c:pt>
                <c:pt idx="6454">
                  <c:v>Septiembre</c:v>
                </c:pt>
                <c:pt idx="6455">
                  <c:v>Septiembre</c:v>
                </c:pt>
                <c:pt idx="6456">
                  <c:v>Septiembre</c:v>
                </c:pt>
                <c:pt idx="6457">
                  <c:v>Septiembre</c:v>
                </c:pt>
                <c:pt idx="6458">
                  <c:v>Septiembre</c:v>
                </c:pt>
                <c:pt idx="6459">
                  <c:v>Septiembre</c:v>
                </c:pt>
                <c:pt idx="6460">
                  <c:v>Septiembre</c:v>
                </c:pt>
                <c:pt idx="6461">
                  <c:v>Septiembre</c:v>
                </c:pt>
                <c:pt idx="6462">
                  <c:v>Septiembre</c:v>
                </c:pt>
                <c:pt idx="6463">
                  <c:v>Septiembre</c:v>
                </c:pt>
                <c:pt idx="6464">
                  <c:v>Septiembre</c:v>
                </c:pt>
                <c:pt idx="6465">
                  <c:v>Septiembre</c:v>
                </c:pt>
                <c:pt idx="6466">
                  <c:v>Septiembre</c:v>
                </c:pt>
                <c:pt idx="6467">
                  <c:v>Septiembre</c:v>
                </c:pt>
                <c:pt idx="6468">
                  <c:v>Septiembre</c:v>
                </c:pt>
                <c:pt idx="6469">
                  <c:v>Septiembre</c:v>
                </c:pt>
                <c:pt idx="6470">
                  <c:v>Septiembre</c:v>
                </c:pt>
                <c:pt idx="6471">
                  <c:v>Septiembre</c:v>
                </c:pt>
                <c:pt idx="6472">
                  <c:v>Septiembre</c:v>
                </c:pt>
                <c:pt idx="6473">
                  <c:v>Septiembre</c:v>
                </c:pt>
                <c:pt idx="6474">
                  <c:v>Septiembre</c:v>
                </c:pt>
                <c:pt idx="6475">
                  <c:v>Septiembre</c:v>
                </c:pt>
                <c:pt idx="6476">
                  <c:v>Septiembre</c:v>
                </c:pt>
                <c:pt idx="6477">
                  <c:v>Septiembre</c:v>
                </c:pt>
                <c:pt idx="6478">
                  <c:v>Septiembre</c:v>
                </c:pt>
                <c:pt idx="6479">
                  <c:v>Septiembre</c:v>
                </c:pt>
                <c:pt idx="6480">
                  <c:v>Septiembre</c:v>
                </c:pt>
                <c:pt idx="6481">
                  <c:v>Septiembre</c:v>
                </c:pt>
                <c:pt idx="6482">
                  <c:v>Septiembre</c:v>
                </c:pt>
                <c:pt idx="6483">
                  <c:v>Septiembre</c:v>
                </c:pt>
                <c:pt idx="6484">
                  <c:v>Septiembre</c:v>
                </c:pt>
                <c:pt idx="6485">
                  <c:v>Septiembre</c:v>
                </c:pt>
                <c:pt idx="6486">
                  <c:v>Septiembre</c:v>
                </c:pt>
                <c:pt idx="6487">
                  <c:v>Septiembre</c:v>
                </c:pt>
                <c:pt idx="6488">
                  <c:v>Septiembre</c:v>
                </c:pt>
                <c:pt idx="6489">
                  <c:v>Septiembre</c:v>
                </c:pt>
                <c:pt idx="6490">
                  <c:v>Septiembre</c:v>
                </c:pt>
                <c:pt idx="6491">
                  <c:v>Septiembre</c:v>
                </c:pt>
                <c:pt idx="6492">
                  <c:v>Septiembre</c:v>
                </c:pt>
                <c:pt idx="6493">
                  <c:v>Septiembre</c:v>
                </c:pt>
                <c:pt idx="6494">
                  <c:v>Septiembre</c:v>
                </c:pt>
                <c:pt idx="6495">
                  <c:v>Septiembre</c:v>
                </c:pt>
                <c:pt idx="6496">
                  <c:v>Septiembre</c:v>
                </c:pt>
                <c:pt idx="6497">
                  <c:v>Septiembre</c:v>
                </c:pt>
                <c:pt idx="6498">
                  <c:v>Septiembre</c:v>
                </c:pt>
                <c:pt idx="6499">
                  <c:v>Septiembre</c:v>
                </c:pt>
                <c:pt idx="6500">
                  <c:v>Septiembre</c:v>
                </c:pt>
                <c:pt idx="6501">
                  <c:v>Septiembre</c:v>
                </c:pt>
                <c:pt idx="6502">
                  <c:v>Septiembre</c:v>
                </c:pt>
                <c:pt idx="6503">
                  <c:v>Septiembre</c:v>
                </c:pt>
                <c:pt idx="6504">
                  <c:v>Septiembre</c:v>
                </c:pt>
                <c:pt idx="6505">
                  <c:v>Septiembre</c:v>
                </c:pt>
                <c:pt idx="6506">
                  <c:v>Septiembre</c:v>
                </c:pt>
                <c:pt idx="6507">
                  <c:v>Septiembre</c:v>
                </c:pt>
                <c:pt idx="6508">
                  <c:v>Septiembre</c:v>
                </c:pt>
                <c:pt idx="6509">
                  <c:v>Septiembre</c:v>
                </c:pt>
                <c:pt idx="6510">
                  <c:v>Septiembre</c:v>
                </c:pt>
                <c:pt idx="6511">
                  <c:v>Septiembre</c:v>
                </c:pt>
                <c:pt idx="6512">
                  <c:v>Septiembre</c:v>
                </c:pt>
                <c:pt idx="6513">
                  <c:v>Septiembre</c:v>
                </c:pt>
                <c:pt idx="6514">
                  <c:v>Septiembre</c:v>
                </c:pt>
                <c:pt idx="6515">
                  <c:v>Septiembre</c:v>
                </c:pt>
                <c:pt idx="6516">
                  <c:v>Septiembre</c:v>
                </c:pt>
                <c:pt idx="6517">
                  <c:v>Septiembre</c:v>
                </c:pt>
                <c:pt idx="6518">
                  <c:v>Septiembre</c:v>
                </c:pt>
                <c:pt idx="6519">
                  <c:v>Septiembre</c:v>
                </c:pt>
                <c:pt idx="6520">
                  <c:v>Septiembre</c:v>
                </c:pt>
                <c:pt idx="6521">
                  <c:v>Septiembre</c:v>
                </c:pt>
                <c:pt idx="6522">
                  <c:v>Septiembre</c:v>
                </c:pt>
                <c:pt idx="6523">
                  <c:v>Septiembre</c:v>
                </c:pt>
                <c:pt idx="6524">
                  <c:v>Septiembre</c:v>
                </c:pt>
                <c:pt idx="6525">
                  <c:v>Septiembre</c:v>
                </c:pt>
                <c:pt idx="6526">
                  <c:v>Septiembre</c:v>
                </c:pt>
                <c:pt idx="6527">
                  <c:v>Septiembre</c:v>
                </c:pt>
                <c:pt idx="6528">
                  <c:v>Septiembre</c:v>
                </c:pt>
                <c:pt idx="6529">
                  <c:v>Septiembre</c:v>
                </c:pt>
                <c:pt idx="6530">
                  <c:v>Septiembre</c:v>
                </c:pt>
                <c:pt idx="6531">
                  <c:v>Septiembre</c:v>
                </c:pt>
                <c:pt idx="6532">
                  <c:v>Septiembre</c:v>
                </c:pt>
                <c:pt idx="6533">
                  <c:v>Septiembre</c:v>
                </c:pt>
                <c:pt idx="6534">
                  <c:v>Septiembre</c:v>
                </c:pt>
                <c:pt idx="6535">
                  <c:v>Septiembre</c:v>
                </c:pt>
                <c:pt idx="6536">
                  <c:v>Septiembre</c:v>
                </c:pt>
                <c:pt idx="6537">
                  <c:v>Septiembre</c:v>
                </c:pt>
                <c:pt idx="6538">
                  <c:v>Septiembre</c:v>
                </c:pt>
                <c:pt idx="6539">
                  <c:v>Septiembre</c:v>
                </c:pt>
                <c:pt idx="6540">
                  <c:v>Septiembre</c:v>
                </c:pt>
                <c:pt idx="6541">
                  <c:v>Septiembre</c:v>
                </c:pt>
                <c:pt idx="6542">
                  <c:v>Septiembre</c:v>
                </c:pt>
                <c:pt idx="6543">
                  <c:v>Septiembre</c:v>
                </c:pt>
                <c:pt idx="6544">
                  <c:v>Septiembre</c:v>
                </c:pt>
                <c:pt idx="6545">
                  <c:v>Septiembre</c:v>
                </c:pt>
                <c:pt idx="6546">
                  <c:v>Septiembre</c:v>
                </c:pt>
                <c:pt idx="6547">
                  <c:v>Septiembre</c:v>
                </c:pt>
                <c:pt idx="6548">
                  <c:v>Septiembre</c:v>
                </c:pt>
                <c:pt idx="6549">
                  <c:v>Septiembre</c:v>
                </c:pt>
                <c:pt idx="6550">
                  <c:v>Septiembre</c:v>
                </c:pt>
                <c:pt idx="6551">
                  <c:v>Septiembre</c:v>
                </c:pt>
                <c:pt idx="6552">
                  <c:v>Octubre</c:v>
                </c:pt>
                <c:pt idx="6553">
                  <c:v>Octubre</c:v>
                </c:pt>
                <c:pt idx="6554">
                  <c:v>Octubre</c:v>
                </c:pt>
                <c:pt idx="6555">
                  <c:v>Octubre</c:v>
                </c:pt>
                <c:pt idx="6556">
                  <c:v>Octubre</c:v>
                </c:pt>
                <c:pt idx="6557">
                  <c:v>Octubre</c:v>
                </c:pt>
                <c:pt idx="6558">
                  <c:v>Octubre</c:v>
                </c:pt>
                <c:pt idx="6559">
                  <c:v>Octubre</c:v>
                </c:pt>
                <c:pt idx="6560">
                  <c:v>Octubre</c:v>
                </c:pt>
                <c:pt idx="6561">
                  <c:v>Octubre</c:v>
                </c:pt>
                <c:pt idx="6562">
                  <c:v>Octubre</c:v>
                </c:pt>
                <c:pt idx="6563">
                  <c:v>Octubre</c:v>
                </c:pt>
                <c:pt idx="6564">
                  <c:v>Octubre</c:v>
                </c:pt>
                <c:pt idx="6565">
                  <c:v>Octubre</c:v>
                </c:pt>
                <c:pt idx="6566">
                  <c:v>Octubre</c:v>
                </c:pt>
                <c:pt idx="6567">
                  <c:v>Octubre</c:v>
                </c:pt>
                <c:pt idx="6568">
                  <c:v>Octubre</c:v>
                </c:pt>
                <c:pt idx="6569">
                  <c:v>Octubre</c:v>
                </c:pt>
                <c:pt idx="6570">
                  <c:v>Octubre</c:v>
                </c:pt>
                <c:pt idx="6571">
                  <c:v>Octubre</c:v>
                </c:pt>
                <c:pt idx="6572">
                  <c:v>Octubre</c:v>
                </c:pt>
                <c:pt idx="6573">
                  <c:v>Octubre</c:v>
                </c:pt>
                <c:pt idx="6574">
                  <c:v>Octubre</c:v>
                </c:pt>
                <c:pt idx="6575">
                  <c:v>Octubre</c:v>
                </c:pt>
                <c:pt idx="6576">
                  <c:v>Octubre</c:v>
                </c:pt>
                <c:pt idx="6577">
                  <c:v>Octubre</c:v>
                </c:pt>
                <c:pt idx="6578">
                  <c:v>Octubre</c:v>
                </c:pt>
                <c:pt idx="6579">
                  <c:v>Octubre</c:v>
                </c:pt>
                <c:pt idx="6580">
                  <c:v>Octubre</c:v>
                </c:pt>
                <c:pt idx="6581">
                  <c:v>Octubre</c:v>
                </c:pt>
                <c:pt idx="6582">
                  <c:v>Octubre</c:v>
                </c:pt>
                <c:pt idx="6583">
                  <c:v>Octubre</c:v>
                </c:pt>
                <c:pt idx="6584">
                  <c:v>Octubre</c:v>
                </c:pt>
                <c:pt idx="6585">
                  <c:v>Octubre</c:v>
                </c:pt>
                <c:pt idx="6586">
                  <c:v>Octubre</c:v>
                </c:pt>
                <c:pt idx="6587">
                  <c:v>Octubre</c:v>
                </c:pt>
                <c:pt idx="6588">
                  <c:v>Octubre</c:v>
                </c:pt>
                <c:pt idx="6589">
                  <c:v>Octubre</c:v>
                </c:pt>
                <c:pt idx="6590">
                  <c:v>Octubre</c:v>
                </c:pt>
                <c:pt idx="6591">
                  <c:v>Octubre</c:v>
                </c:pt>
                <c:pt idx="6592">
                  <c:v>Octubre</c:v>
                </c:pt>
                <c:pt idx="6593">
                  <c:v>Octubre</c:v>
                </c:pt>
                <c:pt idx="6594">
                  <c:v>Octubre</c:v>
                </c:pt>
                <c:pt idx="6595">
                  <c:v>Octubre</c:v>
                </c:pt>
                <c:pt idx="6596">
                  <c:v>Octubre</c:v>
                </c:pt>
                <c:pt idx="6597">
                  <c:v>Octubre</c:v>
                </c:pt>
                <c:pt idx="6598">
                  <c:v>Octubre</c:v>
                </c:pt>
                <c:pt idx="6599">
                  <c:v>Octubre</c:v>
                </c:pt>
                <c:pt idx="6600">
                  <c:v>Octubre</c:v>
                </c:pt>
                <c:pt idx="6601">
                  <c:v>Octubre</c:v>
                </c:pt>
                <c:pt idx="6602">
                  <c:v>Octubre</c:v>
                </c:pt>
                <c:pt idx="6603">
                  <c:v>Octubre</c:v>
                </c:pt>
                <c:pt idx="6604">
                  <c:v>Octubre</c:v>
                </c:pt>
                <c:pt idx="6605">
                  <c:v>Octubre</c:v>
                </c:pt>
                <c:pt idx="6606">
                  <c:v>Octubre</c:v>
                </c:pt>
                <c:pt idx="6607">
                  <c:v>Octubre</c:v>
                </c:pt>
                <c:pt idx="6608">
                  <c:v>Octubre</c:v>
                </c:pt>
                <c:pt idx="6609">
                  <c:v>Octubre</c:v>
                </c:pt>
                <c:pt idx="6610">
                  <c:v>Octubre</c:v>
                </c:pt>
                <c:pt idx="6611">
                  <c:v>Octubre</c:v>
                </c:pt>
                <c:pt idx="6612">
                  <c:v>Octubre</c:v>
                </c:pt>
                <c:pt idx="6613">
                  <c:v>Octubre</c:v>
                </c:pt>
                <c:pt idx="6614">
                  <c:v>Octubre</c:v>
                </c:pt>
                <c:pt idx="6615">
                  <c:v>Octubre</c:v>
                </c:pt>
                <c:pt idx="6616">
                  <c:v>Octubre</c:v>
                </c:pt>
                <c:pt idx="6617">
                  <c:v>Octubre</c:v>
                </c:pt>
                <c:pt idx="6618">
                  <c:v>Octubre</c:v>
                </c:pt>
                <c:pt idx="6619">
                  <c:v>Octubre</c:v>
                </c:pt>
                <c:pt idx="6620">
                  <c:v>Octubre</c:v>
                </c:pt>
                <c:pt idx="6621">
                  <c:v>Octubre</c:v>
                </c:pt>
                <c:pt idx="6622">
                  <c:v>Octubre</c:v>
                </c:pt>
                <c:pt idx="6623">
                  <c:v>Octubre</c:v>
                </c:pt>
                <c:pt idx="6624">
                  <c:v>Octubre</c:v>
                </c:pt>
                <c:pt idx="6625">
                  <c:v>Octubre</c:v>
                </c:pt>
                <c:pt idx="6626">
                  <c:v>Octubre</c:v>
                </c:pt>
                <c:pt idx="6627">
                  <c:v>Octubre</c:v>
                </c:pt>
                <c:pt idx="6628">
                  <c:v>Octubre</c:v>
                </c:pt>
                <c:pt idx="6629">
                  <c:v>Octubre</c:v>
                </c:pt>
                <c:pt idx="6630">
                  <c:v>Octubre</c:v>
                </c:pt>
                <c:pt idx="6631">
                  <c:v>Octubre</c:v>
                </c:pt>
                <c:pt idx="6632">
                  <c:v>Octubre</c:v>
                </c:pt>
                <c:pt idx="6633">
                  <c:v>Octubre</c:v>
                </c:pt>
                <c:pt idx="6634">
                  <c:v>Octubre</c:v>
                </c:pt>
                <c:pt idx="6635">
                  <c:v>Octubre</c:v>
                </c:pt>
                <c:pt idx="6636">
                  <c:v>Octubre</c:v>
                </c:pt>
                <c:pt idx="6637">
                  <c:v>Octubre</c:v>
                </c:pt>
                <c:pt idx="6638">
                  <c:v>Octubre</c:v>
                </c:pt>
                <c:pt idx="6639">
                  <c:v>Octubre</c:v>
                </c:pt>
                <c:pt idx="6640">
                  <c:v>Octubre</c:v>
                </c:pt>
                <c:pt idx="6641">
                  <c:v>Octubre</c:v>
                </c:pt>
                <c:pt idx="6642">
                  <c:v>Octubre</c:v>
                </c:pt>
                <c:pt idx="6643">
                  <c:v>Octubre</c:v>
                </c:pt>
                <c:pt idx="6644">
                  <c:v>Octubre</c:v>
                </c:pt>
                <c:pt idx="6645">
                  <c:v>Octubre</c:v>
                </c:pt>
                <c:pt idx="6646">
                  <c:v>Octubre</c:v>
                </c:pt>
                <c:pt idx="6647">
                  <c:v>Octubre</c:v>
                </c:pt>
                <c:pt idx="6648">
                  <c:v>Octubre</c:v>
                </c:pt>
                <c:pt idx="6649">
                  <c:v>Octubre</c:v>
                </c:pt>
                <c:pt idx="6650">
                  <c:v>Octubre</c:v>
                </c:pt>
                <c:pt idx="6651">
                  <c:v>Octubre</c:v>
                </c:pt>
                <c:pt idx="6652">
                  <c:v>Octubre</c:v>
                </c:pt>
                <c:pt idx="6653">
                  <c:v>Octubre</c:v>
                </c:pt>
                <c:pt idx="6654">
                  <c:v>Octubre</c:v>
                </c:pt>
                <c:pt idx="6655">
                  <c:v>Octubre</c:v>
                </c:pt>
                <c:pt idx="6656">
                  <c:v>Octubre</c:v>
                </c:pt>
                <c:pt idx="6657">
                  <c:v>Octubre</c:v>
                </c:pt>
                <c:pt idx="6658">
                  <c:v>Octubre</c:v>
                </c:pt>
                <c:pt idx="6659">
                  <c:v>Octubre</c:v>
                </c:pt>
                <c:pt idx="6660">
                  <c:v>Octubre</c:v>
                </c:pt>
                <c:pt idx="6661">
                  <c:v>Octubre</c:v>
                </c:pt>
                <c:pt idx="6662">
                  <c:v>Octubre</c:v>
                </c:pt>
                <c:pt idx="6663">
                  <c:v>Octubre</c:v>
                </c:pt>
                <c:pt idx="6664">
                  <c:v>Octubre</c:v>
                </c:pt>
                <c:pt idx="6665">
                  <c:v>Octubre</c:v>
                </c:pt>
                <c:pt idx="6666">
                  <c:v>Octubre</c:v>
                </c:pt>
                <c:pt idx="6667">
                  <c:v>Octubre</c:v>
                </c:pt>
                <c:pt idx="6668">
                  <c:v>Octubre</c:v>
                </c:pt>
                <c:pt idx="6669">
                  <c:v>Octubre</c:v>
                </c:pt>
                <c:pt idx="6670">
                  <c:v>Octubre</c:v>
                </c:pt>
                <c:pt idx="6671">
                  <c:v>Octubre</c:v>
                </c:pt>
                <c:pt idx="6672">
                  <c:v>Octubre</c:v>
                </c:pt>
                <c:pt idx="6673">
                  <c:v>Octubre</c:v>
                </c:pt>
                <c:pt idx="6674">
                  <c:v>Octubre</c:v>
                </c:pt>
                <c:pt idx="6675">
                  <c:v>Octubre</c:v>
                </c:pt>
                <c:pt idx="6676">
                  <c:v>Octubre</c:v>
                </c:pt>
                <c:pt idx="6677">
                  <c:v>Octubre</c:v>
                </c:pt>
                <c:pt idx="6678">
                  <c:v>Octubre</c:v>
                </c:pt>
                <c:pt idx="6679">
                  <c:v>Octubre</c:v>
                </c:pt>
                <c:pt idx="6680">
                  <c:v>Octubre</c:v>
                </c:pt>
                <c:pt idx="6681">
                  <c:v>Octubre</c:v>
                </c:pt>
                <c:pt idx="6682">
                  <c:v>Octubre</c:v>
                </c:pt>
                <c:pt idx="6683">
                  <c:v>Octubre</c:v>
                </c:pt>
                <c:pt idx="6684">
                  <c:v>Octubre</c:v>
                </c:pt>
                <c:pt idx="6685">
                  <c:v>Octubre</c:v>
                </c:pt>
                <c:pt idx="6686">
                  <c:v>Octubre</c:v>
                </c:pt>
                <c:pt idx="6687">
                  <c:v>Octubre</c:v>
                </c:pt>
                <c:pt idx="6688">
                  <c:v>Octubre</c:v>
                </c:pt>
                <c:pt idx="6689">
                  <c:v>Octubre</c:v>
                </c:pt>
                <c:pt idx="6690">
                  <c:v>Octubre</c:v>
                </c:pt>
                <c:pt idx="6691">
                  <c:v>Octubre</c:v>
                </c:pt>
                <c:pt idx="6692">
                  <c:v>Octubre</c:v>
                </c:pt>
                <c:pt idx="6693">
                  <c:v>Octubre</c:v>
                </c:pt>
                <c:pt idx="6694">
                  <c:v>Octubre</c:v>
                </c:pt>
                <c:pt idx="6695">
                  <c:v>Octubre</c:v>
                </c:pt>
                <c:pt idx="6696">
                  <c:v>Octubre</c:v>
                </c:pt>
                <c:pt idx="6697">
                  <c:v>Octubre</c:v>
                </c:pt>
                <c:pt idx="6698">
                  <c:v>Octubre</c:v>
                </c:pt>
                <c:pt idx="6699">
                  <c:v>Octubre</c:v>
                </c:pt>
                <c:pt idx="6700">
                  <c:v>Octubre</c:v>
                </c:pt>
                <c:pt idx="6701">
                  <c:v>Octubre</c:v>
                </c:pt>
                <c:pt idx="6702">
                  <c:v>Octubre</c:v>
                </c:pt>
                <c:pt idx="6703">
                  <c:v>Octubre</c:v>
                </c:pt>
                <c:pt idx="6704">
                  <c:v>Octubre</c:v>
                </c:pt>
                <c:pt idx="6705">
                  <c:v>Octubre</c:v>
                </c:pt>
                <c:pt idx="6706">
                  <c:v>Octubre</c:v>
                </c:pt>
                <c:pt idx="6707">
                  <c:v>Octubre</c:v>
                </c:pt>
                <c:pt idx="6708">
                  <c:v>Octubre</c:v>
                </c:pt>
                <c:pt idx="6709">
                  <c:v>Octubre</c:v>
                </c:pt>
                <c:pt idx="6710">
                  <c:v>Octubre</c:v>
                </c:pt>
                <c:pt idx="6711">
                  <c:v>Octubre</c:v>
                </c:pt>
                <c:pt idx="6712">
                  <c:v>Octubre</c:v>
                </c:pt>
                <c:pt idx="6713">
                  <c:v>Octubre</c:v>
                </c:pt>
                <c:pt idx="6714">
                  <c:v>Octubre</c:v>
                </c:pt>
                <c:pt idx="6715">
                  <c:v>Octubre</c:v>
                </c:pt>
                <c:pt idx="6716">
                  <c:v>Octubre</c:v>
                </c:pt>
                <c:pt idx="6717">
                  <c:v>Octubre</c:v>
                </c:pt>
                <c:pt idx="6718">
                  <c:v>Octubre</c:v>
                </c:pt>
                <c:pt idx="6719">
                  <c:v>Octubre</c:v>
                </c:pt>
                <c:pt idx="6720">
                  <c:v>Octubre</c:v>
                </c:pt>
                <c:pt idx="6721">
                  <c:v>Octubre</c:v>
                </c:pt>
                <c:pt idx="6722">
                  <c:v>Octubre</c:v>
                </c:pt>
                <c:pt idx="6723">
                  <c:v>Octubre</c:v>
                </c:pt>
                <c:pt idx="6724">
                  <c:v>Octubre</c:v>
                </c:pt>
                <c:pt idx="6725">
                  <c:v>Octubre</c:v>
                </c:pt>
                <c:pt idx="6726">
                  <c:v>Octubre</c:v>
                </c:pt>
                <c:pt idx="6727">
                  <c:v>Octubre</c:v>
                </c:pt>
                <c:pt idx="6728">
                  <c:v>Octubre</c:v>
                </c:pt>
                <c:pt idx="6729">
                  <c:v>Octubre</c:v>
                </c:pt>
                <c:pt idx="6730">
                  <c:v>Octubre</c:v>
                </c:pt>
                <c:pt idx="6731">
                  <c:v>Octubre</c:v>
                </c:pt>
                <c:pt idx="6732">
                  <c:v>Octubre</c:v>
                </c:pt>
                <c:pt idx="6733">
                  <c:v>Octubre</c:v>
                </c:pt>
                <c:pt idx="6734">
                  <c:v>Octubre</c:v>
                </c:pt>
                <c:pt idx="6735">
                  <c:v>Octubre</c:v>
                </c:pt>
                <c:pt idx="6736">
                  <c:v>Octubre</c:v>
                </c:pt>
                <c:pt idx="6737">
                  <c:v>Octubre</c:v>
                </c:pt>
                <c:pt idx="6738">
                  <c:v>Octubre</c:v>
                </c:pt>
                <c:pt idx="6739">
                  <c:v>Octubre</c:v>
                </c:pt>
                <c:pt idx="6740">
                  <c:v>Octubre</c:v>
                </c:pt>
                <c:pt idx="6741">
                  <c:v>Octubre</c:v>
                </c:pt>
                <c:pt idx="6742">
                  <c:v>Octubre</c:v>
                </c:pt>
                <c:pt idx="6743">
                  <c:v>Octubre</c:v>
                </c:pt>
                <c:pt idx="6744">
                  <c:v>Octubre</c:v>
                </c:pt>
                <c:pt idx="6745">
                  <c:v>Octubre</c:v>
                </c:pt>
                <c:pt idx="6746">
                  <c:v>Octubre</c:v>
                </c:pt>
                <c:pt idx="6747">
                  <c:v>Octubre</c:v>
                </c:pt>
                <c:pt idx="6748">
                  <c:v>Octubre</c:v>
                </c:pt>
                <c:pt idx="6749">
                  <c:v>Octubre</c:v>
                </c:pt>
                <c:pt idx="6750">
                  <c:v>Octubre</c:v>
                </c:pt>
                <c:pt idx="6751">
                  <c:v>Octubre</c:v>
                </c:pt>
                <c:pt idx="6752">
                  <c:v>Octubre</c:v>
                </c:pt>
                <c:pt idx="6753">
                  <c:v>Octubre</c:v>
                </c:pt>
                <c:pt idx="6754">
                  <c:v>Octubre</c:v>
                </c:pt>
                <c:pt idx="6755">
                  <c:v>Octubre</c:v>
                </c:pt>
                <c:pt idx="6756">
                  <c:v>Octubre</c:v>
                </c:pt>
                <c:pt idx="6757">
                  <c:v>Octubre</c:v>
                </c:pt>
                <c:pt idx="6758">
                  <c:v>Octubre</c:v>
                </c:pt>
                <c:pt idx="6759">
                  <c:v>Octubre</c:v>
                </c:pt>
                <c:pt idx="6760">
                  <c:v>Octubre</c:v>
                </c:pt>
                <c:pt idx="6761">
                  <c:v>Octubre</c:v>
                </c:pt>
                <c:pt idx="6762">
                  <c:v>Octubre</c:v>
                </c:pt>
                <c:pt idx="6763">
                  <c:v>Octubre</c:v>
                </c:pt>
                <c:pt idx="6764">
                  <c:v>Octubre</c:v>
                </c:pt>
                <c:pt idx="6765">
                  <c:v>Octubre</c:v>
                </c:pt>
                <c:pt idx="6766">
                  <c:v>Octubre</c:v>
                </c:pt>
                <c:pt idx="6767">
                  <c:v>Octubre</c:v>
                </c:pt>
                <c:pt idx="6768">
                  <c:v>Octubre</c:v>
                </c:pt>
                <c:pt idx="6769">
                  <c:v>Octubre</c:v>
                </c:pt>
                <c:pt idx="6770">
                  <c:v>Octubre</c:v>
                </c:pt>
                <c:pt idx="6771">
                  <c:v>Octubre</c:v>
                </c:pt>
                <c:pt idx="6772">
                  <c:v>Octubre</c:v>
                </c:pt>
                <c:pt idx="6773">
                  <c:v>Octubre</c:v>
                </c:pt>
                <c:pt idx="6774">
                  <c:v>Octubre</c:v>
                </c:pt>
                <c:pt idx="6775">
                  <c:v>Octubre</c:v>
                </c:pt>
                <c:pt idx="6776">
                  <c:v>Octubre</c:v>
                </c:pt>
                <c:pt idx="6777">
                  <c:v>Octubre</c:v>
                </c:pt>
                <c:pt idx="6778">
                  <c:v>Octubre</c:v>
                </c:pt>
                <c:pt idx="6779">
                  <c:v>Octubre</c:v>
                </c:pt>
                <c:pt idx="6780">
                  <c:v>Octubre</c:v>
                </c:pt>
                <c:pt idx="6781">
                  <c:v>Octubre</c:v>
                </c:pt>
                <c:pt idx="6782">
                  <c:v>Octubre</c:v>
                </c:pt>
                <c:pt idx="6783">
                  <c:v>Octubre</c:v>
                </c:pt>
                <c:pt idx="6784">
                  <c:v>Octubre</c:v>
                </c:pt>
                <c:pt idx="6785">
                  <c:v>Octubre</c:v>
                </c:pt>
                <c:pt idx="6786">
                  <c:v>Octubre</c:v>
                </c:pt>
                <c:pt idx="6787">
                  <c:v>Octubre</c:v>
                </c:pt>
                <c:pt idx="6788">
                  <c:v>Octubre</c:v>
                </c:pt>
                <c:pt idx="6789">
                  <c:v>Octubre</c:v>
                </c:pt>
                <c:pt idx="6790">
                  <c:v>Octubre</c:v>
                </c:pt>
                <c:pt idx="6791">
                  <c:v>Octubre</c:v>
                </c:pt>
                <c:pt idx="6792">
                  <c:v>Octubre</c:v>
                </c:pt>
                <c:pt idx="6793">
                  <c:v>Octubre</c:v>
                </c:pt>
                <c:pt idx="6794">
                  <c:v>Octubre</c:v>
                </c:pt>
                <c:pt idx="6795">
                  <c:v>Octubre</c:v>
                </c:pt>
                <c:pt idx="6796">
                  <c:v>Octubre</c:v>
                </c:pt>
                <c:pt idx="6797">
                  <c:v>Octubre</c:v>
                </c:pt>
                <c:pt idx="6798">
                  <c:v>Octubre</c:v>
                </c:pt>
                <c:pt idx="6799">
                  <c:v>Octubre</c:v>
                </c:pt>
                <c:pt idx="6800">
                  <c:v>Octubre</c:v>
                </c:pt>
                <c:pt idx="6801">
                  <c:v>Octubre</c:v>
                </c:pt>
                <c:pt idx="6802">
                  <c:v>Octubre</c:v>
                </c:pt>
                <c:pt idx="6803">
                  <c:v>Octubre</c:v>
                </c:pt>
                <c:pt idx="6804">
                  <c:v>Octubre</c:v>
                </c:pt>
                <c:pt idx="6805">
                  <c:v>Octubre</c:v>
                </c:pt>
                <c:pt idx="6806">
                  <c:v>Octubre</c:v>
                </c:pt>
                <c:pt idx="6807">
                  <c:v>Octubre</c:v>
                </c:pt>
                <c:pt idx="6808">
                  <c:v>Octubre</c:v>
                </c:pt>
                <c:pt idx="6809">
                  <c:v>Octubre</c:v>
                </c:pt>
                <c:pt idx="6810">
                  <c:v>Octubre</c:v>
                </c:pt>
                <c:pt idx="6811">
                  <c:v>Octubre</c:v>
                </c:pt>
                <c:pt idx="6812">
                  <c:v>Octubre</c:v>
                </c:pt>
                <c:pt idx="6813">
                  <c:v>Octubre</c:v>
                </c:pt>
                <c:pt idx="6814">
                  <c:v>Octubre</c:v>
                </c:pt>
                <c:pt idx="6815">
                  <c:v>Octubre</c:v>
                </c:pt>
                <c:pt idx="6816">
                  <c:v>Octubre</c:v>
                </c:pt>
                <c:pt idx="6817">
                  <c:v>Octubre</c:v>
                </c:pt>
                <c:pt idx="6818">
                  <c:v>Octubre</c:v>
                </c:pt>
                <c:pt idx="6819">
                  <c:v>Octubre</c:v>
                </c:pt>
                <c:pt idx="6820">
                  <c:v>Octubre</c:v>
                </c:pt>
                <c:pt idx="6821">
                  <c:v>Octubre</c:v>
                </c:pt>
                <c:pt idx="6822">
                  <c:v>Octubre</c:v>
                </c:pt>
                <c:pt idx="6823">
                  <c:v>Octubre</c:v>
                </c:pt>
                <c:pt idx="6824">
                  <c:v>Octubre</c:v>
                </c:pt>
                <c:pt idx="6825">
                  <c:v>Octubre</c:v>
                </c:pt>
                <c:pt idx="6826">
                  <c:v>Octubre</c:v>
                </c:pt>
                <c:pt idx="6827">
                  <c:v>Octubre</c:v>
                </c:pt>
                <c:pt idx="6828">
                  <c:v>Octubre</c:v>
                </c:pt>
                <c:pt idx="6829">
                  <c:v>Octubre</c:v>
                </c:pt>
                <c:pt idx="6830">
                  <c:v>Octubre</c:v>
                </c:pt>
                <c:pt idx="6831">
                  <c:v>Octubre</c:v>
                </c:pt>
                <c:pt idx="6832">
                  <c:v>Octubre</c:v>
                </c:pt>
                <c:pt idx="6833">
                  <c:v>Octubre</c:v>
                </c:pt>
                <c:pt idx="6834">
                  <c:v>Octubre</c:v>
                </c:pt>
                <c:pt idx="6835">
                  <c:v>Octubre</c:v>
                </c:pt>
                <c:pt idx="6836">
                  <c:v>Octubre</c:v>
                </c:pt>
                <c:pt idx="6837">
                  <c:v>Octubre</c:v>
                </c:pt>
                <c:pt idx="6838">
                  <c:v>Octubre</c:v>
                </c:pt>
                <c:pt idx="6839">
                  <c:v>Octubre</c:v>
                </c:pt>
                <c:pt idx="6840">
                  <c:v>Octubre</c:v>
                </c:pt>
                <c:pt idx="6841">
                  <c:v>Octubre</c:v>
                </c:pt>
                <c:pt idx="6842">
                  <c:v>Octubre</c:v>
                </c:pt>
                <c:pt idx="6843">
                  <c:v>Octubre</c:v>
                </c:pt>
                <c:pt idx="6844">
                  <c:v>Octubre</c:v>
                </c:pt>
                <c:pt idx="6845">
                  <c:v>Octubre</c:v>
                </c:pt>
                <c:pt idx="6846">
                  <c:v>Octubre</c:v>
                </c:pt>
                <c:pt idx="6847">
                  <c:v>Octubre</c:v>
                </c:pt>
                <c:pt idx="6848">
                  <c:v>Octubre</c:v>
                </c:pt>
                <c:pt idx="6849">
                  <c:v>Octubre</c:v>
                </c:pt>
                <c:pt idx="6850">
                  <c:v>Octubre</c:v>
                </c:pt>
                <c:pt idx="6851">
                  <c:v>Octubre</c:v>
                </c:pt>
                <c:pt idx="6852">
                  <c:v>Octubre</c:v>
                </c:pt>
                <c:pt idx="6853">
                  <c:v>Octubre</c:v>
                </c:pt>
                <c:pt idx="6854">
                  <c:v>Octubre</c:v>
                </c:pt>
                <c:pt idx="6855">
                  <c:v>Octubre</c:v>
                </c:pt>
                <c:pt idx="6856">
                  <c:v>Octubre</c:v>
                </c:pt>
                <c:pt idx="6857">
                  <c:v>Octubre</c:v>
                </c:pt>
                <c:pt idx="6858">
                  <c:v>Octubre</c:v>
                </c:pt>
                <c:pt idx="6859">
                  <c:v>Octubre</c:v>
                </c:pt>
                <c:pt idx="6860">
                  <c:v>Octubre</c:v>
                </c:pt>
                <c:pt idx="6861">
                  <c:v>Octubre</c:v>
                </c:pt>
                <c:pt idx="6862">
                  <c:v>Octubre</c:v>
                </c:pt>
                <c:pt idx="6863">
                  <c:v>Octubre</c:v>
                </c:pt>
                <c:pt idx="6864">
                  <c:v>Octubre</c:v>
                </c:pt>
                <c:pt idx="6865">
                  <c:v>Octubre</c:v>
                </c:pt>
                <c:pt idx="6866">
                  <c:v>Octubre</c:v>
                </c:pt>
                <c:pt idx="6867">
                  <c:v>Octubre</c:v>
                </c:pt>
                <c:pt idx="6868">
                  <c:v>Octubre</c:v>
                </c:pt>
                <c:pt idx="6869">
                  <c:v>Octubre</c:v>
                </c:pt>
                <c:pt idx="6870">
                  <c:v>Octubre</c:v>
                </c:pt>
                <c:pt idx="6871">
                  <c:v>Octubre</c:v>
                </c:pt>
                <c:pt idx="6872">
                  <c:v>Octubre</c:v>
                </c:pt>
                <c:pt idx="6873">
                  <c:v>Octubre</c:v>
                </c:pt>
                <c:pt idx="6874">
                  <c:v>Octubre</c:v>
                </c:pt>
                <c:pt idx="6875">
                  <c:v>Octubre</c:v>
                </c:pt>
                <c:pt idx="6876">
                  <c:v>Octubre</c:v>
                </c:pt>
                <c:pt idx="6877">
                  <c:v>Octubre</c:v>
                </c:pt>
                <c:pt idx="6878">
                  <c:v>Octubre</c:v>
                </c:pt>
                <c:pt idx="6879">
                  <c:v>Octubre</c:v>
                </c:pt>
                <c:pt idx="6880">
                  <c:v>Octubre</c:v>
                </c:pt>
                <c:pt idx="6881">
                  <c:v>Octubre</c:v>
                </c:pt>
                <c:pt idx="6882">
                  <c:v>Octubre</c:v>
                </c:pt>
                <c:pt idx="6883">
                  <c:v>Octubre</c:v>
                </c:pt>
                <c:pt idx="6884">
                  <c:v>Octubre</c:v>
                </c:pt>
                <c:pt idx="6885">
                  <c:v>Octubre</c:v>
                </c:pt>
                <c:pt idx="6886">
                  <c:v>Octubre</c:v>
                </c:pt>
                <c:pt idx="6887">
                  <c:v>Octubre</c:v>
                </c:pt>
                <c:pt idx="6888">
                  <c:v>Octubre</c:v>
                </c:pt>
                <c:pt idx="6889">
                  <c:v>Octubre</c:v>
                </c:pt>
                <c:pt idx="6890">
                  <c:v>Octubre</c:v>
                </c:pt>
                <c:pt idx="6891">
                  <c:v>Octubre</c:v>
                </c:pt>
                <c:pt idx="6892">
                  <c:v>Octubre</c:v>
                </c:pt>
                <c:pt idx="6893">
                  <c:v>Octubre</c:v>
                </c:pt>
                <c:pt idx="6894">
                  <c:v>Octubre</c:v>
                </c:pt>
                <c:pt idx="6895">
                  <c:v>Octubre</c:v>
                </c:pt>
                <c:pt idx="6896">
                  <c:v>Octubre</c:v>
                </c:pt>
                <c:pt idx="6897">
                  <c:v>Octubre</c:v>
                </c:pt>
                <c:pt idx="6898">
                  <c:v>Octubre</c:v>
                </c:pt>
                <c:pt idx="6899">
                  <c:v>Octubre</c:v>
                </c:pt>
                <c:pt idx="6900">
                  <c:v>Octubre</c:v>
                </c:pt>
                <c:pt idx="6901">
                  <c:v>Octubre</c:v>
                </c:pt>
                <c:pt idx="6902">
                  <c:v>Octubre</c:v>
                </c:pt>
                <c:pt idx="6903">
                  <c:v>Octubre</c:v>
                </c:pt>
                <c:pt idx="6904">
                  <c:v>Octubre</c:v>
                </c:pt>
                <c:pt idx="6905">
                  <c:v>Octubre</c:v>
                </c:pt>
                <c:pt idx="6906">
                  <c:v>Octubre</c:v>
                </c:pt>
                <c:pt idx="6907">
                  <c:v>Octubre</c:v>
                </c:pt>
                <c:pt idx="6908">
                  <c:v>Octubre</c:v>
                </c:pt>
                <c:pt idx="6909">
                  <c:v>Octubre</c:v>
                </c:pt>
                <c:pt idx="6910">
                  <c:v>Octubre</c:v>
                </c:pt>
                <c:pt idx="6911">
                  <c:v>Octubre</c:v>
                </c:pt>
                <c:pt idx="6912">
                  <c:v>Octubre</c:v>
                </c:pt>
                <c:pt idx="6913">
                  <c:v>Octubre</c:v>
                </c:pt>
                <c:pt idx="6914">
                  <c:v>Octubre</c:v>
                </c:pt>
                <c:pt idx="6915">
                  <c:v>Octubre</c:v>
                </c:pt>
                <c:pt idx="6916">
                  <c:v>Octubre</c:v>
                </c:pt>
                <c:pt idx="6917">
                  <c:v>Octubre</c:v>
                </c:pt>
                <c:pt idx="6918">
                  <c:v>Octubre</c:v>
                </c:pt>
                <c:pt idx="6919">
                  <c:v>Octubre</c:v>
                </c:pt>
                <c:pt idx="6920">
                  <c:v>Octubre</c:v>
                </c:pt>
                <c:pt idx="6921">
                  <c:v>Octubre</c:v>
                </c:pt>
                <c:pt idx="6922">
                  <c:v>Octubre</c:v>
                </c:pt>
                <c:pt idx="6923">
                  <c:v>Octubre</c:v>
                </c:pt>
                <c:pt idx="6924">
                  <c:v>Octubre</c:v>
                </c:pt>
                <c:pt idx="6925">
                  <c:v>Octubre</c:v>
                </c:pt>
                <c:pt idx="6926">
                  <c:v>Octubre</c:v>
                </c:pt>
                <c:pt idx="6927">
                  <c:v>Octubre</c:v>
                </c:pt>
                <c:pt idx="6928">
                  <c:v>Octubre</c:v>
                </c:pt>
                <c:pt idx="6929">
                  <c:v>Octubre</c:v>
                </c:pt>
                <c:pt idx="6930">
                  <c:v>Octubre</c:v>
                </c:pt>
                <c:pt idx="6931">
                  <c:v>Octubre</c:v>
                </c:pt>
                <c:pt idx="6932">
                  <c:v>Octubre</c:v>
                </c:pt>
                <c:pt idx="6933">
                  <c:v>Octubre</c:v>
                </c:pt>
                <c:pt idx="6934">
                  <c:v>Octubre</c:v>
                </c:pt>
                <c:pt idx="6935">
                  <c:v>Octubre</c:v>
                </c:pt>
                <c:pt idx="6936">
                  <c:v>Octubre</c:v>
                </c:pt>
                <c:pt idx="6937">
                  <c:v>Octubre</c:v>
                </c:pt>
                <c:pt idx="6938">
                  <c:v>Octubre</c:v>
                </c:pt>
                <c:pt idx="6939">
                  <c:v>Octubre</c:v>
                </c:pt>
                <c:pt idx="6940">
                  <c:v>Octubre</c:v>
                </c:pt>
                <c:pt idx="6941">
                  <c:v>Octubre</c:v>
                </c:pt>
                <c:pt idx="6942">
                  <c:v>Octubre</c:v>
                </c:pt>
                <c:pt idx="6943">
                  <c:v>Octubre</c:v>
                </c:pt>
                <c:pt idx="6944">
                  <c:v>Octubre</c:v>
                </c:pt>
                <c:pt idx="6945">
                  <c:v>Octubre</c:v>
                </c:pt>
                <c:pt idx="6946">
                  <c:v>Octubre</c:v>
                </c:pt>
                <c:pt idx="6947">
                  <c:v>Octubre</c:v>
                </c:pt>
                <c:pt idx="6948">
                  <c:v>Octubre</c:v>
                </c:pt>
                <c:pt idx="6949">
                  <c:v>Octubre</c:v>
                </c:pt>
                <c:pt idx="6950">
                  <c:v>Octubre</c:v>
                </c:pt>
                <c:pt idx="6951">
                  <c:v>Octubre</c:v>
                </c:pt>
                <c:pt idx="6952">
                  <c:v>Octubre</c:v>
                </c:pt>
                <c:pt idx="6953">
                  <c:v>Octubre</c:v>
                </c:pt>
                <c:pt idx="6954">
                  <c:v>Octubre</c:v>
                </c:pt>
                <c:pt idx="6955">
                  <c:v>Octubre</c:v>
                </c:pt>
                <c:pt idx="6956">
                  <c:v>Octubre</c:v>
                </c:pt>
                <c:pt idx="6957">
                  <c:v>Octubre</c:v>
                </c:pt>
                <c:pt idx="6958">
                  <c:v>Octubre</c:v>
                </c:pt>
                <c:pt idx="6959">
                  <c:v>Octubre</c:v>
                </c:pt>
                <c:pt idx="6960">
                  <c:v>Octubre</c:v>
                </c:pt>
                <c:pt idx="6961">
                  <c:v>Octubre</c:v>
                </c:pt>
                <c:pt idx="6962">
                  <c:v>Octubre</c:v>
                </c:pt>
                <c:pt idx="6963">
                  <c:v>Octubre</c:v>
                </c:pt>
                <c:pt idx="6964">
                  <c:v>Octubre</c:v>
                </c:pt>
                <c:pt idx="6965">
                  <c:v>Octubre</c:v>
                </c:pt>
                <c:pt idx="6966">
                  <c:v>Octubre</c:v>
                </c:pt>
                <c:pt idx="6967">
                  <c:v>Octubre</c:v>
                </c:pt>
                <c:pt idx="6968">
                  <c:v>Octubre</c:v>
                </c:pt>
                <c:pt idx="6969">
                  <c:v>Octubre</c:v>
                </c:pt>
                <c:pt idx="6970">
                  <c:v>Octubre</c:v>
                </c:pt>
                <c:pt idx="6971">
                  <c:v>Octubre</c:v>
                </c:pt>
                <c:pt idx="6972">
                  <c:v>Octubre</c:v>
                </c:pt>
                <c:pt idx="6973">
                  <c:v>Octubre</c:v>
                </c:pt>
                <c:pt idx="6974">
                  <c:v>Octubre</c:v>
                </c:pt>
                <c:pt idx="6975">
                  <c:v>Octubre</c:v>
                </c:pt>
                <c:pt idx="6976">
                  <c:v>Octubre</c:v>
                </c:pt>
                <c:pt idx="6977">
                  <c:v>Octubre</c:v>
                </c:pt>
                <c:pt idx="6978">
                  <c:v>Octubre</c:v>
                </c:pt>
                <c:pt idx="6979">
                  <c:v>Octubre</c:v>
                </c:pt>
                <c:pt idx="6980">
                  <c:v>Octubre</c:v>
                </c:pt>
                <c:pt idx="6981">
                  <c:v>Octubre</c:v>
                </c:pt>
                <c:pt idx="6982">
                  <c:v>Octubre</c:v>
                </c:pt>
                <c:pt idx="6983">
                  <c:v>Octubre</c:v>
                </c:pt>
                <c:pt idx="6984">
                  <c:v>Octubre</c:v>
                </c:pt>
                <c:pt idx="6985">
                  <c:v>Octubre</c:v>
                </c:pt>
                <c:pt idx="6986">
                  <c:v>Octubre</c:v>
                </c:pt>
                <c:pt idx="6987">
                  <c:v>Octubre</c:v>
                </c:pt>
                <c:pt idx="6988">
                  <c:v>Octubre</c:v>
                </c:pt>
                <c:pt idx="6989">
                  <c:v>Octubre</c:v>
                </c:pt>
                <c:pt idx="6990">
                  <c:v>Octubre</c:v>
                </c:pt>
                <c:pt idx="6991">
                  <c:v>Octubre</c:v>
                </c:pt>
                <c:pt idx="6992">
                  <c:v>Octubre</c:v>
                </c:pt>
                <c:pt idx="6993">
                  <c:v>Octubre</c:v>
                </c:pt>
                <c:pt idx="6994">
                  <c:v>Octubre</c:v>
                </c:pt>
                <c:pt idx="6995">
                  <c:v>Octubre</c:v>
                </c:pt>
                <c:pt idx="6996">
                  <c:v>Octubre</c:v>
                </c:pt>
                <c:pt idx="6997">
                  <c:v>Octubre</c:v>
                </c:pt>
                <c:pt idx="6998">
                  <c:v>Octubre</c:v>
                </c:pt>
                <c:pt idx="6999">
                  <c:v>Octubre</c:v>
                </c:pt>
                <c:pt idx="7000">
                  <c:v>Octubre</c:v>
                </c:pt>
                <c:pt idx="7001">
                  <c:v>Octubre</c:v>
                </c:pt>
                <c:pt idx="7002">
                  <c:v>Octubre</c:v>
                </c:pt>
                <c:pt idx="7003">
                  <c:v>Octubre</c:v>
                </c:pt>
                <c:pt idx="7004">
                  <c:v>Octubre</c:v>
                </c:pt>
                <c:pt idx="7005">
                  <c:v>Octubre</c:v>
                </c:pt>
                <c:pt idx="7006">
                  <c:v>Octubre</c:v>
                </c:pt>
                <c:pt idx="7007">
                  <c:v>Octubre</c:v>
                </c:pt>
                <c:pt idx="7008">
                  <c:v>Octubre</c:v>
                </c:pt>
                <c:pt idx="7009">
                  <c:v>Octubre</c:v>
                </c:pt>
                <c:pt idx="7010">
                  <c:v>Octubre</c:v>
                </c:pt>
                <c:pt idx="7011">
                  <c:v>Octubre</c:v>
                </c:pt>
                <c:pt idx="7012">
                  <c:v>Octubre</c:v>
                </c:pt>
                <c:pt idx="7013">
                  <c:v>Octubre</c:v>
                </c:pt>
                <c:pt idx="7014">
                  <c:v>Octubre</c:v>
                </c:pt>
                <c:pt idx="7015">
                  <c:v>Octubre</c:v>
                </c:pt>
                <c:pt idx="7016">
                  <c:v>Octubre</c:v>
                </c:pt>
                <c:pt idx="7017">
                  <c:v>Octubre</c:v>
                </c:pt>
                <c:pt idx="7018">
                  <c:v>Octubre</c:v>
                </c:pt>
                <c:pt idx="7019">
                  <c:v>Octubre</c:v>
                </c:pt>
                <c:pt idx="7020">
                  <c:v>Octubre</c:v>
                </c:pt>
                <c:pt idx="7021">
                  <c:v>Octubre</c:v>
                </c:pt>
                <c:pt idx="7022">
                  <c:v>Octubre</c:v>
                </c:pt>
                <c:pt idx="7023">
                  <c:v>Octubre</c:v>
                </c:pt>
                <c:pt idx="7024">
                  <c:v>Octubre</c:v>
                </c:pt>
                <c:pt idx="7025">
                  <c:v>Octubre</c:v>
                </c:pt>
                <c:pt idx="7026">
                  <c:v>Octubre</c:v>
                </c:pt>
                <c:pt idx="7027">
                  <c:v>Octubre</c:v>
                </c:pt>
                <c:pt idx="7028">
                  <c:v>Octubre</c:v>
                </c:pt>
                <c:pt idx="7029">
                  <c:v>Octubre</c:v>
                </c:pt>
                <c:pt idx="7030">
                  <c:v>Octubre</c:v>
                </c:pt>
                <c:pt idx="7031">
                  <c:v>Octubre</c:v>
                </c:pt>
                <c:pt idx="7032">
                  <c:v>Octubre</c:v>
                </c:pt>
                <c:pt idx="7033">
                  <c:v>Octubre</c:v>
                </c:pt>
                <c:pt idx="7034">
                  <c:v>Octubre</c:v>
                </c:pt>
                <c:pt idx="7035">
                  <c:v>Octubre</c:v>
                </c:pt>
                <c:pt idx="7036">
                  <c:v>Octubre</c:v>
                </c:pt>
                <c:pt idx="7037">
                  <c:v>Octubre</c:v>
                </c:pt>
                <c:pt idx="7038">
                  <c:v>Octubre</c:v>
                </c:pt>
                <c:pt idx="7039">
                  <c:v>Octubre</c:v>
                </c:pt>
                <c:pt idx="7040">
                  <c:v>Octubre</c:v>
                </c:pt>
                <c:pt idx="7041">
                  <c:v>Octubre</c:v>
                </c:pt>
                <c:pt idx="7042">
                  <c:v>Octubre</c:v>
                </c:pt>
                <c:pt idx="7043">
                  <c:v>Octubre</c:v>
                </c:pt>
                <c:pt idx="7044">
                  <c:v>Octubre</c:v>
                </c:pt>
                <c:pt idx="7045">
                  <c:v>Octubre</c:v>
                </c:pt>
                <c:pt idx="7046">
                  <c:v>Octubre</c:v>
                </c:pt>
                <c:pt idx="7047">
                  <c:v>Octubre</c:v>
                </c:pt>
                <c:pt idx="7048">
                  <c:v>Octubre</c:v>
                </c:pt>
                <c:pt idx="7049">
                  <c:v>Octubre</c:v>
                </c:pt>
                <c:pt idx="7050">
                  <c:v>Octubre</c:v>
                </c:pt>
                <c:pt idx="7051">
                  <c:v>Octubre</c:v>
                </c:pt>
                <c:pt idx="7052">
                  <c:v>Octubre</c:v>
                </c:pt>
                <c:pt idx="7053">
                  <c:v>Octubre</c:v>
                </c:pt>
                <c:pt idx="7054">
                  <c:v>Octubre</c:v>
                </c:pt>
                <c:pt idx="7055">
                  <c:v>Octubre</c:v>
                </c:pt>
                <c:pt idx="7056">
                  <c:v>Octubre</c:v>
                </c:pt>
                <c:pt idx="7057">
                  <c:v>Octubre</c:v>
                </c:pt>
                <c:pt idx="7058">
                  <c:v>Octubre</c:v>
                </c:pt>
                <c:pt idx="7059">
                  <c:v>Octubre</c:v>
                </c:pt>
                <c:pt idx="7060">
                  <c:v>Octubre</c:v>
                </c:pt>
                <c:pt idx="7061">
                  <c:v>Octubre</c:v>
                </c:pt>
                <c:pt idx="7062">
                  <c:v>Octubre</c:v>
                </c:pt>
                <c:pt idx="7063">
                  <c:v>Octubre</c:v>
                </c:pt>
                <c:pt idx="7064">
                  <c:v>Octubre</c:v>
                </c:pt>
                <c:pt idx="7065">
                  <c:v>Octubre</c:v>
                </c:pt>
                <c:pt idx="7066">
                  <c:v>Octubre</c:v>
                </c:pt>
                <c:pt idx="7067">
                  <c:v>Octubre</c:v>
                </c:pt>
                <c:pt idx="7068">
                  <c:v>Octubre</c:v>
                </c:pt>
                <c:pt idx="7069">
                  <c:v>Octubre</c:v>
                </c:pt>
                <c:pt idx="7070">
                  <c:v>Octubre</c:v>
                </c:pt>
                <c:pt idx="7071">
                  <c:v>Octubre</c:v>
                </c:pt>
                <c:pt idx="7072">
                  <c:v>Octubre</c:v>
                </c:pt>
                <c:pt idx="7073">
                  <c:v>Octubre</c:v>
                </c:pt>
                <c:pt idx="7074">
                  <c:v>Octubre</c:v>
                </c:pt>
                <c:pt idx="7075">
                  <c:v>Octubre</c:v>
                </c:pt>
                <c:pt idx="7076">
                  <c:v>Octubre</c:v>
                </c:pt>
                <c:pt idx="7077">
                  <c:v>Octubre</c:v>
                </c:pt>
                <c:pt idx="7078">
                  <c:v>Octubre</c:v>
                </c:pt>
                <c:pt idx="7079">
                  <c:v>Octubre</c:v>
                </c:pt>
                <c:pt idx="7080">
                  <c:v>Octubre</c:v>
                </c:pt>
                <c:pt idx="7081">
                  <c:v>Octubre</c:v>
                </c:pt>
                <c:pt idx="7082">
                  <c:v>Octubre</c:v>
                </c:pt>
                <c:pt idx="7083">
                  <c:v>Octubre</c:v>
                </c:pt>
                <c:pt idx="7084">
                  <c:v>Octubre</c:v>
                </c:pt>
                <c:pt idx="7085">
                  <c:v>Octubre</c:v>
                </c:pt>
                <c:pt idx="7086">
                  <c:v>Octubre</c:v>
                </c:pt>
                <c:pt idx="7087">
                  <c:v>Octubre</c:v>
                </c:pt>
                <c:pt idx="7088">
                  <c:v>Octubre</c:v>
                </c:pt>
                <c:pt idx="7089">
                  <c:v>Octubre</c:v>
                </c:pt>
                <c:pt idx="7090">
                  <c:v>Octubre</c:v>
                </c:pt>
                <c:pt idx="7091">
                  <c:v>Octubre</c:v>
                </c:pt>
                <c:pt idx="7092">
                  <c:v>Octubre</c:v>
                </c:pt>
                <c:pt idx="7093">
                  <c:v>Octubre</c:v>
                </c:pt>
                <c:pt idx="7094">
                  <c:v>Octubre</c:v>
                </c:pt>
                <c:pt idx="7095">
                  <c:v>Octubre</c:v>
                </c:pt>
                <c:pt idx="7096">
                  <c:v>Octubre</c:v>
                </c:pt>
                <c:pt idx="7097">
                  <c:v>Octubre</c:v>
                </c:pt>
                <c:pt idx="7098">
                  <c:v>Octubre</c:v>
                </c:pt>
                <c:pt idx="7099">
                  <c:v>Octubre</c:v>
                </c:pt>
                <c:pt idx="7100">
                  <c:v>Octubre</c:v>
                </c:pt>
                <c:pt idx="7101">
                  <c:v>Octubre</c:v>
                </c:pt>
                <c:pt idx="7102">
                  <c:v>Octubre</c:v>
                </c:pt>
                <c:pt idx="7103">
                  <c:v>Octubre</c:v>
                </c:pt>
                <c:pt idx="7104">
                  <c:v>Octubre</c:v>
                </c:pt>
                <c:pt idx="7105">
                  <c:v>Octubre</c:v>
                </c:pt>
                <c:pt idx="7106">
                  <c:v>Octubre</c:v>
                </c:pt>
                <c:pt idx="7107">
                  <c:v>Octubre</c:v>
                </c:pt>
                <c:pt idx="7108">
                  <c:v>Octubre</c:v>
                </c:pt>
                <c:pt idx="7109">
                  <c:v>Octubre</c:v>
                </c:pt>
                <c:pt idx="7110">
                  <c:v>Octubre</c:v>
                </c:pt>
                <c:pt idx="7111">
                  <c:v>Octubre</c:v>
                </c:pt>
                <c:pt idx="7112">
                  <c:v>Octubre</c:v>
                </c:pt>
                <c:pt idx="7113">
                  <c:v>Octubre</c:v>
                </c:pt>
                <c:pt idx="7114">
                  <c:v>Octubre</c:v>
                </c:pt>
                <c:pt idx="7115">
                  <c:v>Octubre</c:v>
                </c:pt>
                <c:pt idx="7116">
                  <c:v>Octubre</c:v>
                </c:pt>
                <c:pt idx="7117">
                  <c:v>Octubre</c:v>
                </c:pt>
                <c:pt idx="7118">
                  <c:v>Octubre</c:v>
                </c:pt>
                <c:pt idx="7119">
                  <c:v>Octubre</c:v>
                </c:pt>
                <c:pt idx="7120">
                  <c:v>Octubre</c:v>
                </c:pt>
                <c:pt idx="7121">
                  <c:v>Octubre</c:v>
                </c:pt>
                <c:pt idx="7122">
                  <c:v>Octubre</c:v>
                </c:pt>
                <c:pt idx="7123">
                  <c:v>Octubre</c:v>
                </c:pt>
                <c:pt idx="7124">
                  <c:v>Octubre</c:v>
                </c:pt>
                <c:pt idx="7125">
                  <c:v>Octubre</c:v>
                </c:pt>
                <c:pt idx="7126">
                  <c:v>Octubre</c:v>
                </c:pt>
                <c:pt idx="7127">
                  <c:v>Octubre</c:v>
                </c:pt>
                <c:pt idx="7128">
                  <c:v>Octubre</c:v>
                </c:pt>
                <c:pt idx="7129">
                  <c:v>Octubre</c:v>
                </c:pt>
                <c:pt idx="7130">
                  <c:v>Octubre</c:v>
                </c:pt>
                <c:pt idx="7131">
                  <c:v>Octubre</c:v>
                </c:pt>
                <c:pt idx="7132">
                  <c:v>Octubre</c:v>
                </c:pt>
                <c:pt idx="7133">
                  <c:v>Octubre</c:v>
                </c:pt>
                <c:pt idx="7134">
                  <c:v>Octubre</c:v>
                </c:pt>
                <c:pt idx="7135">
                  <c:v>Octubre</c:v>
                </c:pt>
                <c:pt idx="7136">
                  <c:v>Octubre</c:v>
                </c:pt>
                <c:pt idx="7137">
                  <c:v>Octubre</c:v>
                </c:pt>
                <c:pt idx="7138">
                  <c:v>Octubre</c:v>
                </c:pt>
                <c:pt idx="7139">
                  <c:v>Octubre</c:v>
                </c:pt>
                <c:pt idx="7140">
                  <c:v>Octubre</c:v>
                </c:pt>
                <c:pt idx="7141">
                  <c:v>Octubre</c:v>
                </c:pt>
                <c:pt idx="7142">
                  <c:v>Octubre</c:v>
                </c:pt>
                <c:pt idx="7143">
                  <c:v>Octubre</c:v>
                </c:pt>
                <c:pt idx="7144">
                  <c:v>Octubre</c:v>
                </c:pt>
                <c:pt idx="7145">
                  <c:v>Octubre</c:v>
                </c:pt>
                <c:pt idx="7146">
                  <c:v>Octubre</c:v>
                </c:pt>
                <c:pt idx="7147">
                  <c:v>Octubre</c:v>
                </c:pt>
                <c:pt idx="7148">
                  <c:v>Octubre</c:v>
                </c:pt>
                <c:pt idx="7149">
                  <c:v>Octubre</c:v>
                </c:pt>
                <c:pt idx="7150">
                  <c:v>Octubre</c:v>
                </c:pt>
                <c:pt idx="7151">
                  <c:v>Octubre</c:v>
                </c:pt>
                <c:pt idx="7152">
                  <c:v>Octubre</c:v>
                </c:pt>
                <c:pt idx="7153">
                  <c:v>Octubre</c:v>
                </c:pt>
                <c:pt idx="7154">
                  <c:v>Octubre</c:v>
                </c:pt>
                <c:pt idx="7155">
                  <c:v>Octubre</c:v>
                </c:pt>
                <c:pt idx="7156">
                  <c:v>Octubre</c:v>
                </c:pt>
                <c:pt idx="7157">
                  <c:v>Octubre</c:v>
                </c:pt>
                <c:pt idx="7158">
                  <c:v>Octubre</c:v>
                </c:pt>
                <c:pt idx="7159">
                  <c:v>Octubre</c:v>
                </c:pt>
                <c:pt idx="7160">
                  <c:v>Octubre</c:v>
                </c:pt>
                <c:pt idx="7161">
                  <c:v>Octubre</c:v>
                </c:pt>
                <c:pt idx="7162">
                  <c:v>Octubre</c:v>
                </c:pt>
                <c:pt idx="7163">
                  <c:v>Octubre</c:v>
                </c:pt>
                <c:pt idx="7164">
                  <c:v>Octubre</c:v>
                </c:pt>
                <c:pt idx="7165">
                  <c:v>Octubre</c:v>
                </c:pt>
                <c:pt idx="7166">
                  <c:v>Octubre</c:v>
                </c:pt>
                <c:pt idx="7167">
                  <c:v>Octubre</c:v>
                </c:pt>
                <c:pt idx="7168">
                  <c:v>Octubre</c:v>
                </c:pt>
                <c:pt idx="7169">
                  <c:v>Octubre</c:v>
                </c:pt>
                <c:pt idx="7170">
                  <c:v>Octubre</c:v>
                </c:pt>
                <c:pt idx="7171">
                  <c:v>Octubre</c:v>
                </c:pt>
                <c:pt idx="7172">
                  <c:v>Octubre</c:v>
                </c:pt>
                <c:pt idx="7173">
                  <c:v>Octubre</c:v>
                </c:pt>
                <c:pt idx="7174">
                  <c:v>Octubre</c:v>
                </c:pt>
                <c:pt idx="7175">
                  <c:v>Octubre</c:v>
                </c:pt>
                <c:pt idx="7176">
                  <c:v>Octubre</c:v>
                </c:pt>
                <c:pt idx="7177">
                  <c:v>Octubre</c:v>
                </c:pt>
                <c:pt idx="7178">
                  <c:v>Octubre</c:v>
                </c:pt>
                <c:pt idx="7179">
                  <c:v>Octubre</c:v>
                </c:pt>
                <c:pt idx="7180">
                  <c:v>Octubre</c:v>
                </c:pt>
                <c:pt idx="7181">
                  <c:v>Octubre</c:v>
                </c:pt>
                <c:pt idx="7182">
                  <c:v>Octubre</c:v>
                </c:pt>
                <c:pt idx="7183">
                  <c:v>Octubre</c:v>
                </c:pt>
                <c:pt idx="7184">
                  <c:v>Octubre</c:v>
                </c:pt>
                <c:pt idx="7185">
                  <c:v>Octubre</c:v>
                </c:pt>
                <c:pt idx="7186">
                  <c:v>Octubre</c:v>
                </c:pt>
                <c:pt idx="7187">
                  <c:v>Octubre</c:v>
                </c:pt>
                <c:pt idx="7188">
                  <c:v>Octubre</c:v>
                </c:pt>
                <c:pt idx="7189">
                  <c:v>Octubre</c:v>
                </c:pt>
                <c:pt idx="7190">
                  <c:v>Octubre</c:v>
                </c:pt>
                <c:pt idx="7191">
                  <c:v>Octubre</c:v>
                </c:pt>
                <c:pt idx="7192">
                  <c:v>Octubre</c:v>
                </c:pt>
                <c:pt idx="7193">
                  <c:v>Octubre</c:v>
                </c:pt>
                <c:pt idx="7194">
                  <c:v>Octubre</c:v>
                </c:pt>
                <c:pt idx="7195">
                  <c:v>Octubre</c:v>
                </c:pt>
                <c:pt idx="7196">
                  <c:v>Octubre</c:v>
                </c:pt>
                <c:pt idx="7197">
                  <c:v>Octubre</c:v>
                </c:pt>
                <c:pt idx="7198">
                  <c:v>Octubre</c:v>
                </c:pt>
                <c:pt idx="7199">
                  <c:v>Octubre</c:v>
                </c:pt>
                <c:pt idx="7200">
                  <c:v>Octubre</c:v>
                </c:pt>
                <c:pt idx="7201">
                  <c:v>Octubre</c:v>
                </c:pt>
                <c:pt idx="7202">
                  <c:v>Octubre</c:v>
                </c:pt>
                <c:pt idx="7203">
                  <c:v>Octubre</c:v>
                </c:pt>
                <c:pt idx="7204">
                  <c:v>Octubre</c:v>
                </c:pt>
                <c:pt idx="7205">
                  <c:v>Octubre</c:v>
                </c:pt>
                <c:pt idx="7206">
                  <c:v>Octubre</c:v>
                </c:pt>
                <c:pt idx="7207">
                  <c:v>Octubre</c:v>
                </c:pt>
                <c:pt idx="7208">
                  <c:v>Octubre</c:v>
                </c:pt>
                <c:pt idx="7209">
                  <c:v>Octubre</c:v>
                </c:pt>
                <c:pt idx="7210">
                  <c:v>Octubre</c:v>
                </c:pt>
                <c:pt idx="7211">
                  <c:v>Octubre</c:v>
                </c:pt>
                <c:pt idx="7212">
                  <c:v>Octubre</c:v>
                </c:pt>
                <c:pt idx="7213">
                  <c:v>Octubre</c:v>
                </c:pt>
                <c:pt idx="7214">
                  <c:v>Octubre</c:v>
                </c:pt>
                <c:pt idx="7215">
                  <c:v>Octubre</c:v>
                </c:pt>
                <c:pt idx="7216">
                  <c:v>Octubre</c:v>
                </c:pt>
                <c:pt idx="7217">
                  <c:v>Octubre</c:v>
                </c:pt>
                <c:pt idx="7218">
                  <c:v>Octubre</c:v>
                </c:pt>
                <c:pt idx="7219">
                  <c:v>Octubre</c:v>
                </c:pt>
                <c:pt idx="7220">
                  <c:v>Octubre</c:v>
                </c:pt>
                <c:pt idx="7221">
                  <c:v>Octubre</c:v>
                </c:pt>
                <c:pt idx="7222">
                  <c:v>Octubre</c:v>
                </c:pt>
                <c:pt idx="7223">
                  <c:v>Octubre</c:v>
                </c:pt>
                <c:pt idx="7224">
                  <c:v>Octubre</c:v>
                </c:pt>
                <c:pt idx="7225">
                  <c:v>Octubre</c:v>
                </c:pt>
                <c:pt idx="7226">
                  <c:v>Octubre</c:v>
                </c:pt>
                <c:pt idx="7227">
                  <c:v>Octubre</c:v>
                </c:pt>
                <c:pt idx="7228">
                  <c:v>Octubre</c:v>
                </c:pt>
                <c:pt idx="7229">
                  <c:v>Octubre</c:v>
                </c:pt>
                <c:pt idx="7230">
                  <c:v>Octubre</c:v>
                </c:pt>
                <c:pt idx="7231">
                  <c:v>Octubre</c:v>
                </c:pt>
                <c:pt idx="7232">
                  <c:v>Octubre</c:v>
                </c:pt>
                <c:pt idx="7233">
                  <c:v>Octubre</c:v>
                </c:pt>
                <c:pt idx="7234">
                  <c:v>Octubre</c:v>
                </c:pt>
                <c:pt idx="7235">
                  <c:v>Octubre</c:v>
                </c:pt>
                <c:pt idx="7236">
                  <c:v>Octubre</c:v>
                </c:pt>
                <c:pt idx="7237">
                  <c:v>Octubre</c:v>
                </c:pt>
                <c:pt idx="7238">
                  <c:v>Octubre</c:v>
                </c:pt>
                <c:pt idx="7239">
                  <c:v>Octubre</c:v>
                </c:pt>
                <c:pt idx="7240">
                  <c:v>Octubre</c:v>
                </c:pt>
                <c:pt idx="7241">
                  <c:v>Octubre</c:v>
                </c:pt>
                <c:pt idx="7242">
                  <c:v>Octubre</c:v>
                </c:pt>
                <c:pt idx="7243">
                  <c:v>Octubre</c:v>
                </c:pt>
                <c:pt idx="7244">
                  <c:v>Octubre</c:v>
                </c:pt>
                <c:pt idx="7245">
                  <c:v>Octubre</c:v>
                </c:pt>
                <c:pt idx="7246">
                  <c:v>Octubre</c:v>
                </c:pt>
                <c:pt idx="7247">
                  <c:v>Octubre</c:v>
                </c:pt>
                <c:pt idx="7248">
                  <c:v>Octubre</c:v>
                </c:pt>
                <c:pt idx="7249">
                  <c:v>Octubre</c:v>
                </c:pt>
                <c:pt idx="7250">
                  <c:v>Octubre</c:v>
                </c:pt>
                <c:pt idx="7251">
                  <c:v>Octubre</c:v>
                </c:pt>
                <c:pt idx="7252">
                  <c:v>Octubre</c:v>
                </c:pt>
                <c:pt idx="7253">
                  <c:v>Octubre</c:v>
                </c:pt>
                <c:pt idx="7254">
                  <c:v>Octubre</c:v>
                </c:pt>
                <c:pt idx="7255">
                  <c:v>Octubre</c:v>
                </c:pt>
                <c:pt idx="7256">
                  <c:v>Octubre</c:v>
                </c:pt>
                <c:pt idx="7257">
                  <c:v>Octubre</c:v>
                </c:pt>
                <c:pt idx="7258">
                  <c:v>Octubre</c:v>
                </c:pt>
                <c:pt idx="7259">
                  <c:v>Octubre</c:v>
                </c:pt>
                <c:pt idx="7260">
                  <c:v>Octubre</c:v>
                </c:pt>
                <c:pt idx="7261">
                  <c:v>Octubre</c:v>
                </c:pt>
                <c:pt idx="7262">
                  <c:v>Octubre</c:v>
                </c:pt>
                <c:pt idx="7263">
                  <c:v>Octubre</c:v>
                </c:pt>
                <c:pt idx="7264">
                  <c:v>Octubre</c:v>
                </c:pt>
                <c:pt idx="7265">
                  <c:v>Octubre</c:v>
                </c:pt>
                <c:pt idx="7266">
                  <c:v>Octubre</c:v>
                </c:pt>
                <c:pt idx="7267">
                  <c:v>Octubre</c:v>
                </c:pt>
                <c:pt idx="7268">
                  <c:v>Octubre</c:v>
                </c:pt>
                <c:pt idx="7269">
                  <c:v>Octubre</c:v>
                </c:pt>
                <c:pt idx="7270">
                  <c:v>Octubre</c:v>
                </c:pt>
                <c:pt idx="7271">
                  <c:v>Octubre</c:v>
                </c:pt>
                <c:pt idx="7272">
                  <c:v>Octubre</c:v>
                </c:pt>
                <c:pt idx="7273">
                  <c:v>Octubre</c:v>
                </c:pt>
                <c:pt idx="7274">
                  <c:v>Octubre</c:v>
                </c:pt>
                <c:pt idx="7275">
                  <c:v>Octubre</c:v>
                </c:pt>
                <c:pt idx="7276">
                  <c:v>Octubre</c:v>
                </c:pt>
                <c:pt idx="7277">
                  <c:v>Octubre</c:v>
                </c:pt>
                <c:pt idx="7278">
                  <c:v>Octubre</c:v>
                </c:pt>
                <c:pt idx="7279">
                  <c:v>Octubre</c:v>
                </c:pt>
                <c:pt idx="7280">
                  <c:v>Octubre</c:v>
                </c:pt>
                <c:pt idx="7281">
                  <c:v>Octubre</c:v>
                </c:pt>
                <c:pt idx="7282">
                  <c:v>Octubre</c:v>
                </c:pt>
                <c:pt idx="7283">
                  <c:v>Octubre</c:v>
                </c:pt>
                <c:pt idx="7284">
                  <c:v>Octubre</c:v>
                </c:pt>
                <c:pt idx="7285">
                  <c:v>Octubre</c:v>
                </c:pt>
                <c:pt idx="7286">
                  <c:v>Octubre</c:v>
                </c:pt>
                <c:pt idx="7287">
                  <c:v>Octubre</c:v>
                </c:pt>
                <c:pt idx="7288">
                  <c:v>Octubre</c:v>
                </c:pt>
                <c:pt idx="7289">
                  <c:v>Octubre</c:v>
                </c:pt>
                <c:pt idx="7290">
                  <c:v>Octubre</c:v>
                </c:pt>
                <c:pt idx="7291">
                  <c:v>Octubre</c:v>
                </c:pt>
                <c:pt idx="7292">
                  <c:v>Octubre</c:v>
                </c:pt>
                <c:pt idx="7293">
                  <c:v>Octubre</c:v>
                </c:pt>
                <c:pt idx="7294">
                  <c:v>Octubre</c:v>
                </c:pt>
                <c:pt idx="7295">
                  <c:v>Octubre</c:v>
                </c:pt>
                <c:pt idx="7296">
                  <c:v>Noviembre</c:v>
                </c:pt>
                <c:pt idx="7297">
                  <c:v>Noviembre</c:v>
                </c:pt>
                <c:pt idx="7298">
                  <c:v>Noviembre</c:v>
                </c:pt>
                <c:pt idx="7299">
                  <c:v>Noviembre</c:v>
                </c:pt>
                <c:pt idx="7300">
                  <c:v>Noviembre</c:v>
                </c:pt>
                <c:pt idx="7301">
                  <c:v>Noviembre</c:v>
                </c:pt>
                <c:pt idx="7302">
                  <c:v>Noviembre</c:v>
                </c:pt>
                <c:pt idx="7303">
                  <c:v>Noviembre</c:v>
                </c:pt>
                <c:pt idx="7304">
                  <c:v>Noviembre</c:v>
                </c:pt>
                <c:pt idx="7305">
                  <c:v>Noviembre</c:v>
                </c:pt>
                <c:pt idx="7306">
                  <c:v>Noviembre</c:v>
                </c:pt>
                <c:pt idx="7307">
                  <c:v>Noviembre</c:v>
                </c:pt>
                <c:pt idx="7308">
                  <c:v>Noviembre</c:v>
                </c:pt>
                <c:pt idx="7309">
                  <c:v>Noviembre</c:v>
                </c:pt>
                <c:pt idx="7310">
                  <c:v>Noviembre</c:v>
                </c:pt>
                <c:pt idx="7311">
                  <c:v>Noviembre</c:v>
                </c:pt>
                <c:pt idx="7312">
                  <c:v>Noviembre</c:v>
                </c:pt>
                <c:pt idx="7313">
                  <c:v>Noviembre</c:v>
                </c:pt>
                <c:pt idx="7314">
                  <c:v>Noviembre</c:v>
                </c:pt>
                <c:pt idx="7315">
                  <c:v>Noviembre</c:v>
                </c:pt>
                <c:pt idx="7316">
                  <c:v>Noviembre</c:v>
                </c:pt>
                <c:pt idx="7317">
                  <c:v>Noviembre</c:v>
                </c:pt>
                <c:pt idx="7318">
                  <c:v>Noviembre</c:v>
                </c:pt>
                <c:pt idx="7319">
                  <c:v>Noviembre</c:v>
                </c:pt>
                <c:pt idx="7320">
                  <c:v>Noviembre</c:v>
                </c:pt>
                <c:pt idx="7321">
                  <c:v>Noviembre</c:v>
                </c:pt>
                <c:pt idx="7322">
                  <c:v>Noviembre</c:v>
                </c:pt>
                <c:pt idx="7323">
                  <c:v>Noviembre</c:v>
                </c:pt>
                <c:pt idx="7324">
                  <c:v>Noviembre</c:v>
                </c:pt>
                <c:pt idx="7325">
                  <c:v>Noviembre</c:v>
                </c:pt>
                <c:pt idx="7326">
                  <c:v>Noviembre</c:v>
                </c:pt>
                <c:pt idx="7327">
                  <c:v>Noviembre</c:v>
                </c:pt>
                <c:pt idx="7328">
                  <c:v>Noviembre</c:v>
                </c:pt>
                <c:pt idx="7329">
                  <c:v>Noviembre</c:v>
                </c:pt>
                <c:pt idx="7330">
                  <c:v>Noviembre</c:v>
                </c:pt>
                <c:pt idx="7331">
                  <c:v>Noviembre</c:v>
                </c:pt>
                <c:pt idx="7332">
                  <c:v>Noviembre</c:v>
                </c:pt>
                <c:pt idx="7333">
                  <c:v>Noviembre</c:v>
                </c:pt>
                <c:pt idx="7334">
                  <c:v>Noviembre</c:v>
                </c:pt>
                <c:pt idx="7335">
                  <c:v>Noviembre</c:v>
                </c:pt>
                <c:pt idx="7336">
                  <c:v>Noviembre</c:v>
                </c:pt>
                <c:pt idx="7337">
                  <c:v>Noviembre</c:v>
                </c:pt>
                <c:pt idx="7338">
                  <c:v>Noviembre</c:v>
                </c:pt>
                <c:pt idx="7339">
                  <c:v>Noviembre</c:v>
                </c:pt>
                <c:pt idx="7340">
                  <c:v>Noviembre</c:v>
                </c:pt>
                <c:pt idx="7341">
                  <c:v>Noviembre</c:v>
                </c:pt>
                <c:pt idx="7342">
                  <c:v>Noviembre</c:v>
                </c:pt>
                <c:pt idx="7343">
                  <c:v>Noviembre</c:v>
                </c:pt>
                <c:pt idx="7344">
                  <c:v>Noviembre</c:v>
                </c:pt>
                <c:pt idx="7345">
                  <c:v>Noviembre</c:v>
                </c:pt>
                <c:pt idx="7346">
                  <c:v>Noviembre</c:v>
                </c:pt>
                <c:pt idx="7347">
                  <c:v>Noviembre</c:v>
                </c:pt>
                <c:pt idx="7348">
                  <c:v>Noviembre</c:v>
                </c:pt>
                <c:pt idx="7349">
                  <c:v>Noviembre</c:v>
                </c:pt>
                <c:pt idx="7350">
                  <c:v>Noviembre</c:v>
                </c:pt>
                <c:pt idx="7351">
                  <c:v>Noviembre</c:v>
                </c:pt>
                <c:pt idx="7352">
                  <c:v>Noviembre</c:v>
                </c:pt>
                <c:pt idx="7353">
                  <c:v>Noviembre</c:v>
                </c:pt>
                <c:pt idx="7354">
                  <c:v>Noviembre</c:v>
                </c:pt>
                <c:pt idx="7355">
                  <c:v>Noviembre</c:v>
                </c:pt>
                <c:pt idx="7356">
                  <c:v>Noviembre</c:v>
                </c:pt>
                <c:pt idx="7357">
                  <c:v>Noviembre</c:v>
                </c:pt>
                <c:pt idx="7358">
                  <c:v>Noviembre</c:v>
                </c:pt>
                <c:pt idx="7359">
                  <c:v>Noviembre</c:v>
                </c:pt>
                <c:pt idx="7360">
                  <c:v>Noviembre</c:v>
                </c:pt>
                <c:pt idx="7361">
                  <c:v>Noviembre</c:v>
                </c:pt>
                <c:pt idx="7362">
                  <c:v>Noviembre</c:v>
                </c:pt>
                <c:pt idx="7363">
                  <c:v>Noviembre</c:v>
                </c:pt>
                <c:pt idx="7364">
                  <c:v>Noviembre</c:v>
                </c:pt>
                <c:pt idx="7365">
                  <c:v>Noviembre</c:v>
                </c:pt>
                <c:pt idx="7366">
                  <c:v>Noviembre</c:v>
                </c:pt>
                <c:pt idx="7367">
                  <c:v>Noviembre</c:v>
                </c:pt>
                <c:pt idx="7368">
                  <c:v>Noviembre</c:v>
                </c:pt>
                <c:pt idx="7369">
                  <c:v>Noviembre</c:v>
                </c:pt>
                <c:pt idx="7370">
                  <c:v>Noviembre</c:v>
                </c:pt>
                <c:pt idx="7371">
                  <c:v>Noviembre</c:v>
                </c:pt>
                <c:pt idx="7372">
                  <c:v>Noviembre</c:v>
                </c:pt>
                <c:pt idx="7373">
                  <c:v>Noviembre</c:v>
                </c:pt>
                <c:pt idx="7374">
                  <c:v>Noviembre</c:v>
                </c:pt>
                <c:pt idx="7375">
                  <c:v>Noviembre</c:v>
                </c:pt>
                <c:pt idx="7376">
                  <c:v>Noviembre</c:v>
                </c:pt>
                <c:pt idx="7377">
                  <c:v>Noviembre</c:v>
                </c:pt>
                <c:pt idx="7378">
                  <c:v>Noviembre</c:v>
                </c:pt>
                <c:pt idx="7379">
                  <c:v>Noviembre</c:v>
                </c:pt>
                <c:pt idx="7380">
                  <c:v>Noviembre</c:v>
                </c:pt>
                <c:pt idx="7381">
                  <c:v>Noviembre</c:v>
                </c:pt>
                <c:pt idx="7382">
                  <c:v>Noviembre</c:v>
                </c:pt>
                <c:pt idx="7383">
                  <c:v>Noviembre</c:v>
                </c:pt>
                <c:pt idx="7384">
                  <c:v>Noviembre</c:v>
                </c:pt>
                <c:pt idx="7385">
                  <c:v>Noviembre</c:v>
                </c:pt>
                <c:pt idx="7386">
                  <c:v>Noviembre</c:v>
                </c:pt>
                <c:pt idx="7387">
                  <c:v>Noviembre</c:v>
                </c:pt>
                <c:pt idx="7388">
                  <c:v>Noviembre</c:v>
                </c:pt>
                <c:pt idx="7389">
                  <c:v>Noviembre</c:v>
                </c:pt>
                <c:pt idx="7390">
                  <c:v>Noviembre</c:v>
                </c:pt>
                <c:pt idx="7391">
                  <c:v>Noviembre</c:v>
                </c:pt>
                <c:pt idx="7392">
                  <c:v>Noviembre</c:v>
                </c:pt>
                <c:pt idx="7393">
                  <c:v>Noviembre</c:v>
                </c:pt>
                <c:pt idx="7394">
                  <c:v>Noviembre</c:v>
                </c:pt>
                <c:pt idx="7395">
                  <c:v>Noviembre</c:v>
                </c:pt>
                <c:pt idx="7396">
                  <c:v>Noviembre</c:v>
                </c:pt>
                <c:pt idx="7397">
                  <c:v>Noviembre</c:v>
                </c:pt>
                <c:pt idx="7398">
                  <c:v>Noviembre</c:v>
                </c:pt>
                <c:pt idx="7399">
                  <c:v>Noviembre</c:v>
                </c:pt>
                <c:pt idx="7400">
                  <c:v>Noviembre</c:v>
                </c:pt>
                <c:pt idx="7401">
                  <c:v>Noviembre</c:v>
                </c:pt>
                <c:pt idx="7402">
                  <c:v>Noviembre</c:v>
                </c:pt>
                <c:pt idx="7403">
                  <c:v>Noviembre</c:v>
                </c:pt>
                <c:pt idx="7404">
                  <c:v>Noviembre</c:v>
                </c:pt>
                <c:pt idx="7405">
                  <c:v>Noviembre</c:v>
                </c:pt>
                <c:pt idx="7406">
                  <c:v>Noviembre</c:v>
                </c:pt>
                <c:pt idx="7407">
                  <c:v>Noviembre</c:v>
                </c:pt>
                <c:pt idx="7408">
                  <c:v>Noviembre</c:v>
                </c:pt>
                <c:pt idx="7409">
                  <c:v>Noviembre</c:v>
                </c:pt>
                <c:pt idx="7410">
                  <c:v>Noviembre</c:v>
                </c:pt>
                <c:pt idx="7411">
                  <c:v>Noviembre</c:v>
                </c:pt>
                <c:pt idx="7412">
                  <c:v>Noviembre</c:v>
                </c:pt>
                <c:pt idx="7413">
                  <c:v>Noviembre</c:v>
                </c:pt>
                <c:pt idx="7414">
                  <c:v>Noviembre</c:v>
                </c:pt>
                <c:pt idx="7415">
                  <c:v>Noviembre</c:v>
                </c:pt>
                <c:pt idx="7416">
                  <c:v>Noviembre</c:v>
                </c:pt>
                <c:pt idx="7417">
                  <c:v>Noviembre</c:v>
                </c:pt>
                <c:pt idx="7418">
                  <c:v>Noviembre</c:v>
                </c:pt>
                <c:pt idx="7419">
                  <c:v>Noviembre</c:v>
                </c:pt>
                <c:pt idx="7420">
                  <c:v>Noviembre</c:v>
                </c:pt>
                <c:pt idx="7421">
                  <c:v>Noviembre</c:v>
                </c:pt>
                <c:pt idx="7422">
                  <c:v>Noviembre</c:v>
                </c:pt>
                <c:pt idx="7423">
                  <c:v>Noviembre</c:v>
                </c:pt>
                <c:pt idx="7424">
                  <c:v>Noviembre</c:v>
                </c:pt>
                <c:pt idx="7425">
                  <c:v>Noviembre</c:v>
                </c:pt>
                <c:pt idx="7426">
                  <c:v>Noviembre</c:v>
                </c:pt>
                <c:pt idx="7427">
                  <c:v>Noviembre</c:v>
                </c:pt>
                <c:pt idx="7428">
                  <c:v>Noviembre</c:v>
                </c:pt>
                <c:pt idx="7429">
                  <c:v>Noviembre</c:v>
                </c:pt>
                <c:pt idx="7430">
                  <c:v>Noviembre</c:v>
                </c:pt>
                <c:pt idx="7431">
                  <c:v>Noviembre</c:v>
                </c:pt>
                <c:pt idx="7432">
                  <c:v>Noviembre</c:v>
                </c:pt>
                <c:pt idx="7433">
                  <c:v>Noviembre</c:v>
                </c:pt>
                <c:pt idx="7434">
                  <c:v>Noviembre</c:v>
                </c:pt>
                <c:pt idx="7435">
                  <c:v>Noviembre</c:v>
                </c:pt>
                <c:pt idx="7436">
                  <c:v>Noviembre</c:v>
                </c:pt>
                <c:pt idx="7437">
                  <c:v>Noviembre</c:v>
                </c:pt>
                <c:pt idx="7438">
                  <c:v>Noviembre</c:v>
                </c:pt>
                <c:pt idx="7439">
                  <c:v>Noviembre</c:v>
                </c:pt>
                <c:pt idx="7440">
                  <c:v>Noviembre</c:v>
                </c:pt>
                <c:pt idx="7441">
                  <c:v>Noviembre</c:v>
                </c:pt>
                <c:pt idx="7442">
                  <c:v>Noviembre</c:v>
                </c:pt>
                <c:pt idx="7443">
                  <c:v>Noviembre</c:v>
                </c:pt>
                <c:pt idx="7444">
                  <c:v>Noviembre</c:v>
                </c:pt>
                <c:pt idx="7445">
                  <c:v>Noviembre</c:v>
                </c:pt>
                <c:pt idx="7446">
                  <c:v>Noviembre</c:v>
                </c:pt>
                <c:pt idx="7447">
                  <c:v>Noviembre</c:v>
                </c:pt>
                <c:pt idx="7448">
                  <c:v>Noviembre</c:v>
                </c:pt>
                <c:pt idx="7449">
                  <c:v>Noviembre</c:v>
                </c:pt>
                <c:pt idx="7450">
                  <c:v>Noviembre</c:v>
                </c:pt>
                <c:pt idx="7451">
                  <c:v>Noviembre</c:v>
                </c:pt>
                <c:pt idx="7452">
                  <c:v>Noviembre</c:v>
                </c:pt>
                <c:pt idx="7453">
                  <c:v>Noviembre</c:v>
                </c:pt>
                <c:pt idx="7454">
                  <c:v>Noviembre</c:v>
                </c:pt>
                <c:pt idx="7455">
                  <c:v>Noviembre</c:v>
                </c:pt>
                <c:pt idx="7456">
                  <c:v>Noviembre</c:v>
                </c:pt>
                <c:pt idx="7457">
                  <c:v>Noviembre</c:v>
                </c:pt>
                <c:pt idx="7458">
                  <c:v>Noviembre</c:v>
                </c:pt>
                <c:pt idx="7459">
                  <c:v>Noviembre</c:v>
                </c:pt>
                <c:pt idx="7460">
                  <c:v>Noviembre</c:v>
                </c:pt>
                <c:pt idx="7461">
                  <c:v>Noviembre</c:v>
                </c:pt>
                <c:pt idx="7462">
                  <c:v>Noviembre</c:v>
                </c:pt>
                <c:pt idx="7463">
                  <c:v>Noviembre</c:v>
                </c:pt>
                <c:pt idx="7464">
                  <c:v>Noviembre</c:v>
                </c:pt>
                <c:pt idx="7465">
                  <c:v>Noviembre</c:v>
                </c:pt>
                <c:pt idx="7466">
                  <c:v>Noviembre</c:v>
                </c:pt>
                <c:pt idx="7467">
                  <c:v>Noviembre</c:v>
                </c:pt>
                <c:pt idx="7468">
                  <c:v>Noviembre</c:v>
                </c:pt>
                <c:pt idx="7469">
                  <c:v>Noviembre</c:v>
                </c:pt>
                <c:pt idx="7470">
                  <c:v>Noviembre</c:v>
                </c:pt>
                <c:pt idx="7471">
                  <c:v>Noviembre</c:v>
                </c:pt>
                <c:pt idx="7472">
                  <c:v>Noviembre</c:v>
                </c:pt>
                <c:pt idx="7473">
                  <c:v>Noviembre</c:v>
                </c:pt>
                <c:pt idx="7474">
                  <c:v>Noviembre</c:v>
                </c:pt>
                <c:pt idx="7475">
                  <c:v>Noviembre</c:v>
                </c:pt>
                <c:pt idx="7476">
                  <c:v>Noviembre</c:v>
                </c:pt>
                <c:pt idx="7477">
                  <c:v>Noviembre</c:v>
                </c:pt>
                <c:pt idx="7478">
                  <c:v>Noviembre</c:v>
                </c:pt>
                <c:pt idx="7479">
                  <c:v>Noviembre</c:v>
                </c:pt>
                <c:pt idx="7480">
                  <c:v>Noviembre</c:v>
                </c:pt>
                <c:pt idx="7481">
                  <c:v>Noviembre</c:v>
                </c:pt>
                <c:pt idx="7482">
                  <c:v>Noviembre</c:v>
                </c:pt>
                <c:pt idx="7483">
                  <c:v>Noviembre</c:v>
                </c:pt>
                <c:pt idx="7484">
                  <c:v>Noviembre</c:v>
                </c:pt>
                <c:pt idx="7485">
                  <c:v>Noviembre</c:v>
                </c:pt>
                <c:pt idx="7486">
                  <c:v>Noviembre</c:v>
                </c:pt>
                <c:pt idx="7487">
                  <c:v>Noviembre</c:v>
                </c:pt>
                <c:pt idx="7488">
                  <c:v>Noviembre</c:v>
                </c:pt>
                <c:pt idx="7489">
                  <c:v>Noviembre</c:v>
                </c:pt>
                <c:pt idx="7490">
                  <c:v>Noviembre</c:v>
                </c:pt>
                <c:pt idx="7491">
                  <c:v>Noviembre</c:v>
                </c:pt>
                <c:pt idx="7492">
                  <c:v>Noviembre</c:v>
                </c:pt>
                <c:pt idx="7493">
                  <c:v>Noviembre</c:v>
                </c:pt>
                <c:pt idx="7494">
                  <c:v>Noviembre</c:v>
                </c:pt>
                <c:pt idx="7495">
                  <c:v>Noviembre</c:v>
                </c:pt>
                <c:pt idx="7496">
                  <c:v>Noviembre</c:v>
                </c:pt>
                <c:pt idx="7497">
                  <c:v>Noviembre</c:v>
                </c:pt>
                <c:pt idx="7498">
                  <c:v>Noviembre</c:v>
                </c:pt>
                <c:pt idx="7499">
                  <c:v>Noviembre</c:v>
                </c:pt>
                <c:pt idx="7500">
                  <c:v>Noviembre</c:v>
                </c:pt>
                <c:pt idx="7501">
                  <c:v>Noviembre</c:v>
                </c:pt>
                <c:pt idx="7502">
                  <c:v>Noviembre</c:v>
                </c:pt>
                <c:pt idx="7503">
                  <c:v>Noviembre</c:v>
                </c:pt>
                <c:pt idx="7504">
                  <c:v>Noviembre</c:v>
                </c:pt>
                <c:pt idx="7505">
                  <c:v>Noviembre</c:v>
                </c:pt>
                <c:pt idx="7506">
                  <c:v>Noviembre</c:v>
                </c:pt>
                <c:pt idx="7507">
                  <c:v>Noviembre</c:v>
                </c:pt>
                <c:pt idx="7508">
                  <c:v>Noviembre</c:v>
                </c:pt>
                <c:pt idx="7509">
                  <c:v>Noviembre</c:v>
                </c:pt>
                <c:pt idx="7510">
                  <c:v>Noviembre</c:v>
                </c:pt>
                <c:pt idx="7511">
                  <c:v>Noviembre</c:v>
                </c:pt>
                <c:pt idx="7512">
                  <c:v>Noviembre</c:v>
                </c:pt>
                <c:pt idx="7513">
                  <c:v>Noviembre</c:v>
                </c:pt>
                <c:pt idx="7514">
                  <c:v>Noviembre</c:v>
                </c:pt>
                <c:pt idx="7515">
                  <c:v>Noviembre</c:v>
                </c:pt>
                <c:pt idx="7516">
                  <c:v>Noviembre</c:v>
                </c:pt>
                <c:pt idx="7517">
                  <c:v>Noviembre</c:v>
                </c:pt>
                <c:pt idx="7518">
                  <c:v>Noviembre</c:v>
                </c:pt>
                <c:pt idx="7519">
                  <c:v>Noviembre</c:v>
                </c:pt>
                <c:pt idx="7520">
                  <c:v>Noviembre</c:v>
                </c:pt>
                <c:pt idx="7521">
                  <c:v>Noviembre</c:v>
                </c:pt>
                <c:pt idx="7522">
                  <c:v>Noviembre</c:v>
                </c:pt>
                <c:pt idx="7523">
                  <c:v>Noviembre</c:v>
                </c:pt>
                <c:pt idx="7524">
                  <c:v>Noviembre</c:v>
                </c:pt>
                <c:pt idx="7525">
                  <c:v>Noviembre</c:v>
                </c:pt>
                <c:pt idx="7526">
                  <c:v>Noviembre</c:v>
                </c:pt>
                <c:pt idx="7527">
                  <c:v>Noviembre</c:v>
                </c:pt>
                <c:pt idx="7528">
                  <c:v>Noviembre</c:v>
                </c:pt>
                <c:pt idx="7529">
                  <c:v>Noviembre</c:v>
                </c:pt>
                <c:pt idx="7530">
                  <c:v>Noviembre</c:v>
                </c:pt>
                <c:pt idx="7531">
                  <c:v>Noviembre</c:v>
                </c:pt>
                <c:pt idx="7532">
                  <c:v>Noviembre</c:v>
                </c:pt>
                <c:pt idx="7533">
                  <c:v>Noviembre</c:v>
                </c:pt>
                <c:pt idx="7534">
                  <c:v>Noviembre</c:v>
                </c:pt>
                <c:pt idx="7535">
                  <c:v>Noviembre</c:v>
                </c:pt>
                <c:pt idx="7536">
                  <c:v>Noviembre</c:v>
                </c:pt>
                <c:pt idx="7537">
                  <c:v>Noviembre</c:v>
                </c:pt>
                <c:pt idx="7538">
                  <c:v>Noviembre</c:v>
                </c:pt>
                <c:pt idx="7539">
                  <c:v>Noviembre</c:v>
                </c:pt>
                <c:pt idx="7540">
                  <c:v>Noviembre</c:v>
                </c:pt>
                <c:pt idx="7541">
                  <c:v>Noviembre</c:v>
                </c:pt>
                <c:pt idx="7542">
                  <c:v>Noviembre</c:v>
                </c:pt>
                <c:pt idx="7543">
                  <c:v>Noviembre</c:v>
                </c:pt>
                <c:pt idx="7544">
                  <c:v>Noviembre</c:v>
                </c:pt>
                <c:pt idx="7545">
                  <c:v>Noviembre</c:v>
                </c:pt>
                <c:pt idx="7546">
                  <c:v>Noviembre</c:v>
                </c:pt>
                <c:pt idx="7547">
                  <c:v>Noviembre</c:v>
                </c:pt>
                <c:pt idx="7548">
                  <c:v>Noviembre</c:v>
                </c:pt>
                <c:pt idx="7549">
                  <c:v>Noviembre</c:v>
                </c:pt>
                <c:pt idx="7550">
                  <c:v>Noviembre</c:v>
                </c:pt>
                <c:pt idx="7551">
                  <c:v>Noviembre</c:v>
                </c:pt>
                <c:pt idx="7552">
                  <c:v>Noviembre</c:v>
                </c:pt>
                <c:pt idx="7553">
                  <c:v>Noviembre</c:v>
                </c:pt>
                <c:pt idx="7554">
                  <c:v>Noviembre</c:v>
                </c:pt>
                <c:pt idx="7555">
                  <c:v>Noviembre</c:v>
                </c:pt>
                <c:pt idx="7556">
                  <c:v>Noviembre</c:v>
                </c:pt>
                <c:pt idx="7557">
                  <c:v>Noviembre</c:v>
                </c:pt>
                <c:pt idx="7558">
                  <c:v>Noviembre</c:v>
                </c:pt>
                <c:pt idx="7559">
                  <c:v>Noviembre</c:v>
                </c:pt>
                <c:pt idx="7560">
                  <c:v>Noviembre</c:v>
                </c:pt>
                <c:pt idx="7561">
                  <c:v>Noviembre</c:v>
                </c:pt>
                <c:pt idx="7562">
                  <c:v>Noviembre</c:v>
                </c:pt>
                <c:pt idx="7563">
                  <c:v>Noviembre</c:v>
                </c:pt>
                <c:pt idx="7564">
                  <c:v>Noviembre</c:v>
                </c:pt>
                <c:pt idx="7565">
                  <c:v>Noviembre</c:v>
                </c:pt>
                <c:pt idx="7566">
                  <c:v>Noviembre</c:v>
                </c:pt>
                <c:pt idx="7567">
                  <c:v>Noviembre</c:v>
                </c:pt>
                <c:pt idx="7568">
                  <c:v>Noviembre</c:v>
                </c:pt>
                <c:pt idx="7569">
                  <c:v>Noviembre</c:v>
                </c:pt>
                <c:pt idx="7570">
                  <c:v>Noviembre</c:v>
                </c:pt>
                <c:pt idx="7571">
                  <c:v>Noviembre</c:v>
                </c:pt>
                <c:pt idx="7572">
                  <c:v>Noviembre</c:v>
                </c:pt>
                <c:pt idx="7573">
                  <c:v>Noviembre</c:v>
                </c:pt>
                <c:pt idx="7574">
                  <c:v>Noviembre</c:v>
                </c:pt>
                <c:pt idx="7575">
                  <c:v>Noviembre</c:v>
                </c:pt>
                <c:pt idx="7576">
                  <c:v>Noviembre</c:v>
                </c:pt>
                <c:pt idx="7577">
                  <c:v>Noviembre</c:v>
                </c:pt>
                <c:pt idx="7578">
                  <c:v>Noviembre</c:v>
                </c:pt>
                <c:pt idx="7579">
                  <c:v>Noviembre</c:v>
                </c:pt>
                <c:pt idx="7580">
                  <c:v>Noviembre</c:v>
                </c:pt>
                <c:pt idx="7581">
                  <c:v>Noviembre</c:v>
                </c:pt>
                <c:pt idx="7582">
                  <c:v>Noviembre</c:v>
                </c:pt>
                <c:pt idx="7583">
                  <c:v>Noviembre</c:v>
                </c:pt>
                <c:pt idx="7584">
                  <c:v>Noviembre</c:v>
                </c:pt>
                <c:pt idx="7585">
                  <c:v>Noviembre</c:v>
                </c:pt>
                <c:pt idx="7586">
                  <c:v>Noviembre</c:v>
                </c:pt>
                <c:pt idx="7587">
                  <c:v>Noviembre</c:v>
                </c:pt>
                <c:pt idx="7588">
                  <c:v>Noviembre</c:v>
                </c:pt>
                <c:pt idx="7589">
                  <c:v>Noviembre</c:v>
                </c:pt>
                <c:pt idx="7590">
                  <c:v>Noviembre</c:v>
                </c:pt>
                <c:pt idx="7591">
                  <c:v>Noviembre</c:v>
                </c:pt>
                <c:pt idx="7592">
                  <c:v>Noviembre</c:v>
                </c:pt>
                <c:pt idx="7593">
                  <c:v>Noviembre</c:v>
                </c:pt>
                <c:pt idx="7594">
                  <c:v>Noviembre</c:v>
                </c:pt>
                <c:pt idx="7595">
                  <c:v>Noviembre</c:v>
                </c:pt>
                <c:pt idx="7596">
                  <c:v>Noviembre</c:v>
                </c:pt>
                <c:pt idx="7597">
                  <c:v>Noviembre</c:v>
                </c:pt>
                <c:pt idx="7598">
                  <c:v>Noviembre</c:v>
                </c:pt>
                <c:pt idx="7599">
                  <c:v>Noviembre</c:v>
                </c:pt>
                <c:pt idx="7600">
                  <c:v>Noviembre</c:v>
                </c:pt>
                <c:pt idx="7601">
                  <c:v>Noviembre</c:v>
                </c:pt>
                <c:pt idx="7602">
                  <c:v>Noviembre</c:v>
                </c:pt>
                <c:pt idx="7603">
                  <c:v>Noviembre</c:v>
                </c:pt>
                <c:pt idx="7604">
                  <c:v>Noviembre</c:v>
                </c:pt>
                <c:pt idx="7605">
                  <c:v>Noviembre</c:v>
                </c:pt>
                <c:pt idx="7606">
                  <c:v>Noviembre</c:v>
                </c:pt>
                <c:pt idx="7607">
                  <c:v>Noviembre</c:v>
                </c:pt>
                <c:pt idx="7608">
                  <c:v>Noviembre</c:v>
                </c:pt>
                <c:pt idx="7609">
                  <c:v>Noviembre</c:v>
                </c:pt>
                <c:pt idx="7610">
                  <c:v>Noviembre</c:v>
                </c:pt>
                <c:pt idx="7611">
                  <c:v>Noviembre</c:v>
                </c:pt>
                <c:pt idx="7612">
                  <c:v>Noviembre</c:v>
                </c:pt>
                <c:pt idx="7613">
                  <c:v>Noviembre</c:v>
                </c:pt>
                <c:pt idx="7614">
                  <c:v>Noviembre</c:v>
                </c:pt>
                <c:pt idx="7615">
                  <c:v>Noviembre</c:v>
                </c:pt>
                <c:pt idx="7616">
                  <c:v>Noviembre</c:v>
                </c:pt>
                <c:pt idx="7617">
                  <c:v>Noviembre</c:v>
                </c:pt>
                <c:pt idx="7618">
                  <c:v>Noviembre</c:v>
                </c:pt>
                <c:pt idx="7619">
                  <c:v>Noviembre</c:v>
                </c:pt>
                <c:pt idx="7620">
                  <c:v>Noviembre</c:v>
                </c:pt>
                <c:pt idx="7621">
                  <c:v>Noviembre</c:v>
                </c:pt>
                <c:pt idx="7622">
                  <c:v>Noviembre</c:v>
                </c:pt>
                <c:pt idx="7623">
                  <c:v>Noviembre</c:v>
                </c:pt>
                <c:pt idx="7624">
                  <c:v>Noviembre</c:v>
                </c:pt>
                <c:pt idx="7625">
                  <c:v>Noviembre</c:v>
                </c:pt>
                <c:pt idx="7626">
                  <c:v>Noviembre</c:v>
                </c:pt>
                <c:pt idx="7627">
                  <c:v>Noviembre</c:v>
                </c:pt>
                <c:pt idx="7628">
                  <c:v>Noviembre</c:v>
                </c:pt>
                <c:pt idx="7629">
                  <c:v>Noviembre</c:v>
                </c:pt>
                <c:pt idx="7630">
                  <c:v>Noviembre</c:v>
                </c:pt>
                <c:pt idx="7631">
                  <c:v>Noviembre</c:v>
                </c:pt>
                <c:pt idx="7632">
                  <c:v>Noviembre</c:v>
                </c:pt>
                <c:pt idx="7633">
                  <c:v>Noviembre</c:v>
                </c:pt>
                <c:pt idx="7634">
                  <c:v>Noviembre</c:v>
                </c:pt>
                <c:pt idx="7635">
                  <c:v>Noviembre</c:v>
                </c:pt>
                <c:pt idx="7636">
                  <c:v>Noviembre</c:v>
                </c:pt>
                <c:pt idx="7637">
                  <c:v>Noviembre</c:v>
                </c:pt>
                <c:pt idx="7638">
                  <c:v>Noviembre</c:v>
                </c:pt>
                <c:pt idx="7639">
                  <c:v>Noviembre</c:v>
                </c:pt>
                <c:pt idx="7640">
                  <c:v>Noviembre</c:v>
                </c:pt>
                <c:pt idx="7641">
                  <c:v>Noviembre</c:v>
                </c:pt>
                <c:pt idx="7642">
                  <c:v>Noviembre</c:v>
                </c:pt>
                <c:pt idx="7643">
                  <c:v>Noviembre</c:v>
                </c:pt>
                <c:pt idx="7644">
                  <c:v>Noviembre</c:v>
                </c:pt>
                <c:pt idx="7645">
                  <c:v>Noviembre</c:v>
                </c:pt>
                <c:pt idx="7646">
                  <c:v>Noviembre</c:v>
                </c:pt>
                <c:pt idx="7647">
                  <c:v>Noviembre</c:v>
                </c:pt>
                <c:pt idx="7648">
                  <c:v>Noviembre</c:v>
                </c:pt>
                <c:pt idx="7649">
                  <c:v>Noviembre</c:v>
                </c:pt>
                <c:pt idx="7650">
                  <c:v>Noviembre</c:v>
                </c:pt>
                <c:pt idx="7651">
                  <c:v>Noviembre</c:v>
                </c:pt>
                <c:pt idx="7652">
                  <c:v>Noviembre</c:v>
                </c:pt>
                <c:pt idx="7653">
                  <c:v>Noviembre</c:v>
                </c:pt>
                <c:pt idx="7654">
                  <c:v>Noviembre</c:v>
                </c:pt>
                <c:pt idx="7655">
                  <c:v>Noviembre</c:v>
                </c:pt>
                <c:pt idx="7656">
                  <c:v>Noviembre</c:v>
                </c:pt>
                <c:pt idx="7657">
                  <c:v>Noviembre</c:v>
                </c:pt>
                <c:pt idx="7658">
                  <c:v>Noviembre</c:v>
                </c:pt>
                <c:pt idx="7659">
                  <c:v>Noviembre</c:v>
                </c:pt>
                <c:pt idx="7660">
                  <c:v>Noviembre</c:v>
                </c:pt>
                <c:pt idx="7661">
                  <c:v>Noviembre</c:v>
                </c:pt>
                <c:pt idx="7662">
                  <c:v>Noviembre</c:v>
                </c:pt>
                <c:pt idx="7663">
                  <c:v>Noviembre</c:v>
                </c:pt>
                <c:pt idx="7664">
                  <c:v>Noviembre</c:v>
                </c:pt>
                <c:pt idx="7665">
                  <c:v>Noviembre</c:v>
                </c:pt>
                <c:pt idx="7666">
                  <c:v>Noviembre</c:v>
                </c:pt>
                <c:pt idx="7667">
                  <c:v>Noviembre</c:v>
                </c:pt>
                <c:pt idx="7668">
                  <c:v>Noviembre</c:v>
                </c:pt>
                <c:pt idx="7669">
                  <c:v>Noviembre</c:v>
                </c:pt>
                <c:pt idx="7670">
                  <c:v>Noviembre</c:v>
                </c:pt>
                <c:pt idx="7671">
                  <c:v>Noviembre</c:v>
                </c:pt>
                <c:pt idx="7672">
                  <c:v>Noviembre</c:v>
                </c:pt>
                <c:pt idx="7673">
                  <c:v>Noviembre</c:v>
                </c:pt>
                <c:pt idx="7674">
                  <c:v>Noviembre</c:v>
                </c:pt>
                <c:pt idx="7675">
                  <c:v>Noviembre</c:v>
                </c:pt>
                <c:pt idx="7676">
                  <c:v>Noviembre</c:v>
                </c:pt>
                <c:pt idx="7677">
                  <c:v>Noviembre</c:v>
                </c:pt>
                <c:pt idx="7678">
                  <c:v>Noviembre</c:v>
                </c:pt>
                <c:pt idx="7679">
                  <c:v>Noviembre</c:v>
                </c:pt>
                <c:pt idx="7680">
                  <c:v>Noviembre</c:v>
                </c:pt>
                <c:pt idx="7681">
                  <c:v>Noviembre</c:v>
                </c:pt>
                <c:pt idx="7682">
                  <c:v>Noviembre</c:v>
                </c:pt>
                <c:pt idx="7683">
                  <c:v>Noviembre</c:v>
                </c:pt>
                <c:pt idx="7684">
                  <c:v>Noviembre</c:v>
                </c:pt>
                <c:pt idx="7685">
                  <c:v>Noviembre</c:v>
                </c:pt>
                <c:pt idx="7686">
                  <c:v>Noviembre</c:v>
                </c:pt>
                <c:pt idx="7687">
                  <c:v>Noviembre</c:v>
                </c:pt>
                <c:pt idx="7688">
                  <c:v>Noviembre</c:v>
                </c:pt>
                <c:pt idx="7689">
                  <c:v>Noviembre</c:v>
                </c:pt>
                <c:pt idx="7690">
                  <c:v>Noviembre</c:v>
                </c:pt>
                <c:pt idx="7691">
                  <c:v>Noviembre</c:v>
                </c:pt>
                <c:pt idx="7692">
                  <c:v>Noviembre</c:v>
                </c:pt>
                <c:pt idx="7693">
                  <c:v>Noviembre</c:v>
                </c:pt>
                <c:pt idx="7694">
                  <c:v>Noviembre</c:v>
                </c:pt>
                <c:pt idx="7695">
                  <c:v>Noviembre</c:v>
                </c:pt>
                <c:pt idx="7696">
                  <c:v>Noviembre</c:v>
                </c:pt>
                <c:pt idx="7697">
                  <c:v>Noviembre</c:v>
                </c:pt>
                <c:pt idx="7698">
                  <c:v>Noviembre</c:v>
                </c:pt>
                <c:pt idx="7699">
                  <c:v>Noviembre</c:v>
                </c:pt>
                <c:pt idx="7700">
                  <c:v>Noviembre</c:v>
                </c:pt>
                <c:pt idx="7701">
                  <c:v>Noviembre</c:v>
                </c:pt>
                <c:pt idx="7702">
                  <c:v>Noviembre</c:v>
                </c:pt>
                <c:pt idx="7703">
                  <c:v>Noviembre</c:v>
                </c:pt>
                <c:pt idx="7704">
                  <c:v>Noviembre</c:v>
                </c:pt>
                <c:pt idx="7705">
                  <c:v>Noviembre</c:v>
                </c:pt>
                <c:pt idx="7706">
                  <c:v>Noviembre</c:v>
                </c:pt>
                <c:pt idx="7707">
                  <c:v>Noviembre</c:v>
                </c:pt>
                <c:pt idx="7708">
                  <c:v>Noviembre</c:v>
                </c:pt>
                <c:pt idx="7709">
                  <c:v>Noviembre</c:v>
                </c:pt>
                <c:pt idx="7710">
                  <c:v>Noviembre</c:v>
                </c:pt>
                <c:pt idx="7711">
                  <c:v>Noviembre</c:v>
                </c:pt>
                <c:pt idx="7712">
                  <c:v>Noviembre</c:v>
                </c:pt>
                <c:pt idx="7713">
                  <c:v>Noviembre</c:v>
                </c:pt>
                <c:pt idx="7714">
                  <c:v>Noviembre</c:v>
                </c:pt>
                <c:pt idx="7715">
                  <c:v>Noviembre</c:v>
                </c:pt>
                <c:pt idx="7716">
                  <c:v>Noviembre</c:v>
                </c:pt>
                <c:pt idx="7717">
                  <c:v>Noviembre</c:v>
                </c:pt>
                <c:pt idx="7718">
                  <c:v>Noviembre</c:v>
                </c:pt>
                <c:pt idx="7719">
                  <c:v>Noviembre</c:v>
                </c:pt>
                <c:pt idx="7720">
                  <c:v>Noviembre</c:v>
                </c:pt>
                <c:pt idx="7721">
                  <c:v>Noviembre</c:v>
                </c:pt>
                <c:pt idx="7722">
                  <c:v>Noviembre</c:v>
                </c:pt>
                <c:pt idx="7723">
                  <c:v>Noviembre</c:v>
                </c:pt>
                <c:pt idx="7724">
                  <c:v>Noviembre</c:v>
                </c:pt>
                <c:pt idx="7725">
                  <c:v>Noviembre</c:v>
                </c:pt>
                <c:pt idx="7726">
                  <c:v>Noviembre</c:v>
                </c:pt>
                <c:pt idx="7727">
                  <c:v>Noviembre</c:v>
                </c:pt>
                <c:pt idx="7728">
                  <c:v>Noviembre</c:v>
                </c:pt>
                <c:pt idx="7729">
                  <c:v>Noviembre</c:v>
                </c:pt>
                <c:pt idx="7730">
                  <c:v>Noviembre</c:v>
                </c:pt>
                <c:pt idx="7731">
                  <c:v>Noviembre</c:v>
                </c:pt>
                <c:pt idx="7732">
                  <c:v>Noviembre</c:v>
                </c:pt>
                <c:pt idx="7733">
                  <c:v>Noviembre</c:v>
                </c:pt>
                <c:pt idx="7734">
                  <c:v>Noviembre</c:v>
                </c:pt>
                <c:pt idx="7735">
                  <c:v>Noviembre</c:v>
                </c:pt>
                <c:pt idx="7736">
                  <c:v>Noviembre</c:v>
                </c:pt>
                <c:pt idx="7737">
                  <c:v>Noviembre</c:v>
                </c:pt>
                <c:pt idx="7738">
                  <c:v>Noviembre</c:v>
                </c:pt>
                <c:pt idx="7739">
                  <c:v>Noviembre</c:v>
                </c:pt>
                <c:pt idx="7740">
                  <c:v>Noviembre</c:v>
                </c:pt>
                <c:pt idx="7741">
                  <c:v>Noviembre</c:v>
                </c:pt>
                <c:pt idx="7742">
                  <c:v>Noviembre</c:v>
                </c:pt>
                <c:pt idx="7743">
                  <c:v>Noviembre</c:v>
                </c:pt>
                <c:pt idx="7744">
                  <c:v>Noviembre</c:v>
                </c:pt>
                <c:pt idx="7745">
                  <c:v>Noviembre</c:v>
                </c:pt>
                <c:pt idx="7746">
                  <c:v>Noviembre</c:v>
                </c:pt>
                <c:pt idx="7747">
                  <c:v>Noviembre</c:v>
                </c:pt>
                <c:pt idx="7748">
                  <c:v>Noviembre</c:v>
                </c:pt>
                <c:pt idx="7749">
                  <c:v>Noviembre</c:v>
                </c:pt>
                <c:pt idx="7750">
                  <c:v>Noviembre</c:v>
                </c:pt>
                <c:pt idx="7751">
                  <c:v>Noviembre</c:v>
                </c:pt>
                <c:pt idx="7752">
                  <c:v>Noviembre</c:v>
                </c:pt>
                <c:pt idx="7753">
                  <c:v>Noviembre</c:v>
                </c:pt>
                <c:pt idx="7754">
                  <c:v>Noviembre</c:v>
                </c:pt>
                <c:pt idx="7755">
                  <c:v>Noviembre</c:v>
                </c:pt>
                <c:pt idx="7756">
                  <c:v>Noviembre</c:v>
                </c:pt>
                <c:pt idx="7757">
                  <c:v>Noviembre</c:v>
                </c:pt>
                <c:pt idx="7758">
                  <c:v>Noviembre</c:v>
                </c:pt>
                <c:pt idx="7759">
                  <c:v>Noviembre</c:v>
                </c:pt>
                <c:pt idx="7760">
                  <c:v>Noviembre</c:v>
                </c:pt>
                <c:pt idx="7761">
                  <c:v>Noviembre</c:v>
                </c:pt>
                <c:pt idx="7762">
                  <c:v>Noviembre</c:v>
                </c:pt>
                <c:pt idx="7763">
                  <c:v>Noviembre</c:v>
                </c:pt>
                <c:pt idx="7764">
                  <c:v>Noviembre</c:v>
                </c:pt>
                <c:pt idx="7765">
                  <c:v>Noviembre</c:v>
                </c:pt>
                <c:pt idx="7766">
                  <c:v>Noviembre</c:v>
                </c:pt>
                <c:pt idx="7767">
                  <c:v>Noviembre</c:v>
                </c:pt>
                <c:pt idx="7768">
                  <c:v>Noviembre</c:v>
                </c:pt>
                <c:pt idx="7769">
                  <c:v>Noviembre</c:v>
                </c:pt>
                <c:pt idx="7770">
                  <c:v>Noviembre</c:v>
                </c:pt>
                <c:pt idx="7771">
                  <c:v>Noviembre</c:v>
                </c:pt>
                <c:pt idx="7772">
                  <c:v>Noviembre</c:v>
                </c:pt>
                <c:pt idx="7773">
                  <c:v>Noviembre</c:v>
                </c:pt>
                <c:pt idx="7774">
                  <c:v>Noviembre</c:v>
                </c:pt>
                <c:pt idx="7775">
                  <c:v>Noviembre</c:v>
                </c:pt>
                <c:pt idx="7776">
                  <c:v>Noviembre</c:v>
                </c:pt>
                <c:pt idx="7777">
                  <c:v>Noviembre</c:v>
                </c:pt>
                <c:pt idx="7778">
                  <c:v>Noviembre</c:v>
                </c:pt>
                <c:pt idx="7779">
                  <c:v>Noviembre</c:v>
                </c:pt>
                <c:pt idx="7780">
                  <c:v>Noviembre</c:v>
                </c:pt>
                <c:pt idx="7781">
                  <c:v>Noviembre</c:v>
                </c:pt>
                <c:pt idx="7782">
                  <c:v>Noviembre</c:v>
                </c:pt>
                <c:pt idx="7783">
                  <c:v>Noviembre</c:v>
                </c:pt>
                <c:pt idx="7784">
                  <c:v>Noviembre</c:v>
                </c:pt>
                <c:pt idx="7785">
                  <c:v>Noviembre</c:v>
                </c:pt>
                <c:pt idx="7786">
                  <c:v>Noviembre</c:v>
                </c:pt>
                <c:pt idx="7787">
                  <c:v>Noviembre</c:v>
                </c:pt>
                <c:pt idx="7788">
                  <c:v>Noviembre</c:v>
                </c:pt>
                <c:pt idx="7789">
                  <c:v>Noviembre</c:v>
                </c:pt>
                <c:pt idx="7790">
                  <c:v>Noviembre</c:v>
                </c:pt>
                <c:pt idx="7791">
                  <c:v>Noviembre</c:v>
                </c:pt>
                <c:pt idx="7792">
                  <c:v>Noviembre</c:v>
                </c:pt>
                <c:pt idx="7793">
                  <c:v>Noviembre</c:v>
                </c:pt>
                <c:pt idx="7794">
                  <c:v>Noviembre</c:v>
                </c:pt>
                <c:pt idx="7795">
                  <c:v>Noviembre</c:v>
                </c:pt>
                <c:pt idx="7796">
                  <c:v>Noviembre</c:v>
                </c:pt>
                <c:pt idx="7797">
                  <c:v>Noviembre</c:v>
                </c:pt>
                <c:pt idx="7798">
                  <c:v>Noviembre</c:v>
                </c:pt>
                <c:pt idx="7799">
                  <c:v>Noviembre</c:v>
                </c:pt>
                <c:pt idx="7800">
                  <c:v>Noviembre</c:v>
                </c:pt>
                <c:pt idx="7801">
                  <c:v>Noviembre</c:v>
                </c:pt>
                <c:pt idx="7802">
                  <c:v>Noviembre</c:v>
                </c:pt>
                <c:pt idx="7803">
                  <c:v>Noviembre</c:v>
                </c:pt>
                <c:pt idx="7804">
                  <c:v>Noviembre</c:v>
                </c:pt>
                <c:pt idx="7805">
                  <c:v>Noviembre</c:v>
                </c:pt>
                <c:pt idx="7806">
                  <c:v>Noviembre</c:v>
                </c:pt>
                <c:pt idx="7807">
                  <c:v>Noviembre</c:v>
                </c:pt>
                <c:pt idx="7808">
                  <c:v>Noviembre</c:v>
                </c:pt>
                <c:pt idx="7809">
                  <c:v>Noviembre</c:v>
                </c:pt>
                <c:pt idx="7810">
                  <c:v>Noviembre</c:v>
                </c:pt>
                <c:pt idx="7811">
                  <c:v>Noviembre</c:v>
                </c:pt>
                <c:pt idx="7812">
                  <c:v>Noviembre</c:v>
                </c:pt>
                <c:pt idx="7813">
                  <c:v>Noviembre</c:v>
                </c:pt>
                <c:pt idx="7814">
                  <c:v>Noviembre</c:v>
                </c:pt>
                <c:pt idx="7815">
                  <c:v>Noviembre</c:v>
                </c:pt>
                <c:pt idx="7816">
                  <c:v>Noviembre</c:v>
                </c:pt>
                <c:pt idx="7817">
                  <c:v>Noviembre</c:v>
                </c:pt>
                <c:pt idx="7818">
                  <c:v>Noviembre</c:v>
                </c:pt>
                <c:pt idx="7819">
                  <c:v>Noviembre</c:v>
                </c:pt>
                <c:pt idx="7820">
                  <c:v>Noviembre</c:v>
                </c:pt>
                <c:pt idx="7821">
                  <c:v>Noviembre</c:v>
                </c:pt>
                <c:pt idx="7822">
                  <c:v>Noviembre</c:v>
                </c:pt>
                <c:pt idx="7823">
                  <c:v>Noviembre</c:v>
                </c:pt>
                <c:pt idx="7824">
                  <c:v>Noviembre</c:v>
                </c:pt>
                <c:pt idx="7825">
                  <c:v>Noviembre</c:v>
                </c:pt>
                <c:pt idx="7826">
                  <c:v>Noviembre</c:v>
                </c:pt>
                <c:pt idx="7827">
                  <c:v>Noviembre</c:v>
                </c:pt>
                <c:pt idx="7828">
                  <c:v>Noviembre</c:v>
                </c:pt>
                <c:pt idx="7829">
                  <c:v>Noviembre</c:v>
                </c:pt>
                <c:pt idx="7830">
                  <c:v>Noviembre</c:v>
                </c:pt>
                <c:pt idx="7831">
                  <c:v>Noviembre</c:v>
                </c:pt>
                <c:pt idx="7832">
                  <c:v>Noviembre</c:v>
                </c:pt>
                <c:pt idx="7833">
                  <c:v>Noviembre</c:v>
                </c:pt>
                <c:pt idx="7834">
                  <c:v>Noviembre</c:v>
                </c:pt>
                <c:pt idx="7835">
                  <c:v>Noviembre</c:v>
                </c:pt>
                <c:pt idx="7836">
                  <c:v>Noviembre</c:v>
                </c:pt>
                <c:pt idx="7837">
                  <c:v>Noviembre</c:v>
                </c:pt>
                <c:pt idx="7838">
                  <c:v>Noviembre</c:v>
                </c:pt>
                <c:pt idx="7839">
                  <c:v>Noviembre</c:v>
                </c:pt>
                <c:pt idx="7840">
                  <c:v>Noviembre</c:v>
                </c:pt>
                <c:pt idx="7841">
                  <c:v>Noviembre</c:v>
                </c:pt>
                <c:pt idx="7842">
                  <c:v>Noviembre</c:v>
                </c:pt>
                <c:pt idx="7843">
                  <c:v>Noviembre</c:v>
                </c:pt>
                <c:pt idx="7844">
                  <c:v>Noviembre</c:v>
                </c:pt>
                <c:pt idx="7845">
                  <c:v>Noviembre</c:v>
                </c:pt>
                <c:pt idx="7846">
                  <c:v>Noviembre</c:v>
                </c:pt>
                <c:pt idx="7847">
                  <c:v>Noviembre</c:v>
                </c:pt>
                <c:pt idx="7848">
                  <c:v>Noviembre</c:v>
                </c:pt>
                <c:pt idx="7849">
                  <c:v>Noviembre</c:v>
                </c:pt>
                <c:pt idx="7850">
                  <c:v>Noviembre</c:v>
                </c:pt>
                <c:pt idx="7851">
                  <c:v>Noviembre</c:v>
                </c:pt>
                <c:pt idx="7852">
                  <c:v>Noviembre</c:v>
                </c:pt>
                <c:pt idx="7853">
                  <c:v>Noviembre</c:v>
                </c:pt>
                <c:pt idx="7854">
                  <c:v>Noviembre</c:v>
                </c:pt>
                <c:pt idx="7855">
                  <c:v>Noviembre</c:v>
                </c:pt>
                <c:pt idx="7856">
                  <c:v>Noviembre</c:v>
                </c:pt>
                <c:pt idx="7857">
                  <c:v>Noviembre</c:v>
                </c:pt>
                <c:pt idx="7858">
                  <c:v>Noviembre</c:v>
                </c:pt>
                <c:pt idx="7859">
                  <c:v>Noviembre</c:v>
                </c:pt>
                <c:pt idx="7860">
                  <c:v>Noviembre</c:v>
                </c:pt>
                <c:pt idx="7861">
                  <c:v>Noviembre</c:v>
                </c:pt>
                <c:pt idx="7862">
                  <c:v>Noviembre</c:v>
                </c:pt>
                <c:pt idx="7863">
                  <c:v>Noviembre</c:v>
                </c:pt>
                <c:pt idx="7864">
                  <c:v>Noviembre</c:v>
                </c:pt>
                <c:pt idx="7865">
                  <c:v>Noviembre</c:v>
                </c:pt>
                <c:pt idx="7866">
                  <c:v>Noviembre</c:v>
                </c:pt>
                <c:pt idx="7867">
                  <c:v>Noviembre</c:v>
                </c:pt>
                <c:pt idx="7868">
                  <c:v>Noviembre</c:v>
                </c:pt>
                <c:pt idx="7869">
                  <c:v>Noviembre</c:v>
                </c:pt>
                <c:pt idx="7870">
                  <c:v>Noviembre</c:v>
                </c:pt>
                <c:pt idx="7871">
                  <c:v>Noviembre</c:v>
                </c:pt>
                <c:pt idx="7872">
                  <c:v>Noviembre</c:v>
                </c:pt>
                <c:pt idx="7873">
                  <c:v>Noviembre</c:v>
                </c:pt>
                <c:pt idx="7874">
                  <c:v>Noviembre</c:v>
                </c:pt>
                <c:pt idx="7875">
                  <c:v>Noviembre</c:v>
                </c:pt>
                <c:pt idx="7876">
                  <c:v>Noviembre</c:v>
                </c:pt>
                <c:pt idx="7877">
                  <c:v>Noviembre</c:v>
                </c:pt>
                <c:pt idx="7878">
                  <c:v>Noviembre</c:v>
                </c:pt>
                <c:pt idx="7879">
                  <c:v>Noviembre</c:v>
                </c:pt>
                <c:pt idx="7880">
                  <c:v>Noviembre</c:v>
                </c:pt>
                <c:pt idx="7881">
                  <c:v>Noviembre</c:v>
                </c:pt>
                <c:pt idx="7882">
                  <c:v>Noviembre</c:v>
                </c:pt>
                <c:pt idx="7883">
                  <c:v>Noviembre</c:v>
                </c:pt>
                <c:pt idx="7884">
                  <c:v>Noviembre</c:v>
                </c:pt>
                <c:pt idx="7885">
                  <c:v>Noviembre</c:v>
                </c:pt>
                <c:pt idx="7886">
                  <c:v>Noviembre</c:v>
                </c:pt>
                <c:pt idx="7887">
                  <c:v>Noviembre</c:v>
                </c:pt>
                <c:pt idx="7888">
                  <c:v>Noviembre</c:v>
                </c:pt>
                <c:pt idx="7889">
                  <c:v>Noviembre</c:v>
                </c:pt>
                <c:pt idx="7890">
                  <c:v>Noviembre</c:v>
                </c:pt>
                <c:pt idx="7891">
                  <c:v>Noviembre</c:v>
                </c:pt>
                <c:pt idx="7892">
                  <c:v>Noviembre</c:v>
                </c:pt>
                <c:pt idx="7893">
                  <c:v>Noviembre</c:v>
                </c:pt>
                <c:pt idx="7894">
                  <c:v>Noviembre</c:v>
                </c:pt>
                <c:pt idx="7895">
                  <c:v>Noviembre</c:v>
                </c:pt>
                <c:pt idx="7896">
                  <c:v>Noviembre</c:v>
                </c:pt>
                <c:pt idx="7897">
                  <c:v>Noviembre</c:v>
                </c:pt>
                <c:pt idx="7898">
                  <c:v>Noviembre</c:v>
                </c:pt>
                <c:pt idx="7899">
                  <c:v>Noviembre</c:v>
                </c:pt>
                <c:pt idx="7900">
                  <c:v>Noviembre</c:v>
                </c:pt>
                <c:pt idx="7901">
                  <c:v>Noviembre</c:v>
                </c:pt>
                <c:pt idx="7902">
                  <c:v>Noviembre</c:v>
                </c:pt>
                <c:pt idx="7903">
                  <c:v>Noviembre</c:v>
                </c:pt>
                <c:pt idx="7904">
                  <c:v>Noviembre</c:v>
                </c:pt>
                <c:pt idx="7905">
                  <c:v>Noviembre</c:v>
                </c:pt>
                <c:pt idx="7906">
                  <c:v>Noviembre</c:v>
                </c:pt>
                <c:pt idx="7907">
                  <c:v>Noviembre</c:v>
                </c:pt>
                <c:pt idx="7908">
                  <c:v>Noviembre</c:v>
                </c:pt>
                <c:pt idx="7909">
                  <c:v>Noviembre</c:v>
                </c:pt>
                <c:pt idx="7910">
                  <c:v>Noviembre</c:v>
                </c:pt>
                <c:pt idx="7911">
                  <c:v>Noviembre</c:v>
                </c:pt>
                <c:pt idx="7912">
                  <c:v>Noviembre</c:v>
                </c:pt>
                <c:pt idx="7913">
                  <c:v>Noviembre</c:v>
                </c:pt>
                <c:pt idx="7914">
                  <c:v>Noviembre</c:v>
                </c:pt>
                <c:pt idx="7915">
                  <c:v>Noviembre</c:v>
                </c:pt>
                <c:pt idx="7916">
                  <c:v>Noviembre</c:v>
                </c:pt>
                <c:pt idx="7917">
                  <c:v>Noviembre</c:v>
                </c:pt>
                <c:pt idx="7918">
                  <c:v>Noviembre</c:v>
                </c:pt>
                <c:pt idx="7919">
                  <c:v>Noviembre</c:v>
                </c:pt>
                <c:pt idx="7920">
                  <c:v>Noviembre</c:v>
                </c:pt>
                <c:pt idx="7921">
                  <c:v>Noviembre</c:v>
                </c:pt>
                <c:pt idx="7922">
                  <c:v>Noviembre</c:v>
                </c:pt>
                <c:pt idx="7923">
                  <c:v>Noviembre</c:v>
                </c:pt>
                <c:pt idx="7924">
                  <c:v>Noviembre</c:v>
                </c:pt>
                <c:pt idx="7925">
                  <c:v>Noviembre</c:v>
                </c:pt>
                <c:pt idx="7926">
                  <c:v>Noviembre</c:v>
                </c:pt>
                <c:pt idx="7927">
                  <c:v>Noviembre</c:v>
                </c:pt>
                <c:pt idx="7928">
                  <c:v>Noviembre</c:v>
                </c:pt>
                <c:pt idx="7929">
                  <c:v>Noviembre</c:v>
                </c:pt>
                <c:pt idx="7930">
                  <c:v>Noviembre</c:v>
                </c:pt>
                <c:pt idx="7931">
                  <c:v>Noviembre</c:v>
                </c:pt>
                <c:pt idx="7932">
                  <c:v>Noviembre</c:v>
                </c:pt>
                <c:pt idx="7933">
                  <c:v>Noviembre</c:v>
                </c:pt>
                <c:pt idx="7934">
                  <c:v>Noviembre</c:v>
                </c:pt>
                <c:pt idx="7935">
                  <c:v>Noviembre</c:v>
                </c:pt>
                <c:pt idx="7936">
                  <c:v>Noviembre</c:v>
                </c:pt>
                <c:pt idx="7937">
                  <c:v>Noviembre</c:v>
                </c:pt>
                <c:pt idx="7938">
                  <c:v>Noviembre</c:v>
                </c:pt>
                <c:pt idx="7939">
                  <c:v>Noviembre</c:v>
                </c:pt>
                <c:pt idx="7940">
                  <c:v>Noviembre</c:v>
                </c:pt>
                <c:pt idx="7941">
                  <c:v>Noviembre</c:v>
                </c:pt>
                <c:pt idx="7942">
                  <c:v>Noviembre</c:v>
                </c:pt>
                <c:pt idx="7943">
                  <c:v>Noviembre</c:v>
                </c:pt>
                <c:pt idx="7944">
                  <c:v>Noviembre</c:v>
                </c:pt>
                <c:pt idx="7945">
                  <c:v>Noviembre</c:v>
                </c:pt>
                <c:pt idx="7946">
                  <c:v>Noviembre</c:v>
                </c:pt>
                <c:pt idx="7947">
                  <c:v>Noviembre</c:v>
                </c:pt>
                <c:pt idx="7948">
                  <c:v>Noviembre</c:v>
                </c:pt>
                <c:pt idx="7949">
                  <c:v>Noviembre</c:v>
                </c:pt>
                <c:pt idx="7950">
                  <c:v>Noviembre</c:v>
                </c:pt>
                <c:pt idx="7951">
                  <c:v>Noviembre</c:v>
                </c:pt>
                <c:pt idx="7952">
                  <c:v>Noviembre</c:v>
                </c:pt>
                <c:pt idx="7953">
                  <c:v>Noviembre</c:v>
                </c:pt>
                <c:pt idx="7954">
                  <c:v>Noviembre</c:v>
                </c:pt>
                <c:pt idx="7955">
                  <c:v>Noviembre</c:v>
                </c:pt>
                <c:pt idx="7956">
                  <c:v>Noviembre</c:v>
                </c:pt>
                <c:pt idx="7957">
                  <c:v>Noviembre</c:v>
                </c:pt>
                <c:pt idx="7958">
                  <c:v>Noviembre</c:v>
                </c:pt>
                <c:pt idx="7959">
                  <c:v>Noviembre</c:v>
                </c:pt>
                <c:pt idx="7960">
                  <c:v>Noviembre</c:v>
                </c:pt>
                <c:pt idx="7961">
                  <c:v>Noviembre</c:v>
                </c:pt>
                <c:pt idx="7962">
                  <c:v>Noviembre</c:v>
                </c:pt>
                <c:pt idx="7963">
                  <c:v>Noviembre</c:v>
                </c:pt>
                <c:pt idx="7964">
                  <c:v>Noviembre</c:v>
                </c:pt>
                <c:pt idx="7965">
                  <c:v>Noviembre</c:v>
                </c:pt>
                <c:pt idx="7966">
                  <c:v>Noviembre</c:v>
                </c:pt>
                <c:pt idx="7967">
                  <c:v>Noviembre</c:v>
                </c:pt>
                <c:pt idx="7968">
                  <c:v>Noviembre</c:v>
                </c:pt>
                <c:pt idx="7969">
                  <c:v>Noviembre</c:v>
                </c:pt>
                <c:pt idx="7970">
                  <c:v>Noviembre</c:v>
                </c:pt>
                <c:pt idx="7971">
                  <c:v>Noviembre</c:v>
                </c:pt>
                <c:pt idx="7972">
                  <c:v>Noviembre</c:v>
                </c:pt>
                <c:pt idx="7973">
                  <c:v>Noviembre</c:v>
                </c:pt>
                <c:pt idx="7974">
                  <c:v>Noviembre</c:v>
                </c:pt>
                <c:pt idx="7975">
                  <c:v>Noviembre</c:v>
                </c:pt>
                <c:pt idx="7976">
                  <c:v>Noviembre</c:v>
                </c:pt>
                <c:pt idx="7977">
                  <c:v>Noviembre</c:v>
                </c:pt>
                <c:pt idx="7978">
                  <c:v>Noviembre</c:v>
                </c:pt>
                <c:pt idx="7979">
                  <c:v>Noviembre</c:v>
                </c:pt>
                <c:pt idx="7980">
                  <c:v>Noviembre</c:v>
                </c:pt>
                <c:pt idx="7981">
                  <c:v>Noviembre</c:v>
                </c:pt>
                <c:pt idx="7982">
                  <c:v>Noviembre</c:v>
                </c:pt>
                <c:pt idx="7983">
                  <c:v>Noviembre</c:v>
                </c:pt>
                <c:pt idx="7984">
                  <c:v>Noviembre</c:v>
                </c:pt>
                <c:pt idx="7985">
                  <c:v>Noviembre</c:v>
                </c:pt>
                <c:pt idx="7986">
                  <c:v>Noviembre</c:v>
                </c:pt>
                <c:pt idx="7987">
                  <c:v>Noviembre</c:v>
                </c:pt>
                <c:pt idx="7988">
                  <c:v>Noviembre</c:v>
                </c:pt>
                <c:pt idx="7989">
                  <c:v>Noviembre</c:v>
                </c:pt>
                <c:pt idx="7990">
                  <c:v>Noviembre</c:v>
                </c:pt>
                <c:pt idx="7991">
                  <c:v>Noviembre</c:v>
                </c:pt>
                <c:pt idx="7992">
                  <c:v>Noviembre</c:v>
                </c:pt>
                <c:pt idx="7993">
                  <c:v>Noviembre</c:v>
                </c:pt>
                <c:pt idx="7994">
                  <c:v>Noviembre</c:v>
                </c:pt>
                <c:pt idx="7995">
                  <c:v>Noviembre</c:v>
                </c:pt>
                <c:pt idx="7996">
                  <c:v>Noviembre</c:v>
                </c:pt>
                <c:pt idx="7997">
                  <c:v>Noviembre</c:v>
                </c:pt>
                <c:pt idx="7998">
                  <c:v>Noviembre</c:v>
                </c:pt>
                <c:pt idx="7999">
                  <c:v>Noviembre</c:v>
                </c:pt>
                <c:pt idx="8000">
                  <c:v>Noviembre</c:v>
                </c:pt>
                <c:pt idx="8001">
                  <c:v>Noviembre</c:v>
                </c:pt>
                <c:pt idx="8002">
                  <c:v>Noviembre</c:v>
                </c:pt>
                <c:pt idx="8003">
                  <c:v>Noviembre</c:v>
                </c:pt>
                <c:pt idx="8004">
                  <c:v>Noviembre</c:v>
                </c:pt>
                <c:pt idx="8005">
                  <c:v>Noviembre</c:v>
                </c:pt>
                <c:pt idx="8006">
                  <c:v>Noviembre</c:v>
                </c:pt>
                <c:pt idx="8007">
                  <c:v>Noviembre</c:v>
                </c:pt>
                <c:pt idx="8008">
                  <c:v>Noviembre</c:v>
                </c:pt>
                <c:pt idx="8009">
                  <c:v>Noviembre</c:v>
                </c:pt>
                <c:pt idx="8010">
                  <c:v>Noviembre</c:v>
                </c:pt>
                <c:pt idx="8011">
                  <c:v>Noviembre</c:v>
                </c:pt>
                <c:pt idx="8012">
                  <c:v>Noviembre</c:v>
                </c:pt>
                <c:pt idx="8013">
                  <c:v>Noviembre</c:v>
                </c:pt>
                <c:pt idx="8014">
                  <c:v>Noviembre</c:v>
                </c:pt>
                <c:pt idx="8015">
                  <c:v>Noviembre</c:v>
                </c:pt>
                <c:pt idx="8016">
                  <c:v>Diciembre</c:v>
                </c:pt>
                <c:pt idx="8017">
                  <c:v>Diciembre</c:v>
                </c:pt>
                <c:pt idx="8018">
                  <c:v>Diciembre</c:v>
                </c:pt>
                <c:pt idx="8019">
                  <c:v>Diciembre</c:v>
                </c:pt>
                <c:pt idx="8020">
                  <c:v>Diciembre</c:v>
                </c:pt>
                <c:pt idx="8021">
                  <c:v>Diciembre</c:v>
                </c:pt>
                <c:pt idx="8022">
                  <c:v>Diciembre</c:v>
                </c:pt>
                <c:pt idx="8023">
                  <c:v>Diciembre</c:v>
                </c:pt>
                <c:pt idx="8024">
                  <c:v>Diciembre</c:v>
                </c:pt>
                <c:pt idx="8025">
                  <c:v>Diciembre</c:v>
                </c:pt>
                <c:pt idx="8026">
                  <c:v>Diciembre</c:v>
                </c:pt>
                <c:pt idx="8027">
                  <c:v>Diciembre</c:v>
                </c:pt>
                <c:pt idx="8028">
                  <c:v>Diciembre</c:v>
                </c:pt>
                <c:pt idx="8029">
                  <c:v>Diciembre</c:v>
                </c:pt>
                <c:pt idx="8030">
                  <c:v>Diciembre</c:v>
                </c:pt>
                <c:pt idx="8031">
                  <c:v>Diciembre</c:v>
                </c:pt>
                <c:pt idx="8032">
                  <c:v>Diciembre</c:v>
                </c:pt>
                <c:pt idx="8033">
                  <c:v>Diciembre</c:v>
                </c:pt>
                <c:pt idx="8034">
                  <c:v>Diciembre</c:v>
                </c:pt>
                <c:pt idx="8035">
                  <c:v>Diciembre</c:v>
                </c:pt>
                <c:pt idx="8036">
                  <c:v>Diciembre</c:v>
                </c:pt>
                <c:pt idx="8037">
                  <c:v>Diciembre</c:v>
                </c:pt>
                <c:pt idx="8038">
                  <c:v>Diciembre</c:v>
                </c:pt>
                <c:pt idx="8039">
                  <c:v>Diciembre</c:v>
                </c:pt>
                <c:pt idx="8040">
                  <c:v>Diciembre</c:v>
                </c:pt>
                <c:pt idx="8041">
                  <c:v>Diciembre</c:v>
                </c:pt>
                <c:pt idx="8042">
                  <c:v>Diciembre</c:v>
                </c:pt>
                <c:pt idx="8043">
                  <c:v>Diciembre</c:v>
                </c:pt>
                <c:pt idx="8044">
                  <c:v>Diciembre</c:v>
                </c:pt>
                <c:pt idx="8045">
                  <c:v>Diciembre</c:v>
                </c:pt>
                <c:pt idx="8046">
                  <c:v>Diciembre</c:v>
                </c:pt>
                <c:pt idx="8047">
                  <c:v>Diciembre</c:v>
                </c:pt>
                <c:pt idx="8048">
                  <c:v>Diciembre</c:v>
                </c:pt>
                <c:pt idx="8049">
                  <c:v>Diciembre</c:v>
                </c:pt>
                <c:pt idx="8050">
                  <c:v>Diciembre</c:v>
                </c:pt>
                <c:pt idx="8051">
                  <c:v>Diciembre</c:v>
                </c:pt>
                <c:pt idx="8052">
                  <c:v>Diciembre</c:v>
                </c:pt>
                <c:pt idx="8053">
                  <c:v>Diciembre</c:v>
                </c:pt>
                <c:pt idx="8054">
                  <c:v>Diciembre</c:v>
                </c:pt>
                <c:pt idx="8055">
                  <c:v>Diciembre</c:v>
                </c:pt>
                <c:pt idx="8056">
                  <c:v>Diciembre</c:v>
                </c:pt>
                <c:pt idx="8057">
                  <c:v>Diciembre</c:v>
                </c:pt>
                <c:pt idx="8058">
                  <c:v>Diciembre</c:v>
                </c:pt>
                <c:pt idx="8059">
                  <c:v>Diciembre</c:v>
                </c:pt>
                <c:pt idx="8060">
                  <c:v>Diciembre</c:v>
                </c:pt>
                <c:pt idx="8061">
                  <c:v>Diciembre</c:v>
                </c:pt>
                <c:pt idx="8062">
                  <c:v>Diciembre</c:v>
                </c:pt>
                <c:pt idx="8063">
                  <c:v>Diciembre</c:v>
                </c:pt>
                <c:pt idx="8064">
                  <c:v>Diciembre</c:v>
                </c:pt>
                <c:pt idx="8065">
                  <c:v>Diciembre</c:v>
                </c:pt>
                <c:pt idx="8066">
                  <c:v>Diciembre</c:v>
                </c:pt>
                <c:pt idx="8067">
                  <c:v>Diciembre</c:v>
                </c:pt>
                <c:pt idx="8068">
                  <c:v>Diciembre</c:v>
                </c:pt>
                <c:pt idx="8069">
                  <c:v>Diciembre</c:v>
                </c:pt>
                <c:pt idx="8070">
                  <c:v>Diciembre</c:v>
                </c:pt>
                <c:pt idx="8071">
                  <c:v>Diciembre</c:v>
                </c:pt>
                <c:pt idx="8072">
                  <c:v>Diciembre</c:v>
                </c:pt>
                <c:pt idx="8073">
                  <c:v>Diciembre</c:v>
                </c:pt>
                <c:pt idx="8074">
                  <c:v>Diciembre</c:v>
                </c:pt>
                <c:pt idx="8075">
                  <c:v>Diciembre</c:v>
                </c:pt>
                <c:pt idx="8076">
                  <c:v>Diciembre</c:v>
                </c:pt>
                <c:pt idx="8077">
                  <c:v>Diciembre</c:v>
                </c:pt>
                <c:pt idx="8078">
                  <c:v>Diciembre</c:v>
                </c:pt>
                <c:pt idx="8079">
                  <c:v>Diciembre</c:v>
                </c:pt>
                <c:pt idx="8080">
                  <c:v>Diciembre</c:v>
                </c:pt>
                <c:pt idx="8081">
                  <c:v>Diciembre</c:v>
                </c:pt>
                <c:pt idx="8082">
                  <c:v>Diciembre</c:v>
                </c:pt>
                <c:pt idx="8083">
                  <c:v>Diciembre</c:v>
                </c:pt>
                <c:pt idx="8084">
                  <c:v>Diciembre</c:v>
                </c:pt>
                <c:pt idx="8085">
                  <c:v>Diciembre</c:v>
                </c:pt>
                <c:pt idx="8086">
                  <c:v>Diciembre</c:v>
                </c:pt>
                <c:pt idx="8087">
                  <c:v>Diciembre</c:v>
                </c:pt>
                <c:pt idx="8088">
                  <c:v>Diciembre</c:v>
                </c:pt>
                <c:pt idx="8089">
                  <c:v>Diciembre</c:v>
                </c:pt>
                <c:pt idx="8090">
                  <c:v>Diciembre</c:v>
                </c:pt>
                <c:pt idx="8091">
                  <c:v>Diciembre</c:v>
                </c:pt>
                <c:pt idx="8092">
                  <c:v>Diciembre</c:v>
                </c:pt>
                <c:pt idx="8093">
                  <c:v>Diciembre</c:v>
                </c:pt>
                <c:pt idx="8094">
                  <c:v>Diciembre</c:v>
                </c:pt>
                <c:pt idx="8095">
                  <c:v>Diciembre</c:v>
                </c:pt>
                <c:pt idx="8096">
                  <c:v>Diciembre</c:v>
                </c:pt>
                <c:pt idx="8097">
                  <c:v>Diciembre</c:v>
                </c:pt>
                <c:pt idx="8098">
                  <c:v>Diciembre</c:v>
                </c:pt>
                <c:pt idx="8099">
                  <c:v>Diciembre</c:v>
                </c:pt>
                <c:pt idx="8100">
                  <c:v>Diciembre</c:v>
                </c:pt>
                <c:pt idx="8101">
                  <c:v>Diciembre</c:v>
                </c:pt>
                <c:pt idx="8102">
                  <c:v>Diciembre</c:v>
                </c:pt>
                <c:pt idx="8103">
                  <c:v>Diciembre</c:v>
                </c:pt>
                <c:pt idx="8104">
                  <c:v>Diciembre</c:v>
                </c:pt>
                <c:pt idx="8105">
                  <c:v>Diciembre</c:v>
                </c:pt>
                <c:pt idx="8106">
                  <c:v>Diciembre</c:v>
                </c:pt>
                <c:pt idx="8107">
                  <c:v>Diciembre</c:v>
                </c:pt>
                <c:pt idx="8108">
                  <c:v>Diciembre</c:v>
                </c:pt>
                <c:pt idx="8109">
                  <c:v>Diciembre</c:v>
                </c:pt>
                <c:pt idx="8110">
                  <c:v>Diciembre</c:v>
                </c:pt>
                <c:pt idx="8111">
                  <c:v>Diciembre</c:v>
                </c:pt>
                <c:pt idx="8112">
                  <c:v>Diciembre</c:v>
                </c:pt>
                <c:pt idx="8113">
                  <c:v>Diciembre</c:v>
                </c:pt>
                <c:pt idx="8114">
                  <c:v>Diciembre</c:v>
                </c:pt>
                <c:pt idx="8115">
                  <c:v>Diciembre</c:v>
                </c:pt>
                <c:pt idx="8116">
                  <c:v>Diciembre</c:v>
                </c:pt>
                <c:pt idx="8117">
                  <c:v>Diciembre</c:v>
                </c:pt>
                <c:pt idx="8118">
                  <c:v>Diciembre</c:v>
                </c:pt>
                <c:pt idx="8119">
                  <c:v>Diciembre</c:v>
                </c:pt>
                <c:pt idx="8120">
                  <c:v>Diciembre</c:v>
                </c:pt>
                <c:pt idx="8121">
                  <c:v>Diciembre</c:v>
                </c:pt>
                <c:pt idx="8122">
                  <c:v>Diciembre</c:v>
                </c:pt>
                <c:pt idx="8123">
                  <c:v>Diciembre</c:v>
                </c:pt>
                <c:pt idx="8124">
                  <c:v>Diciembre</c:v>
                </c:pt>
                <c:pt idx="8125">
                  <c:v>Diciembre</c:v>
                </c:pt>
                <c:pt idx="8126">
                  <c:v>Diciembre</c:v>
                </c:pt>
                <c:pt idx="8127">
                  <c:v>Diciembre</c:v>
                </c:pt>
                <c:pt idx="8128">
                  <c:v>Diciembre</c:v>
                </c:pt>
                <c:pt idx="8129">
                  <c:v>Diciembre</c:v>
                </c:pt>
                <c:pt idx="8130">
                  <c:v>Diciembre</c:v>
                </c:pt>
                <c:pt idx="8131">
                  <c:v>Diciembre</c:v>
                </c:pt>
                <c:pt idx="8132">
                  <c:v>Diciembre</c:v>
                </c:pt>
                <c:pt idx="8133">
                  <c:v>Diciembre</c:v>
                </c:pt>
                <c:pt idx="8134">
                  <c:v>Diciembre</c:v>
                </c:pt>
                <c:pt idx="8135">
                  <c:v>Diciembre</c:v>
                </c:pt>
                <c:pt idx="8136">
                  <c:v>Diciembre</c:v>
                </c:pt>
                <c:pt idx="8137">
                  <c:v>Diciembre</c:v>
                </c:pt>
                <c:pt idx="8138">
                  <c:v>Diciembre</c:v>
                </c:pt>
                <c:pt idx="8139">
                  <c:v>Diciembre</c:v>
                </c:pt>
                <c:pt idx="8140">
                  <c:v>Diciembre</c:v>
                </c:pt>
                <c:pt idx="8141">
                  <c:v>Diciembre</c:v>
                </c:pt>
                <c:pt idx="8142">
                  <c:v>Diciembre</c:v>
                </c:pt>
                <c:pt idx="8143">
                  <c:v>Diciembre</c:v>
                </c:pt>
                <c:pt idx="8144">
                  <c:v>Diciembre</c:v>
                </c:pt>
                <c:pt idx="8145">
                  <c:v>Diciembre</c:v>
                </c:pt>
                <c:pt idx="8146">
                  <c:v>Diciembre</c:v>
                </c:pt>
                <c:pt idx="8147">
                  <c:v>Diciembre</c:v>
                </c:pt>
                <c:pt idx="8148">
                  <c:v>Diciembre</c:v>
                </c:pt>
                <c:pt idx="8149">
                  <c:v>Diciembre</c:v>
                </c:pt>
                <c:pt idx="8150">
                  <c:v>Diciembre</c:v>
                </c:pt>
                <c:pt idx="8151">
                  <c:v>Diciembre</c:v>
                </c:pt>
                <c:pt idx="8152">
                  <c:v>Diciembre</c:v>
                </c:pt>
                <c:pt idx="8153">
                  <c:v>Diciembre</c:v>
                </c:pt>
                <c:pt idx="8154">
                  <c:v>Diciembre</c:v>
                </c:pt>
                <c:pt idx="8155">
                  <c:v>Diciembre</c:v>
                </c:pt>
                <c:pt idx="8156">
                  <c:v>Diciembre</c:v>
                </c:pt>
                <c:pt idx="8157">
                  <c:v>Diciembre</c:v>
                </c:pt>
                <c:pt idx="8158">
                  <c:v>Diciembre</c:v>
                </c:pt>
                <c:pt idx="8159">
                  <c:v>Diciembre</c:v>
                </c:pt>
                <c:pt idx="8160">
                  <c:v>Diciembre</c:v>
                </c:pt>
                <c:pt idx="8161">
                  <c:v>Diciembre</c:v>
                </c:pt>
                <c:pt idx="8162">
                  <c:v>Diciembre</c:v>
                </c:pt>
                <c:pt idx="8163">
                  <c:v>Diciembre</c:v>
                </c:pt>
                <c:pt idx="8164">
                  <c:v>Diciembre</c:v>
                </c:pt>
                <c:pt idx="8165">
                  <c:v>Diciembre</c:v>
                </c:pt>
                <c:pt idx="8166">
                  <c:v>Diciembre</c:v>
                </c:pt>
                <c:pt idx="8167">
                  <c:v>Diciembre</c:v>
                </c:pt>
                <c:pt idx="8168">
                  <c:v>Diciembre</c:v>
                </c:pt>
                <c:pt idx="8169">
                  <c:v>Diciembre</c:v>
                </c:pt>
                <c:pt idx="8170">
                  <c:v>Diciembre</c:v>
                </c:pt>
                <c:pt idx="8171">
                  <c:v>Diciembre</c:v>
                </c:pt>
                <c:pt idx="8172">
                  <c:v>Diciembre</c:v>
                </c:pt>
                <c:pt idx="8173">
                  <c:v>Diciembre</c:v>
                </c:pt>
                <c:pt idx="8174">
                  <c:v>Diciembre</c:v>
                </c:pt>
                <c:pt idx="8175">
                  <c:v>Diciembre</c:v>
                </c:pt>
                <c:pt idx="8176">
                  <c:v>Diciembre</c:v>
                </c:pt>
                <c:pt idx="8177">
                  <c:v>Diciembre</c:v>
                </c:pt>
                <c:pt idx="8178">
                  <c:v>Diciembre</c:v>
                </c:pt>
                <c:pt idx="8179">
                  <c:v>Diciembre</c:v>
                </c:pt>
                <c:pt idx="8180">
                  <c:v>Diciembre</c:v>
                </c:pt>
                <c:pt idx="8181">
                  <c:v>Diciembre</c:v>
                </c:pt>
                <c:pt idx="8182">
                  <c:v>Diciembre</c:v>
                </c:pt>
                <c:pt idx="8183">
                  <c:v>Diciembre</c:v>
                </c:pt>
                <c:pt idx="8184">
                  <c:v>Diciembre</c:v>
                </c:pt>
                <c:pt idx="8185">
                  <c:v>Diciembre</c:v>
                </c:pt>
                <c:pt idx="8186">
                  <c:v>Diciembre</c:v>
                </c:pt>
                <c:pt idx="8187">
                  <c:v>Diciembre</c:v>
                </c:pt>
                <c:pt idx="8188">
                  <c:v>Diciembre</c:v>
                </c:pt>
                <c:pt idx="8189">
                  <c:v>Diciembre</c:v>
                </c:pt>
                <c:pt idx="8190">
                  <c:v>Diciembre</c:v>
                </c:pt>
                <c:pt idx="8191">
                  <c:v>Diciembre</c:v>
                </c:pt>
                <c:pt idx="8192">
                  <c:v>Diciembre</c:v>
                </c:pt>
                <c:pt idx="8193">
                  <c:v>Diciembre</c:v>
                </c:pt>
                <c:pt idx="8194">
                  <c:v>Diciembre</c:v>
                </c:pt>
                <c:pt idx="8195">
                  <c:v>Diciembre</c:v>
                </c:pt>
                <c:pt idx="8196">
                  <c:v>Diciembre</c:v>
                </c:pt>
                <c:pt idx="8197">
                  <c:v>Diciembre</c:v>
                </c:pt>
                <c:pt idx="8198">
                  <c:v>Diciembre</c:v>
                </c:pt>
                <c:pt idx="8199">
                  <c:v>Diciembre</c:v>
                </c:pt>
                <c:pt idx="8200">
                  <c:v>Diciembre</c:v>
                </c:pt>
                <c:pt idx="8201">
                  <c:v>Diciembre</c:v>
                </c:pt>
                <c:pt idx="8202">
                  <c:v>Diciembre</c:v>
                </c:pt>
                <c:pt idx="8203">
                  <c:v>Diciembre</c:v>
                </c:pt>
                <c:pt idx="8204">
                  <c:v>Diciembre</c:v>
                </c:pt>
                <c:pt idx="8205">
                  <c:v>Diciembre</c:v>
                </c:pt>
                <c:pt idx="8206">
                  <c:v>Diciembre</c:v>
                </c:pt>
                <c:pt idx="8207">
                  <c:v>Diciembre</c:v>
                </c:pt>
                <c:pt idx="8208">
                  <c:v>Diciembre</c:v>
                </c:pt>
                <c:pt idx="8209">
                  <c:v>Diciembre</c:v>
                </c:pt>
                <c:pt idx="8210">
                  <c:v>Diciembre</c:v>
                </c:pt>
                <c:pt idx="8211">
                  <c:v>Diciembre</c:v>
                </c:pt>
                <c:pt idx="8212">
                  <c:v>Diciembre</c:v>
                </c:pt>
                <c:pt idx="8213">
                  <c:v>Diciembre</c:v>
                </c:pt>
                <c:pt idx="8214">
                  <c:v>Diciembre</c:v>
                </c:pt>
                <c:pt idx="8215">
                  <c:v>Diciembre</c:v>
                </c:pt>
                <c:pt idx="8216">
                  <c:v>Diciembre</c:v>
                </c:pt>
                <c:pt idx="8217">
                  <c:v>Diciembre</c:v>
                </c:pt>
                <c:pt idx="8218">
                  <c:v>Diciembre</c:v>
                </c:pt>
                <c:pt idx="8219">
                  <c:v>Diciembre</c:v>
                </c:pt>
                <c:pt idx="8220">
                  <c:v>Diciembre</c:v>
                </c:pt>
                <c:pt idx="8221">
                  <c:v>Diciembre</c:v>
                </c:pt>
                <c:pt idx="8222">
                  <c:v>Diciembre</c:v>
                </c:pt>
                <c:pt idx="8223">
                  <c:v>Diciembre</c:v>
                </c:pt>
                <c:pt idx="8224">
                  <c:v>Diciembre</c:v>
                </c:pt>
                <c:pt idx="8225">
                  <c:v>Diciembre</c:v>
                </c:pt>
                <c:pt idx="8226">
                  <c:v>Diciembre</c:v>
                </c:pt>
                <c:pt idx="8227">
                  <c:v>Diciembre</c:v>
                </c:pt>
                <c:pt idx="8228">
                  <c:v>Diciembre</c:v>
                </c:pt>
                <c:pt idx="8229">
                  <c:v>Diciembre</c:v>
                </c:pt>
                <c:pt idx="8230">
                  <c:v>Diciembre</c:v>
                </c:pt>
                <c:pt idx="8231">
                  <c:v>Diciembre</c:v>
                </c:pt>
                <c:pt idx="8232">
                  <c:v>Diciembre</c:v>
                </c:pt>
                <c:pt idx="8233">
                  <c:v>Diciembre</c:v>
                </c:pt>
                <c:pt idx="8234">
                  <c:v>Diciembre</c:v>
                </c:pt>
                <c:pt idx="8235">
                  <c:v>Diciembre</c:v>
                </c:pt>
                <c:pt idx="8236">
                  <c:v>Diciembre</c:v>
                </c:pt>
                <c:pt idx="8237">
                  <c:v>Diciembre</c:v>
                </c:pt>
                <c:pt idx="8238">
                  <c:v>Diciembre</c:v>
                </c:pt>
                <c:pt idx="8239">
                  <c:v>Diciembre</c:v>
                </c:pt>
                <c:pt idx="8240">
                  <c:v>Diciembre</c:v>
                </c:pt>
                <c:pt idx="8241">
                  <c:v>Diciembre</c:v>
                </c:pt>
                <c:pt idx="8242">
                  <c:v>Diciembre</c:v>
                </c:pt>
                <c:pt idx="8243">
                  <c:v>Diciembre</c:v>
                </c:pt>
                <c:pt idx="8244">
                  <c:v>Diciembre</c:v>
                </c:pt>
                <c:pt idx="8245">
                  <c:v>Diciembre</c:v>
                </c:pt>
                <c:pt idx="8246">
                  <c:v>Diciembre</c:v>
                </c:pt>
                <c:pt idx="8247">
                  <c:v>Diciembre</c:v>
                </c:pt>
                <c:pt idx="8248">
                  <c:v>Diciembre</c:v>
                </c:pt>
                <c:pt idx="8249">
                  <c:v>Diciembre</c:v>
                </c:pt>
                <c:pt idx="8250">
                  <c:v>Diciembre</c:v>
                </c:pt>
                <c:pt idx="8251">
                  <c:v>Diciembre</c:v>
                </c:pt>
                <c:pt idx="8252">
                  <c:v>Diciembre</c:v>
                </c:pt>
                <c:pt idx="8253">
                  <c:v>Diciembre</c:v>
                </c:pt>
                <c:pt idx="8254">
                  <c:v>Diciembre</c:v>
                </c:pt>
                <c:pt idx="8255">
                  <c:v>Diciembre</c:v>
                </c:pt>
                <c:pt idx="8256">
                  <c:v>Diciembre</c:v>
                </c:pt>
                <c:pt idx="8257">
                  <c:v>Diciembre</c:v>
                </c:pt>
                <c:pt idx="8258">
                  <c:v>Diciembre</c:v>
                </c:pt>
                <c:pt idx="8259">
                  <c:v>Diciembre</c:v>
                </c:pt>
                <c:pt idx="8260">
                  <c:v>Diciembre</c:v>
                </c:pt>
                <c:pt idx="8261">
                  <c:v>Diciembre</c:v>
                </c:pt>
                <c:pt idx="8262">
                  <c:v>Diciembre</c:v>
                </c:pt>
                <c:pt idx="8263">
                  <c:v>Diciembre</c:v>
                </c:pt>
                <c:pt idx="8264">
                  <c:v>Diciembre</c:v>
                </c:pt>
                <c:pt idx="8265">
                  <c:v>Diciembre</c:v>
                </c:pt>
                <c:pt idx="8266">
                  <c:v>Diciembre</c:v>
                </c:pt>
                <c:pt idx="8267">
                  <c:v>Diciembre</c:v>
                </c:pt>
                <c:pt idx="8268">
                  <c:v>Diciembre</c:v>
                </c:pt>
                <c:pt idx="8269">
                  <c:v>Diciembre</c:v>
                </c:pt>
                <c:pt idx="8270">
                  <c:v>Diciembre</c:v>
                </c:pt>
                <c:pt idx="8271">
                  <c:v>Diciembre</c:v>
                </c:pt>
                <c:pt idx="8272">
                  <c:v>Diciembre</c:v>
                </c:pt>
                <c:pt idx="8273">
                  <c:v>Diciembre</c:v>
                </c:pt>
                <c:pt idx="8274">
                  <c:v>Diciembre</c:v>
                </c:pt>
                <c:pt idx="8275">
                  <c:v>Diciembre</c:v>
                </c:pt>
                <c:pt idx="8276">
                  <c:v>Diciembre</c:v>
                </c:pt>
                <c:pt idx="8277">
                  <c:v>Diciembre</c:v>
                </c:pt>
                <c:pt idx="8278">
                  <c:v>Diciembre</c:v>
                </c:pt>
                <c:pt idx="8279">
                  <c:v>Diciembre</c:v>
                </c:pt>
                <c:pt idx="8280">
                  <c:v>Diciembre</c:v>
                </c:pt>
                <c:pt idx="8281">
                  <c:v>Diciembre</c:v>
                </c:pt>
                <c:pt idx="8282">
                  <c:v>Diciembre</c:v>
                </c:pt>
                <c:pt idx="8283">
                  <c:v>Diciembre</c:v>
                </c:pt>
                <c:pt idx="8284">
                  <c:v>Diciembre</c:v>
                </c:pt>
                <c:pt idx="8285">
                  <c:v>Diciembre</c:v>
                </c:pt>
                <c:pt idx="8286">
                  <c:v>Diciembre</c:v>
                </c:pt>
                <c:pt idx="8287">
                  <c:v>Diciembre</c:v>
                </c:pt>
                <c:pt idx="8288">
                  <c:v>Diciembre</c:v>
                </c:pt>
                <c:pt idx="8289">
                  <c:v>Diciembre</c:v>
                </c:pt>
                <c:pt idx="8290">
                  <c:v>Diciembre</c:v>
                </c:pt>
                <c:pt idx="8291">
                  <c:v>Diciembre</c:v>
                </c:pt>
                <c:pt idx="8292">
                  <c:v>Diciembre</c:v>
                </c:pt>
                <c:pt idx="8293">
                  <c:v>Diciembre</c:v>
                </c:pt>
                <c:pt idx="8294">
                  <c:v>Diciembre</c:v>
                </c:pt>
                <c:pt idx="8295">
                  <c:v>Diciembre</c:v>
                </c:pt>
                <c:pt idx="8296">
                  <c:v>Diciembre</c:v>
                </c:pt>
                <c:pt idx="8297">
                  <c:v>Diciembre</c:v>
                </c:pt>
                <c:pt idx="8298">
                  <c:v>Diciembre</c:v>
                </c:pt>
                <c:pt idx="8299">
                  <c:v>Diciembre</c:v>
                </c:pt>
                <c:pt idx="8300">
                  <c:v>Diciembre</c:v>
                </c:pt>
                <c:pt idx="8301">
                  <c:v>Diciembre</c:v>
                </c:pt>
                <c:pt idx="8302">
                  <c:v>Diciembre</c:v>
                </c:pt>
                <c:pt idx="8303">
                  <c:v>Diciembre</c:v>
                </c:pt>
                <c:pt idx="8304">
                  <c:v>Diciembre</c:v>
                </c:pt>
                <c:pt idx="8305">
                  <c:v>Diciembre</c:v>
                </c:pt>
                <c:pt idx="8306">
                  <c:v>Diciembre</c:v>
                </c:pt>
                <c:pt idx="8307">
                  <c:v>Diciembre</c:v>
                </c:pt>
                <c:pt idx="8308">
                  <c:v>Diciembre</c:v>
                </c:pt>
                <c:pt idx="8309">
                  <c:v>Diciembre</c:v>
                </c:pt>
                <c:pt idx="8310">
                  <c:v>Diciembre</c:v>
                </c:pt>
                <c:pt idx="8311">
                  <c:v>Diciembre</c:v>
                </c:pt>
                <c:pt idx="8312">
                  <c:v>Diciembre</c:v>
                </c:pt>
                <c:pt idx="8313">
                  <c:v>Diciembre</c:v>
                </c:pt>
                <c:pt idx="8314">
                  <c:v>Diciembre</c:v>
                </c:pt>
                <c:pt idx="8315">
                  <c:v>Diciembre</c:v>
                </c:pt>
                <c:pt idx="8316">
                  <c:v>Diciembre</c:v>
                </c:pt>
                <c:pt idx="8317">
                  <c:v>Diciembre</c:v>
                </c:pt>
                <c:pt idx="8318">
                  <c:v>Diciembre</c:v>
                </c:pt>
                <c:pt idx="8319">
                  <c:v>Diciembre</c:v>
                </c:pt>
                <c:pt idx="8320">
                  <c:v>Diciembre</c:v>
                </c:pt>
                <c:pt idx="8321">
                  <c:v>Diciembre</c:v>
                </c:pt>
                <c:pt idx="8322">
                  <c:v>Diciembre</c:v>
                </c:pt>
                <c:pt idx="8323">
                  <c:v>Diciembre</c:v>
                </c:pt>
                <c:pt idx="8324">
                  <c:v>Diciembre</c:v>
                </c:pt>
                <c:pt idx="8325">
                  <c:v>Diciembre</c:v>
                </c:pt>
                <c:pt idx="8326">
                  <c:v>Diciembre</c:v>
                </c:pt>
                <c:pt idx="8327">
                  <c:v>Diciembre</c:v>
                </c:pt>
                <c:pt idx="8328">
                  <c:v>Diciembre</c:v>
                </c:pt>
                <c:pt idx="8329">
                  <c:v>Diciembre</c:v>
                </c:pt>
                <c:pt idx="8330">
                  <c:v>Diciembre</c:v>
                </c:pt>
                <c:pt idx="8331">
                  <c:v>Diciembre</c:v>
                </c:pt>
                <c:pt idx="8332">
                  <c:v>Diciembre</c:v>
                </c:pt>
                <c:pt idx="8333">
                  <c:v>Diciembre</c:v>
                </c:pt>
                <c:pt idx="8334">
                  <c:v>Diciembre</c:v>
                </c:pt>
                <c:pt idx="8335">
                  <c:v>Diciembre</c:v>
                </c:pt>
                <c:pt idx="8336">
                  <c:v>Diciembre</c:v>
                </c:pt>
                <c:pt idx="8337">
                  <c:v>Diciembre</c:v>
                </c:pt>
                <c:pt idx="8338">
                  <c:v>Diciembre</c:v>
                </c:pt>
                <c:pt idx="8339">
                  <c:v>Diciembre</c:v>
                </c:pt>
                <c:pt idx="8340">
                  <c:v>Diciembre</c:v>
                </c:pt>
                <c:pt idx="8341">
                  <c:v>Diciembre</c:v>
                </c:pt>
                <c:pt idx="8342">
                  <c:v>Diciembre</c:v>
                </c:pt>
                <c:pt idx="8343">
                  <c:v>Diciembre</c:v>
                </c:pt>
                <c:pt idx="8344">
                  <c:v>Diciembre</c:v>
                </c:pt>
                <c:pt idx="8345">
                  <c:v>Diciembre</c:v>
                </c:pt>
                <c:pt idx="8346">
                  <c:v>Diciembre</c:v>
                </c:pt>
                <c:pt idx="8347">
                  <c:v>Diciembre</c:v>
                </c:pt>
                <c:pt idx="8348">
                  <c:v>Diciembre</c:v>
                </c:pt>
                <c:pt idx="8349">
                  <c:v>Diciembre</c:v>
                </c:pt>
                <c:pt idx="8350">
                  <c:v>Diciembre</c:v>
                </c:pt>
                <c:pt idx="8351">
                  <c:v>Diciembre</c:v>
                </c:pt>
                <c:pt idx="8352">
                  <c:v>Diciembre</c:v>
                </c:pt>
                <c:pt idx="8353">
                  <c:v>Diciembre</c:v>
                </c:pt>
                <c:pt idx="8354">
                  <c:v>Diciembre</c:v>
                </c:pt>
                <c:pt idx="8355">
                  <c:v>Diciembre</c:v>
                </c:pt>
                <c:pt idx="8356">
                  <c:v>Diciembre</c:v>
                </c:pt>
                <c:pt idx="8357">
                  <c:v>Diciembre</c:v>
                </c:pt>
                <c:pt idx="8358">
                  <c:v>Diciembre</c:v>
                </c:pt>
                <c:pt idx="8359">
                  <c:v>Diciembre</c:v>
                </c:pt>
                <c:pt idx="8360">
                  <c:v>Diciembre</c:v>
                </c:pt>
                <c:pt idx="8361">
                  <c:v>Diciembre</c:v>
                </c:pt>
                <c:pt idx="8362">
                  <c:v>Diciembre</c:v>
                </c:pt>
                <c:pt idx="8363">
                  <c:v>Diciembre</c:v>
                </c:pt>
                <c:pt idx="8364">
                  <c:v>Diciembre</c:v>
                </c:pt>
                <c:pt idx="8365">
                  <c:v>Diciembre</c:v>
                </c:pt>
                <c:pt idx="8366">
                  <c:v>Diciembre</c:v>
                </c:pt>
                <c:pt idx="8367">
                  <c:v>Diciembre</c:v>
                </c:pt>
                <c:pt idx="8368">
                  <c:v>Diciembre</c:v>
                </c:pt>
                <c:pt idx="8369">
                  <c:v>Diciembre</c:v>
                </c:pt>
                <c:pt idx="8370">
                  <c:v>Diciembre</c:v>
                </c:pt>
                <c:pt idx="8371">
                  <c:v>Diciembre</c:v>
                </c:pt>
                <c:pt idx="8372">
                  <c:v>Diciembre</c:v>
                </c:pt>
                <c:pt idx="8373">
                  <c:v>Diciembre</c:v>
                </c:pt>
                <c:pt idx="8374">
                  <c:v>Diciembre</c:v>
                </c:pt>
                <c:pt idx="8375">
                  <c:v>Diciembre</c:v>
                </c:pt>
                <c:pt idx="8376">
                  <c:v>Diciembre</c:v>
                </c:pt>
                <c:pt idx="8377">
                  <c:v>Diciembre</c:v>
                </c:pt>
                <c:pt idx="8378">
                  <c:v>Diciembre</c:v>
                </c:pt>
                <c:pt idx="8379">
                  <c:v>Diciembre</c:v>
                </c:pt>
                <c:pt idx="8380">
                  <c:v>Diciembre</c:v>
                </c:pt>
                <c:pt idx="8381">
                  <c:v>Diciembre</c:v>
                </c:pt>
                <c:pt idx="8382">
                  <c:v>Diciembre</c:v>
                </c:pt>
                <c:pt idx="8383">
                  <c:v>Diciembre</c:v>
                </c:pt>
                <c:pt idx="8384">
                  <c:v>Diciembre</c:v>
                </c:pt>
                <c:pt idx="8385">
                  <c:v>Diciembre</c:v>
                </c:pt>
                <c:pt idx="8386">
                  <c:v>Diciembre</c:v>
                </c:pt>
                <c:pt idx="8387">
                  <c:v>Diciembre</c:v>
                </c:pt>
                <c:pt idx="8388">
                  <c:v>Diciembre</c:v>
                </c:pt>
                <c:pt idx="8389">
                  <c:v>Diciembre</c:v>
                </c:pt>
                <c:pt idx="8390">
                  <c:v>Diciembre</c:v>
                </c:pt>
                <c:pt idx="8391">
                  <c:v>Diciembre</c:v>
                </c:pt>
                <c:pt idx="8392">
                  <c:v>Diciembre</c:v>
                </c:pt>
                <c:pt idx="8393">
                  <c:v>Diciembre</c:v>
                </c:pt>
                <c:pt idx="8394">
                  <c:v>Diciembre</c:v>
                </c:pt>
                <c:pt idx="8395">
                  <c:v>Diciembre</c:v>
                </c:pt>
                <c:pt idx="8396">
                  <c:v>Diciembre</c:v>
                </c:pt>
                <c:pt idx="8397">
                  <c:v>Diciembre</c:v>
                </c:pt>
                <c:pt idx="8398">
                  <c:v>Diciembre</c:v>
                </c:pt>
                <c:pt idx="8399">
                  <c:v>Diciembre</c:v>
                </c:pt>
                <c:pt idx="8400">
                  <c:v>Diciembre</c:v>
                </c:pt>
                <c:pt idx="8401">
                  <c:v>Diciembre</c:v>
                </c:pt>
                <c:pt idx="8402">
                  <c:v>Diciembre</c:v>
                </c:pt>
                <c:pt idx="8403">
                  <c:v>Diciembre</c:v>
                </c:pt>
                <c:pt idx="8404">
                  <c:v>Diciembre</c:v>
                </c:pt>
                <c:pt idx="8405">
                  <c:v>Diciembre</c:v>
                </c:pt>
                <c:pt idx="8406">
                  <c:v>Diciembre</c:v>
                </c:pt>
                <c:pt idx="8407">
                  <c:v>Diciembre</c:v>
                </c:pt>
                <c:pt idx="8408">
                  <c:v>Diciembre</c:v>
                </c:pt>
                <c:pt idx="8409">
                  <c:v>Diciembre</c:v>
                </c:pt>
                <c:pt idx="8410">
                  <c:v>Diciembre</c:v>
                </c:pt>
                <c:pt idx="8411">
                  <c:v>Diciembre</c:v>
                </c:pt>
                <c:pt idx="8412">
                  <c:v>Diciembre</c:v>
                </c:pt>
                <c:pt idx="8413">
                  <c:v>Diciembre</c:v>
                </c:pt>
                <c:pt idx="8414">
                  <c:v>Diciembre</c:v>
                </c:pt>
                <c:pt idx="8415">
                  <c:v>Diciembre</c:v>
                </c:pt>
                <c:pt idx="8416">
                  <c:v>Diciembre</c:v>
                </c:pt>
                <c:pt idx="8417">
                  <c:v>Diciembre</c:v>
                </c:pt>
                <c:pt idx="8418">
                  <c:v>Diciembre</c:v>
                </c:pt>
                <c:pt idx="8419">
                  <c:v>Diciembre</c:v>
                </c:pt>
                <c:pt idx="8420">
                  <c:v>Diciembre</c:v>
                </c:pt>
                <c:pt idx="8421">
                  <c:v>Diciembre</c:v>
                </c:pt>
                <c:pt idx="8422">
                  <c:v>Diciembre</c:v>
                </c:pt>
                <c:pt idx="8423">
                  <c:v>Diciembre</c:v>
                </c:pt>
                <c:pt idx="8424">
                  <c:v>Diciembre</c:v>
                </c:pt>
                <c:pt idx="8425">
                  <c:v>Diciembre</c:v>
                </c:pt>
                <c:pt idx="8426">
                  <c:v>Diciembre</c:v>
                </c:pt>
                <c:pt idx="8427">
                  <c:v>Diciembre</c:v>
                </c:pt>
                <c:pt idx="8428">
                  <c:v>Diciembre</c:v>
                </c:pt>
                <c:pt idx="8429">
                  <c:v>Diciembre</c:v>
                </c:pt>
                <c:pt idx="8430">
                  <c:v>Diciembre</c:v>
                </c:pt>
                <c:pt idx="8431">
                  <c:v>Diciembre</c:v>
                </c:pt>
                <c:pt idx="8432">
                  <c:v>Diciembre</c:v>
                </c:pt>
                <c:pt idx="8433">
                  <c:v>Diciembre</c:v>
                </c:pt>
                <c:pt idx="8434">
                  <c:v>Diciembre</c:v>
                </c:pt>
                <c:pt idx="8435">
                  <c:v>Diciembre</c:v>
                </c:pt>
                <c:pt idx="8436">
                  <c:v>Diciembre</c:v>
                </c:pt>
                <c:pt idx="8437">
                  <c:v>Diciembre</c:v>
                </c:pt>
                <c:pt idx="8438">
                  <c:v>Diciembre</c:v>
                </c:pt>
                <c:pt idx="8439">
                  <c:v>Diciembre</c:v>
                </c:pt>
                <c:pt idx="8440">
                  <c:v>Diciembre</c:v>
                </c:pt>
                <c:pt idx="8441">
                  <c:v>Diciembre</c:v>
                </c:pt>
                <c:pt idx="8442">
                  <c:v>Diciembre</c:v>
                </c:pt>
                <c:pt idx="8443">
                  <c:v>Diciembre</c:v>
                </c:pt>
                <c:pt idx="8444">
                  <c:v>Diciembre</c:v>
                </c:pt>
                <c:pt idx="8445">
                  <c:v>Diciembre</c:v>
                </c:pt>
                <c:pt idx="8446">
                  <c:v>Diciembre</c:v>
                </c:pt>
                <c:pt idx="8447">
                  <c:v>Diciembre</c:v>
                </c:pt>
                <c:pt idx="8448">
                  <c:v>Diciembre</c:v>
                </c:pt>
                <c:pt idx="8449">
                  <c:v>Diciembre</c:v>
                </c:pt>
                <c:pt idx="8450">
                  <c:v>Diciembre</c:v>
                </c:pt>
                <c:pt idx="8451">
                  <c:v>Diciembre</c:v>
                </c:pt>
                <c:pt idx="8452">
                  <c:v>Diciembre</c:v>
                </c:pt>
                <c:pt idx="8453">
                  <c:v>Diciembre</c:v>
                </c:pt>
                <c:pt idx="8454">
                  <c:v>Diciembre</c:v>
                </c:pt>
                <c:pt idx="8455">
                  <c:v>Diciembre</c:v>
                </c:pt>
                <c:pt idx="8456">
                  <c:v>Diciembre</c:v>
                </c:pt>
                <c:pt idx="8457">
                  <c:v>Diciembre</c:v>
                </c:pt>
                <c:pt idx="8458">
                  <c:v>Diciembre</c:v>
                </c:pt>
                <c:pt idx="8459">
                  <c:v>Diciembre</c:v>
                </c:pt>
                <c:pt idx="8460">
                  <c:v>Diciembre</c:v>
                </c:pt>
                <c:pt idx="8461">
                  <c:v>Diciembre</c:v>
                </c:pt>
                <c:pt idx="8462">
                  <c:v>Diciembre</c:v>
                </c:pt>
                <c:pt idx="8463">
                  <c:v>Diciembre</c:v>
                </c:pt>
                <c:pt idx="8464">
                  <c:v>Diciembre</c:v>
                </c:pt>
                <c:pt idx="8465">
                  <c:v>Diciembre</c:v>
                </c:pt>
                <c:pt idx="8466">
                  <c:v>Diciembre</c:v>
                </c:pt>
                <c:pt idx="8467">
                  <c:v>Diciembre</c:v>
                </c:pt>
                <c:pt idx="8468">
                  <c:v>Diciembre</c:v>
                </c:pt>
                <c:pt idx="8469">
                  <c:v>Diciembre</c:v>
                </c:pt>
                <c:pt idx="8470">
                  <c:v>Diciembre</c:v>
                </c:pt>
                <c:pt idx="8471">
                  <c:v>Diciembre</c:v>
                </c:pt>
                <c:pt idx="8472">
                  <c:v>Diciembre</c:v>
                </c:pt>
                <c:pt idx="8473">
                  <c:v>Diciembre</c:v>
                </c:pt>
                <c:pt idx="8474">
                  <c:v>Diciembre</c:v>
                </c:pt>
                <c:pt idx="8475">
                  <c:v>Diciembre</c:v>
                </c:pt>
                <c:pt idx="8476">
                  <c:v>Diciembre</c:v>
                </c:pt>
                <c:pt idx="8477">
                  <c:v>Diciembre</c:v>
                </c:pt>
                <c:pt idx="8478">
                  <c:v>Diciembre</c:v>
                </c:pt>
                <c:pt idx="8479">
                  <c:v>Diciembre</c:v>
                </c:pt>
                <c:pt idx="8480">
                  <c:v>Diciembre</c:v>
                </c:pt>
                <c:pt idx="8481">
                  <c:v>Diciembre</c:v>
                </c:pt>
                <c:pt idx="8482">
                  <c:v>Diciembre</c:v>
                </c:pt>
                <c:pt idx="8483">
                  <c:v>Diciembre</c:v>
                </c:pt>
                <c:pt idx="8484">
                  <c:v>Diciembre</c:v>
                </c:pt>
                <c:pt idx="8485">
                  <c:v>Diciembre</c:v>
                </c:pt>
                <c:pt idx="8486">
                  <c:v>Diciembre</c:v>
                </c:pt>
                <c:pt idx="8487">
                  <c:v>Diciembre</c:v>
                </c:pt>
                <c:pt idx="8488">
                  <c:v>Diciembre</c:v>
                </c:pt>
                <c:pt idx="8489">
                  <c:v>Diciembre</c:v>
                </c:pt>
                <c:pt idx="8490">
                  <c:v>Diciembre</c:v>
                </c:pt>
                <c:pt idx="8491">
                  <c:v>Diciembre</c:v>
                </c:pt>
                <c:pt idx="8492">
                  <c:v>Diciembre</c:v>
                </c:pt>
                <c:pt idx="8493">
                  <c:v>Diciembre</c:v>
                </c:pt>
                <c:pt idx="8494">
                  <c:v>Diciembre</c:v>
                </c:pt>
                <c:pt idx="8495">
                  <c:v>Diciembre</c:v>
                </c:pt>
                <c:pt idx="8496">
                  <c:v>Diciembre</c:v>
                </c:pt>
                <c:pt idx="8497">
                  <c:v>Diciembre</c:v>
                </c:pt>
                <c:pt idx="8498">
                  <c:v>Diciembre</c:v>
                </c:pt>
                <c:pt idx="8499">
                  <c:v>Diciembre</c:v>
                </c:pt>
                <c:pt idx="8500">
                  <c:v>Diciembre</c:v>
                </c:pt>
                <c:pt idx="8501">
                  <c:v>Diciembre</c:v>
                </c:pt>
                <c:pt idx="8502">
                  <c:v>Diciembre</c:v>
                </c:pt>
                <c:pt idx="8503">
                  <c:v>Diciembre</c:v>
                </c:pt>
                <c:pt idx="8504">
                  <c:v>Diciembre</c:v>
                </c:pt>
                <c:pt idx="8505">
                  <c:v>Diciembre</c:v>
                </c:pt>
                <c:pt idx="8506">
                  <c:v>Diciembre</c:v>
                </c:pt>
                <c:pt idx="8507">
                  <c:v>Diciembre</c:v>
                </c:pt>
                <c:pt idx="8508">
                  <c:v>Diciembre</c:v>
                </c:pt>
                <c:pt idx="8509">
                  <c:v>Diciembre</c:v>
                </c:pt>
                <c:pt idx="8510">
                  <c:v>Diciembre</c:v>
                </c:pt>
                <c:pt idx="8511">
                  <c:v>Diciembre</c:v>
                </c:pt>
                <c:pt idx="8512">
                  <c:v>Diciembre</c:v>
                </c:pt>
                <c:pt idx="8513">
                  <c:v>Diciembre</c:v>
                </c:pt>
                <c:pt idx="8514">
                  <c:v>Diciembre</c:v>
                </c:pt>
                <c:pt idx="8515">
                  <c:v>Diciembre</c:v>
                </c:pt>
                <c:pt idx="8516">
                  <c:v>Diciembre</c:v>
                </c:pt>
                <c:pt idx="8517">
                  <c:v>Diciembre</c:v>
                </c:pt>
                <c:pt idx="8518">
                  <c:v>Diciembre</c:v>
                </c:pt>
                <c:pt idx="8519">
                  <c:v>Diciembre</c:v>
                </c:pt>
                <c:pt idx="8520">
                  <c:v>Diciembre</c:v>
                </c:pt>
                <c:pt idx="8521">
                  <c:v>Diciembre</c:v>
                </c:pt>
                <c:pt idx="8522">
                  <c:v>Diciembre</c:v>
                </c:pt>
                <c:pt idx="8523">
                  <c:v>Diciembre</c:v>
                </c:pt>
                <c:pt idx="8524">
                  <c:v>Diciembre</c:v>
                </c:pt>
                <c:pt idx="8525">
                  <c:v>Diciembre</c:v>
                </c:pt>
                <c:pt idx="8526">
                  <c:v>Diciembre</c:v>
                </c:pt>
                <c:pt idx="8527">
                  <c:v>Diciembre</c:v>
                </c:pt>
                <c:pt idx="8528">
                  <c:v>Diciembre</c:v>
                </c:pt>
                <c:pt idx="8529">
                  <c:v>Diciembre</c:v>
                </c:pt>
                <c:pt idx="8530">
                  <c:v>Diciembre</c:v>
                </c:pt>
                <c:pt idx="8531">
                  <c:v>Diciembre</c:v>
                </c:pt>
                <c:pt idx="8532">
                  <c:v>Diciembre</c:v>
                </c:pt>
                <c:pt idx="8533">
                  <c:v>Diciembre</c:v>
                </c:pt>
                <c:pt idx="8534">
                  <c:v>Diciembre</c:v>
                </c:pt>
                <c:pt idx="8535">
                  <c:v>Diciembre</c:v>
                </c:pt>
                <c:pt idx="8536">
                  <c:v>Diciembre</c:v>
                </c:pt>
                <c:pt idx="8537">
                  <c:v>Diciembre</c:v>
                </c:pt>
                <c:pt idx="8538">
                  <c:v>Diciembre</c:v>
                </c:pt>
                <c:pt idx="8539">
                  <c:v>Diciembre</c:v>
                </c:pt>
                <c:pt idx="8540">
                  <c:v>Diciembre</c:v>
                </c:pt>
                <c:pt idx="8541">
                  <c:v>Diciembre</c:v>
                </c:pt>
                <c:pt idx="8542">
                  <c:v>Diciembre</c:v>
                </c:pt>
                <c:pt idx="8543">
                  <c:v>Diciembre</c:v>
                </c:pt>
                <c:pt idx="8544">
                  <c:v>Diciembre</c:v>
                </c:pt>
                <c:pt idx="8545">
                  <c:v>Diciembre</c:v>
                </c:pt>
                <c:pt idx="8546">
                  <c:v>Diciembre</c:v>
                </c:pt>
                <c:pt idx="8547">
                  <c:v>Diciembre</c:v>
                </c:pt>
                <c:pt idx="8548">
                  <c:v>Diciembre</c:v>
                </c:pt>
                <c:pt idx="8549">
                  <c:v>Diciembre</c:v>
                </c:pt>
                <c:pt idx="8550">
                  <c:v>Diciembre</c:v>
                </c:pt>
                <c:pt idx="8551">
                  <c:v>Diciembre</c:v>
                </c:pt>
                <c:pt idx="8552">
                  <c:v>Diciembre</c:v>
                </c:pt>
                <c:pt idx="8553">
                  <c:v>Diciembre</c:v>
                </c:pt>
                <c:pt idx="8554">
                  <c:v>Diciembre</c:v>
                </c:pt>
                <c:pt idx="8555">
                  <c:v>Diciembre</c:v>
                </c:pt>
                <c:pt idx="8556">
                  <c:v>Diciembre</c:v>
                </c:pt>
                <c:pt idx="8557">
                  <c:v>Diciembre</c:v>
                </c:pt>
                <c:pt idx="8558">
                  <c:v>Diciembre</c:v>
                </c:pt>
                <c:pt idx="8559">
                  <c:v>Diciembre</c:v>
                </c:pt>
                <c:pt idx="8560">
                  <c:v>Diciembre</c:v>
                </c:pt>
                <c:pt idx="8561">
                  <c:v>Diciembre</c:v>
                </c:pt>
                <c:pt idx="8562">
                  <c:v>Diciembre</c:v>
                </c:pt>
                <c:pt idx="8563">
                  <c:v>Diciembre</c:v>
                </c:pt>
                <c:pt idx="8564">
                  <c:v>Diciembre</c:v>
                </c:pt>
                <c:pt idx="8565">
                  <c:v>Diciembre</c:v>
                </c:pt>
                <c:pt idx="8566">
                  <c:v>Diciembre</c:v>
                </c:pt>
                <c:pt idx="8567">
                  <c:v>Diciembre</c:v>
                </c:pt>
                <c:pt idx="8568">
                  <c:v>Diciembre</c:v>
                </c:pt>
                <c:pt idx="8569">
                  <c:v>Diciembre</c:v>
                </c:pt>
                <c:pt idx="8570">
                  <c:v>Diciembre</c:v>
                </c:pt>
                <c:pt idx="8571">
                  <c:v>Diciembre</c:v>
                </c:pt>
                <c:pt idx="8572">
                  <c:v>Diciembre</c:v>
                </c:pt>
                <c:pt idx="8573">
                  <c:v>Diciembre</c:v>
                </c:pt>
                <c:pt idx="8574">
                  <c:v>Diciembre</c:v>
                </c:pt>
                <c:pt idx="8575">
                  <c:v>Diciembre</c:v>
                </c:pt>
                <c:pt idx="8576">
                  <c:v>Diciembre</c:v>
                </c:pt>
                <c:pt idx="8577">
                  <c:v>Diciembre</c:v>
                </c:pt>
                <c:pt idx="8578">
                  <c:v>Diciembre</c:v>
                </c:pt>
                <c:pt idx="8579">
                  <c:v>Diciembre</c:v>
                </c:pt>
                <c:pt idx="8580">
                  <c:v>Diciembre</c:v>
                </c:pt>
                <c:pt idx="8581">
                  <c:v>Diciembre</c:v>
                </c:pt>
                <c:pt idx="8582">
                  <c:v>Diciembre</c:v>
                </c:pt>
                <c:pt idx="8583">
                  <c:v>Diciembre</c:v>
                </c:pt>
                <c:pt idx="8584">
                  <c:v>Diciembre</c:v>
                </c:pt>
                <c:pt idx="8585">
                  <c:v>Diciembre</c:v>
                </c:pt>
                <c:pt idx="8586">
                  <c:v>Diciembre</c:v>
                </c:pt>
                <c:pt idx="8587">
                  <c:v>Diciembre</c:v>
                </c:pt>
                <c:pt idx="8588">
                  <c:v>Diciembre</c:v>
                </c:pt>
                <c:pt idx="8589">
                  <c:v>Diciembre</c:v>
                </c:pt>
                <c:pt idx="8590">
                  <c:v>Diciembre</c:v>
                </c:pt>
                <c:pt idx="8591">
                  <c:v>Diciembre</c:v>
                </c:pt>
                <c:pt idx="8592">
                  <c:v>Diciembre</c:v>
                </c:pt>
                <c:pt idx="8593">
                  <c:v>Diciembre</c:v>
                </c:pt>
                <c:pt idx="8594">
                  <c:v>Diciembre</c:v>
                </c:pt>
                <c:pt idx="8595">
                  <c:v>Diciembre</c:v>
                </c:pt>
                <c:pt idx="8596">
                  <c:v>Diciembre</c:v>
                </c:pt>
                <c:pt idx="8597">
                  <c:v>Diciembre</c:v>
                </c:pt>
                <c:pt idx="8598">
                  <c:v>Diciembre</c:v>
                </c:pt>
                <c:pt idx="8599">
                  <c:v>Diciembre</c:v>
                </c:pt>
                <c:pt idx="8600">
                  <c:v>Diciembre</c:v>
                </c:pt>
                <c:pt idx="8601">
                  <c:v>Diciembre</c:v>
                </c:pt>
                <c:pt idx="8602">
                  <c:v>Diciembre</c:v>
                </c:pt>
                <c:pt idx="8603">
                  <c:v>Diciembre</c:v>
                </c:pt>
                <c:pt idx="8604">
                  <c:v>Diciembre</c:v>
                </c:pt>
                <c:pt idx="8605">
                  <c:v>Diciembre</c:v>
                </c:pt>
                <c:pt idx="8606">
                  <c:v>Diciembre</c:v>
                </c:pt>
                <c:pt idx="8607">
                  <c:v>Diciembre</c:v>
                </c:pt>
                <c:pt idx="8608">
                  <c:v>Diciembre</c:v>
                </c:pt>
                <c:pt idx="8609">
                  <c:v>Diciembre</c:v>
                </c:pt>
                <c:pt idx="8610">
                  <c:v>Diciembre</c:v>
                </c:pt>
                <c:pt idx="8611">
                  <c:v>Diciembre</c:v>
                </c:pt>
                <c:pt idx="8612">
                  <c:v>Diciembre</c:v>
                </c:pt>
                <c:pt idx="8613">
                  <c:v>Diciembre</c:v>
                </c:pt>
                <c:pt idx="8614">
                  <c:v>Diciembre</c:v>
                </c:pt>
                <c:pt idx="8615">
                  <c:v>Diciembre</c:v>
                </c:pt>
                <c:pt idx="8616">
                  <c:v>Diciembre</c:v>
                </c:pt>
                <c:pt idx="8617">
                  <c:v>Diciembre</c:v>
                </c:pt>
                <c:pt idx="8618">
                  <c:v>Diciembre</c:v>
                </c:pt>
                <c:pt idx="8619">
                  <c:v>Diciembre</c:v>
                </c:pt>
                <c:pt idx="8620">
                  <c:v>Diciembre</c:v>
                </c:pt>
                <c:pt idx="8621">
                  <c:v>Diciembre</c:v>
                </c:pt>
                <c:pt idx="8622">
                  <c:v>Diciembre</c:v>
                </c:pt>
                <c:pt idx="8623">
                  <c:v>Diciembre</c:v>
                </c:pt>
                <c:pt idx="8624">
                  <c:v>Diciembre</c:v>
                </c:pt>
                <c:pt idx="8625">
                  <c:v>Diciembre</c:v>
                </c:pt>
                <c:pt idx="8626">
                  <c:v>Diciembre</c:v>
                </c:pt>
                <c:pt idx="8627">
                  <c:v>Diciembre</c:v>
                </c:pt>
                <c:pt idx="8628">
                  <c:v>Diciembre</c:v>
                </c:pt>
                <c:pt idx="8629">
                  <c:v>Diciembre</c:v>
                </c:pt>
                <c:pt idx="8630">
                  <c:v>Diciembre</c:v>
                </c:pt>
                <c:pt idx="8631">
                  <c:v>Diciembre</c:v>
                </c:pt>
                <c:pt idx="8632">
                  <c:v>Diciembre</c:v>
                </c:pt>
                <c:pt idx="8633">
                  <c:v>Diciembre</c:v>
                </c:pt>
                <c:pt idx="8634">
                  <c:v>Diciembre</c:v>
                </c:pt>
                <c:pt idx="8635">
                  <c:v>Diciembre</c:v>
                </c:pt>
                <c:pt idx="8636">
                  <c:v>Diciembre</c:v>
                </c:pt>
                <c:pt idx="8637">
                  <c:v>Diciembre</c:v>
                </c:pt>
                <c:pt idx="8638">
                  <c:v>Diciembre</c:v>
                </c:pt>
                <c:pt idx="8639">
                  <c:v>Diciembre</c:v>
                </c:pt>
                <c:pt idx="8640">
                  <c:v>Diciembre</c:v>
                </c:pt>
                <c:pt idx="8641">
                  <c:v>Diciembre</c:v>
                </c:pt>
                <c:pt idx="8642">
                  <c:v>Diciembre</c:v>
                </c:pt>
                <c:pt idx="8643">
                  <c:v>Diciembre</c:v>
                </c:pt>
                <c:pt idx="8644">
                  <c:v>Diciembre</c:v>
                </c:pt>
                <c:pt idx="8645">
                  <c:v>Diciembre</c:v>
                </c:pt>
                <c:pt idx="8646">
                  <c:v>Diciembre</c:v>
                </c:pt>
                <c:pt idx="8647">
                  <c:v>Diciembre</c:v>
                </c:pt>
                <c:pt idx="8648">
                  <c:v>Diciembre</c:v>
                </c:pt>
                <c:pt idx="8649">
                  <c:v>Diciembre</c:v>
                </c:pt>
                <c:pt idx="8650">
                  <c:v>Diciembre</c:v>
                </c:pt>
                <c:pt idx="8651">
                  <c:v>Diciembre</c:v>
                </c:pt>
                <c:pt idx="8652">
                  <c:v>Diciembre</c:v>
                </c:pt>
                <c:pt idx="8653">
                  <c:v>Diciembre</c:v>
                </c:pt>
                <c:pt idx="8654">
                  <c:v>Diciembre</c:v>
                </c:pt>
                <c:pt idx="8655">
                  <c:v>Diciembre</c:v>
                </c:pt>
                <c:pt idx="8656">
                  <c:v>Diciembre</c:v>
                </c:pt>
                <c:pt idx="8657">
                  <c:v>Diciembre</c:v>
                </c:pt>
                <c:pt idx="8658">
                  <c:v>Diciembre</c:v>
                </c:pt>
                <c:pt idx="8659">
                  <c:v>Diciembre</c:v>
                </c:pt>
                <c:pt idx="8660">
                  <c:v>Diciembre</c:v>
                </c:pt>
                <c:pt idx="8661">
                  <c:v>Diciembre</c:v>
                </c:pt>
                <c:pt idx="8662">
                  <c:v>Diciembre</c:v>
                </c:pt>
                <c:pt idx="8663">
                  <c:v>Diciembre</c:v>
                </c:pt>
                <c:pt idx="8664">
                  <c:v>Diciembre</c:v>
                </c:pt>
                <c:pt idx="8665">
                  <c:v>Diciembre</c:v>
                </c:pt>
                <c:pt idx="8666">
                  <c:v>Diciembre</c:v>
                </c:pt>
                <c:pt idx="8667">
                  <c:v>Diciembre</c:v>
                </c:pt>
                <c:pt idx="8668">
                  <c:v>Diciembre</c:v>
                </c:pt>
                <c:pt idx="8669">
                  <c:v>Diciembre</c:v>
                </c:pt>
                <c:pt idx="8670">
                  <c:v>Diciembre</c:v>
                </c:pt>
                <c:pt idx="8671">
                  <c:v>Diciembre</c:v>
                </c:pt>
                <c:pt idx="8672">
                  <c:v>Diciembre</c:v>
                </c:pt>
                <c:pt idx="8673">
                  <c:v>Diciembre</c:v>
                </c:pt>
                <c:pt idx="8674">
                  <c:v>Diciembre</c:v>
                </c:pt>
                <c:pt idx="8675">
                  <c:v>Diciembre</c:v>
                </c:pt>
                <c:pt idx="8676">
                  <c:v>Diciembre</c:v>
                </c:pt>
                <c:pt idx="8677">
                  <c:v>Diciembre</c:v>
                </c:pt>
                <c:pt idx="8678">
                  <c:v>Diciembre</c:v>
                </c:pt>
                <c:pt idx="8679">
                  <c:v>Diciembre</c:v>
                </c:pt>
                <c:pt idx="8680">
                  <c:v>Diciembre</c:v>
                </c:pt>
                <c:pt idx="8681">
                  <c:v>Diciembre</c:v>
                </c:pt>
                <c:pt idx="8682">
                  <c:v>Diciembre</c:v>
                </c:pt>
                <c:pt idx="8683">
                  <c:v>Diciembre</c:v>
                </c:pt>
                <c:pt idx="8684">
                  <c:v>Diciembre</c:v>
                </c:pt>
                <c:pt idx="8685">
                  <c:v>Diciembre</c:v>
                </c:pt>
                <c:pt idx="8686">
                  <c:v>Diciembre</c:v>
                </c:pt>
                <c:pt idx="8687">
                  <c:v>Diciembre</c:v>
                </c:pt>
                <c:pt idx="8688">
                  <c:v>Diciembre</c:v>
                </c:pt>
                <c:pt idx="8689">
                  <c:v>Diciembre</c:v>
                </c:pt>
                <c:pt idx="8690">
                  <c:v>Diciembre</c:v>
                </c:pt>
                <c:pt idx="8691">
                  <c:v>Diciembre</c:v>
                </c:pt>
                <c:pt idx="8692">
                  <c:v>Diciembre</c:v>
                </c:pt>
                <c:pt idx="8693">
                  <c:v>Diciembre</c:v>
                </c:pt>
                <c:pt idx="8694">
                  <c:v>Diciembre</c:v>
                </c:pt>
                <c:pt idx="8695">
                  <c:v>Diciembre</c:v>
                </c:pt>
                <c:pt idx="8696">
                  <c:v>Diciembre</c:v>
                </c:pt>
                <c:pt idx="8697">
                  <c:v>Diciembre</c:v>
                </c:pt>
                <c:pt idx="8698">
                  <c:v>Diciembre</c:v>
                </c:pt>
                <c:pt idx="8699">
                  <c:v>Diciembre</c:v>
                </c:pt>
                <c:pt idx="8700">
                  <c:v>Diciembre</c:v>
                </c:pt>
                <c:pt idx="8701">
                  <c:v>Diciembre</c:v>
                </c:pt>
                <c:pt idx="8702">
                  <c:v>Diciembre</c:v>
                </c:pt>
                <c:pt idx="8703">
                  <c:v>Diciembre</c:v>
                </c:pt>
                <c:pt idx="8704">
                  <c:v>Diciembre</c:v>
                </c:pt>
                <c:pt idx="8705">
                  <c:v>Diciembre</c:v>
                </c:pt>
                <c:pt idx="8706">
                  <c:v>Diciembre</c:v>
                </c:pt>
                <c:pt idx="8707">
                  <c:v>Diciembre</c:v>
                </c:pt>
                <c:pt idx="8708">
                  <c:v>Diciembre</c:v>
                </c:pt>
                <c:pt idx="8709">
                  <c:v>Diciembre</c:v>
                </c:pt>
                <c:pt idx="8710">
                  <c:v>Diciembre</c:v>
                </c:pt>
                <c:pt idx="8711">
                  <c:v>Diciembre</c:v>
                </c:pt>
                <c:pt idx="8712">
                  <c:v>Diciembre</c:v>
                </c:pt>
                <c:pt idx="8713">
                  <c:v>Diciembre</c:v>
                </c:pt>
                <c:pt idx="8714">
                  <c:v>Diciembre</c:v>
                </c:pt>
                <c:pt idx="8715">
                  <c:v>Diciembre</c:v>
                </c:pt>
                <c:pt idx="8716">
                  <c:v>Diciembre</c:v>
                </c:pt>
                <c:pt idx="8717">
                  <c:v>Diciembre</c:v>
                </c:pt>
                <c:pt idx="8718">
                  <c:v>Diciembre</c:v>
                </c:pt>
                <c:pt idx="8719">
                  <c:v>Diciembre</c:v>
                </c:pt>
                <c:pt idx="8720">
                  <c:v>Diciembre</c:v>
                </c:pt>
                <c:pt idx="8721">
                  <c:v>Diciembre</c:v>
                </c:pt>
                <c:pt idx="8722">
                  <c:v>Diciembre</c:v>
                </c:pt>
                <c:pt idx="8723">
                  <c:v>Diciembre</c:v>
                </c:pt>
                <c:pt idx="8724">
                  <c:v>Diciembre</c:v>
                </c:pt>
                <c:pt idx="8725">
                  <c:v>Diciembre</c:v>
                </c:pt>
                <c:pt idx="8726">
                  <c:v>Diciembre</c:v>
                </c:pt>
                <c:pt idx="8727">
                  <c:v>Diciembre</c:v>
                </c:pt>
                <c:pt idx="8728">
                  <c:v>Diciembre</c:v>
                </c:pt>
                <c:pt idx="8729">
                  <c:v>Diciembre</c:v>
                </c:pt>
                <c:pt idx="8730">
                  <c:v>Diciembre</c:v>
                </c:pt>
                <c:pt idx="8731">
                  <c:v>Diciembre</c:v>
                </c:pt>
                <c:pt idx="8732">
                  <c:v>Diciembre</c:v>
                </c:pt>
                <c:pt idx="8733">
                  <c:v>Diciembre</c:v>
                </c:pt>
                <c:pt idx="8734">
                  <c:v>Diciembre</c:v>
                </c:pt>
                <c:pt idx="8735">
                  <c:v>Diciembre</c:v>
                </c:pt>
                <c:pt idx="8736">
                  <c:v>Diciembre</c:v>
                </c:pt>
                <c:pt idx="8737">
                  <c:v>Diciembre</c:v>
                </c:pt>
                <c:pt idx="8738">
                  <c:v>Diciembre</c:v>
                </c:pt>
                <c:pt idx="8739">
                  <c:v>Diciembre</c:v>
                </c:pt>
                <c:pt idx="8740">
                  <c:v>Diciembre</c:v>
                </c:pt>
                <c:pt idx="8741">
                  <c:v>Diciembre</c:v>
                </c:pt>
                <c:pt idx="8742">
                  <c:v>Diciembre</c:v>
                </c:pt>
                <c:pt idx="8743">
                  <c:v>Diciembre</c:v>
                </c:pt>
                <c:pt idx="8744">
                  <c:v>Diciembre</c:v>
                </c:pt>
                <c:pt idx="8745">
                  <c:v>Diciembre</c:v>
                </c:pt>
                <c:pt idx="8746">
                  <c:v>Diciembre</c:v>
                </c:pt>
                <c:pt idx="8747">
                  <c:v>Diciembre</c:v>
                </c:pt>
                <c:pt idx="8748">
                  <c:v>Diciembre</c:v>
                </c:pt>
                <c:pt idx="8749">
                  <c:v>Diciembre</c:v>
                </c:pt>
                <c:pt idx="8750">
                  <c:v>Diciembre</c:v>
                </c:pt>
                <c:pt idx="8751">
                  <c:v>Diciembre</c:v>
                </c:pt>
                <c:pt idx="8752">
                  <c:v>Diciembre</c:v>
                </c:pt>
                <c:pt idx="8753">
                  <c:v>Diciembre</c:v>
                </c:pt>
                <c:pt idx="8754">
                  <c:v>Diciembre</c:v>
                </c:pt>
                <c:pt idx="8755">
                  <c:v>Diciembre</c:v>
                </c:pt>
                <c:pt idx="8756">
                  <c:v>Diciembre</c:v>
                </c:pt>
                <c:pt idx="8757">
                  <c:v>Diciembre</c:v>
                </c:pt>
                <c:pt idx="8758">
                  <c:v>Diciembre</c:v>
                </c:pt>
                <c:pt idx="8759">
                  <c:v>Diciembre</c:v>
                </c:pt>
                <c:pt idx="8760">
                  <c:v>Enero</c:v>
                </c:pt>
                <c:pt idx="8761">
                  <c:v>Enero</c:v>
                </c:pt>
                <c:pt idx="8762">
                  <c:v>Enero</c:v>
                </c:pt>
                <c:pt idx="8763">
                  <c:v>Enero</c:v>
                </c:pt>
                <c:pt idx="8764">
                  <c:v>Enero</c:v>
                </c:pt>
                <c:pt idx="8765">
                  <c:v>Enero</c:v>
                </c:pt>
                <c:pt idx="8766">
                  <c:v>Enero</c:v>
                </c:pt>
                <c:pt idx="8767">
                  <c:v>Enero</c:v>
                </c:pt>
                <c:pt idx="8768">
                  <c:v>Enero</c:v>
                </c:pt>
                <c:pt idx="8769">
                  <c:v>Enero</c:v>
                </c:pt>
                <c:pt idx="8770">
                  <c:v>Enero</c:v>
                </c:pt>
                <c:pt idx="8771">
                  <c:v>Enero</c:v>
                </c:pt>
                <c:pt idx="8772">
                  <c:v>Enero</c:v>
                </c:pt>
                <c:pt idx="8773">
                  <c:v>Enero</c:v>
                </c:pt>
                <c:pt idx="8774">
                  <c:v>Enero</c:v>
                </c:pt>
                <c:pt idx="8775">
                  <c:v>Enero</c:v>
                </c:pt>
                <c:pt idx="8776">
                  <c:v>Enero</c:v>
                </c:pt>
                <c:pt idx="8777">
                  <c:v>Enero</c:v>
                </c:pt>
                <c:pt idx="8778">
                  <c:v>Enero</c:v>
                </c:pt>
                <c:pt idx="8779">
                  <c:v>Enero</c:v>
                </c:pt>
                <c:pt idx="8780">
                  <c:v>Enero</c:v>
                </c:pt>
                <c:pt idx="8781">
                  <c:v>Enero</c:v>
                </c:pt>
                <c:pt idx="8782">
                  <c:v>Enero</c:v>
                </c:pt>
                <c:pt idx="8783">
                  <c:v>Enero</c:v>
                </c:pt>
              </c:strCache>
            </c:strRef>
          </c:cat>
          <c:val>
            <c:numRef>
              <c:f>'Combiando D4-2 (2)'!$D$4:$D$8788</c:f>
              <c:numCache>
                <c:formatCode>0</c:formatCode>
                <c:ptCount val="878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1</c:v>
                </c:pt>
                <c:pt idx="711">
                  <c:v>1</c:v>
                </c:pt>
                <c:pt idx="712">
                  <c:v>1</c:v>
                </c:pt>
                <c:pt idx="713">
                  <c:v>1</c:v>
                </c:pt>
                <c:pt idx="714">
                  <c:v>1</c:v>
                </c:pt>
                <c:pt idx="715">
                  <c:v>1</c:v>
                </c:pt>
                <c:pt idx="716">
                  <c:v>1</c:v>
                </c:pt>
                <c:pt idx="717">
                  <c:v>1</c:v>
                </c:pt>
                <c:pt idx="718">
                  <c:v>1</c:v>
                </c:pt>
                <c:pt idx="719">
                  <c:v>1</c:v>
                </c:pt>
                <c:pt idx="720">
                  <c:v>1</c:v>
                </c:pt>
                <c:pt idx="721">
                  <c:v>1</c:v>
                </c:pt>
                <c:pt idx="722">
                  <c:v>1</c:v>
                </c:pt>
                <c:pt idx="723">
                  <c:v>1</c:v>
                </c:pt>
                <c:pt idx="724">
                  <c:v>1</c:v>
                </c:pt>
                <c:pt idx="725">
                  <c:v>1</c:v>
                </c:pt>
                <c:pt idx="726">
                  <c:v>1</c:v>
                </c:pt>
                <c:pt idx="727">
                  <c:v>1</c:v>
                </c:pt>
                <c:pt idx="728">
                  <c:v>1</c:v>
                </c:pt>
                <c:pt idx="729">
                  <c:v>1</c:v>
                </c:pt>
                <c:pt idx="730">
                  <c:v>1</c:v>
                </c:pt>
                <c:pt idx="731">
                  <c:v>1</c:v>
                </c:pt>
                <c:pt idx="732">
                  <c:v>1</c:v>
                </c:pt>
                <c:pt idx="733">
                  <c:v>1</c:v>
                </c:pt>
                <c:pt idx="734">
                  <c:v>1</c:v>
                </c:pt>
                <c:pt idx="735">
                  <c:v>1</c:v>
                </c:pt>
                <c:pt idx="736">
                  <c:v>1</c:v>
                </c:pt>
                <c:pt idx="737">
                  <c:v>1</c:v>
                </c:pt>
                <c:pt idx="738">
                  <c:v>1</c:v>
                </c:pt>
                <c:pt idx="739">
                  <c:v>1</c:v>
                </c:pt>
                <c:pt idx="740">
                  <c:v>1</c:v>
                </c:pt>
                <c:pt idx="741">
                  <c:v>1</c:v>
                </c:pt>
                <c:pt idx="742">
                  <c:v>1</c:v>
                </c:pt>
                <c:pt idx="743">
                  <c:v>1</c:v>
                </c:pt>
                <c:pt idx="744">
                  <c:v>1</c:v>
                </c:pt>
                <c:pt idx="745">
                  <c:v>1</c:v>
                </c:pt>
                <c:pt idx="746">
                  <c:v>1</c:v>
                </c:pt>
                <c:pt idx="747">
                  <c:v>1</c:v>
                </c:pt>
                <c:pt idx="748">
                  <c:v>1</c:v>
                </c:pt>
                <c:pt idx="749">
                  <c:v>1</c:v>
                </c:pt>
                <c:pt idx="750">
                  <c:v>1</c:v>
                </c:pt>
                <c:pt idx="751">
                  <c:v>1</c:v>
                </c:pt>
                <c:pt idx="752">
                  <c:v>1</c:v>
                </c:pt>
                <c:pt idx="753">
                  <c:v>1</c:v>
                </c:pt>
                <c:pt idx="754">
                  <c:v>1</c:v>
                </c:pt>
                <c:pt idx="755">
                  <c:v>1</c:v>
                </c:pt>
                <c:pt idx="756">
                  <c:v>1</c:v>
                </c:pt>
                <c:pt idx="757">
                  <c:v>1</c:v>
                </c:pt>
                <c:pt idx="758">
                  <c:v>1</c:v>
                </c:pt>
                <c:pt idx="759">
                  <c:v>1</c:v>
                </c:pt>
                <c:pt idx="760">
                  <c:v>1</c:v>
                </c:pt>
                <c:pt idx="761">
                  <c:v>1</c:v>
                </c:pt>
                <c:pt idx="762">
                  <c:v>1</c:v>
                </c:pt>
                <c:pt idx="763">
                  <c:v>1</c:v>
                </c:pt>
                <c:pt idx="764">
                  <c:v>1</c:v>
                </c:pt>
                <c:pt idx="765">
                  <c:v>1</c:v>
                </c:pt>
                <c:pt idx="766">
                  <c:v>1</c:v>
                </c:pt>
                <c:pt idx="767">
                  <c:v>1</c:v>
                </c:pt>
                <c:pt idx="768">
                  <c:v>1</c:v>
                </c:pt>
                <c:pt idx="769">
                  <c:v>1</c:v>
                </c:pt>
                <c:pt idx="770">
                  <c:v>1</c:v>
                </c:pt>
                <c:pt idx="771">
                  <c:v>1</c:v>
                </c:pt>
                <c:pt idx="772">
                  <c:v>1</c:v>
                </c:pt>
                <c:pt idx="773">
                  <c:v>1</c:v>
                </c:pt>
                <c:pt idx="774">
                  <c:v>1</c:v>
                </c:pt>
                <c:pt idx="775">
                  <c:v>1</c:v>
                </c:pt>
                <c:pt idx="776">
                  <c:v>1</c:v>
                </c:pt>
                <c:pt idx="777">
                  <c:v>1</c:v>
                </c:pt>
                <c:pt idx="778">
                  <c:v>1</c:v>
                </c:pt>
                <c:pt idx="779">
                  <c:v>1</c:v>
                </c:pt>
                <c:pt idx="780">
                  <c:v>1</c:v>
                </c:pt>
                <c:pt idx="781">
                  <c:v>1</c:v>
                </c:pt>
                <c:pt idx="782">
                  <c:v>1</c:v>
                </c:pt>
                <c:pt idx="783">
                  <c:v>1</c:v>
                </c:pt>
                <c:pt idx="784">
                  <c:v>1</c:v>
                </c:pt>
                <c:pt idx="785">
                  <c:v>1</c:v>
                </c:pt>
                <c:pt idx="786">
                  <c:v>1</c:v>
                </c:pt>
                <c:pt idx="787">
                  <c:v>1</c:v>
                </c:pt>
                <c:pt idx="788">
                  <c:v>1</c:v>
                </c:pt>
                <c:pt idx="789">
                  <c:v>1</c:v>
                </c:pt>
                <c:pt idx="790">
                  <c:v>1</c:v>
                </c:pt>
                <c:pt idx="791">
                  <c:v>1</c:v>
                </c:pt>
                <c:pt idx="792">
                  <c:v>1</c:v>
                </c:pt>
                <c:pt idx="793">
                  <c:v>1</c:v>
                </c:pt>
                <c:pt idx="794">
                  <c:v>1</c:v>
                </c:pt>
                <c:pt idx="795">
                  <c:v>1</c:v>
                </c:pt>
                <c:pt idx="796">
                  <c:v>1</c:v>
                </c:pt>
                <c:pt idx="797">
                  <c:v>1</c:v>
                </c:pt>
                <c:pt idx="798">
                  <c:v>1</c:v>
                </c:pt>
                <c:pt idx="799">
                  <c:v>1</c:v>
                </c:pt>
                <c:pt idx="800">
                  <c:v>1</c:v>
                </c:pt>
                <c:pt idx="801">
                  <c:v>1</c:v>
                </c:pt>
                <c:pt idx="802">
                  <c:v>1</c:v>
                </c:pt>
                <c:pt idx="803">
                  <c:v>1</c:v>
                </c:pt>
                <c:pt idx="804">
                  <c:v>1</c:v>
                </c:pt>
                <c:pt idx="805">
                  <c:v>1</c:v>
                </c:pt>
                <c:pt idx="806">
                  <c:v>1</c:v>
                </c:pt>
                <c:pt idx="807">
                  <c:v>1</c:v>
                </c:pt>
                <c:pt idx="808">
                  <c:v>1</c:v>
                </c:pt>
                <c:pt idx="809">
                  <c:v>1</c:v>
                </c:pt>
                <c:pt idx="810">
                  <c:v>1</c:v>
                </c:pt>
                <c:pt idx="811">
                  <c:v>1</c:v>
                </c:pt>
                <c:pt idx="812">
                  <c:v>1</c:v>
                </c:pt>
                <c:pt idx="813">
                  <c:v>1</c:v>
                </c:pt>
                <c:pt idx="814">
                  <c:v>1</c:v>
                </c:pt>
                <c:pt idx="815">
                  <c:v>1</c:v>
                </c:pt>
                <c:pt idx="816">
                  <c:v>1</c:v>
                </c:pt>
                <c:pt idx="817">
                  <c:v>1</c:v>
                </c:pt>
                <c:pt idx="818">
                  <c:v>1</c:v>
                </c:pt>
                <c:pt idx="819">
                  <c:v>1</c:v>
                </c:pt>
                <c:pt idx="820">
                  <c:v>1</c:v>
                </c:pt>
                <c:pt idx="821">
                  <c:v>1</c:v>
                </c:pt>
                <c:pt idx="822">
                  <c:v>1</c:v>
                </c:pt>
                <c:pt idx="823">
                  <c:v>1</c:v>
                </c:pt>
                <c:pt idx="824">
                  <c:v>1</c:v>
                </c:pt>
                <c:pt idx="825">
                  <c:v>1</c:v>
                </c:pt>
                <c:pt idx="826">
                  <c:v>1</c:v>
                </c:pt>
                <c:pt idx="827">
                  <c:v>1</c:v>
                </c:pt>
                <c:pt idx="828">
                  <c:v>1</c:v>
                </c:pt>
                <c:pt idx="829">
                  <c:v>1</c:v>
                </c:pt>
                <c:pt idx="830">
                  <c:v>1</c:v>
                </c:pt>
                <c:pt idx="831">
                  <c:v>1</c:v>
                </c:pt>
                <c:pt idx="832">
                  <c:v>1</c:v>
                </c:pt>
                <c:pt idx="833">
                  <c:v>1</c:v>
                </c:pt>
                <c:pt idx="834">
                  <c:v>1</c:v>
                </c:pt>
                <c:pt idx="835">
                  <c:v>1</c:v>
                </c:pt>
                <c:pt idx="836">
                  <c:v>1</c:v>
                </c:pt>
                <c:pt idx="837">
                  <c:v>1</c:v>
                </c:pt>
                <c:pt idx="838">
                  <c:v>1</c:v>
                </c:pt>
                <c:pt idx="839">
                  <c:v>1</c:v>
                </c:pt>
                <c:pt idx="840">
                  <c:v>1</c:v>
                </c:pt>
                <c:pt idx="841">
                  <c:v>1</c:v>
                </c:pt>
                <c:pt idx="842">
                  <c:v>1</c:v>
                </c:pt>
                <c:pt idx="843">
                  <c:v>1</c:v>
                </c:pt>
                <c:pt idx="844">
                  <c:v>1</c:v>
                </c:pt>
                <c:pt idx="845">
                  <c:v>1</c:v>
                </c:pt>
                <c:pt idx="846">
                  <c:v>1</c:v>
                </c:pt>
                <c:pt idx="847">
                  <c:v>1</c:v>
                </c:pt>
                <c:pt idx="848">
                  <c:v>1</c:v>
                </c:pt>
                <c:pt idx="849">
                  <c:v>1</c:v>
                </c:pt>
                <c:pt idx="850">
                  <c:v>1</c:v>
                </c:pt>
                <c:pt idx="851">
                  <c:v>1</c:v>
                </c:pt>
                <c:pt idx="852">
                  <c:v>1</c:v>
                </c:pt>
                <c:pt idx="853">
                  <c:v>1</c:v>
                </c:pt>
                <c:pt idx="854">
                  <c:v>1</c:v>
                </c:pt>
                <c:pt idx="855">
                  <c:v>1</c:v>
                </c:pt>
                <c:pt idx="856">
                  <c:v>1</c:v>
                </c:pt>
                <c:pt idx="857">
                  <c:v>1</c:v>
                </c:pt>
                <c:pt idx="858">
                  <c:v>1</c:v>
                </c:pt>
                <c:pt idx="859">
                  <c:v>1</c:v>
                </c:pt>
                <c:pt idx="860">
                  <c:v>1</c:v>
                </c:pt>
                <c:pt idx="861">
                  <c:v>1</c:v>
                </c:pt>
                <c:pt idx="862">
                  <c:v>1</c:v>
                </c:pt>
                <c:pt idx="863">
                  <c:v>1</c:v>
                </c:pt>
                <c:pt idx="864">
                  <c:v>1</c:v>
                </c:pt>
                <c:pt idx="865">
                  <c:v>1</c:v>
                </c:pt>
                <c:pt idx="866">
                  <c:v>1</c:v>
                </c:pt>
                <c:pt idx="867">
                  <c:v>1</c:v>
                </c:pt>
                <c:pt idx="868">
                  <c:v>1</c:v>
                </c:pt>
                <c:pt idx="869">
                  <c:v>1</c:v>
                </c:pt>
                <c:pt idx="870">
                  <c:v>1</c:v>
                </c:pt>
                <c:pt idx="871">
                  <c:v>1</c:v>
                </c:pt>
                <c:pt idx="872">
                  <c:v>1</c:v>
                </c:pt>
                <c:pt idx="873">
                  <c:v>1</c:v>
                </c:pt>
                <c:pt idx="874">
                  <c:v>1</c:v>
                </c:pt>
                <c:pt idx="875">
                  <c:v>1</c:v>
                </c:pt>
                <c:pt idx="876">
                  <c:v>1</c:v>
                </c:pt>
                <c:pt idx="877">
                  <c:v>1</c:v>
                </c:pt>
                <c:pt idx="878">
                  <c:v>1</c:v>
                </c:pt>
                <c:pt idx="879">
                  <c:v>1</c:v>
                </c:pt>
                <c:pt idx="880">
                  <c:v>1</c:v>
                </c:pt>
                <c:pt idx="881">
                  <c:v>1</c:v>
                </c:pt>
                <c:pt idx="882">
                  <c:v>1</c:v>
                </c:pt>
                <c:pt idx="883">
                  <c:v>1</c:v>
                </c:pt>
                <c:pt idx="884">
                  <c:v>1</c:v>
                </c:pt>
                <c:pt idx="885">
                  <c:v>1</c:v>
                </c:pt>
                <c:pt idx="886">
                  <c:v>1</c:v>
                </c:pt>
                <c:pt idx="887">
                  <c:v>1</c:v>
                </c:pt>
                <c:pt idx="888">
                  <c:v>1</c:v>
                </c:pt>
                <c:pt idx="889">
                  <c:v>1</c:v>
                </c:pt>
                <c:pt idx="890">
                  <c:v>1</c:v>
                </c:pt>
                <c:pt idx="891">
                  <c:v>1</c:v>
                </c:pt>
                <c:pt idx="892">
                  <c:v>1</c:v>
                </c:pt>
                <c:pt idx="893">
                  <c:v>1</c:v>
                </c:pt>
                <c:pt idx="894">
                  <c:v>1</c:v>
                </c:pt>
                <c:pt idx="895">
                  <c:v>1</c:v>
                </c:pt>
                <c:pt idx="896">
                  <c:v>1</c:v>
                </c:pt>
                <c:pt idx="897">
                  <c:v>1</c:v>
                </c:pt>
                <c:pt idx="898">
                  <c:v>1</c:v>
                </c:pt>
                <c:pt idx="899">
                  <c:v>1</c:v>
                </c:pt>
                <c:pt idx="900">
                  <c:v>1</c:v>
                </c:pt>
                <c:pt idx="901">
                  <c:v>1</c:v>
                </c:pt>
                <c:pt idx="902">
                  <c:v>1</c:v>
                </c:pt>
                <c:pt idx="903">
                  <c:v>1</c:v>
                </c:pt>
                <c:pt idx="904">
                  <c:v>1</c:v>
                </c:pt>
                <c:pt idx="905">
                  <c:v>1</c:v>
                </c:pt>
                <c:pt idx="906">
                  <c:v>1</c:v>
                </c:pt>
                <c:pt idx="907">
                  <c:v>1</c:v>
                </c:pt>
                <c:pt idx="908">
                  <c:v>1</c:v>
                </c:pt>
                <c:pt idx="909">
                  <c:v>1</c:v>
                </c:pt>
                <c:pt idx="910">
                  <c:v>1</c:v>
                </c:pt>
                <c:pt idx="911">
                  <c:v>1</c:v>
                </c:pt>
                <c:pt idx="912">
                  <c:v>1</c:v>
                </c:pt>
                <c:pt idx="913">
                  <c:v>1</c:v>
                </c:pt>
                <c:pt idx="914">
                  <c:v>1</c:v>
                </c:pt>
                <c:pt idx="915">
                  <c:v>1</c:v>
                </c:pt>
                <c:pt idx="916">
                  <c:v>1</c:v>
                </c:pt>
                <c:pt idx="917">
                  <c:v>1</c:v>
                </c:pt>
                <c:pt idx="918">
                  <c:v>1</c:v>
                </c:pt>
                <c:pt idx="919">
                  <c:v>1</c:v>
                </c:pt>
                <c:pt idx="920">
                  <c:v>1</c:v>
                </c:pt>
                <c:pt idx="921">
                  <c:v>1</c:v>
                </c:pt>
                <c:pt idx="922">
                  <c:v>1</c:v>
                </c:pt>
                <c:pt idx="923">
                  <c:v>1</c:v>
                </c:pt>
                <c:pt idx="924">
                  <c:v>1</c:v>
                </c:pt>
                <c:pt idx="925">
                  <c:v>1</c:v>
                </c:pt>
                <c:pt idx="926">
                  <c:v>1</c:v>
                </c:pt>
                <c:pt idx="927">
                  <c:v>1</c:v>
                </c:pt>
                <c:pt idx="928">
                  <c:v>1</c:v>
                </c:pt>
                <c:pt idx="929">
                  <c:v>1</c:v>
                </c:pt>
                <c:pt idx="930">
                  <c:v>1</c:v>
                </c:pt>
                <c:pt idx="931">
                  <c:v>1</c:v>
                </c:pt>
                <c:pt idx="932">
                  <c:v>1</c:v>
                </c:pt>
                <c:pt idx="933">
                  <c:v>1</c:v>
                </c:pt>
                <c:pt idx="934">
                  <c:v>1</c:v>
                </c:pt>
                <c:pt idx="935">
                  <c:v>1</c:v>
                </c:pt>
                <c:pt idx="936">
                  <c:v>1</c:v>
                </c:pt>
                <c:pt idx="937">
                  <c:v>1</c:v>
                </c:pt>
                <c:pt idx="938">
                  <c:v>1</c:v>
                </c:pt>
                <c:pt idx="939">
                  <c:v>1</c:v>
                </c:pt>
                <c:pt idx="940">
                  <c:v>1</c:v>
                </c:pt>
                <c:pt idx="941">
                  <c:v>1</c:v>
                </c:pt>
                <c:pt idx="942">
                  <c:v>1</c:v>
                </c:pt>
                <c:pt idx="943">
                  <c:v>1</c:v>
                </c:pt>
                <c:pt idx="944">
                  <c:v>1</c:v>
                </c:pt>
                <c:pt idx="945">
                  <c:v>1</c:v>
                </c:pt>
                <c:pt idx="946">
                  <c:v>1</c:v>
                </c:pt>
                <c:pt idx="947">
                  <c:v>1</c:v>
                </c:pt>
                <c:pt idx="948">
                  <c:v>1</c:v>
                </c:pt>
                <c:pt idx="949">
                  <c:v>1</c:v>
                </c:pt>
                <c:pt idx="950">
                  <c:v>1</c:v>
                </c:pt>
                <c:pt idx="951">
                  <c:v>1</c:v>
                </c:pt>
                <c:pt idx="952">
                  <c:v>1</c:v>
                </c:pt>
                <c:pt idx="953">
                  <c:v>1</c:v>
                </c:pt>
                <c:pt idx="954">
                  <c:v>1</c:v>
                </c:pt>
                <c:pt idx="955">
                  <c:v>1</c:v>
                </c:pt>
                <c:pt idx="956">
                  <c:v>1</c:v>
                </c:pt>
                <c:pt idx="957">
                  <c:v>1</c:v>
                </c:pt>
                <c:pt idx="958">
                  <c:v>1</c:v>
                </c:pt>
                <c:pt idx="959">
                  <c:v>1</c:v>
                </c:pt>
                <c:pt idx="960">
                  <c:v>1</c:v>
                </c:pt>
                <c:pt idx="961">
                  <c:v>1</c:v>
                </c:pt>
                <c:pt idx="962">
                  <c:v>1</c:v>
                </c:pt>
                <c:pt idx="963">
                  <c:v>1</c:v>
                </c:pt>
                <c:pt idx="964">
                  <c:v>1</c:v>
                </c:pt>
                <c:pt idx="965">
                  <c:v>1</c:v>
                </c:pt>
                <c:pt idx="966">
                  <c:v>1</c:v>
                </c:pt>
                <c:pt idx="967">
                  <c:v>1</c:v>
                </c:pt>
                <c:pt idx="968">
                  <c:v>1</c:v>
                </c:pt>
                <c:pt idx="969">
                  <c:v>1</c:v>
                </c:pt>
                <c:pt idx="970">
                  <c:v>1</c:v>
                </c:pt>
                <c:pt idx="971">
                  <c:v>1</c:v>
                </c:pt>
                <c:pt idx="972">
                  <c:v>1</c:v>
                </c:pt>
                <c:pt idx="973">
                  <c:v>1</c:v>
                </c:pt>
                <c:pt idx="974">
                  <c:v>1</c:v>
                </c:pt>
                <c:pt idx="975">
                  <c:v>1</c:v>
                </c:pt>
                <c:pt idx="976">
                  <c:v>1</c:v>
                </c:pt>
                <c:pt idx="977">
                  <c:v>1</c:v>
                </c:pt>
                <c:pt idx="978">
                  <c:v>1</c:v>
                </c:pt>
                <c:pt idx="979">
                  <c:v>1</c:v>
                </c:pt>
                <c:pt idx="980">
                  <c:v>1</c:v>
                </c:pt>
                <c:pt idx="981">
                  <c:v>1</c:v>
                </c:pt>
                <c:pt idx="982">
                  <c:v>1</c:v>
                </c:pt>
                <c:pt idx="983">
                  <c:v>1</c:v>
                </c:pt>
                <c:pt idx="984">
                  <c:v>1</c:v>
                </c:pt>
                <c:pt idx="985">
                  <c:v>1</c:v>
                </c:pt>
                <c:pt idx="986">
                  <c:v>1</c:v>
                </c:pt>
                <c:pt idx="987">
                  <c:v>1</c:v>
                </c:pt>
                <c:pt idx="988">
                  <c:v>1</c:v>
                </c:pt>
                <c:pt idx="989">
                  <c:v>1</c:v>
                </c:pt>
                <c:pt idx="990">
                  <c:v>1</c:v>
                </c:pt>
                <c:pt idx="991">
                  <c:v>1</c:v>
                </c:pt>
                <c:pt idx="992">
                  <c:v>1</c:v>
                </c:pt>
                <c:pt idx="993">
                  <c:v>1</c:v>
                </c:pt>
                <c:pt idx="994">
                  <c:v>1</c:v>
                </c:pt>
                <c:pt idx="995">
                  <c:v>1</c:v>
                </c:pt>
                <c:pt idx="996">
                  <c:v>1</c:v>
                </c:pt>
                <c:pt idx="997">
                  <c:v>1</c:v>
                </c:pt>
                <c:pt idx="998">
                  <c:v>1</c:v>
                </c:pt>
                <c:pt idx="999">
                  <c:v>1</c:v>
                </c:pt>
                <c:pt idx="1000">
                  <c:v>1</c:v>
                </c:pt>
                <c:pt idx="1001">
                  <c:v>1</c:v>
                </c:pt>
                <c:pt idx="1002">
                  <c:v>1</c:v>
                </c:pt>
                <c:pt idx="1003">
                  <c:v>1</c:v>
                </c:pt>
                <c:pt idx="1004">
                  <c:v>1</c:v>
                </c:pt>
                <c:pt idx="1005">
                  <c:v>1</c:v>
                </c:pt>
                <c:pt idx="1006">
                  <c:v>1</c:v>
                </c:pt>
                <c:pt idx="1007">
                  <c:v>1</c:v>
                </c:pt>
                <c:pt idx="1008">
                  <c:v>1</c:v>
                </c:pt>
                <c:pt idx="1009">
                  <c:v>1</c:v>
                </c:pt>
                <c:pt idx="1010">
                  <c:v>1</c:v>
                </c:pt>
                <c:pt idx="1011">
                  <c:v>1</c:v>
                </c:pt>
                <c:pt idx="1012">
                  <c:v>1</c:v>
                </c:pt>
                <c:pt idx="1013">
                  <c:v>1</c:v>
                </c:pt>
                <c:pt idx="1014">
                  <c:v>1</c:v>
                </c:pt>
                <c:pt idx="1015">
                  <c:v>1</c:v>
                </c:pt>
                <c:pt idx="1016">
                  <c:v>1</c:v>
                </c:pt>
                <c:pt idx="1017">
                  <c:v>1</c:v>
                </c:pt>
                <c:pt idx="1018">
                  <c:v>1</c:v>
                </c:pt>
                <c:pt idx="1019">
                  <c:v>1</c:v>
                </c:pt>
                <c:pt idx="1020">
                  <c:v>1</c:v>
                </c:pt>
                <c:pt idx="1021">
                  <c:v>1</c:v>
                </c:pt>
                <c:pt idx="1022">
                  <c:v>1</c:v>
                </c:pt>
                <c:pt idx="1023">
                  <c:v>1</c:v>
                </c:pt>
                <c:pt idx="1024">
                  <c:v>1</c:v>
                </c:pt>
                <c:pt idx="1025">
                  <c:v>1</c:v>
                </c:pt>
                <c:pt idx="1026">
                  <c:v>1</c:v>
                </c:pt>
                <c:pt idx="1027">
                  <c:v>1</c:v>
                </c:pt>
                <c:pt idx="1028">
                  <c:v>1</c:v>
                </c:pt>
                <c:pt idx="1029">
                  <c:v>1</c:v>
                </c:pt>
                <c:pt idx="1030">
                  <c:v>1</c:v>
                </c:pt>
                <c:pt idx="1031">
                  <c:v>1</c:v>
                </c:pt>
                <c:pt idx="1032">
                  <c:v>1</c:v>
                </c:pt>
                <c:pt idx="1033">
                  <c:v>1</c:v>
                </c:pt>
                <c:pt idx="1034">
                  <c:v>1</c:v>
                </c:pt>
                <c:pt idx="1035">
                  <c:v>1</c:v>
                </c:pt>
                <c:pt idx="1036">
                  <c:v>1</c:v>
                </c:pt>
                <c:pt idx="1037">
                  <c:v>1</c:v>
                </c:pt>
                <c:pt idx="1038">
                  <c:v>1</c:v>
                </c:pt>
                <c:pt idx="1039">
                  <c:v>1</c:v>
                </c:pt>
                <c:pt idx="1040">
                  <c:v>1</c:v>
                </c:pt>
                <c:pt idx="1041">
                  <c:v>1</c:v>
                </c:pt>
                <c:pt idx="1042">
                  <c:v>1</c:v>
                </c:pt>
                <c:pt idx="1043">
                  <c:v>1</c:v>
                </c:pt>
                <c:pt idx="1044">
                  <c:v>1</c:v>
                </c:pt>
                <c:pt idx="1045">
                  <c:v>1</c:v>
                </c:pt>
                <c:pt idx="1046">
                  <c:v>1</c:v>
                </c:pt>
                <c:pt idx="1047">
                  <c:v>1</c:v>
                </c:pt>
                <c:pt idx="1048">
                  <c:v>1</c:v>
                </c:pt>
                <c:pt idx="1049">
                  <c:v>1</c:v>
                </c:pt>
                <c:pt idx="1050">
                  <c:v>1</c:v>
                </c:pt>
                <c:pt idx="1051">
                  <c:v>1</c:v>
                </c:pt>
                <c:pt idx="1052">
                  <c:v>1</c:v>
                </c:pt>
                <c:pt idx="1053">
                  <c:v>1</c:v>
                </c:pt>
                <c:pt idx="1054">
                  <c:v>1</c:v>
                </c:pt>
                <c:pt idx="1055">
                  <c:v>1</c:v>
                </c:pt>
                <c:pt idx="1056">
                  <c:v>1</c:v>
                </c:pt>
                <c:pt idx="1057">
                  <c:v>1</c:v>
                </c:pt>
                <c:pt idx="1058">
                  <c:v>1</c:v>
                </c:pt>
                <c:pt idx="1059">
                  <c:v>1</c:v>
                </c:pt>
                <c:pt idx="1060">
                  <c:v>1</c:v>
                </c:pt>
                <c:pt idx="1061">
                  <c:v>1</c:v>
                </c:pt>
                <c:pt idx="1062">
                  <c:v>1</c:v>
                </c:pt>
                <c:pt idx="1063">
                  <c:v>1</c:v>
                </c:pt>
                <c:pt idx="1064">
                  <c:v>1</c:v>
                </c:pt>
                <c:pt idx="1065">
                  <c:v>1</c:v>
                </c:pt>
                <c:pt idx="1066">
                  <c:v>1</c:v>
                </c:pt>
                <c:pt idx="1067">
                  <c:v>1</c:v>
                </c:pt>
                <c:pt idx="1068">
                  <c:v>1</c:v>
                </c:pt>
                <c:pt idx="1069">
                  <c:v>1</c:v>
                </c:pt>
                <c:pt idx="1070">
                  <c:v>1</c:v>
                </c:pt>
                <c:pt idx="1071">
                  <c:v>1</c:v>
                </c:pt>
                <c:pt idx="1072">
                  <c:v>1</c:v>
                </c:pt>
                <c:pt idx="1073">
                  <c:v>1</c:v>
                </c:pt>
                <c:pt idx="1074">
                  <c:v>1</c:v>
                </c:pt>
                <c:pt idx="1075">
                  <c:v>1</c:v>
                </c:pt>
                <c:pt idx="1076">
                  <c:v>1</c:v>
                </c:pt>
                <c:pt idx="1077">
                  <c:v>1</c:v>
                </c:pt>
                <c:pt idx="1078">
                  <c:v>1</c:v>
                </c:pt>
                <c:pt idx="1079">
                  <c:v>1</c:v>
                </c:pt>
                <c:pt idx="1080">
                  <c:v>1</c:v>
                </c:pt>
                <c:pt idx="1081">
                  <c:v>1</c:v>
                </c:pt>
                <c:pt idx="1082">
                  <c:v>1</c:v>
                </c:pt>
                <c:pt idx="1083">
                  <c:v>1</c:v>
                </c:pt>
                <c:pt idx="1084">
                  <c:v>1</c:v>
                </c:pt>
                <c:pt idx="1085">
                  <c:v>1</c:v>
                </c:pt>
                <c:pt idx="1086">
                  <c:v>1</c:v>
                </c:pt>
                <c:pt idx="1087">
                  <c:v>1</c:v>
                </c:pt>
                <c:pt idx="1088">
                  <c:v>1</c:v>
                </c:pt>
                <c:pt idx="1089">
                  <c:v>1</c:v>
                </c:pt>
                <c:pt idx="1090">
                  <c:v>1</c:v>
                </c:pt>
                <c:pt idx="1091">
                  <c:v>1</c:v>
                </c:pt>
                <c:pt idx="1092">
                  <c:v>1</c:v>
                </c:pt>
                <c:pt idx="1093">
                  <c:v>1</c:v>
                </c:pt>
                <c:pt idx="1094">
                  <c:v>1</c:v>
                </c:pt>
                <c:pt idx="1095">
                  <c:v>1</c:v>
                </c:pt>
                <c:pt idx="1096">
                  <c:v>1</c:v>
                </c:pt>
                <c:pt idx="1097">
                  <c:v>1</c:v>
                </c:pt>
                <c:pt idx="1098">
                  <c:v>1</c:v>
                </c:pt>
                <c:pt idx="1099">
                  <c:v>1</c:v>
                </c:pt>
                <c:pt idx="1100">
                  <c:v>1</c:v>
                </c:pt>
                <c:pt idx="1101">
                  <c:v>1</c:v>
                </c:pt>
                <c:pt idx="1102">
                  <c:v>1</c:v>
                </c:pt>
                <c:pt idx="1103">
                  <c:v>1</c:v>
                </c:pt>
                <c:pt idx="1104">
                  <c:v>1</c:v>
                </c:pt>
                <c:pt idx="1105">
                  <c:v>1</c:v>
                </c:pt>
                <c:pt idx="1106">
                  <c:v>1</c:v>
                </c:pt>
                <c:pt idx="1107">
                  <c:v>1</c:v>
                </c:pt>
                <c:pt idx="1108">
                  <c:v>1</c:v>
                </c:pt>
                <c:pt idx="1109">
                  <c:v>1</c:v>
                </c:pt>
                <c:pt idx="1110">
                  <c:v>1</c:v>
                </c:pt>
                <c:pt idx="1111">
                  <c:v>1</c:v>
                </c:pt>
                <c:pt idx="1112">
                  <c:v>1</c:v>
                </c:pt>
                <c:pt idx="1113">
                  <c:v>1</c:v>
                </c:pt>
                <c:pt idx="1114">
                  <c:v>1</c:v>
                </c:pt>
                <c:pt idx="1115">
                  <c:v>1</c:v>
                </c:pt>
                <c:pt idx="1116">
                  <c:v>1</c:v>
                </c:pt>
                <c:pt idx="1117">
                  <c:v>1</c:v>
                </c:pt>
                <c:pt idx="1118">
                  <c:v>1</c:v>
                </c:pt>
                <c:pt idx="1119">
                  <c:v>1</c:v>
                </c:pt>
                <c:pt idx="1120">
                  <c:v>1</c:v>
                </c:pt>
                <c:pt idx="1121">
                  <c:v>1</c:v>
                </c:pt>
                <c:pt idx="1122">
                  <c:v>1</c:v>
                </c:pt>
                <c:pt idx="1123">
                  <c:v>1</c:v>
                </c:pt>
                <c:pt idx="1124">
                  <c:v>1</c:v>
                </c:pt>
                <c:pt idx="1125">
                  <c:v>1</c:v>
                </c:pt>
                <c:pt idx="1126">
                  <c:v>1</c:v>
                </c:pt>
                <c:pt idx="1127">
                  <c:v>1</c:v>
                </c:pt>
                <c:pt idx="1128">
                  <c:v>1</c:v>
                </c:pt>
                <c:pt idx="1129">
                  <c:v>1</c:v>
                </c:pt>
                <c:pt idx="1130">
                  <c:v>1</c:v>
                </c:pt>
                <c:pt idx="1131">
                  <c:v>1</c:v>
                </c:pt>
                <c:pt idx="1132">
                  <c:v>1</c:v>
                </c:pt>
                <c:pt idx="1133">
                  <c:v>1</c:v>
                </c:pt>
                <c:pt idx="1134">
                  <c:v>1</c:v>
                </c:pt>
                <c:pt idx="1135">
                  <c:v>1</c:v>
                </c:pt>
                <c:pt idx="1136">
                  <c:v>1</c:v>
                </c:pt>
                <c:pt idx="1137">
                  <c:v>1</c:v>
                </c:pt>
                <c:pt idx="1138">
                  <c:v>1</c:v>
                </c:pt>
                <c:pt idx="1139">
                  <c:v>1</c:v>
                </c:pt>
                <c:pt idx="1140">
                  <c:v>1</c:v>
                </c:pt>
                <c:pt idx="1141">
                  <c:v>1</c:v>
                </c:pt>
                <c:pt idx="1142">
                  <c:v>1</c:v>
                </c:pt>
                <c:pt idx="1143">
                  <c:v>1</c:v>
                </c:pt>
                <c:pt idx="1144">
                  <c:v>1</c:v>
                </c:pt>
                <c:pt idx="1145">
                  <c:v>1</c:v>
                </c:pt>
                <c:pt idx="1146">
                  <c:v>1</c:v>
                </c:pt>
                <c:pt idx="1147">
                  <c:v>1</c:v>
                </c:pt>
                <c:pt idx="1148">
                  <c:v>1</c:v>
                </c:pt>
                <c:pt idx="1149">
                  <c:v>1</c:v>
                </c:pt>
                <c:pt idx="1150">
                  <c:v>1</c:v>
                </c:pt>
                <c:pt idx="1151">
                  <c:v>1</c:v>
                </c:pt>
                <c:pt idx="1152">
                  <c:v>1</c:v>
                </c:pt>
                <c:pt idx="1153">
                  <c:v>1</c:v>
                </c:pt>
                <c:pt idx="1154">
                  <c:v>1</c:v>
                </c:pt>
                <c:pt idx="1155">
                  <c:v>1</c:v>
                </c:pt>
                <c:pt idx="1156">
                  <c:v>1</c:v>
                </c:pt>
                <c:pt idx="1157">
                  <c:v>1</c:v>
                </c:pt>
                <c:pt idx="1158">
                  <c:v>1</c:v>
                </c:pt>
                <c:pt idx="1159">
                  <c:v>1</c:v>
                </c:pt>
                <c:pt idx="1160">
                  <c:v>1</c:v>
                </c:pt>
                <c:pt idx="1161">
                  <c:v>1</c:v>
                </c:pt>
                <c:pt idx="1162">
                  <c:v>1</c:v>
                </c:pt>
                <c:pt idx="1163">
                  <c:v>1</c:v>
                </c:pt>
                <c:pt idx="1164">
                  <c:v>1</c:v>
                </c:pt>
                <c:pt idx="1165">
                  <c:v>1</c:v>
                </c:pt>
                <c:pt idx="1166">
                  <c:v>1</c:v>
                </c:pt>
                <c:pt idx="1167">
                  <c:v>1</c:v>
                </c:pt>
                <c:pt idx="1168">
                  <c:v>1</c:v>
                </c:pt>
                <c:pt idx="1169">
                  <c:v>1</c:v>
                </c:pt>
                <c:pt idx="1170">
                  <c:v>1</c:v>
                </c:pt>
                <c:pt idx="1171">
                  <c:v>1</c:v>
                </c:pt>
                <c:pt idx="1172">
                  <c:v>1</c:v>
                </c:pt>
                <c:pt idx="1173">
                  <c:v>1</c:v>
                </c:pt>
                <c:pt idx="1174">
                  <c:v>1</c:v>
                </c:pt>
                <c:pt idx="1175">
                  <c:v>1</c:v>
                </c:pt>
                <c:pt idx="1176">
                  <c:v>1</c:v>
                </c:pt>
                <c:pt idx="1177">
                  <c:v>1</c:v>
                </c:pt>
                <c:pt idx="1178">
                  <c:v>1</c:v>
                </c:pt>
                <c:pt idx="1179">
                  <c:v>1</c:v>
                </c:pt>
                <c:pt idx="1180">
                  <c:v>1</c:v>
                </c:pt>
                <c:pt idx="1181">
                  <c:v>1</c:v>
                </c:pt>
                <c:pt idx="1182">
                  <c:v>1</c:v>
                </c:pt>
                <c:pt idx="1183">
                  <c:v>1</c:v>
                </c:pt>
                <c:pt idx="1184">
                  <c:v>1</c:v>
                </c:pt>
                <c:pt idx="1185">
                  <c:v>1</c:v>
                </c:pt>
                <c:pt idx="1186">
                  <c:v>1</c:v>
                </c:pt>
                <c:pt idx="1187">
                  <c:v>1</c:v>
                </c:pt>
                <c:pt idx="1188">
                  <c:v>1</c:v>
                </c:pt>
                <c:pt idx="1189">
                  <c:v>1</c:v>
                </c:pt>
                <c:pt idx="1190">
                  <c:v>1</c:v>
                </c:pt>
                <c:pt idx="1191">
                  <c:v>1</c:v>
                </c:pt>
                <c:pt idx="1192">
                  <c:v>1</c:v>
                </c:pt>
                <c:pt idx="1193">
                  <c:v>1</c:v>
                </c:pt>
                <c:pt idx="1194">
                  <c:v>1</c:v>
                </c:pt>
                <c:pt idx="1195">
                  <c:v>1</c:v>
                </c:pt>
                <c:pt idx="1196">
                  <c:v>1</c:v>
                </c:pt>
                <c:pt idx="1197">
                  <c:v>1</c:v>
                </c:pt>
                <c:pt idx="1198">
                  <c:v>1</c:v>
                </c:pt>
                <c:pt idx="1199">
                  <c:v>1</c:v>
                </c:pt>
                <c:pt idx="1200">
                  <c:v>1</c:v>
                </c:pt>
                <c:pt idx="1201">
                  <c:v>1</c:v>
                </c:pt>
                <c:pt idx="1202">
                  <c:v>1</c:v>
                </c:pt>
                <c:pt idx="1203">
                  <c:v>1</c:v>
                </c:pt>
                <c:pt idx="1204">
                  <c:v>1</c:v>
                </c:pt>
                <c:pt idx="1205">
                  <c:v>1</c:v>
                </c:pt>
                <c:pt idx="1206">
                  <c:v>1</c:v>
                </c:pt>
                <c:pt idx="1207">
                  <c:v>1</c:v>
                </c:pt>
                <c:pt idx="1208">
                  <c:v>1</c:v>
                </c:pt>
                <c:pt idx="1209">
                  <c:v>1</c:v>
                </c:pt>
                <c:pt idx="1210">
                  <c:v>1</c:v>
                </c:pt>
                <c:pt idx="1211">
                  <c:v>1</c:v>
                </c:pt>
                <c:pt idx="1212">
                  <c:v>1</c:v>
                </c:pt>
                <c:pt idx="1213">
                  <c:v>1</c:v>
                </c:pt>
                <c:pt idx="1214">
                  <c:v>1</c:v>
                </c:pt>
                <c:pt idx="1215">
                  <c:v>1</c:v>
                </c:pt>
                <c:pt idx="1216">
                  <c:v>1</c:v>
                </c:pt>
                <c:pt idx="1217">
                  <c:v>1</c:v>
                </c:pt>
                <c:pt idx="1218">
                  <c:v>1</c:v>
                </c:pt>
                <c:pt idx="1219">
                  <c:v>1</c:v>
                </c:pt>
                <c:pt idx="1220">
                  <c:v>1</c:v>
                </c:pt>
                <c:pt idx="1221">
                  <c:v>1</c:v>
                </c:pt>
                <c:pt idx="1222">
                  <c:v>1</c:v>
                </c:pt>
                <c:pt idx="1223">
                  <c:v>1</c:v>
                </c:pt>
                <c:pt idx="1224">
                  <c:v>1</c:v>
                </c:pt>
                <c:pt idx="1225">
                  <c:v>1</c:v>
                </c:pt>
                <c:pt idx="1226">
                  <c:v>1</c:v>
                </c:pt>
                <c:pt idx="1227">
                  <c:v>1</c:v>
                </c:pt>
                <c:pt idx="1228">
                  <c:v>1</c:v>
                </c:pt>
                <c:pt idx="1229">
                  <c:v>1</c:v>
                </c:pt>
                <c:pt idx="1230">
                  <c:v>1</c:v>
                </c:pt>
                <c:pt idx="1231">
                  <c:v>1</c:v>
                </c:pt>
                <c:pt idx="1232">
                  <c:v>1</c:v>
                </c:pt>
                <c:pt idx="1233">
                  <c:v>1</c:v>
                </c:pt>
                <c:pt idx="1234">
                  <c:v>1</c:v>
                </c:pt>
                <c:pt idx="1235">
                  <c:v>1</c:v>
                </c:pt>
                <c:pt idx="1236">
                  <c:v>1</c:v>
                </c:pt>
                <c:pt idx="1237">
                  <c:v>1</c:v>
                </c:pt>
                <c:pt idx="1238">
                  <c:v>1</c:v>
                </c:pt>
                <c:pt idx="1239">
                  <c:v>1</c:v>
                </c:pt>
                <c:pt idx="1240">
                  <c:v>1</c:v>
                </c:pt>
                <c:pt idx="1241">
                  <c:v>1</c:v>
                </c:pt>
                <c:pt idx="1242">
                  <c:v>1</c:v>
                </c:pt>
                <c:pt idx="1243">
                  <c:v>1</c:v>
                </c:pt>
                <c:pt idx="1244">
                  <c:v>1</c:v>
                </c:pt>
                <c:pt idx="1245">
                  <c:v>1</c:v>
                </c:pt>
                <c:pt idx="1246">
                  <c:v>1</c:v>
                </c:pt>
                <c:pt idx="1247">
                  <c:v>1</c:v>
                </c:pt>
                <c:pt idx="1248">
                  <c:v>1</c:v>
                </c:pt>
                <c:pt idx="1249">
                  <c:v>1</c:v>
                </c:pt>
                <c:pt idx="1250">
                  <c:v>1</c:v>
                </c:pt>
                <c:pt idx="1251">
                  <c:v>1</c:v>
                </c:pt>
                <c:pt idx="1252">
                  <c:v>1</c:v>
                </c:pt>
                <c:pt idx="1253">
                  <c:v>1</c:v>
                </c:pt>
                <c:pt idx="1254">
                  <c:v>1</c:v>
                </c:pt>
                <c:pt idx="1255">
                  <c:v>1</c:v>
                </c:pt>
                <c:pt idx="1256">
                  <c:v>1</c:v>
                </c:pt>
                <c:pt idx="1257">
                  <c:v>1</c:v>
                </c:pt>
                <c:pt idx="1258">
                  <c:v>1</c:v>
                </c:pt>
                <c:pt idx="1259">
                  <c:v>1</c:v>
                </c:pt>
                <c:pt idx="1260">
                  <c:v>1</c:v>
                </c:pt>
                <c:pt idx="1261">
                  <c:v>1</c:v>
                </c:pt>
                <c:pt idx="1262">
                  <c:v>1</c:v>
                </c:pt>
                <c:pt idx="1263">
                  <c:v>1</c:v>
                </c:pt>
                <c:pt idx="1264">
                  <c:v>1</c:v>
                </c:pt>
                <c:pt idx="1265">
                  <c:v>1</c:v>
                </c:pt>
                <c:pt idx="1266">
                  <c:v>1</c:v>
                </c:pt>
                <c:pt idx="1267">
                  <c:v>1</c:v>
                </c:pt>
                <c:pt idx="1268">
                  <c:v>1</c:v>
                </c:pt>
                <c:pt idx="1269">
                  <c:v>1</c:v>
                </c:pt>
                <c:pt idx="1270">
                  <c:v>1</c:v>
                </c:pt>
                <c:pt idx="1271">
                  <c:v>1</c:v>
                </c:pt>
                <c:pt idx="1272">
                  <c:v>1</c:v>
                </c:pt>
                <c:pt idx="1273">
                  <c:v>1</c:v>
                </c:pt>
                <c:pt idx="1274">
                  <c:v>1</c:v>
                </c:pt>
                <c:pt idx="1275">
                  <c:v>1</c:v>
                </c:pt>
                <c:pt idx="1276">
                  <c:v>1</c:v>
                </c:pt>
                <c:pt idx="1277">
                  <c:v>1</c:v>
                </c:pt>
                <c:pt idx="1278">
                  <c:v>1</c:v>
                </c:pt>
                <c:pt idx="1279">
                  <c:v>1</c:v>
                </c:pt>
                <c:pt idx="1280">
                  <c:v>1</c:v>
                </c:pt>
                <c:pt idx="1281">
                  <c:v>1</c:v>
                </c:pt>
                <c:pt idx="1282">
                  <c:v>1</c:v>
                </c:pt>
                <c:pt idx="1283">
                  <c:v>1</c:v>
                </c:pt>
                <c:pt idx="1284">
                  <c:v>1</c:v>
                </c:pt>
                <c:pt idx="1285">
                  <c:v>1</c:v>
                </c:pt>
                <c:pt idx="1286">
                  <c:v>1</c:v>
                </c:pt>
                <c:pt idx="1287">
                  <c:v>1</c:v>
                </c:pt>
                <c:pt idx="1288">
                  <c:v>1</c:v>
                </c:pt>
                <c:pt idx="1289">
                  <c:v>1</c:v>
                </c:pt>
                <c:pt idx="1290">
                  <c:v>1</c:v>
                </c:pt>
                <c:pt idx="1291">
                  <c:v>1</c:v>
                </c:pt>
                <c:pt idx="1292">
                  <c:v>1</c:v>
                </c:pt>
                <c:pt idx="1293">
                  <c:v>1</c:v>
                </c:pt>
                <c:pt idx="1294">
                  <c:v>1</c:v>
                </c:pt>
                <c:pt idx="1295">
                  <c:v>1</c:v>
                </c:pt>
                <c:pt idx="1296">
                  <c:v>1</c:v>
                </c:pt>
                <c:pt idx="1297">
                  <c:v>1</c:v>
                </c:pt>
                <c:pt idx="1298">
                  <c:v>1</c:v>
                </c:pt>
                <c:pt idx="1299">
                  <c:v>1</c:v>
                </c:pt>
                <c:pt idx="1300">
                  <c:v>1</c:v>
                </c:pt>
                <c:pt idx="1301">
                  <c:v>1</c:v>
                </c:pt>
                <c:pt idx="1302">
                  <c:v>1</c:v>
                </c:pt>
                <c:pt idx="1303">
                  <c:v>1</c:v>
                </c:pt>
                <c:pt idx="1304">
                  <c:v>1</c:v>
                </c:pt>
                <c:pt idx="1305">
                  <c:v>1</c:v>
                </c:pt>
                <c:pt idx="1306">
                  <c:v>1</c:v>
                </c:pt>
                <c:pt idx="1307">
                  <c:v>1</c:v>
                </c:pt>
                <c:pt idx="1308">
                  <c:v>1</c:v>
                </c:pt>
                <c:pt idx="1309">
                  <c:v>1</c:v>
                </c:pt>
                <c:pt idx="1310">
                  <c:v>1</c:v>
                </c:pt>
                <c:pt idx="1311">
                  <c:v>1</c:v>
                </c:pt>
                <c:pt idx="1312">
                  <c:v>1</c:v>
                </c:pt>
                <c:pt idx="1313">
                  <c:v>1</c:v>
                </c:pt>
                <c:pt idx="1314">
                  <c:v>1</c:v>
                </c:pt>
                <c:pt idx="1315">
                  <c:v>1</c:v>
                </c:pt>
                <c:pt idx="1316">
                  <c:v>1</c:v>
                </c:pt>
                <c:pt idx="1317">
                  <c:v>1</c:v>
                </c:pt>
                <c:pt idx="1318">
                  <c:v>1</c:v>
                </c:pt>
                <c:pt idx="1319">
                  <c:v>1</c:v>
                </c:pt>
                <c:pt idx="1320">
                  <c:v>1</c:v>
                </c:pt>
                <c:pt idx="1321">
                  <c:v>1</c:v>
                </c:pt>
                <c:pt idx="1322">
                  <c:v>1</c:v>
                </c:pt>
                <c:pt idx="1323">
                  <c:v>1</c:v>
                </c:pt>
                <c:pt idx="1324">
                  <c:v>1</c:v>
                </c:pt>
                <c:pt idx="1325">
                  <c:v>1</c:v>
                </c:pt>
                <c:pt idx="1326">
                  <c:v>1</c:v>
                </c:pt>
                <c:pt idx="1327">
                  <c:v>1</c:v>
                </c:pt>
                <c:pt idx="1328">
                  <c:v>1</c:v>
                </c:pt>
                <c:pt idx="1329">
                  <c:v>1</c:v>
                </c:pt>
                <c:pt idx="1330">
                  <c:v>1</c:v>
                </c:pt>
                <c:pt idx="1331">
                  <c:v>1</c:v>
                </c:pt>
                <c:pt idx="1332">
                  <c:v>1</c:v>
                </c:pt>
                <c:pt idx="1333">
                  <c:v>1</c:v>
                </c:pt>
                <c:pt idx="1334">
                  <c:v>1</c:v>
                </c:pt>
                <c:pt idx="1335">
                  <c:v>1</c:v>
                </c:pt>
                <c:pt idx="1336">
                  <c:v>1</c:v>
                </c:pt>
                <c:pt idx="1337">
                  <c:v>1</c:v>
                </c:pt>
                <c:pt idx="1338">
                  <c:v>1</c:v>
                </c:pt>
                <c:pt idx="1339">
                  <c:v>1</c:v>
                </c:pt>
                <c:pt idx="1340">
                  <c:v>1</c:v>
                </c:pt>
                <c:pt idx="1341">
                  <c:v>1</c:v>
                </c:pt>
                <c:pt idx="1342">
                  <c:v>1</c:v>
                </c:pt>
                <c:pt idx="1343">
                  <c:v>1</c:v>
                </c:pt>
                <c:pt idx="1344">
                  <c:v>1</c:v>
                </c:pt>
                <c:pt idx="1345">
                  <c:v>1</c:v>
                </c:pt>
                <c:pt idx="1346">
                  <c:v>1</c:v>
                </c:pt>
                <c:pt idx="1347">
                  <c:v>1</c:v>
                </c:pt>
                <c:pt idx="1348">
                  <c:v>1</c:v>
                </c:pt>
                <c:pt idx="1349">
                  <c:v>1</c:v>
                </c:pt>
                <c:pt idx="1350">
                  <c:v>1</c:v>
                </c:pt>
                <c:pt idx="1351">
                  <c:v>1</c:v>
                </c:pt>
                <c:pt idx="1352">
                  <c:v>1</c:v>
                </c:pt>
                <c:pt idx="1353">
                  <c:v>1</c:v>
                </c:pt>
                <c:pt idx="1354">
                  <c:v>1</c:v>
                </c:pt>
                <c:pt idx="1355">
                  <c:v>1</c:v>
                </c:pt>
                <c:pt idx="1356">
                  <c:v>1</c:v>
                </c:pt>
                <c:pt idx="1357">
                  <c:v>1</c:v>
                </c:pt>
                <c:pt idx="1358">
                  <c:v>1</c:v>
                </c:pt>
                <c:pt idx="1359">
                  <c:v>1</c:v>
                </c:pt>
                <c:pt idx="1360">
                  <c:v>1</c:v>
                </c:pt>
                <c:pt idx="1361">
                  <c:v>1</c:v>
                </c:pt>
                <c:pt idx="1362">
                  <c:v>1</c:v>
                </c:pt>
                <c:pt idx="1363">
                  <c:v>1</c:v>
                </c:pt>
                <c:pt idx="1364">
                  <c:v>1</c:v>
                </c:pt>
                <c:pt idx="1365">
                  <c:v>1</c:v>
                </c:pt>
                <c:pt idx="1366">
                  <c:v>1</c:v>
                </c:pt>
                <c:pt idx="1367">
                  <c:v>1</c:v>
                </c:pt>
                <c:pt idx="1368">
                  <c:v>1</c:v>
                </c:pt>
                <c:pt idx="1369">
                  <c:v>1</c:v>
                </c:pt>
                <c:pt idx="1370">
                  <c:v>1</c:v>
                </c:pt>
                <c:pt idx="1371">
                  <c:v>1</c:v>
                </c:pt>
                <c:pt idx="1372">
                  <c:v>1</c:v>
                </c:pt>
                <c:pt idx="1373">
                  <c:v>1</c:v>
                </c:pt>
                <c:pt idx="1374">
                  <c:v>1</c:v>
                </c:pt>
                <c:pt idx="1375">
                  <c:v>1</c:v>
                </c:pt>
                <c:pt idx="1376">
                  <c:v>1</c:v>
                </c:pt>
                <c:pt idx="1377">
                  <c:v>1</c:v>
                </c:pt>
                <c:pt idx="1378">
                  <c:v>1</c:v>
                </c:pt>
                <c:pt idx="1379">
                  <c:v>1</c:v>
                </c:pt>
                <c:pt idx="1380">
                  <c:v>1</c:v>
                </c:pt>
                <c:pt idx="1381">
                  <c:v>1</c:v>
                </c:pt>
                <c:pt idx="1382">
                  <c:v>1</c:v>
                </c:pt>
                <c:pt idx="1383">
                  <c:v>1</c:v>
                </c:pt>
                <c:pt idx="1384">
                  <c:v>1</c:v>
                </c:pt>
                <c:pt idx="1385">
                  <c:v>1</c:v>
                </c:pt>
                <c:pt idx="1386">
                  <c:v>1</c:v>
                </c:pt>
                <c:pt idx="1387">
                  <c:v>1</c:v>
                </c:pt>
                <c:pt idx="1388">
                  <c:v>1</c:v>
                </c:pt>
                <c:pt idx="1389">
                  <c:v>1</c:v>
                </c:pt>
                <c:pt idx="1390">
                  <c:v>1</c:v>
                </c:pt>
                <c:pt idx="1391">
                  <c:v>1</c:v>
                </c:pt>
                <c:pt idx="1392">
                  <c:v>1</c:v>
                </c:pt>
                <c:pt idx="1393">
                  <c:v>1</c:v>
                </c:pt>
                <c:pt idx="1394">
                  <c:v>1</c:v>
                </c:pt>
                <c:pt idx="1395">
                  <c:v>1</c:v>
                </c:pt>
                <c:pt idx="1396">
                  <c:v>1</c:v>
                </c:pt>
                <c:pt idx="1397">
                  <c:v>1</c:v>
                </c:pt>
                <c:pt idx="1398">
                  <c:v>1</c:v>
                </c:pt>
                <c:pt idx="1399">
                  <c:v>1</c:v>
                </c:pt>
                <c:pt idx="1400">
                  <c:v>1</c:v>
                </c:pt>
                <c:pt idx="1401">
                  <c:v>1</c:v>
                </c:pt>
                <c:pt idx="1402">
                  <c:v>1</c:v>
                </c:pt>
                <c:pt idx="1403">
                  <c:v>1</c:v>
                </c:pt>
                <c:pt idx="1404">
                  <c:v>1</c:v>
                </c:pt>
                <c:pt idx="1405">
                  <c:v>1</c:v>
                </c:pt>
                <c:pt idx="1406">
                  <c:v>1</c:v>
                </c:pt>
                <c:pt idx="1407">
                  <c:v>1</c:v>
                </c:pt>
                <c:pt idx="1408">
                  <c:v>1</c:v>
                </c:pt>
                <c:pt idx="1409">
                  <c:v>1</c:v>
                </c:pt>
                <c:pt idx="1410">
                  <c:v>1</c:v>
                </c:pt>
                <c:pt idx="1411">
                  <c:v>1</c:v>
                </c:pt>
                <c:pt idx="1412">
                  <c:v>1</c:v>
                </c:pt>
                <c:pt idx="1413">
                  <c:v>1</c:v>
                </c:pt>
                <c:pt idx="1414">
                  <c:v>1</c:v>
                </c:pt>
                <c:pt idx="1415">
                  <c:v>1</c:v>
                </c:pt>
                <c:pt idx="1416">
                  <c:v>1</c:v>
                </c:pt>
                <c:pt idx="1417">
                  <c:v>1</c:v>
                </c:pt>
                <c:pt idx="1418">
                  <c:v>1</c:v>
                </c:pt>
                <c:pt idx="1419">
                  <c:v>1</c:v>
                </c:pt>
                <c:pt idx="1420">
                  <c:v>1</c:v>
                </c:pt>
                <c:pt idx="1421">
                  <c:v>1</c:v>
                </c:pt>
                <c:pt idx="1422">
                  <c:v>1</c:v>
                </c:pt>
                <c:pt idx="1423">
                  <c:v>1</c:v>
                </c:pt>
                <c:pt idx="1424">
                  <c:v>1</c:v>
                </c:pt>
                <c:pt idx="1425">
                  <c:v>1</c:v>
                </c:pt>
                <c:pt idx="1426">
                  <c:v>1</c:v>
                </c:pt>
                <c:pt idx="1427">
                  <c:v>1</c:v>
                </c:pt>
                <c:pt idx="1428">
                  <c:v>1</c:v>
                </c:pt>
                <c:pt idx="1429">
                  <c:v>1</c:v>
                </c:pt>
                <c:pt idx="1430">
                  <c:v>1</c:v>
                </c:pt>
                <c:pt idx="1431">
                  <c:v>1</c:v>
                </c:pt>
                <c:pt idx="1432">
                  <c:v>1</c:v>
                </c:pt>
                <c:pt idx="1433">
                  <c:v>1</c:v>
                </c:pt>
                <c:pt idx="1434">
                  <c:v>1</c:v>
                </c:pt>
                <c:pt idx="1435">
                  <c:v>1</c:v>
                </c:pt>
                <c:pt idx="1436">
                  <c:v>1</c:v>
                </c:pt>
                <c:pt idx="1437">
                  <c:v>1</c:v>
                </c:pt>
                <c:pt idx="1438">
                  <c:v>1</c:v>
                </c:pt>
                <c:pt idx="1439">
                  <c:v>1</c:v>
                </c:pt>
                <c:pt idx="1440">
                  <c:v>1</c:v>
                </c:pt>
                <c:pt idx="1441">
                  <c:v>1</c:v>
                </c:pt>
                <c:pt idx="1442">
                  <c:v>1</c:v>
                </c:pt>
                <c:pt idx="1443">
                  <c:v>1</c:v>
                </c:pt>
                <c:pt idx="1444">
                  <c:v>1</c:v>
                </c:pt>
                <c:pt idx="1445">
                  <c:v>1</c:v>
                </c:pt>
                <c:pt idx="1446">
                  <c:v>1</c:v>
                </c:pt>
                <c:pt idx="1447">
                  <c:v>1</c:v>
                </c:pt>
                <c:pt idx="1448">
                  <c:v>1</c:v>
                </c:pt>
                <c:pt idx="1449">
                  <c:v>1</c:v>
                </c:pt>
                <c:pt idx="1450">
                  <c:v>1</c:v>
                </c:pt>
                <c:pt idx="1451">
                  <c:v>1</c:v>
                </c:pt>
                <c:pt idx="1452">
                  <c:v>1</c:v>
                </c:pt>
                <c:pt idx="1453">
                  <c:v>1</c:v>
                </c:pt>
                <c:pt idx="1454">
                  <c:v>1</c:v>
                </c:pt>
                <c:pt idx="1455">
                  <c:v>1</c:v>
                </c:pt>
                <c:pt idx="1456">
                  <c:v>1</c:v>
                </c:pt>
                <c:pt idx="1457">
                  <c:v>1</c:v>
                </c:pt>
                <c:pt idx="1458">
                  <c:v>1</c:v>
                </c:pt>
                <c:pt idx="1459">
                  <c:v>1</c:v>
                </c:pt>
                <c:pt idx="1460">
                  <c:v>1</c:v>
                </c:pt>
                <c:pt idx="1461">
                  <c:v>1</c:v>
                </c:pt>
                <c:pt idx="1462">
                  <c:v>1</c:v>
                </c:pt>
                <c:pt idx="1463">
                  <c:v>1</c:v>
                </c:pt>
                <c:pt idx="1464">
                  <c:v>1</c:v>
                </c:pt>
                <c:pt idx="1465">
                  <c:v>1</c:v>
                </c:pt>
                <c:pt idx="1466">
                  <c:v>1</c:v>
                </c:pt>
                <c:pt idx="1467">
                  <c:v>1</c:v>
                </c:pt>
                <c:pt idx="1468">
                  <c:v>1</c:v>
                </c:pt>
                <c:pt idx="1469">
                  <c:v>1</c:v>
                </c:pt>
                <c:pt idx="1470">
                  <c:v>1</c:v>
                </c:pt>
                <c:pt idx="1471">
                  <c:v>1</c:v>
                </c:pt>
                <c:pt idx="1472">
                  <c:v>1</c:v>
                </c:pt>
                <c:pt idx="1473">
                  <c:v>1</c:v>
                </c:pt>
                <c:pt idx="1474">
                  <c:v>1</c:v>
                </c:pt>
                <c:pt idx="1475">
                  <c:v>1</c:v>
                </c:pt>
                <c:pt idx="1476">
                  <c:v>1</c:v>
                </c:pt>
                <c:pt idx="1477">
                  <c:v>1</c:v>
                </c:pt>
                <c:pt idx="1478">
                  <c:v>1</c:v>
                </c:pt>
                <c:pt idx="1479">
                  <c:v>1</c:v>
                </c:pt>
                <c:pt idx="1480">
                  <c:v>1</c:v>
                </c:pt>
                <c:pt idx="1481">
                  <c:v>1</c:v>
                </c:pt>
                <c:pt idx="1482">
                  <c:v>1</c:v>
                </c:pt>
                <c:pt idx="1483">
                  <c:v>1</c:v>
                </c:pt>
                <c:pt idx="1484">
                  <c:v>1</c:v>
                </c:pt>
                <c:pt idx="1485">
                  <c:v>1</c:v>
                </c:pt>
                <c:pt idx="1486">
                  <c:v>1</c:v>
                </c:pt>
                <c:pt idx="1487">
                  <c:v>1</c:v>
                </c:pt>
                <c:pt idx="1488">
                  <c:v>1</c:v>
                </c:pt>
                <c:pt idx="1489">
                  <c:v>1</c:v>
                </c:pt>
                <c:pt idx="1490">
                  <c:v>1</c:v>
                </c:pt>
                <c:pt idx="1491">
                  <c:v>1</c:v>
                </c:pt>
                <c:pt idx="1492">
                  <c:v>1</c:v>
                </c:pt>
                <c:pt idx="1493">
                  <c:v>1</c:v>
                </c:pt>
                <c:pt idx="1494">
                  <c:v>1</c:v>
                </c:pt>
                <c:pt idx="1495">
                  <c:v>1</c:v>
                </c:pt>
                <c:pt idx="1496">
                  <c:v>1</c:v>
                </c:pt>
                <c:pt idx="1497">
                  <c:v>1</c:v>
                </c:pt>
                <c:pt idx="1498">
                  <c:v>1</c:v>
                </c:pt>
                <c:pt idx="1499">
                  <c:v>1</c:v>
                </c:pt>
                <c:pt idx="1500">
                  <c:v>1</c:v>
                </c:pt>
                <c:pt idx="1501">
                  <c:v>1</c:v>
                </c:pt>
                <c:pt idx="1502">
                  <c:v>1</c:v>
                </c:pt>
                <c:pt idx="1503">
                  <c:v>1</c:v>
                </c:pt>
                <c:pt idx="1504">
                  <c:v>1</c:v>
                </c:pt>
                <c:pt idx="1505">
                  <c:v>1</c:v>
                </c:pt>
                <c:pt idx="1506">
                  <c:v>1</c:v>
                </c:pt>
                <c:pt idx="1507">
                  <c:v>1</c:v>
                </c:pt>
                <c:pt idx="1508">
                  <c:v>1</c:v>
                </c:pt>
                <c:pt idx="1509">
                  <c:v>1</c:v>
                </c:pt>
                <c:pt idx="1510">
                  <c:v>1</c:v>
                </c:pt>
                <c:pt idx="1511">
                  <c:v>1</c:v>
                </c:pt>
                <c:pt idx="1512">
                  <c:v>1</c:v>
                </c:pt>
                <c:pt idx="1513">
                  <c:v>1</c:v>
                </c:pt>
                <c:pt idx="1514">
                  <c:v>1</c:v>
                </c:pt>
                <c:pt idx="1515">
                  <c:v>1</c:v>
                </c:pt>
                <c:pt idx="1516">
                  <c:v>1</c:v>
                </c:pt>
                <c:pt idx="1517">
                  <c:v>1</c:v>
                </c:pt>
                <c:pt idx="1518">
                  <c:v>1</c:v>
                </c:pt>
                <c:pt idx="1519">
                  <c:v>1</c:v>
                </c:pt>
                <c:pt idx="1520">
                  <c:v>1</c:v>
                </c:pt>
                <c:pt idx="1521">
                  <c:v>1</c:v>
                </c:pt>
                <c:pt idx="1522">
                  <c:v>1</c:v>
                </c:pt>
                <c:pt idx="1523">
                  <c:v>1</c:v>
                </c:pt>
                <c:pt idx="1524">
                  <c:v>1</c:v>
                </c:pt>
                <c:pt idx="1525">
                  <c:v>1</c:v>
                </c:pt>
                <c:pt idx="1526">
                  <c:v>1</c:v>
                </c:pt>
                <c:pt idx="1527">
                  <c:v>1</c:v>
                </c:pt>
                <c:pt idx="1528">
                  <c:v>1</c:v>
                </c:pt>
                <c:pt idx="1529">
                  <c:v>1</c:v>
                </c:pt>
                <c:pt idx="1530">
                  <c:v>1</c:v>
                </c:pt>
                <c:pt idx="1531">
                  <c:v>1</c:v>
                </c:pt>
                <c:pt idx="1532">
                  <c:v>1</c:v>
                </c:pt>
                <c:pt idx="1533">
                  <c:v>1</c:v>
                </c:pt>
                <c:pt idx="1534">
                  <c:v>1</c:v>
                </c:pt>
                <c:pt idx="1535">
                  <c:v>1</c:v>
                </c:pt>
                <c:pt idx="1536">
                  <c:v>1</c:v>
                </c:pt>
                <c:pt idx="1537">
                  <c:v>1</c:v>
                </c:pt>
                <c:pt idx="1538">
                  <c:v>1</c:v>
                </c:pt>
                <c:pt idx="1539">
                  <c:v>1</c:v>
                </c:pt>
                <c:pt idx="1540">
                  <c:v>1</c:v>
                </c:pt>
                <c:pt idx="1541">
                  <c:v>1</c:v>
                </c:pt>
                <c:pt idx="1542">
                  <c:v>1</c:v>
                </c:pt>
                <c:pt idx="1543">
                  <c:v>1</c:v>
                </c:pt>
                <c:pt idx="1544">
                  <c:v>1</c:v>
                </c:pt>
                <c:pt idx="1545">
                  <c:v>1</c:v>
                </c:pt>
                <c:pt idx="1546">
                  <c:v>1</c:v>
                </c:pt>
                <c:pt idx="1547">
                  <c:v>1</c:v>
                </c:pt>
                <c:pt idx="1548">
                  <c:v>1</c:v>
                </c:pt>
                <c:pt idx="1549">
                  <c:v>1</c:v>
                </c:pt>
                <c:pt idx="1550">
                  <c:v>1</c:v>
                </c:pt>
                <c:pt idx="1551">
                  <c:v>1</c:v>
                </c:pt>
                <c:pt idx="1552">
                  <c:v>1</c:v>
                </c:pt>
                <c:pt idx="1553">
                  <c:v>1</c:v>
                </c:pt>
                <c:pt idx="1554">
                  <c:v>1</c:v>
                </c:pt>
                <c:pt idx="1555">
                  <c:v>1</c:v>
                </c:pt>
                <c:pt idx="1556">
                  <c:v>1</c:v>
                </c:pt>
                <c:pt idx="1557">
                  <c:v>1</c:v>
                </c:pt>
                <c:pt idx="1558">
                  <c:v>1</c:v>
                </c:pt>
                <c:pt idx="1559">
                  <c:v>1</c:v>
                </c:pt>
                <c:pt idx="1560">
                  <c:v>1</c:v>
                </c:pt>
                <c:pt idx="1561">
                  <c:v>1</c:v>
                </c:pt>
                <c:pt idx="1562">
                  <c:v>1</c:v>
                </c:pt>
                <c:pt idx="1563">
                  <c:v>1</c:v>
                </c:pt>
                <c:pt idx="1564">
                  <c:v>1</c:v>
                </c:pt>
                <c:pt idx="1565">
                  <c:v>1</c:v>
                </c:pt>
                <c:pt idx="1566">
                  <c:v>1</c:v>
                </c:pt>
                <c:pt idx="1567">
                  <c:v>1</c:v>
                </c:pt>
                <c:pt idx="1568">
                  <c:v>1</c:v>
                </c:pt>
                <c:pt idx="1569">
                  <c:v>1</c:v>
                </c:pt>
                <c:pt idx="1570">
                  <c:v>1</c:v>
                </c:pt>
                <c:pt idx="1571">
                  <c:v>1</c:v>
                </c:pt>
                <c:pt idx="1572">
                  <c:v>1</c:v>
                </c:pt>
                <c:pt idx="1573">
                  <c:v>1</c:v>
                </c:pt>
                <c:pt idx="1574">
                  <c:v>1</c:v>
                </c:pt>
                <c:pt idx="1575">
                  <c:v>1</c:v>
                </c:pt>
                <c:pt idx="1576">
                  <c:v>1</c:v>
                </c:pt>
                <c:pt idx="1577">
                  <c:v>1</c:v>
                </c:pt>
                <c:pt idx="1578">
                  <c:v>1</c:v>
                </c:pt>
                <c:pt idx="1579">
                  <c:v>1</c:v>
                </c:pt>
                <c:pt idx="1580">
                  <c:v>1</c:v>
                </c:pt>
                <c:pt idx="1581">
                  <c:v>1</c:v>
                </c:pt>
                <c:pt idx="1582">
                  <c:v>1</c:v>
                </c:pt>
                <c:pt idx="1583">
                  <c:v>1</c:v>
                </c:pt>
                <c:pt idx="1584">
                  <c:v>1</c:v>
                </c:pt>
                <c:pt idx="1585">
                  <c:v>1</c:v>
                </c:pt>
                <c:pt idx="1586">
                  <c:v>1</c:v>
                </c:pt>
                <c:pt idx="1587">
                  <c:v>1</c:v>
                </c:pt>
                <c:pt idx="1588">
                  <c:v>1</c:v>
                </c:pt>
                <c:pt idx="1589">
                  <c:v>1</c:v>
                </c:pt>
                <c:pt idx="1590">
                  <c:v>1</c:v>
                </c:pt>
                <c:pt idx="1591">
                  <c:v>1</c:v>
                </c:pt>
                <c:pt idx="1592">
                  <c:v>1</c:v>
                </c:pt>
                <c:pt idx="1593">
                  <c:v>1</c:v>
                </c:pt>
                <c:pt idx="1594">
                  <c:v>1</c:v>
                </c:pt>
                <c:pt idx="1595">
                  <c:v>1</c:v>
                </c:pt>
                <c:pt idx="1596">
                  <c:v>1</c:v>
                </c:pt>
                <c:pt idx="1597">
                  <c:v>1</c:v>
                </c:pt>
                <c:pt idx="1598">
                  <c:v>1</c:v>
                </c:pt>
                <c:pt idx="1599">
                  <c:v>1</c:v>
                </c:pt>
                <c:pt idx="1600">
                  <c:v>1</c:v>
                </c:pt>
                <c:pt idx="1601">
                  <c:v>1</c:v>
                </c:pt>
                <c:pt idx="1602">
                  <c:v>1</c:v>
                </c:pt>
                <c:pt idx="1603">
                  <c:v>1</c:v>
                </c:pt>
                <c:pt idx="1604">
                  <c:v>1</c:v>
                </c:pt>
                <c:pt idx="1605">
                  <c:v>1</c:v>
                </c:pt>
                <c:pt idx="1606">
                  <c:v>1</c:v>
                </c:pt>
                <c:pt idx="1607">
                  <c:v>1</c:v>
                </c:pt>
                <c:pt idx="1608">
                  <c:v>1</c:v>
                </c:pt>
                <c:pt idx="1609">
                  <c:v>1</c:v>
                </c:pt>
                <c:pt idx="1610">
                  <c:v>1</c:v>
                </c:pt>
                <c:pt idx="1611">
                  <c:v>1</c:v>
                </c:pt>
                <c:pt idx="1612">
                  <c:v>1</c:v>
                </c:pt>
                <c:pt idx="1613">
                  <c:v>1</c:v>
                </c:pt>
                <c:pt idx="1614">
                  <c:v>1</c:v>
                </c:pt>
                <c:pt idx="1615">
                  <c:v>1</c:v>
                </c:pt>
                <c:pt idx="1616">
                  <c:v>1</c:v>
                </c:pt>
                <c:pt idx="1617">
                  <c:v>1</c:v>
                </c:pt>
                <c:pt idx="1618">
                  <c:v>1</c:v>
                </c:pt>
                <c:pt idx="1619">
                  <c:v>1</c:v>
                </c:pt>
                <c:pt idx="1620">
                  <c:v>1</c:v>
                </c:pt>
                <c:pt idx="1621">
                  <c:v>1</c:v>
                </c:pt>
                <c:pt idx="1622">
                  <c:v>1</c:v>
                </c:pt>
                <c:pt idx="1623">
                  <c:v>1</c:v>
                </c:pt>
                <c:pt idx="1624">
                  <c:v>1</c:v>
                </c:pt>
                <c:pt idx="1625">
                  <c:v>1</c:v>
                </c:pt>
                <c:pt idx="1626">
                  <c:v>1</c:v>
                </c:pt>
                <c:pt idx="1627">
                  <c:v>1</c:v>
                </c:pt>
                <c:pt idx="1628">
                  <c:v>1</c:v>
                </c:pt>
                <c:pt idx="1629">
                  <c:v>1</c:v>
                </c:pt>
                <c:pt idx="1630">
                  <c:v>1</c:v>
                </c:pt>
                <c:pt idx="1631">
                  <c:v>1</c:v>
                </c:pt>
                <c:pt idx="1632">
                  <c:v>1</c:v>
                </c:pt>
                <c:pt idx="1633">
                  <c:v>1</c:v>
                </c:pt>
                <c:pt idx="1634">
                  <c:v>1</c:v>
                </c:pt>
                <c:pt idx="1635">
                  <c:v>1</c:v>
                </c:pt>
                <c:pt idx="1636">
                  <c:v>1</c:v>
                </c:pt>
                <c:pt idx="1637">
                  <c:v>1</c:v>
                </c:pt>
                <c:pt idx="1638">
                  <c:v>1</c:v>
                </c:pt>
                <c:pt idx="1639">
                  <c:v>1</c:v>
                </c:pt>
                <c:pt idx="1640">
                  <c:v>1</c:v>
                </c:pt>
                <c:pt idx="1641">
                  <c:v>1</c:v>
                </c:pt>
                <c:pt idx="1642">
                  <c:v>1</c:v>
                </c:pt>
                <c:pt idx="1643">
                  <c:v>1</c:v>
                </c:pt>
                <c:pt idx="1644">
                  <c:v>1</c:v>
                </c:pt>
                <c:pt idx="1645">
                  <c:v>1</c:v>
                </c:pt>
                <c:pt idx="1646">
                  <c:v>1</c:v>
                </c:pt>
                <c:pt idx="1647">
                  <c:v>1</c:v>
                </c:pt>
                <c:pt idx="1648">
                  <c:v>1</c:v>
                </c:pt>
                <c:pt idx="1649">
                  <c:v>1</c:v>
                </c:pt>
                <c:pt idx="1650">
                  <c:v>1</c:v>
                </c:pt>
                <c:pt idx="1651">
                  <c:v>1</c:v>
                </c:pt>
                <c:pt idx="1652">
                  <c:v>1</c:v>
                </c:pt>
                <c:pt idx="1653">
                  <c:v>1</c:v>
                </c:pt>
                <c:pt idx="1654">
                  <c:v>1</c:v>
                </c:pt>
                <c:pt idx="1655">
                  <c:v>1</c:v>
                </c:pt>
                <c:pt idx="1656">
                  <c:v>1</c:v>
                </c:pt>
                <c:pt idx="1657">
                  <c:v>1</c:v>
                </c:pt>
                <c:pt idx="1658">
                  <c:v>1</c:v>
                </c:pt>
                <c:pt idx="1659">
                  <c:v>1</c:v>
                </c:pt>
                <c:pt idx="1660">
                  <c:v>1</c:v>
                </c:pt>
                <c:pt idx="1661">
                  <c:v>1</c:v>
                </c:pt>
                <c:pt idx="1662">
                  <c:v>1</c:v>
                </c:pt>
                <c:pt idx="1663">
                  <c:v>1</c:v>
                </c:pt>
                <c:pt idx="1664">
                  <c:v>1</c:v>
                </c:pt>
                <c:pt idx="1665">
                  <c:v>1</c:v>
                </c:pt>
                <c:pt idx="1666">
                  <c:v>1</c:v>
                </c:pt>
                <c:pt idx="1667">
                  <c:v>1</c:v>
                </c:pt>
                <c:pt idx="1668">
                  <c:v>1</c:v>
                </c:pt>
                <c:pt idx="1669">
                  <c:v>1</c:v>
                </c:pt>
                <c:pt idx="1670">
                  <c:v>1</c:v>
                </c:pt>
                <c:pt idx="1671">
                  <c:v>1</c:v>
                </c:pt>
                <c:pt idx="1672">
                  <c:v>1</c:v>
                </c:pt>
                <c:pt idx="1673">
                  <c:v>1</c:v>
                </c:pt>
                <c:pt idx="1674">
                  <c:v>1</c:v>
                </c:pt>
                <c:pt idx="1675">
                  <c:v>1</c:v>
                </c:pt>
                <c:pt idx="1676">
                  <c:v>1</c:v>
                </c:pt>
                <c:pt idx="1677">
                  <c:v>1</c:v>
                </c:pt>
                <c:pt idx="1678">
                  <c:v>1</c:v>
                </c:pt>
                <c:pt idx="1679">
                  <c:v>1</c:v>
                </c:pt>
                <c:pt idx="1680">
                  <c:v>1</c:v>
                </c:pt>
                <c:pt idx="1681">
                  <c:v>1</c:v>
                </c:pt>
                <c:pt idx="1682">
                  <c:v>1</c:v>
                </c:pt>
                <c:pt idx="1683">
                  <c:v>1</c:v>
                </c:pt>
                <c:pt idx="1684">
                  <c:v>1</c:v>
                </c:pt>
                <c:pt idx="1685">
                  <c:v>1</c:v>
                </c:pt>
                <c:pt idx="1686">
                  <c:v>1</c:v>
                </c:pt>
                <c:pt idx="1687">
                  <c:v>1</c:v>
                </c:pt>
                <c:pt idx="1688">
                  <c:v>1</c:v>
                </c:pt>
                <c:pt idx="1689">
                  <c:v>1</c:v>
                </c:pt>
                <c:pt idx="1690">
                  <c:v>1</c:v>
                </c:pt>
                <c:pt idx="1691">
                  <c:v>1</c:v>
                </c:pt>
                <c:pt idx="1692">
                  <c:v>1</c:v>
                </c:pt>
                <c:pt idx="1693">
                  <c:v>1</c:v>
                </c:pt>
                <c:pt idx="1694">
                  <c:v>1</c:v>
                </c:pt>
                <c:pt idx="1695">
                  <c:v>1</c:v>
                </c:pt>
                <c:pt idx="1696">
                  <c:v>1</c:v>
                </c:pt>
                <c:pt idx="1697">
                  <c:v>1</c:v>
                </c:pt>
                <c:pt idx="1698">
                  <c:v>1</c:v>
                </c:pt>
                <c:pt idx="1699">
                  <c:v>1</c:v>
                </c:pt>
                <c:pt idx="1700">
                  <c:v>1</c:v>
                </c:pt>
                <c:pt idx="1701">
                  <c:v>1</c:v>
                </c:pt>
                <c:pt idx="1702">
                  <c:v>1</c:v>
                </c:pt>
                <c:pt idx="1703">
                  <c:v>1</c:v>
                </c:pt>
                <c:pt idx="1704">
                  <c:v>1</c:v>
                </c:pt>
                <c:pt idx="1705">
                  <c:v>1</c:v>
                </c:pt>
                <c:pt idx="1706">
                  <c:v>1</c:v>
                </c:pt>
                <c:pt idx="1707">
                  <c:v>1</c:v>
                </c:pt>
                <c:pt idx="1708">
                  <c:v>1</c:v>
                </c:pt>
                <c:pt idx="1709">
                  <c:v>1</c:v>
                </c:pt>
                <c:pt idx="1710">
                  <c:v>1</c:v>
                </c:pt>
                <c:pt idx="1711">
                  <c:v>1</c:v>
                </c:pt>
                <c:pt idx="1712">
                  <c:v>1</c:v>
                </c:pt>
                <c:pt idx="1713">
                  <c:v>1</c:v>
                </c:pt>
                <c:pt idx="1714">
                  <c:v>1</c:v>
                </c:pt>
                <c:pt idx="1715">
                  <c:v>1</c:v>
                </c:pt>
                <c:pt idx="1716">
                  <c:v>1</c:v>
                </c:pt>
                <c:pt idx="1717">
                  <c:v>1</c:v>
                </c:pt>
                <c:pt idx="1718">
                  <c:v>1</c:v>
                </c:pt>
                <c:pt idx="1719">
                  <c:v>1</c:v>
                </c:pt>
                <c:pt idx="1720">
                  <c:v>1</c:v>
                </c:pt>
                <c:pt idx="1721">
                  <c:v>1</c:v>
                </c:pt>
                <c:pt idx="1722">
                  <c:v>1</c:v>
                </c:pt>
                <c:pt idx="1723">
                  <c:v>1</c:v>
                </c:pt>
                <c:pt idx="1724">
                  <c:v>1</c:v>
                </c:pt>
                <c:pt idx="1725">
                  <c:v>1</c:v>
                </c:pt>
                <c:pt idx="1726">
                  <c:v>1</c:v>
                </c:pt>
                <c:pt idx="1727">
                  <c:v>1</c:v>
                </c:pt>
                <c:pt idx="1728">
                  <c:v>1</c:v>
                </c:pt>
                <c:pt idx="1729">
                  <c:v>1</c:v>
                </c:pt>
                <c:pt idx="1730">
                  <c:v>1</c:v>
                </c:pt>
                <c:pt idx="1731">
                  <c:v>1</c:v>
                </c:pt>
                <c:pt idx="1732">
                  <c:v>1</c:v>
                </c:pt>
                <c:pt idx="1733">
                  <c:v>1</c:v>
                </c:pt>
                <c:pt idx="1734">
                  <c:v>1</c:v>
                </c:pt>
                <c:pt idx="1735">
                  <c:v>1</c:v>
                </c:pt>
                <c:pt idx="1736">
                  <c:v>1</c:v>
                </c:pt>
                <c:pt idx="1737">
                  <c:v>1</c:v>
                </c:pt>
                <c:pt idx="1738">
                  <c:v>1</c:v>
                </c:pt>
                <c:pt idx="1739">
                  <c:v>1</c:v>
                </c:pt>
                <c:pt idx="1740">
                  <c:v>1</c:v>
                </c:pt>
                <c:pt idx="1741">
                  <c:v>1</c:v>
                </c:pt>
                <c:pt idx="1742">
                  <c:v>1</c:v>
                </c:pt>
                <c:pt idx="1743">
                  <c:v>1</c:v>
                </c:pt>
                <c:pt idx="1744">
                  <c:v>1</c:v>
                </c:pt>
                <c:pt idx="1745">
                  <c:v>1</c:v>
                </c:pt>
                <c:pt idx="1746">
                  <c:v>1</c:v>
                </c:pt>
                <c:pt idx="1747">
                  <c:v>1</c:v>
                </c:pt>
                <c:pt idx="1748">
                  <c:v>1</c:v>
                </c:pt>
                <c:pt idx="1749">
                  <c:v>1</c:v>
                </c:pt>
                <c:pt idx="1750">
                  <c:v>1</c:v>
                </c:pt>
                <c:pt idx="1751">
                  <c:v>1</c:v>
                </c:pt>
                <c:pt idx="1752">
                  <c:v>1</c:v>
                </c:pt>
                <c:pt idx="1753">
                  <c:v>1</c:v>
                </c:pt>
                <c:pt idx="1754">
                  <c:v>1</c:v>
                </c:pt>
                <c:pt idx="1755">
                  <c:v>1</c:v>
                </c:pt>
                <c:pt idx="1756">
                  <c:v>1</c:v>
                </c:pt>
                <c:pt idx="1757">
                  <c:v>1</c:v>
                </c:pt>
                <c:pt idx="1758">
                  <c:v>1</c:v>
                </c:pt>
                <c:pt idx="1759">
                  <c:v>1</c:v>
                </c:pt>
                <c:pt idx="1760">
                  <c:v>1</c:v>
                </c:pt>
                <c:pt idx="1761">
                  <c:v>1</c:v>
                </c:pt>
                <c:pt idx="1762">
                  <c:v>2</c:v>
                </c:pt>
                <c:pt idx="1763">
                  <c:v>3</c:v>
                </c:pt>
                <c:pt idx="1764">
                  <c:v>4</c:v>
                </c:pt>
                <c:pt idx="1765">
                  <c:v>5</c:v>
                </c:pt>
                <c:pt idx="1766">
                  <c:v>6</c:v>
                </c:pt>
                <c:pt idx="1767">
                  <c:v>6</c:v>
                </c:pt>
                <c:pt idx="1768">
                  <c:v>6</c:v>
                </c:pt>
                <c:pt idx="1769">
                  <c:v>6</c:v>
                </c:pt>
                <c:pt idx="1770">
                  <c:v>6</c:v>
                </c:pt>
                <c:pt idx="1771">
                  <c:v>6</c:v>
                </c:pt>
                <c:pt idx="1772">
                  <c:v>6</c:v>
                </c:pt>
                <c:pt idx="1773">
                  <c:v>6</c:v>
                </c:pt>
                <c:pt idx="1774">
                  <c:v>6</c:v>
                </c:pt>
                <c:pt idx="1775">
                  <c:v>6</c:v>
                </c:pt>
                <c:pt idx="1776">
                  <c:v>6</c:v>
                </c:pt>
                <c:pt idx="1777">
                  <c:v>6</c:v>
                </c:pt>
                <c:pt idx="1778">
                  <c:v>6</c:v>
                </c:pt>
                <c:pt idx="1779">
                  <c:v>6</c:v>
                </c:pt>
                <c:pt idx="1780">
                  <c:v>6</c:v>
                </c:pt>
                <c:pt idx="1781">
                  <c:v>6</c:v>
                </c:pt>
                <c:pt idx="1782">
                  <c:v>6</c:v>
                </c:pt>
                <c:pt idx="1783">
                  <c:v>6</c:v>
                </c:pt>
                <c:pt idx="1784">
                  <c:v>6</c:v>
                </c:pt>
                <c:pt idx="1785">
                  <c:v>6</c:v>
                </c:pt>
                <c:pt idx="1786">
                  <c:v>6</c:v>
                </c:pt>
                <c:pt idx="1787">
                  <c:v>6</c:v>
                </c:pt>
                <c:pt idx="1788">
                  <c:v>6</c:v>
                </c:pt>
                <c:pt idx="1789">
                  <c:v>6</c:v>
                </c:pt>
                <c:pt idx="1790">
                  <c:v>6</c:v>
                </c:pt>
                <c:pt idx="1791">
                  <c:v>6</c:v>
                </c:pt>
                <c:pt idx="1792">
                  <c:v>6</c:v>
                </c:pt>
                <c:pt idx="1793">
                  <c:v>6</c:v>
                </c:pt>
                <c:pt idx="1794">
                  <c:v>6</c:v>
                </c:pt>
                <c:pt idx="1795">
                  <c:v>6</c:v>
                </c:pt>
                <c:pt idx="1796">
                  <c:v>6</c:v>
                </c:pt>
                <c:pt idx="1797">
                  <c:v>6</c:v>
                </c:pt>
                <c:pt idx="1798">
                  <c:v>6</c:v>
                </c:pt>
                <c:pt idx="1799">
                  <c:v>6</c:v>
                </c:pt>
                <c:pt idx="1800">
                  <c:v>6</c:v>
                </c:pt>
                <c:pt idx="1801">
                  <c:v>6</c:v>
                </c:pt>
                <c:pt idx="1802">
                  <c:v>6</c:v>
                </c:pt>
                <c:pt idx="1803">
                  <c:v>6</c:v>
                </c:pt>
                <c:pt idx="1804">
                  <c:v>6</c:v>
                </c:pt>
                <c:pt idx="1805">
                  <c:v>6</c:v>
                </c:pt>
                <c:pt idx="1806">
                  <c:v>6</c:v>
                </c:pt>
                <c:pt idx="1807">
                  <c:v>6</c:v>
                </c:pt>
                <c:pt idx="1808">
                  <c:v>6</c:v>
                </c:pt>
                <c:pt idx="1809">
                  <c:v>6</c:v>
                </c:pt>
                <c:pt idx="1810">
                  <c:v>6</c:v>
                </c:pt>
                <c:pt idx="1811">
                  <c:v>6</c:v>
                </c:pt>
                <c:pt idx="1812">
                  <c:v>6</c:v>
                </c:pt>
                <c:pt idx="1813">
                  <c:v>6</c:v>
                </c:pt>
                <c:pt idx="1814">
                  <c:v>6</c:v>
                </c:pt>
                <c:pt idx="1815">
                  <c:v>6</c:v>
                </c:pt>
                <c:pt idx="1816">
                  <c:v>6</c:v>
                </c:pt>
                <c:pt idx="1817">
                  <c:v>6</c:v>
                </c:pt>
                <c:pt idx="1818">
                  <c:v>6</c:v>
                </c:pt>
                <c:pt idx="1819">
                  <c:v>6</c:v>
                </c:pt>
                <c:pt idx="1820">
                  <c:v>6</c:v>
                </c:pt>
                <c:pt idx="1821">
                  <c:v>6</c:v>
                </c:pt>
                <c:pt idx="1822">
                  <c:v>6</c:v>
                </c:pt>
                <c:pt idx="1823">
                  <c:v>6</c:v>
                </c:pt>
                <c:pt idx="1824">
                  <c:v>6</c:v>
                </c:pt>
                <c:pt idx="1825">
                  <c:v>6</c:v>
                </c:pt>
                <c:pt idx="1826">
                  <c:v>6</c:v>
                </c:pt>
                <c:pt idx="1827">
                  <c:v>6</c:v>
                </c:pt>
                <c:pt idx="1828">
                  <c:v>6</c:v>
                </c:pt>
                <c:pt idx="1829">
                  <c:v>6</c:v>
                </c:pt>
                <c:pt idx="1830">
                  <c:v>6</c:v>
                </c:pt>
                <c:pt idx="1831">
                  <c:v>6</c:v>
                </c:pt>
                <c:pt idx="1832">
                  <c:v>6</c:v>
                </c:pt>
                <c:pt idx="1833">
                  <c:v>6</c:v>
                </c:pt>
                <c:pt idx="1834">
                  <c:v>6</c:v>
                </c:pt>
                <c:pt idx="1835">
                  <c:v>6</c:v>
                </c:pt>
                <c:pt idx="1836">
                  <c:v>6</c:v>
                </c:pt>
                <c:pt idx="1837">
                  <c:v>6</c:v>
                </c:pt>
                <c:pt idx="1838">
                  <c:v>6</c:v>
                </c:pt>
                <c:pt idx="1839">
                  <c:v>6</c:v>
                </c:pt>
                <c:pt idx="1840">
                  <c:v>6</c:v>
                </c:pt>
                <c:pt idx="1841">
                  <c:v>6</c:v>
                </c:pt>
                <c:pt idx="1842">
                  <c:v>6</c:v>
                </c:pt>
                <c:pt idx="1843">
                  <c:v>6</c:v>
                </c:pt>
                <c:pt idx="1844">
                  <c:v>6</c:v>
                </c:pt>
                <c:pt idx="1845">
                  <c:v>6</c:v>
                </c:pt>
                <c:pt idx="1846">
                  <c:v>6</c:v>
                </c:pt>
                <c:pt idx="1847">
                  <c:v>6</c:v>
                </c:pt>
                <c:pt idx="1848">
                  <c:v>6</c:v>
                </c:pt>
                <c:pt idx="1849">
                  <c:v>6</c:v>
                </c:pt>
                <c:pt idx="1850">
                  <c:v>6</c:v>
                </c:pt>
                <c:pt idx="1851">
                  <c:v>6</c:v>
                </c:pt>
                <c:pt idx="1852">
                  <c:v>6</c:v>
                </c:pt>
                <c:pt idx="1853">
                  <c:v>6</c:v>
                </c:pt>
                <c:pt idx="1854">
                  <c:v>6</c:v>
                </c:pt>
                <c:pt idx="1855">
                  <c:v>6</c:v>
                </c:pt>
                <c:pt idx="1856">
                  <c:v>6</c:v>
                </c:pt>
                <c:pt idx="1857">
                  <c:v>6</c:v>
                </c:pt>
                <c:pt idx="1858">
                  <c:v>6</c:v>
                </c:pt>
                <c:pt idx="1859">
                  <c:v>6</c:v>
                </c:pt>
                <c:pt idx="1860">
                  <c:v>7</c:v>
                </c:pt>
                <c:pt idx="1861">
                  <c:v>8</c:v>
                </c:pt>
                <c:pt idx="1862">
                  <c:v>9</c:v>
                </c:pt>
                <c:pt idx="1863">
                  <c:v>10</c:v>
                </c:pt>
                <c:pt idx="1864">
                  <c:v>10</c:v>
                </c:pt>
                <c:pt idx="1865">
                  <c:v>10</c:v>
                </c:pt>
                <c:pt idx="1866">
                  <c:v>10</c:v>
                </c:pt>
                <c:pt idx="1867">
                  <c:v>10</c:v>
                </c:pt>
                <c:pt idx="1868">
                  <c:v>10</c:v>
                </c:pt>
                <c:pt idx="1869">
                  <c:v>10</c:v>
                </c:pt>
                <c:pt idx="1870">
                  <c:v>10</c:v>
                </c:pt>
                <c:pt idx="1871">
                  <c:v>10</c:v>
                </c:pt>
                <c:pt idx="1872">
                  <c:v>10</c:v>
                </c:pt>
                <c:pt idx="1873">
                  <c:v>10</c:v>
                </c:pt>
                <c:pt idx="1874">
                  <c:v>10</c:v>
                </c:pt>
                <c:pt idx="1875">
                  <c:v>10</c:v>
                </c:pt>
                <c:pt idx="1876">
                  <c:v>10</c:v>
                </c:pt>
                <c:pt idx="1877">
                  <c:v>10</c:v>
                </c:pt>
                <c:pt idx="1878">
                  <c:v>10</c:v>
                </c:pt>
                <c:pt idx="1879">
                  <c:v>10</c:v>
                </c:pt>
                <c:pt idx="1880">
                  <c:v>10</c:v>
                </c:pt>
                <c:pt idx="1881">
                  <c:v>10</c:v>
                </c:pt>
                <c:pt idx="1882">
                  <c:v>10</c:v>
                </c:pt>
                <c:pt idx="1883">
                  <c:v>10</c:v>
                </c:pt>
                <c:pt idx="1884">
                  <c:v>10</c:v>
                </c:pt>
                <c:pt idx="1885">
                  <c:v>10</c:v>
                </c:pt>
                <c:pt idx="1886">
                  <c:v>10</c:v>
                </c:pt>
                <c:pt idx="1887">
                  <c:v>10</c:v>
                </c:pt>
                <c:pt idx="1888">
                  <c:v>10</c:v>
                </c:pt>
                <c:pt idx="1889">
                  <c:v>10</c:v>
                </c:pt>
                <c:pt idx="1890">
                  <c:v>10</c:v>
                </c:pt>
                <c:pt idx="1891">
                  <c:v>10</c:v>
                </c:pt>
                <c:pt idx="1892">
                  <c:v>10</c:v>
                </c:pt>
                <c:pt idx="1893">
                  <c:v>10</c:v>
                </c:pt>
                <c:pt idx="1894">
                  <c:v>10</c:v>
                </c:pt>
                <c:pt idx="1895">
                  <c:v>10</c:v>
                </c:pt>
                <c:pt idx="1896">
                  <c:v>10</c:v>
                </c:pt>
                <c:pt idx="1897">
                  <c:v>10</c:v>
                </c:pt>
                <c:pt idx="1898">
                  <c:v>10</c:v>
                </c:pt>
                <c:pt idx="1899">
                  <c:v>10</c:v>
                </c:pt>
                <c:pt idx="1900">
                  <c:v>10</c:v>
                </c:pt>
                <c:pt idx="1901">
                  <c:v>10</c:v>
                </c:pt>
                <c:pt idx="1902">
                  <c:v>10</c:v>
                </c:pt>
                <c:pt idx="1903">
                  <c:v>10</c:v>
                </c:pt>
                <c:pt idx="1904">
                  <c:v>10</c:v>
                </c:pt>
                <c:pt idx="1905">
                  <c:v>10</c:v>
                </c:pt>
                <c:pt idx="1906">
                  <c:v>10</c:v>
                </c:pt>
                <c:pt idx="1907">
                  <c:v>10</c:v>
                </c:pt>
                <c:pt idx="1908">
                  <c:v>10</c:v>
                </c:pt>
                <c:pt idx="1909">
                  <c:v>10</c:v>
                </c:pt>
                <c:pt idx="1910">
                  <c:v>10</c:v>
                </c:pt>
                <c:pt idx="1911">
                  <c:v>10</c:v>
                </c:pt>
                <c:pt idx="1912">
                  <c:v>10</c:v>
                </c:pt>
                <c:pt idx="1913">
                  <c:v>10</c:v>
                </c:pt>
                <c:pt idx="1914">
                  <c:v>10</c:v>
                </c:pt>
                <c:pt idx="1915">
                  <c:v>10</c:v>
                </c:pt>
                <c:pt idx="1916">
                  <c:v>10</c:v>
                </c:pt>
                <c:pt idx="1917">
                  <c:v>10</c:v>
                </c:pt>
                <c:pt idx="1918">
                  <c:v>10</c:v>
                </c:pt>
                <c:pt idx="1919">
                  <c:v>10</c:v>
                </c:pt>
                <c:pt idx="1920">
                  <c:v>10</c:v>
                </c:pt>
                <c:pt idx="1921">
                  <c:v>10</c:v>
                </c:pt>
                <c:pt idx="1922">
                  <c:v>10</c:v>
                </c:pt>
                <c:pt idx="1923">
                  <c:v>10</c:v>
                </c:pt>
                <c:pt idx="1924">
                  <c:v>10</c:v>
                </c:pt>
                <c:pt idx="1925">
                  <c:v>10</c:v>
                </c:pt>
                <c:pt idx="1926">
                  <c:v>10</c:v>
                </c:pt>
                <c:pt idx="1927">
                  <c:v>10</c:v>
                </c:pt>
                <c:pt idx="1928">
                  <c:v>10</c:v>
                </c:pt>
                <c:pt idx="1929">
                  <c:v>11</c:v>
                </c:pt>
                <c:pt idx="1930">
                  <c:v>12</c:v>
                </c:pt>
                <c:pt idx="1931">
                  <c:v>13</c:v>
                </c:pt>
                <c:pt idx="1932">
                  <c:v>14</c:v>
                </c:pt>
                <c:pt idx="1933">
                  <c:v>15</c:v>
                </c:pt>
                <c:pt idx="1934">
                  <c:v>16</c:v>
                </c:pt>
                <c:pt idx="1935">
                  <c:v>17</c:v>
                </c:pt>
                <c:pt idx="1936">
                  <c:v>18</c:v>
                </c:pt>
                <c:pt idx="1937">
                  <c:v>18</c:v>
                </c:pt>
                <c:pt idx="1938">
                  <c:v>18</c:v>
                </c:pt>
                <c:pt idx="1939">
                  <c:v>18</c:v>
                </c:pt>
                <c:pt idx="1940">
                  <c:v>18</c:v>
                </c:pt>
                <c:pt idx="1941">
                  <c:v>18</c:v>
                </c:pt>
                <c:pt idx="1942">
                  <c:v>18</c:v>
                </c:pt>
                <c:pt idx="1943">
                  <c:v>18</c:v>
                </c:pt>
                <c:pt idx="1944">
                  <c:v>18</c:v>
                </c:pt>
                <c:pt idx="1945">
                  <c:v>18</c:v>
                </c:pt>
                <c:pt idx="1946">
                  <c:v>18</c:v>
                </c:pt>
                <c:pt idx="1947">
                  <c:v>18</c:v>
                </c:pt>
                <c:pt idx="1948">
                  <c:v>18</c:v>
                </c:pt>
                <c:pt idx="1949">
                  <c:v>18</c:v>
                </c:pt>
                <c:pt idx="1950">
                  <c:v>18</c:v>
                </c:pt>
                <c:pt idx="1951">
                  <c:v>18</c:v>
                </c:pt>
                <c:pt idx="1952">
                  <c:v>18</c:v>
                </c:pt>
                <c:pt idx="1953">
                  <c:v>18</c:v>
                </c:pt>
                <c:pt idx="1954">
                  <c:v>18</c:v>
                </c:pt>
                <c:pt idx="1955">
                  <c:v>18</c:v>
                </c:pt>
                <c:pt idx="1956">
                  <c:v>18</c:v>
                </c:pt>
                <c:pt idx="1957">
                  <c:v>18</c:v>
                </c:pt>
                <c:pt idx="1958">
                  <c:v>18</c:v>
                </c:pt>
                <c:pt idx="1959">
                  <c:v>19</c:v>
                </c:pt>
                <c:pt idx="1960">
                  <c:v>19</c:v>
                </c:pt>
                <c:pt idx="1961">
                  <c:v>19</c:v>
                </c:pt>
                <c:pt idx="1962">
                  <c:v>19</c:v>
                </c:pt>
                <c:pt idx="1963">
                  <c:v>19</c:v>
                </c:pt>
                <c:pt idx="1964">
                  <c:v>19</c:v>
                </c:pt>
                <c:pt idx="1965">
                  <c:v>19</c:v>
                </c:pt>
                <c:pt idx="1966">
                  <c:v>19</c:v>
                </c:pt>
                <c:pt idx="1967">
                  <c:v>19</c:v>
                </c:pt>
                <c:pt idx="1968">
                  <c:v>19</c:v>
                </c:pt>
                <c:pt idx="1969">
                  <c:v>19</c:v>
                </c:pt>
                <c:pt idx="1970">
                  <c:v>19</c:v>
                </c:pt>
                <c:pt idx="1971">
                  <c:v>19</c:v>
                </c:pt>
                <c:pt idx="1972">
                  <c:v>19</c:v>
                </c:pt>
                <c:pt idx="1973">
                  <c:v>19</c:v>
                </c:pt>
                <c:pt idx="1974">
                  <c:v>19</c:v>
                </c:pt>
                <c:pt idx="1975">
                  <c:v>19</c:v>
                </c:pt>
                <c:pt idx="1976">
                  <c:v>19</c:v>
                </c:pt>
                <c:pt idx="1977">
                  <c:v>19</c:v>
                </c:pt>
                <c:pt idx="1978">
                  <c:v>19</c:v>
                </c:pt>
                <c:pt idx="1979">
                  <c:v>19</c:v>
                </c:pt>
                <c:pt idx="1980">
                  <c:v>19</c:v>
                </c:pt>
                <c:pt idx="1981">
                  <c:v>19</c:v>
                </c:pt>
                <c:pt idx="1982">
                  <c:v>19</c:v>
                </c:pt>
                <c:pt idx="1983">
                  <c:v>19</c:v>
                </c:pt>
                <c:pt idx="1984">
                  <c:v>19</c:v>
                </c:pt>
                <c:pt idx="1985">
                  <c:v>19</c:v>
                </c:pt>
                <c:pt idx="1986">
                  <c:v>19</c:v>
                </c:pt>
                <c:pt idx="1987">
                  <c:v>19</c:v>
                </c:pt>
                <c:pt idx="1988">
                  <c:v>19</c:v>
                </c:pt>
                <c:pt idx="1989">
                  <c:v>19</c:v>
                </c:pt>
                <c:pt idx="1990">
                  <c:v>19</c:v>
                </c:pt>
                <c:pt idx="1991">
                  <c:v>19</c:v>
                </c:pt>
                <c:pt idx="1992">
                  <c:v>19</c:v>
                </c:pt>
                <c:pt idx="1993">
                  <c:v>19</c:v>
                </c:pt>
                <c:pt idx="1994">
                  <c:v>19</c:v>
                </c:pt>
                <c:pt idx="1995">
                  <c:v>19</c:v>
                </c:pt>
                <c:pt idx="1996">
                  <c:v>19</c:v>
                </c:pt>
                <c:pt idx="1997">
                  <c:v>19</c:v>
                </c:pt>
                <c:pt idx="1998">
                  <c:v>19</c:v>
                </c:pt>
                <c:pt idx="1999">
                  <c:v>19</c:v>
                </c:pt>
                <c:pt idx="2000">
                  <c:v>19</c:v>
                </c:pt>
                <c:pt idx="2001">
                  <c:v>19</c:v>
                </c:pt>
                <c:pt idx="2002">
                  <c:v>19</c:v>
                </c:pt>
                <c:pt idx="2003">
                  <c:v>20</c:v>
                </c:pt>
                <c:pt idx="2004">
                  <c:v>20</c:v>
                </c:pt>
                <c:pt idx="2005">
                  <c:v>20</c:v>
                </c:pt>
                <c:pt idx="2006">
                  <c:v>20</c:v>
                </c:pt>
                <c:pt idx="2007">
                  <c:v>20</c:v>
                </c:pt>
                <c:pt idx="2008">
                  <c:v>20</c:v>
                </c:pt>
                <c:pt idx="2009">
                  <c:v>20</c:v>
                </c:pt>
                <c:pt idx="2010">
                  <c:v>20</c:v>
                </c:pt>
                <c:pt idx="2011">
                  <c:v>20</c:v>
                </c:pt>
                <c:pt idx="2012">
                  <c:v>20</c:v>
                </c:pt>
                <c:pt idx="2013">
                  <c:v>20</c:v>
                </c:pt>
                <c:pt idx="2014">
                  <c:v>20</c:v>
                </c:pt>
                <c:pt idx="2015">
                  <c:v>20</c:v>
                </c:pt>
                <c:pt idx="2016">
                  <c:v>20</c:v>
                </c:pt>
                <c:pt idx="2017">
                  <c:v>20</c:v>
                </c:pt>
                <c:pt idx="2018">
                  <c:v>20</c:v>
                </c:pt>
                <c:pt idx="2019">
                  <c:v>20</c:v>
                </c:pt>
                <c:pt idx="2020">
                  <c:v>20</c:v>
                </c:pt>
                <c:pt idx="2021">
                  <c:v>20</c:v>
                </c:pt>
                <c:pt idx="2022">
                  <c:v>20</c:v>
                </c:pt>
                <c:pt idx="2023">
                  <c:v>20</c:v>
                </c:pt>
                <c:pt idx="2024">
                  <c:v>20</c:v>
                </c:pt>
                <c:pt idx="2025">
                  <c:v>20</c:v>
                </c:pt>
                <c:pt idx="2026">
                  <c:v>21</c:v>
                </c:pt>
                <c:pt idx="2027">
                  <c:v>22</c:v>
                </c:pt>
                <c:pt idx="2028">
                  <c:v>23</c:v>
                </c:pt>
                <c:pt idx="2029">
                  <c:v>24</c:v>
                </c:pt>
                <c:pt idx="2030">
                  <c:v>25</c:v>
                </c:pt>
                <c:pt idx="2031">
                  <c:v>26</c:v>
                </c:pt>
                <c:pt idx="2032">
                  <c:v>27</c:v>
                </c:pt>
                <c:pt idx="2033">
                  <c:v>28</c:v>
                </c:pt>
                <c:pt idx="2034">
                  <c:v>28</c:v>
                </c:pt>
                <c:pt idx="2035">
                  <c:v>28</c:v>
                </c:pt>
                <c:pt idx="2036">
                  <c:v>28</c:v>
                </c:pt>
                <c:pt idx="2037">
                  <c:v>28</c:v>
                </c:pt>
                <c:pt idx="2038">
                  <c:v>28</c:v>
                </c:pt>
                <c:pt idx="2039">
                  <c:v>28</c:v>
                </c:pt>
                <c:pt idx="2040">
                  <c:v>28</c:v>
                </c:pt>
                <c:pt idx="2041">
                  <c:v>28</c:v>
                </c:pt>
                <c:pt idx="2042">
                  <c:v>28</c:v>
                </c:pt>
                <c:pt idx="2043">
                  <c:v>28</c:v>
                </c:pt>
                <c:pt idx="2044">
                  <c:v>28</c:v>
                </c:pt>
                <c:pt idx="2045">
                  <c:v>28</c:v>
                </c:pt>
                <c:pt idx="2046">
                  <c:v>28</c:v>
                </c:pt>
                <c:pt idx="2047">
                  <c:v>28</c:v>
                </c:pt>
                <c:pt idx="2048">
                  <c:v>28</c:v>
                </c:pt>
                <c:pt idx="2049">
                  <c:v>28</c:v>
                </c:pt>
                <c:pt idx="2050">
                  <c:v>29</c:v>
                </c:pt>
                <c:pt idx="2051">
                  <c:v>30</c:v>
                </c:pt>
                <c:pt idx="2052">
                  <c:v>31</c:v>
                </c:pt>
                <c:pt idx="2053">
                  <c:v>32</c:v>
                </c:pt>
                <c:pt idx="2054">
                  <c:v>33</c:v>
                </c:pt>
                <c:pt idx="2055">
                  <c:v>34</c:v>
                </c:pt>
                <c:pt idx="2056">
                  <c:v>35</c:v>
                </c:pt>
                <c:pt idx="2057">
                  <c:v>35</c:v>
                </c:pt>
                <c:pt idx="2058">
                  <c:v>35</c:v>
                </c:pt>
                <c:pt idx="2059">
                  <c:v>35</c:v>
                </c:pt>
                <c:pt idx="2060">
                  <c:v>35</c:v>
                </c:pt>
                <c:pt idx="2061">
                  <c:v>35</c:v>
                </c:pt>
                <c:pt idx="2062">
                  <c:v>35</c:v>
                </c:pt>
                <c:pt idx="2063">
                  <c:v>35</c:v>
                </c:pt>
                <c:pt idx="2064">
                  <c:v>35</c:v>
                </c:pt>
                <c:pt idx="2065">
                  <c:v>35</c:v>
                </c:pt>
                <c:pt idx="2066">
                  <c:v>35</c:v>
                </c:pt>
                <c:pt idx="2067">
                  <c:v>35</c:v>
                </c:pt>
                <c:pt idx="2068">
                  <c:v>35</c:v>
                </c:pt>
                <c:pt idx="2069">
                  <c:v>35</c:v>
                </c:pt>
                <c:pt idx="2070">
                  <c:v>35</c:v>
                </c:pt>
                <c:pt idx="2071">
                  <c:v>35</c:v>
                </c:pt>
                <c:pt idx="2072">
                  <c:v>35</c:v>
                </c:pt>
                <c:pt idx="2073">
                  <c:v>35</c:v>
                </c:pt>
                <c:pt idx="2074">
                  <c:v>36</c:v>
                </c:pt>
                <c:pt idx="2075">
                  <c:v>37</c:v>
                </c:pt>
                <c:pt idx="2076">
                  <c:v>38</c:v>
                </c:pt>
                <c:pt idx="2077">
                  <c:v>39</c:v>
                </c:pt>
                <c:pt idx="2078">
                  <c:v>40</c:v>
                </c:pt>
                <c:pt idx="2079">
                  <c:v>41</c:v>
                </c:pt>
                <c:pt idx="2080">
                  <c:v>42</c:v>
                </c:pt>
                <c:pt idx="2081">
                  <c:v>43</c:v>
                </c:pt>
                <c:pt idx="2082">
                  <c:v>43</c:v>
                </c:pt>
                <c:pt idx="2083">
                  <c:v>43</c:v>
                </c:pt>
                <c:pt idx="2084">
                  <c:v>43</c:v>
                </c:pt>
                <c:pt idx="2085">
                  <c:v>43</c:v>
                </c:pt>
                <c:pt idx="2086">
                  <c:v>43</c:v>
                </c:pt>
                <c:pt idx="2087">
                  <c:v>43</c:v>
                </c:pt>
                <c:pt idx="2088">
                  <c:v>43</c:v>
                </c:pt>
                <c:pt idx="2089">
                  <c:v>43</c:v>
                </c:pt>
                <c:pt idx="2090">
                  <c:v>43</c:v>
                </c:pt>
                <c:pt idx="2091">
                  <c:v>43</c:v>
                </c:pt>
                <c:pt idx="2092">
                  <c:v>43</c:v>
                </c:pt>
                <c:pt idx="2093">
                  <c:v>43</c:v>
                </c:pt>
                <c:pt idx="2094">
                  <c:v>43</c:v>
                </c:pt>
                <c:pt idx="2095">
                  <c:v>43</c:v>
                </c:pt>
                <c:pt idx="2096">
                  <c:v>44</c:v>
                </c:pt>
                <c:pt idx="2097">
                  <c:v>45</c:v>
                </c:pt>
                <c:pt idx="2098">
                  <c:v>46</c:v>
                </c:pt>
                <c:pt idx="2099">
                  <c:v>47</c:v>
                </c:pt>
                <c:pt idx="2100">
                  <c:v>48</c:v>
                </c:pt>
                <c:pt idx="2101">
                  <c:v>49</c:v>
                </c:pt>
                <c:pt idx="2102">
                  <c:v>50</c:v>
                </c:pt>
                <c:pt idx="2103">
                  <c:v>51</c:v>
                </c:pt>
                <c:pt idx="2104">
                  <c:v>52</c:v>
                </c:pt>
                <c:pt idx="2105">
                  <c:v>53</c:v>
                </c:pt>
                <c:pt idx="2106">
                  <c:v>54</c:v>
                </c:pt>
                <c:pt idx="2107">
                  <c:v>54</c:v>
                </c:pt>
                <c:pt idx="2108">
                  <c:v>54</c:v>
                </c:pt>
                <c:pt idx="2109">
                  <c:v>54</c:v>
                </c:pt>
                <c:pt idx="2110">
                  <c:v>54</c:v>
                </c:pt>
                <c:pt idx="2111">
                  <c:v>54</c:v>
                </c:pt>
                <c:pt idx="2112">
                  <c:v>54</c:v>
                </c:pt>
                <c:pt idx="2113">
                  <c:v>54</c:v>
                </c:pt>
                <c:pt idx="2114">
                  <c:v>54</c:v>
                </c:pt>
                <c:pt idx="2115">
                  <c:v>54</c:v>
                </c:pt>
                <c:pt idx="2116">
                  <c:v>54</c:v>
                </c:pt>
                <c:pt idx="2117">
                  <c:v>54</c:v>
                </c:pt>
                <c:pt idx="2118">
                  <c:v>54</c:v>
                </c:pt>
                <c:pt idx="2119">
                  <c:v>54</c:v>
                </c:pt>
                <c:pt idx="2120">
                  <c:v>55</c:v>
                </c:pt>
                <c:pt idx="2121">
                  <c:v>56</c:v>
                </c:pt>
                <c:pt idx="2122">
                  <c:v>57</c:v>
                </c:pt>
                <c:pt idx="2123">
                  <c:v>58</c:v>
                </c:pt>
                <c:pt idx="2124">
                  <c:v>59</c:v>
                </c:pt>
                <c:pt idx="2125">
                  <c:v>60</c:v>
                </c:pt>
                <c:pt idx="2126">
                  <c:v>61</c:v>
                </c:pt>
                <c:pt idx="2127">
                  <c:v>62</c:v>
                </c:pt>
                <c:pt idx="2128">
                  <c:v>63</c:v>
                </c:pt>
                <c:pt idx="2129">
                  <c:v>64</c:v>
                </c:pt>
                <c:pt idx="2130">
                  <c:v>64</c:v>
                </c:pt>
                <c:pt idx="2131">
                  <c:v>64</c:v>
                </c:pt>
                <c:pt idx="2132">
                  <c:v>64</c:v>
                </c:pt>
                <c:pt idx="2133">
                  <c:v>64</c:v>
                </c:pt>
                <c:pt idx="2134">
                  <c:v>64</c:v>
                </c:pt>
                <c:pt idx="2135">
                  <c:v>64</c:v>
                </c:pt>
                <c:pt idx="2136">
                  <c:v>64</c:v>
                </c:pt>
                <c:pt idx="2137">
                  <c:v>64</c:v>
                </c:pt>
                <c:pt idx="2138">
                  <c:v>64</c:v>
                </c:pt>
                <c:pt idx="2139">
                  <c:v>64</c:v>
                </c:pt>
                <c:pt idx="2140">
                  <c:v>64</c:v>
                </c:pt>
                <c:pt idx="2141">
                  <c:v>64</c:v>
                </c:pt>
                <c:pt idx="2142">
                  <c:v>64</c:v>
                </c:pt>
                <c:pt idx="2143">
                  <c:v>64</c:v>
                </c:pt>
                <c:pt idx="2144">
                  <c:v>64</c:v>
                </c:pt>
                <c:pt idx="2145">
                  <c:v>65</c:v>
                </c:pt>
                <c:pt idx="2146">
                  <c:v>66</c:v>
                </c:pt>
                <c:pt idx="2147">
                  <c:v>67</c:v>
                </c:pt>
                <c:pt idx="2148">
                  <c:v>68</c:v>
                </c:pt>
                <c:pt idx="2149">
                  <c:v>69</c:v>
                </c:pt>
                <c:pt idx="2150">
                  <c:v>70</c:v>
                </c:pt>
                <c:pt idx="2151">
                  <c:v>71</c:v>
                </c:pt>
                <c:pt idx="2152">
                  <c:v>72</c:v>
                </c:pt>
                <c:pt idx="2153">
                  <c:v>72</c:v>
                </c:pt>
                <c:pt idx="2154">
                  <c:v>72</c:v>
                </c:pt>
                <c:pt idx="2155">
                  <c:v>72</c:v>
                </c:pt>
                <c:pt idx="2156">
                  <c:v>72</c:v>
                </c:pt>
                <c:pt idx="2157">
                  <c:v>72</c:v>
                </c:pt>
                <c:pt idx="2158">
                  <c:v>72</c:v>
                </c:pt>
                <c:pt idx="2159">
                  <c:v>72</c:v>
                </c:pt>
                <c:pt idx="2160">
                  <c:v>72</c:v>
                </c:pt>
                <c:pt idx="2161">
                  <c:v>72</c:v>
                </c:pt>
                <c:pt idx="2162">
                  <c:v>72</c:v>
                </c:pt>
                <c:pt idx="2163">
                  <c:v>72</c:v>
                </c:pt>
                <c:pt idx="2164">
                  <c:v>72</c:v>
                </c:pt>
                <c:pt idx="2165">
                  <c:v>72</c:v>
                </c:pt>
                <c:pt idx="2166">
                  <c:v>72</c:v>
                </c:pt>
                <c:pt idx="2167">
                  <c:v>72</c:v>
                </c:pt>
                <c:pt idx="2168">
                  <c:v>72</c:v>
                </c:pt>
                <c:pt idx="2169">
                  <c:v>72</c:v>
                </c:pt>
                <c:pt idx="2170">
                  <c:v>72</c:v>
                </c:pt>
                <c:pt idx="2171">
                  <c:v>73</c:v>
                </c:pt>
                <c:pt idx="2172">
                  <c:v>74</c:v>
                </c:pt>
                <c:pt idx="2173">
                  <c:v>75</c:v>
                </c:pt>
                <c:pt idx="2174">
                  <c:v>76</c:v>
                </c:pt>
                <c:pt idx="2175">
                  <c:v>77</c:v>
                </c:pt>
                <c:pt idx="2176">
                  <c:v>78</c:v>
                </c:pt>
                <c:pt idx="2177">
                  <c:v>78</c:v>
                </c:pt>
                <c:pt idx="2178">
                  <c:v>78</c:v>
                </c:pt>
                <c:pt idx="2179">
                  <c:v>78</c:v>
                </c:pt>
                <c:pt idx="2180">
                  <c:v>78</c:v>
                </c:pt>
                <c:pt idx="2181">
                  <c:v>78</c:v>
                </c:pt>
                <c:pt idx="2182">
                  <c:v>78</c:v>
                </c:pt>
                <c:pt idx="2183">
                  <c:v>78</c:v>
                </c:pt>
                <c:pt idx="2184">
                  <c:v>78</c:v>
                </c:pt>
                <c:pt idx="2185">
                  <c:v>78</c:v>
                </c:pt>
                <c:pt idx="2186">
                  <c:v>78</c:v>
                </c:pt>
                <c:pt idx="2187">
                  <c:v>78</c:v>
                </c:pt>
                <c:pt idx="2188">
                  <c:v>78</c:v>
                </c:pt>
                <c:pt idx="2189">
                  <c:v>78</c:v>
                </c:pt>
                <c:pt idx="2190">
                  <c:v>78</c:v>
                </c:pt>
                <c:pt idx="2191">
                  <c:v>78</c:v>
                </c:pt>
                <c:pt idx="2192">
                  <c:v>78</c:v>
                </c:pt>
                <c:pt idx="2193">
                  <c:v>78</c:v>
                </c:pt>
                <c:pt idx="2194">
                  <c:v>78</c:v>
                </c:pt>
                <c:pt idx="2195">
                  <c:v>79</c:v>
                </c:pt>
                <c:pt idx="2196">
                  <c:v>80</c:v>
                </c:pt>
                <c:pt idx="2197">
                  <c:v>81</c:v>
                </c:pt>
                <c:pt idx="2198">
                  <c:v>82</c:v>
                </c:pt>
                <c:pt idx="2199">
                  <c:v>83</c:v>
                </c:pt>
                <c:pt idx="2200">
                  <c:v>83</c:v>
                </c:pt>
                <c:pt idx="2201">
                  <c:v>83</c:v>
                </c:pt>
                <c:pt idx="2202">
                  <c:v>83</c:v>
                </c:pt>
                <c:pt idx="2203">
                  <c:v>83</c:v>
                </c:pt>
                <c:pt idx="2204">
                  <c:v>83</c:v>
                </c:pt>
                <c:pt idx="2205">
                  <c:v>83</c:v>
                </c:pt>
                <c:pt idx="2206">
                  <c:v>83</c:v>
                </c:pt>
                <c:pt idx="2207">
                  <c:v>83</c:v>
                </c:pt>
                <c:pt idx="2208">
                  <c:v>83</c:v>
                </c:pt>
                <c:pt idx="2209">
                  <c:v>83</c:v>
                </c:pt>
                <c:pt idx="2210">
                  <c:v>83</c:v>
                </c:pt>
                <c:pt idx="2211">
                  <c:v>83</c:v>
                </c:pt>
                <c:pt idx="2212">
                  <c:v>83</c:v>
                </c:pt>
                <c:pt idx="2213">
                  <c:v>83</c:v>
                </c:pt>
                <c:pt idx="2214">
                  <c:v>83</c:v>
                </c:pt>
                <c:pt idx="2215">
                  <c:v>83</c:v>
                </c:pt>
                <c:pt idx="2216">
                  <c:v>83</c:v>
                </c:pt>
                <c:pt idx="2217">
                  <c:v>83</c:v>
                </c:pt>
                <c:pt idx="2218">
                  <c:v>83</c:v>
                </c:pt>
                <c:pt idx="2219">
                  <c:v>83</c:v>
                </c:pt>
                <c:pt idx="2220">
                  <c:v>84</c:v>
                </c:pt>
                <c:pt idx="2221">
                  <c:v>85</c:v>
                </c:pt>
                <c:pt idx="2222">
                  <c:v>86</c:v>
                </c:pt>
                <c:pt idx="2223">
                  <c:v>86</c:v>
                </c:pt>
                <c:pt idx="2224">
                  <c:v>86</c:v>
                </c:pt>
                <c:pt idx="2225">
                  <c:v>86</c:v>
                </c:pt>
                <c:pt idx="2226">
                  <c:v>86</c:v>
                </c:pt>
                <c:pt idx="2227">
                  <c:v>86</c:v>
                </c:pt>
                <c:pt idx="2228">
                  <c:v>86</c:v>
                </c:pt>
                <c:pt idx="2229">
                  <c:v>86</c:v>
                </c:pt>
                <c:pt idx="2230">
                  <c:v>86</c:v>
                </c:pt>
                <c:pt idx="2231">
                  <c:v>86</c:v>
                </c:pt>
                <c:pt idx="2232">
                  <c:v>86</c:v>
                </c:pt>
                <c:pt idx="2233">
                  <c:v>86</c:v>
                </c:pt>
                <c:pt idx="2234">
                  <c:v>86</c:v>
                </c:pt>
                <c:pt idx="2235">
                  <c:v>86</c:v>
                </c:pt>
                <c:pt idx="2236">
                  <c:v>86</c:v>
                </c:pt>
                <c:pt idx="2237">
                  <c:v>86</c:v>
                </c:pt>
                <c:pt idx="2238">
                  <c:v>86</c:v>
                </c:pt>
                <c:pt idx="2239">
                  <c:v>86</c:v>
                </c:pt>
                <c:pt idx="2240">
                  <c:v>86</c:v>
                </c:pt>
                <c:pt idx="2241">
                  <c:v>86</c:v>
                </c:pt>
                <c:pt idx="2242">
                  <c:v>86</c:v>
                </c:pt>
                <c:pt idx="2243">
                  <c:v>87</c:v>
                </c:pt>
                <c:pt idx="2244">
                  <c:v>88</c:v>
                </c:pt>
                <c:pt idx="2245">
                  <c:v>89</c:v>
                </c:pt>
                <c:pt idx="2246">
                  <c:v>90</c:v>
                </c:pt>
                <c:pt idx="2247">
                  <c:v>91</c:v>
                </c:pt>
                <c:pt idx="2248">
                  <c:v>91</c:v>
                </c:pt>
                <c:pt idx="2249">
                  <c:v>91</c:v>
                </c:pt>
                <c:pt idx="2250">
                  <c:v>91</c:v>
                </c:pt>
                <c:pt idx="2251">
                  <c:v>91</c:v>
                </c:pt>
                <c:pt idx="2252">
                  <c:v>91</c:v>
                </c:pt>
                <c:pt idx="2253">
                  <c:v>91</c:v>
                </c:pt>
                <c:pt idx="2254">
                  <c:v>91</c:v>
                </c:pt>
                <c:pt idx="2255">
                  <c:v>91</c:v>
                </c:pt>
                <c:pt idx="2256">
                  <c:v>91</c:v>
                </c:pt>
                <c:pt idx="2257">
                  <c:v>91</c:v>
                </c:pt>
                <c:pt idx="2258">
                  <c:v>91</c:v>
                </c:pt>
                <c:pt idx="2259">
                  <c:v>91</c:v>
                </c:pt>
                <c:pt idx="2260">
                  <c:v>91</c:v>
                </c:pt>
                <c:pt idx="2261">
                  <c:v>91</c:v>
                </c:pt>
                <c:pt idx="2262">
                  <c:v>91</c:v>
                </c:pt>
                <c:pt idx="2263">
                  <c:v>91</c:v>
                </c:pt>
                <c:pt idx="2264">
                  <c:v>91</c:v>
                </c:pt>
                <c:pt idx="2265">
                  <c:v>91</c:v>
                </c:pt>
                <c:pt idx="2266">
                  <c:v>92</c:v>
                </c:pt>
                <c:pt idx="2267">
                  <c:v>93</c:v>
                </c:pt>
                <c:pt idx="2268">
                  <c:v>94</c:v>
                </c:pt>
                <c:pt idx="2269">
                  <c:v>95</c:v>
                </c:pt>
                <c:pt idx="2270">
                  <c:v>96</c:v>
                </c:pt>
                <c:pt idx="2271">
                  <c:v>97</c:v>
                </c:pt>
                <c:pt idx="2272">
                  <c:v>97</c:v>
                </c:pt>
                <c:pt idx="2273">
                  <c:v>97</c:v>
                </c:pt>
                <c:pt idx="2274">
                  <c:v>97</c:v>
                </c:pt>
                <c:pt idx="2275">
                  <c:v>97</c:v>
                </c:pt>
                <c:pt idx="2276">
                  <c:v>97</c:v>
                </c:pt>
                <c:pt idx="2277">
                  <c:v>97</c:v>
                </c:pt>
                <c:pt idx="2278">
                  <c:v>97</c:v>
                </c:pt>
                <c:pt idx="2279">
                  <c:v>97</c:v>
                </c:pt>
                <c:pt idx="2280">
                  <c:v>97</c:v>
                </c:pt>
                <c:pt idx="2281">
                  <c:v>97</c:v>
                </c:pt>
                <c:pt idx="2282">
                  <c:v>97</c:v>
                </c:pt>
                <c:pt idx="2283">
                  <c:v>97</c:v>
                </c:pt>
                <c:pt idx="2284">
                  <c:v>97</c:v>
                </c:pt>
                <c:pt idx="2285">
                  <c:v>97</c:v>
                </c:pt>
                <c:pt idx="2286">
                  <c:v>97</c:v>
                </c:pt>
                <c:pt idx="2287">
                  <c:v>97</c:v>
                </c:pt>
                <c:pt idx="2288">
                  <c:v>97</c:v>
                </c:pt>
                <c:pt idx="2289">
                  <c:v>98</c:v>
                </c:pt>
                <c:pt idx="2290">
                  <c:v>99</c:v>
                </c:pt>
                <c:pt idx="2291">
                  <c:v>100</c:v>
                </c:pt>
                <c:pt idx="2292">
                  <c:v>101</c:v>
                </c:pt>
                <c:pt idx="2293">
                  <c:v>102</c:v>
                </c:pt>
                <c:pt idx="2294">
                  <c:v>103</c:v>
                </c:pt>
                <c:pt idx="2295">
                  <c:v>104</c:v>
                </c:pt>
                <c:pt idx="2296">
                  <c:v>105</c:v>
                </c:pt>
                <c:pt idx="2297">
                  <c:v>105</c:v>
                </c:pt>
                <c:pt idx="2298">
                  <c:v>105</c:v>
                </c:pt>
                <c:pt idx="2299">
                  <c:v>105</c:v>
                </c:pt>
                <c:pt idx="2300">
                  <c:v>105</c:v>
                </c:pt>
                <c:pt idx="2301">
                  <c:v>105</c:v>
                </c:pt>
                <c:pt idx="2302">
                  <c:v>105</c:v>
                </c:pt>
                <c:pt idx="2303">
                  <c:v>105</c:v>
                </c:pt>
                <c:pt idx="2304">
                  <c:v>105</c:v>
                </c:pt>
                <c:pt idx="2305">
                  <c:v>105</c:v>
                </c:pt>
                <c:pt idx="2306">
                  <c:v>105</c:v>
                </c:pt>
                <c:pt idx="2307">
                  <c:v>105</c:v>
                </c:pt>
                <c:pt idx="2308">
                  <c:v>105</c:v>
                </c:pt>
                <c:pt idx="2309">
                  <c:v>105</c:v>
                </c:pt>
                <c:pt idx="2310">
                  <c:v>105</c:v>
                </c:pt>
                <c:pt idx="2311">
                  <c:v>105</c:v>
                </c:pt>
                <c:pt idx="2312">
                  <c:v>105</c:v>
                </c:pt>
                <c:pt idx="2313">
                  <c:v>105</c:v>
                </c:pt>
                <c:pt idx="2314">
                  <c:v>105</c:v>
                </c:pt>
                <c:pt idx="2315">
                  <c:v>105</c:v>
                </c:pt>
                <c:pt idx="2316">
                  <c:v>106</c:v>
                </c:pt>
                <c:pt idx="2317">
                  <c:v>107</c:v>
                </c:pt>
                <c:pt idx="2318">
                  <c:v>108</c:v>
                </c:pt>
                <c:pt idx="2319">
                  <c:v>109</c:v>
                </c:pt>
                <c:pt idx="2320">
                  <c:v>109</c:v>
                </c:pt>
                <c:pt idx="2321">
                  <c:v>109</c:v>
                </c:pt>
                <c:pt idx="2322">
                  <c:v>109</c:v>
                </c:pt>
                <c:pt idx="2323">
                  <c:v>109</c:v>
                </c:pt>
                <c:pt idx="2324">
                  <c:v>109</c:v>
                </c:pt>
                <c:pt idx="2325">
                  <c:v>109</c:v>
                </c:pt>
                <c:pt idx="2326">
                  <c:v>109</c:v>
                </c:pt>
                <c:pt idx="2327">
                  <c:v>109</c:v>
                </c:pt>
                <c:pt idx="2328">
                  <c:v>109</c:v>
                </c:pt>
                <c:pt idx="2329">
                  <c:v>109</c:v>
                </c:pt>
                <c:pt idx="2330">
                  <c:v>109</c:v>
                </c:pt>
                <c:pt idx="2331">
                  <c:v>109</c:v>
                </c:pt>
                <c:pt idx="2332">
                  <c:v>109</c:v>
                </c:pt>
                <c:pt idx="2333">
                  <c:v>109</c:v>
                </c:pt>
                <c:pt idx="2334">
                  <c:v>109</c:v>
                </c:pt>
                <c:pt idx="2335">
                  <c:v>109</c:v>
                </c:pt>
                <c:pt idx="2336">
                  <c:v>109</c:v>
                </c:pt>
                <c:pt idx="2337">
                  <c:v>109</c:v>
                </c:pt>
                <c:pt idx="2338">
                  <c:v>110</c:v>
                </c:pt>
                <c:pt idx="2339">
                  <c:v>111</c:v>
                </c:pt>
                <c:pt idx="2340">
                  <c:v>112</c:v>
                </c:pt>
                <c:pt idx="2341">
                  <c:v>113</c:v>
                </c:pt>
                <c:pt idx="2342">
                  <c:v>114</c:v>
                </c:pt>
                <c:pt idx="2343">
                  <c:v>115</c:v>
                </c:pt>
                <c:pt idx="2344">
                  <c:v>116</c:v>
                </c:pt>
                <c:pt idx="2345">
                  <c:v>116</c:v>
                </c:pt>
                <c:pt idx="2346">
                  <c:v>116</c:v>
                </c:pt>
                <c:pt idx="2347">
                  <c:v>116</c:v>
                </c:pt>
                <c:pt idx="2348">
                  <c:v>116</c:v>
                </c:pt>
                <c:pt idx="2349">
                  <c:v>116</c:v>
                </c:pt>
                <c:pt idx="2350">
                  <c:v>116</c:v>
                </c:pt>
                <c:pt idx="2351">
                  <c:v>116</c:v>
                </c:pt>
                <c:pt idx="2352">
                  <c:v>116</c:v>
                </c:pt>
                <c:pt idx="2353">
                  <c:v>116</c:v>
                </c:pt>
                <c:pt idx="2354">
                  <c:v>116</c:v>
                </c:pt>
                <c:pt idx="2355">
                  <c:v>116</c:v>
                </c:pt>
                <c:pt idx="2356">
                  <c:v>116</c:v>
                </c:pt>
                <c:pt idx="2357">
                  <c:v>116</c:v>
                </c:pt>
                <c:pt idx="2358">
                  <c:v>116</c:v>
                </c:pt>
                <c:pt idx="2359">
                  <c:v>116</c:v>
                </c:pt>
                <c:pt idx="2360">
                  <c:v>116</c:v>
                </c:pt>
                <c:pt idx="2361">
                  <c:v>116</c:v>
                </c:pt>
                <c:pt idx="2362">
                  <c:v>117</c:v>
                </c:pt>
                <c:pt idx="2363">
                  <c:v>118</c:v>
                </c:pt>
                <c:pt idx="2364">
                  <c:v>119</c:v>
                </c:pt>
                <c:pt idx="2365">
                  <c:v>120</c:v>
                </c:pt>
                <c:pt idx="2366">
                  <c:v>121</c:v>
                </c:pt>
                <c:pt idx="2367">
                  <c:v>122</c:v>
                </c:pt>
                <c:pt idx="2368">
                  <c:v>123</c:v>
                </c:pt>
                <c:pt idx="2369">
                  <c:v>123</c:v>
                </c:pt>
                <c:pt idx="2370">
                  <c:v>123</c:v>
                </c:pt>
                <c:pt idx="2371">
                  <c:v>123</c:v>
                </c:pt>
                <c:pt idx="2372">
                  <c:v>123</c:v>
                </c:pt>
                <c:pt idx="2373">
                  <c:v>123</c:v>
                </c:pt>
                <c:pt idx="2374">
                  <c:v>123</c:v>
                </c:pt>
                <c:pt idx="2375">
                  <c:v>123</c:v>
                </c:pt>
                <c:pt idx="2376">
                  <c:v>123</c:v>
                </c:pt>
                <c:pt idx="2377">
                  <c:v>123</c:v>
                </c:pt>
                <c:pt idx="2378">
                  <c:v>123</c:v>
                </c:pt>
                <c:pt idx="2379">
                  <c:v>123</c:v>
                </c:pt>
                <c:pt idx="2380">
                  <c:v>123</c:v>
                </c:pt>
                <c:pt idx="2381">
                  <c:v>123</c:v>
                </c:pt>
                <c:pt idx="2382">
                  <c:v>123</c:v>
                </c:pt>
                <c:pt idx="2383">
                  <c:v>123</c:v>
                </c:pt>
                <c:pt idx="2384">
                  <c:v>123</c:v>
                </c:pt>
                <c:pt idx="2385">
                  <c:v>123</c:v>
                </c:pt>
                <c:pt idx="2386">
                  <c:v>123</c:v>
                </c:pt>
                <c:pt idx="2387">
                  <c:v>124</c:v>
                </c:pt>
                <c:pt idx="2388">
                  <c:v>125</c:v>
                </c:pt>
                <c:pt idx="2389">
                  <c:v>126</c:v>
                </c:pt>
                <c:pt idx="2390">
                  <c:v>127</c:v>
                </c:pt>
                <c:pt idx="2391">
                  <c:v>128</c:v>
                </c:pt>
                <c:pt idx="2392">
                  <c:v>129</c:v>
                </c:pt>
                <c:pt idx="2393">
                  <c:v>129</c:v>
                </c:pt>
                <c:pt idx="2394">
                  <c:v>129</c:v>
                </c:pt>
                <c:pt idx="2395">
                  <c:v>129</c:v>
                </c:pt>
                <c:pt idx="2396">
                  <c:v>129</c:v>
                </c:pt>
                <c:pt idx="2397">
                  <c:v>129</c:v>
                </c:pt>
                <c:pt idx="2398">
                  <c:v>129</c:v>
                </c:pt>
                <c:pt idx="2399">
                  <c:v>129</c:v>
                </c:pt>
                <c:pt idx="2400">
                  <c:v>129</c:v>
                </c:pt>
                <c:pt idx="2401">
                  <c:v>129</c:v>
                </c:pt>
                <c:pt idx="2402">
                  <c:v>129</c:v>
                </c:pt>
                <c:pt idx="2403">
                  <c:v>129</c:v>
                </c:pt>
                <c:pt idx="2404">
                  <c:v>129</c:v>
                </c:pt>
                <c:pt idx="2405">
                  <c:v>129</c:v>
                </c:pt>
                <c:pt idx="2406">
                  <c:v>129</c:v>
                </c:pt>
                <c:pt idx="2407">
                  <c:v>129</c:v>
                </c:pt>
                <c:pt idx="2408">
                  <c:v>129</c:v>
                </c:pt>
                <c:pt idx="2409">
                  <c:v>129</c:v>
                </c:pt>
                <c:pt idx="2410">
                  <c:v>129</c:v>
                </c:pt>
                <c:pt idx="2411">
                  <c:v>129</c:v>
                </c:pt>
                <c:pt idx="2412">
                  <c:v>130</c:v>
                </c:pt>
                <c:pt idx="2413">
                  <c:v>131</c:v>
                </c:pt>
                <c:pt idx="2414">
                  <c:v>132</c:v>
                </c:pt>
                <c:pt idx="2415">
                  <c:v>132</c:v>
                </c:pt>
                <c:pt idx="2416">
                  <c:v>132</c:v>
                </c:pt>
                <c:pt idx="2417">
                  <c:v>132</c:v>
                </c:pt>
                <c:pt idx="2418">
                  <c:v>132</c:v>
                </c:pt>
                <c:pt idx="2419">
                  <c:v>132</c:v>
                </c:pt>
                <c:pt idx="2420">
                  <c:v>132</c:v>
                </c:pt>
                <c:pt idx="2421">
                  <c:v>132</c:v>
                </c:pt>
                <c:pt idx="2422">
                  <c:v>132</c:v>
                </c:pt>
                <c:pt idx="2423">
                  <c:v>132</c:v>
                </c:pt>
                <c:pt idx="2424">
                  <c:v>132</c:v>
                </c:pt>
                <c:pt idx="2425">
                  <c:v>132</c:v>
                </c:pt>
                <c:pt idx="2426">
                  <c:v>132</c:v>
                </c:pt>
                <c:pt idx="2427">
                  <c:v>132</c:v>
                </c:pt>
                <c:pt idx="2428">
                  <c:v>132</c:v>
                </c:pt>
                <c:pt idx="2429">
                  <c:v>132</c:v>
                </c:pt>
                <c:pt idx="2430">
                  <c:v>132</c:v>
                </c:pt>
                <c:pt idx="2431">
                  <c:v>132</c:v>
                </c:pt>
                <c:pt idx="2432">
                  <c:v>132</c:v>
                </c:pt>
                <c:pt idx="2433">
                  <c:v>132</c:v>
                </c:pt>
                <c:pt idx="2434">
                  <c:v>132</c:v>
                </c:pt>
                <c:pt idx="2435">
                  <c:v>132</c:v>
                </c:pt>
                <c:pt idx="2436">
                  <c:v>132</c:v>
                </c:pt>
                <c:pt idx="2437">
                  <c:v>132</c:v>
                </c:pt>
                <c:pt idx="2438">
                  <c:v>132</c:v>
                </c:pt>
                <c:pt idx="2439">
                  <c:v>132</c:v>
                </c:pt>
                <c:pt idx="2440">
                  <c:v>132</c:v>
                </c:pt>
                <c:pt idx="2441">
                  <c:v>132</c:v>
                </c:pt>
                <c:pt idx="2442">
                  <c:v>132</c:v>
                </c:pt>
                <c:pt idx="2443">
                  <c:v>132</c:v>
                </c:pt>
                <c:pt idx="2444">
                  <c:v>132</c:v>
                </c:pt>
                <c:pt idx="2445">
                  <c:v>132</c:v>
                </c:pt>
                <c:pt idx="2446">
                  <c:v>132</c:v>
                </c:pt>
                <c:pt idx="2447">
                  <c:v>132</c:v>
                </c:pt>
                <c:pt idx="2448">
                  <c:v>132</c:v>
                </c:pt>
                <c:pt idx="2449">
                  <c:v>132</c:v>
                </c:pt>
                <c:pt idx="2450">
                  <c:v>132</c:v>
                </c:pt>
                <c:pt idx="2451">
                  <c:v>132</c:v>
                </c:pt>
                <c:pt idx="2452">
                  <c:v>132</c:v>
                </c:pt>
                <c:pt idx="2453">
                  <c:v>132</c:v>
                </c:pt>
                <c:pt idx="2454">
                  <c:v>132</c:v>
                </c:pt>
                <c:pt idx="2455">
                  <c:v>132</c:v>
                </c:pt>
                <c:pt idx="2456">
                  <c:v>132</c:v>
                </c:pt>
                <c:pt idx="2457">
                  <c:v>132</c:v>
                </c:pt>
                <c:pt idx="2458">
                  <c:v>132</c:v>
                </c:pt>
                <c:pt idx="2459">
                  <c:v>133</c:v>
                </c:pt>
                <c:pt idx="2460">
                  <c:v>134</c:v>
                </c:pt>
                <c:pt idx="2461">
                  <c:v>135</c:v>
                </c:pt>
                <c:pt idx="2462">
                  <c:v>136</c:v>
                </c:pt>
                <c:pt idx="2463">
                  <c:v>137</c:v>
                </c:pt>
                <c:pt idx="2464">
                  <c:v>138</c:v>
                </c:pt>
                <c:pt idx="2465">
                  <c:v>138</c:v>
                </c:pt>
                <c:pt idx="2466">
                  <c:v>138</c:v>
                </c:pt>
                <c:pt idx="2467">
                  <c:v>138</c:v>
                </c:pt>
                <c:pt idx="2468">
                  <c:v>138</c:v>
                </c:pt>
                <c:pt idx="2469">
                  <c:v>138</c:v>
                </c:pt>
                <c:pt idx="2470">
                  <c:v>138</c:v>
                </c:pt>
                <c:pt idx="2471">
                  <c:v>138</c:v>
                </c:pt>
                <c:pt idx="2472">
                  <c:v>138</c:v>
                </c:pt>
                <c:pt idx="2473">
                  <c:v>138</c:v>
                </c:pt>
                <c:pt idx="2474">
                  <c:v>138</c:v>
                </c:pt>
                <c:pt idx="2475">
                  <c:v>138</c:v>
                </c:pt>
                <c:pt idx="2476">
                  <c:v>138</c:v>
                </c:pt>
                <c:pt idx="2477">
                  <c:v>138</c:v>
                </c:pt>
                <c:pt idx="2478">
                  <c:v>138</c:v>
                </c:pt>
                <c:pt idx="2479">
                  <c:v>138</c:v>
                </c:pt>
                <c:pt idx="2480">
                  <c:v>138</c:v>
                </c:pt>
                <c:pt idx="2481">
                  <c:v>138</c:v>
                </c:pt>
                <c:pt idx="2482">
                  <c:v>138</c:v>
                </c:pt>
                <c:pt idx="2483">
                  <c:v>138</c:v>
                </c:pt>
                <c:pt idx="2484">
                  <c:v>138</c:v>
                </c:pt>
                <c:pt idx="2485">
                  <c:v>139</c:v>
                </c:pt>
                <c:pt idx="2486">
                  <c:v>140</c:v>
                </c:pt>
                <c:pt idx="2487">
                  <c:v>141</c:v>
                </c:pt>
                <c:pt idx="2488">
                  <c:v>142</c:v>
                </c:pt>
                <c:pt idx="2489">
                  <c:v>142</c:v>
                </c:pt>
                <c:pt idx="2490">
                  <c:v>142</c:v>
                </c:pt>
                <c:pt idx="2491">
                  <c:v>142</c:v>
                </c:pt>
                <c:pt idx="2492">
                  <c:v>142</c:v>
                </c:pt>
                <c:pt idx="2493">
                  <c:v>142</c:v>
                </c:pt>
                <c:pt idx="2494">
                  <c:v>142</c:v>
                </c:pt>
                <c:pt idx="2495">
                  <c:v>142</c:v>
                </c:pt>
                <c:pt idx="2496">
                  <c:v>142</c:v>
                </c:pt>
                <c:pt idx="2497">
                  <c:v>142</c:v>
                </c:pt>
                <c:pt idx="2498">
                  <c:v>142</c:v>
                </c:pt>
                <c:pt idx="2499">
                  <c:v>142</c:v>
                </c:pt>
                <c:pt idx="2500">
                  <c:v>142</c:v>
                </c:pt>
                <c:pt idx="2501">
                  <c:v>142</c:v>
                </c:pt>
                <c:pt idx="2502">
                  <c:v>142</c:v>
                </c:pt>
                <c:pt idx="2503">
                  <c:v>142</c:v>
                </c:pt>
                <c:pt idx="2504">
                  <c:v>142</c:v>
                </c:pt>
                <c:pt idx="2505">
                  <c:v>142</c:v>
                </c:pt>
                <c:pt idx="2506">
                  <c:v>142</c:v>
                </c:pt>
                <c:pt idx="2507">
                  <c:v>142</c:v>
                </c:pt>
                <c:pt idx="2508">
                  <c:v>143</c:v>
                </c:pt>
                <c:pt idx="2509">
                  <c:v>144</c:v>
                </c:pt>
                <c:pt idx="2510">
                  <c:v>145</c:v>
                </c:pt>
                <c:pt idx="2511">
                  <c:v>146</c:v>
                </c:pt>
                <c:pt idx="2512">
                  <c:v>147</c:v>
                </c:pt>
                <c:pt idx="2513">
                  <c:v>147</c:v>
                </c:pt>
                <c:pt idx="2514">
                  <c:v>147</c:v>
                </c:pt>
                <c:pt idx="2515">
                  <c:v>147</c:v>
                </c:pt>
                <c:pt idx="2516">
                  <c:v>147</c:v>
                </c:pt>
                <c:pt idx="2517">
                  <c:v>147</c:v>
                </c:pt>
                <c:pt idx="2518">
                  <c:v>147</c:v>
                </c:pt>
                <c:pt idx="2519">
                  <c:v>147</c:v>
                </c:pt>
                <c:pt idx="2520">
                  <c:v>147</c:v>
                </c:pt>
                <c:pt idx="2521">
                  <c:v>147</c:v>
                </c:pt>
                <c:pt idx="2522">
                  <c:v>147</c:v>
                </c:pt>
                <c:pt idx="2523">
                  <c:v>147</c:v>
                </c:pt>
                <c:pt idx="2524">
                  <c:v>147</c:v>
                </c:pt>
                <c:pt idx="2525">
                  <c:v>147</c:v>
                </c:pt>
                <c:pt idx="2526">
                  <c:v>147</c:v>
                </c:pt>
                <c:pt idx="2527">
                  <c:v>147</c:v>
                </c:pt>
                <c:pt idx="2528">
                  <c:v>147</c:v>
                </c:pt>
                <c:pt idx="2529">
                  <c:v>147</c:v>
                </c:pt>
                <c:pt idx="2530">
                  <c:v>148</c:v>
                </c:pt>
                <c:pt idx="2531">
                  <c:v>149</c:v>
                </c:pt>
                <c:pt idx="2532">
                  <c:v>150</c:v>
                </c:pt>
                <c:pt idx="2533">
                  <c:v>151</c:v>
                </c:pt>
                <c:pt idx="2534">
                  <c:v>152</c:v>
                </c:pt>
                <c:pt idx="2535">
                  <c:v>153</c:v>
                </c:pt>
                <c:pt idx="2536">
                  <c:v>154</c:v>
                </c:pt>
                <c:pt idx="2537">
                  <c:v>154</c:v>
                </c:pt>
                <c:pt idx="2538">
                  <c:v>154</c:v>
                </c:pt>
                <c:pt idx="2539">
                  <c:v>154</c:v>
                </c:pt>
                <c:pt idx="2540">
                  <c:v>154</c:v>
                </c:pt>
                <c:pt idx="2541">
                  <c:v>154</c:v>
                </c:pt>
                <c:pt idx="2542">
                  <c:v>154</c:v>
                </c:pt>
                <c:pt idx="2543">
                  <c:v>154</c:v>
                </c:pt>
                <c:pt idx="2544">
                  <c:v>154</c:v>
                </c:pt>
                <c:pt idx="2545">
                  <c:v>154</c:v>
                </c:pt>
                <c:pt idx="2546">
                  <c:v>154</c:v>
                </c:pt>
                <c:pt idx="2547">
                  <c:v>154</c:v>
                </c:pt>
                <c:pt idx="2548">
                  <c:v>154</c:v>
                </c:pt>
                <c:pt idx="2549">
                  <c:v>154</c:v>
                </c:pt>
                <c:pt idx="2550">
                  <c:v>154</c:v>
                </c:pt>
                <c:pt idx="2551">
                  <c:v>154</c:v>
                </c:pt>
                <c:pt idx="2552">
                  <c:v>154</c:v>
                </c:pt>
                <c:pt idx="2553">
                  <c:v>154</c:v>
                </c:pt>
                <c:pt idx="2554">
                  <c:v>154</c:v>
                </c:pt>
                <c:pt idx="2555">
                  <c:v>155</c:v>
                </c:pt>
                <c:pt idx="2556">
                  <c:v>156</c:v>
                </c:pt>
                <c:pt idx="2557">
                  <c:v>157</c:v>
                </c:pt>
                <c:pt idx="2558">
                  <c:v>158</c:v>
                </c:pt>
                <c:pt idx="2559">
                  <c:v>159</c:v>
                </c:pt>
                <c:pt idx="2560">
                  <c:v>160</c:v>
                </c:pt>
                <c:pt idx="2561">
                  <c:v>160</c:v>
                </c:pt>
                <c:pt idx="2562">
                  <c:v>160</c:v>
                </c:pt>
                <c:pt idx="2563">
                  <c:v>160</c:v>
                </c:pt>
                <c:pt idx="2564">
                  <c:v>160</c:v>
                </c:pt>
                <c:pt idx="2565">
                  <c:v>160</c:v>
                </c:pt>
                <c:pt idx="2566">
                  <c:v>160</c:v>
                </c:pt>
                <c:pt idx="2567">
                  <c:v>160</c:v>
                </c:pt>
                <c:pt idx="2568">
                  <c:v>160</c:v>
                </c:pt>
                <c:pt idx="2569">
                  <c:v>160</c:v>
                </c:pt>
                <c:pt idx="2570">
                  <c:v>160</c:v>
                </c:pt>
                <c:pt idx="2571">
                  <c:v>160</c:v>
                </c:pt>
                <c:pt idx="2572">
                  <c:v>160</c:v>
                </c:pt>
                <c:pt idx="2573">
                  <c:v>160</c:v>
                </c:pt>
                <c:pt idx="2574">
                  <c:v>160</c:v>
                </c:pt>
                <c:pt idx="2575">
                  <c:v>160</c:v>
                </c:pt>
                <c:pt idx="2576">
                  <c:v>160</c:v>
                </c:pt>
                <c:pt idx="2577">
                  <c:v>160</c:v>
                </c:pt>
                <c:pt idx="2578">
                  <c:v>161</c:v>
                </c:pt>
                <c:pt idx="2579">
                  <c:v>162</c:v>
                </c:pt>
                <c:pt idx="2580">
                  <c:v>163</c:v>
                </c:pt>
                <c:pt idx="2581">
                  <c:v>164</c:v>
                </c:pt>
                <c:pt idx="2582">
                  <c:v>165</c:v>
                </c:pt>
                <c:pt idx="2583">
                  <c:v>166</c:v>
                </c:pt>
                <c:pt idx="2584">
                  <c:v>167</c:v>
                </c:pt>
                <c:pt idx="2585">
                  <c:v>168</c:v>
                </c:pt>
                <c:pt idx="2586">
                  <c:v>168</c:v>
                </c:pt>
                <c:pt idx="2587">
                  <c:v>168</c:v>
                </c:pt>
                <c:pt idx="2588">
                  <c:v>168</c:v>
                </c:pt>
                <c:pt idx="2589">
                  <c:v>168</c:v>
                </c:pt>
                <c:pt idx="2590">
                  <c:v>168</c:v>
                </c:pt>
                <c:pt idx="2591">
                  <c:v>168</c:v>
                </c:pt>
                <c:pt idx="2592">
                  <c:v>168</c:v>
                </c:pt>
                <c:pt idx="2593">
                  <c:v>168</c:v>
                </c:pt>
                <c:pt idx="2594">
                  <c:v>168</c:v>
                </c:pt>
                <c:pt idx="2595">
                  <c:v>168</c:v>
                </c:pt>
                <c:pt idx="2596">
                  <c:v>168</c:v>
                </c:pt>
                <c:pt idx="2597">
                  <c:v>168</c:v>
                </c:pt>
                <c:pt idx="2598">
                  <c:v>168</c:v>
                </c:pt>
                <c:pt idx="2599">
                  <c:v>168</c:v>
                </c:pt>
                <c:pt idx="2600">
                  <c:v>169</c:v>
                </c:pt>
                <c:pt idx="2601">
                  <c:v>170</c:v>
                </c:pt>
                <c:pt idx="2602">
                  <c:v>171</c:v>
                </c:pt>
                <c:pt idx="2603">
                  <c:v>172</c:v>
                </c:pt>
                <c:pt idx="2604">
                  <c:v>173</c:v>
                </c:pt>
                <c:pt idx="2605">
                  <c:v>174</c:v>
                </c:pt>
                <c:pt idx="2606">
                  <c:v>175</c:v>
                </c:pt>
                <c:pt idx="2607">
                  <c:v>176</c:v>
                </c:pt>
                <c:pt idx="2608">
                  <c:v>177</c:v>
                </c:pt>
                <c:pt idx="2609">
                  <c:v>178</c:v>
                </c:pt>
                <c:pt idx="2610">
                  <c:v>179</c:v>
                </c:pt>
                <c:pt idx="2611">
                  <c:v>179</c:v>
                </c:pt>
                <c:pt idx="2612">
                  <c:v>179</c:v>
                </c:pt>
                <c:pt idx="2613">
                  <c:v>179</c:v>
                </c:pt>
                <c:pt idx="2614">
                  <c:v>179</c:v>
                </c:pt>
                <c:pt idx="2615">
                  <c:v>179</c:v>
                </c:pt>
                <c:pt idx="2616">
                  <c:v>179</c:v>
                </c:pt>
                <c:pt idx="2617">
                  <c:v>179</c:v>
                </c:pt>
                <c:pt idx="2618">
                  <c:v>179</c:v>
                </c:pt>
                <c:pt idx="2619">
                  <c:v>179</c:v>
                </c:pt>
                <c:pt idx="2620">
                  <c:v>179</c:v>
                </c:pt>
                <c:pt idx="2621">
                  <c:v>179</c:v>
                </c:pt>
                <c:pt idx="2622">
                  <c:v>179</c:v>
                </c:pt>
                <c:pt idx="2623">
                  <c:v>179</c:v>
                </c:pt>
                <c:pt idx="2624">
                  <c:v>179</c:v>
                </c:pt>
                <c:pt idx="2625">
                  <c:v>180</c:v>
                </c:pt>
                <c:pt idx="2626">
                  <c:v>181</c:v>
                </c:pt>
                <c:pt idx="2627">
                  <c:v>182</c:v>
                </c:pt>
                <c:pt idx="2628">
                  <c:v>183</c:v>
                </c:pt>
                <c:pt idx="2629">
                  <c:v>184</c:v>
                </c:pt>
                <c:pt idx="2630">
                  <c:v>185</c:v>
                </c:pt>
                <c:pt idx="2631">
                  <c:v>186</c:v>
                </c:pt>
                <c:pt idx="2632">
                  <c:v>187</c:v>
                </c:pt>
                <c:pt idx="2633">
                  <c:v>188</c:v>
                </c:pt>
                <c:pt idx="2634">
                  <c:v>188</c:v>
                </c:pt>
                <c:pt idx="2635">
                  <c:v>188</c:v>
                </c:pt>
                <c:pt idx="2636">
                  <c:v>188</c:v>
                </c:pt>
                <c:pt idx="2637">
                  <c:v>188</c:v>
                </c:pt>
                <c:pt idx="2638">
                  <c:v>188</c:v>
                </c:pt>
                <c:pt idx="2639">
                  <c:v>188</c:v>
                </c:pt>
                <c:pt idx="2640">
                  <c:v>188</c:v>
                </c:pt>
                <c:pt idx="2641">
                  <c:v>188</c:v>
                </c:pt>
                <c:pt idx="2642">
                  <c:v>188</c:v>
                </c:pt>
                <c:pt idx="2643">
                  <c:v>188</c:v>
                </c:pt>
                <c:pt idx="2644">
                  <c:v>188</c:v>
                </c:pt>
                <c:pt idx="2645">
                  <c:v>188</c:v>
                </c:pt>
                <c:pt idx="2646">
                  <c:v>188</c:v>
                </c:pt>
                <c:pt idx="2647">
                  <c:v>188</c:v>
                </c:pt>
                <c:pt idx="2648">
                  <c:v>188</c:v>
                </c:pt>
                <c:pt idx="2649">
                  <c:v>188</c:v>
                </c:pt>
                <c:pt idx="2650">
                  <c:v>188</c:v>
                </c:pt>
                <c:pt idx="2651">
                  <c:v>188</c:v>
                </c:pt>
                <c:pt idx="2652">
                  <c:v>188</c:v>
                </c:pt>
                <c:pt idx="2653">
                  <c:v>188</c:v>
                </c:pt>
                <c:pt idx="2654">
                  <c:v>188</c:v>
                </c:pt>
                <c:pt idx="2655">
                  <c:v>188</c:v>
                </c:pt>
                <c:pt idx="2656">
                  <c:v>188</c:v>
                </c:pt>
                <c:pt idx="2657">
                  <c:v>188</c:v>
                </c:pt>
                <c:pt idx="2658">
                  <c:v>188</c:v>
                </c:pt>
                <c:pt idx="2659">
                  <c:v>188</c:v>
                </c:pt>
                <c:pt idx="2660">
                  <c:v>188</c:v>
                </c:pt>
                <c:pt idx="2661">
                  <c:v>188</c:v>
                </c:pt>
                <c:pt idx="2662">
                  <c:v>188</c:v>
                </c:pt>
                <c:pt idx="2663">
                  <c:v>188</c:v>
                </c:pt>
                <c:pt idx="2664">
                  <c:v>188</c:v>
                </c:pt>
                <c:pt idx="2665">
                  <c:v>188</c:v>
                </c:pt>
                <c:pt idx="2666">
                  <c:v>188</c:v>
                </c:pt>
                <c:pt idx="2667">
                  <c:v>188</c:v>
                </c:pt>
                <c:pt idx="2668">
                  <c:v>188</c:v>
                </c:pt>
                <c:pt idx="2669">
                  <c:v>188</c:v>
                </c:pt>
                <c:pt idx="2670">
                  <c:v>188</c:v>
                </c:pt>
                <c:pt idx="2671">
                  <c:v>188</c:v>
                </c:pt>
                <c:pt idx="2672">
                  <c:v>188</c:v>
                </c:pt>
                <c:pt idx="2673">
                  <c:v>188</c:v>
                </c:pt>
                <c:pt idx="2674">
                  <c:v>188</c:v>
                </c:pt>
                <c:pt idx="2675">
                  <c:v>188</c:v>
                </c:pt>
                <c:pt idx="2676">
                  <c:v>188</c:v>
                </c:pt>
                <c:pt idx="2677">
                  <c:v>188</c:v>
                </c:pt>
                <c:pt idx="2678">
                  <c:v>188</c:v>
                </c:pt>
                <c:pt idx="2679">
                  <c:v>188</c:v>
                </c:pt>
                <c:pt idx="2680">
                  <c:v>188</c:v>
                </c:pt>
                <c:pt idx="2681">
                  <c:v>188</c:v>
                </c:pt>
                <c:pt idx="2682">
                  <c:v>188</c:v>
                </c:pt>
                <c:pt idx="2683">
                  <c:v>188</c:v>
                </c:pt>
                <c:pt idx="2684">
                  <c:v>188</c:v>
                </c:pt>
                <c:pt idx="2685">
                  <c:v>188</c:v>
                </c:pt>
                <c:pt idx="2686">
                  <c:v>188</c:v>
                </c:pt>
                <c:pt idx="2687">
                  <c:v>188</c:v>
                </c:pt>
                <c:pt idx="2688">
                  <c:v>188</c:v>
                </c:pt>
                <c:pt idx="2689">
                  <c:v>188</c:v>
                </c:pt>
                <c:pt idx="2690">
                  <c:v>188</c:v>
                </c:pt>
                <c:pt idx="2691">
                  <c:v>188</c:v>
                </c:pt>
                <c:pt idx="2692">
                  <c:v>188</c:v>
                </c:pt>
                <c:pt idx="2693">
                  <c:v>188</c:v>
                </c:pt>
                <c:pt idx="2694">
                  <c:v>188</c:v>
                </c:pt>
                <c:pt idx="2695">
                  <c:v>188</c:v>
                </c:pt>
                <c:pt idx="2696">
                  <c:v>188</c:v>
                </c:pt>
                <c:pt idx="2697">
                  <c:v>188</c:v>
                </c:pt>
                <c:pt idx="2698">
                  <c:v>188</c:v>
                </c:pt>
                <c:pt idx="2699">
                  <c:v>188</c:v>
                </c:pt>
                <c:pt idx="2700">
                  <c:v>188</c:v>
                </c:pt>
                <c:pt idx="2701">
                  <c:v>189</c:v>
                </c:pt>
                <c:pt idx="2702">
                  <c:v>190</c:v>
                </c:pt>
                <c:pt idx="2703">
                  <c:v>191</c:v>
                </c:pt>
                <c:pt idx="2704">
                  <c:v>192</c:v>
                </c:pt>
                <c:pt idx="2705">
                  <c:v>192</c:v>
                </c:pt>
                <c:pt idx="2706">
                  <c:v>192</c:v>
                </c:pt>
                <c:pt idx="2707">
                  <c:v>192</c:v>
                </c:pt>
                <c:pt idx="2708">
                  <c:v>192</c:v>
                </c:pt>
                <c:pt idx="2709">
                  <c:v>192</c:v>
                </c:pt>
                <c:pt idx="2710">
                  <c:v>192</c:v>
                </c:pt>
                <c:pt idx="2711">
                  <c:v>192</c:v>
                </c:pt>
                <c:pt idx="2712">
                  <c:v>192</c:v>
                </c:pt>
                <c:pt idx="2713">
                  <c:v>192</c:v>
                </c:pt>
                <c:pt idx="2714">
                  <c:v>192</c:v>
                </c:pt>
                <c:pt idx="2715">
                  <c:v>192</c:v>
                </c:pt>
                <c:pt idx="2716">
                  <c:v>192</c:v>
                </c:pt>
                <c:pt idx="2717">
                  <c:v>192</c:v>
                </c:pt>
                <c:pt idx="2718">
                  <c:v>192</c:v>
                </c:pt>
                <c:pt idx="2719">
                  <c:v>192</c:v>
                </c:pt>
                <c:pt idx="2720">
                  <c:v>192</c:v>
                </c:pt>
                <c:pt idx="2721">
                  <c:v>192</c:v>
                </c:pt>
                <c:pt idx="2722">
                  <c:v>193</c:v>
                </c:pt>
                <c:pt idx="2723">
                  <c:v>194</c:v>
                </c:pt>
                <c:pt idx="2724">
                  <c:v>195</c:v>
                </c:pt>
                <c:pt idx="2725">
                  <c:v>196</c:v>
                </c:pt>
                <c:pt idx="2726">
                  <c:v>197</c:v>
                </c:pt>
                <c:pt idx="2727">
                  <c:v>198</c:v>
                </c:pt>
                <c:pt idx="2728">
                  <c:v>199</c:v>
                </c:pt>
                <c:pt idx="2729">
                  <c:v>199</c:v>
                </c:pt>
                <c:pt idx="2730">
                  <c:v>199</c:v>
                </c:pt>
                <c:pt idx="2731">
                  <c:v>199</c:v>
                </c:pt>
                <c:pt idx="2732">
                  <c:v>199</c:v>
                </c:pt>
                <c:pt idx="2733">
                  <c:v>199</c:v>
                </c:pt>
                <c:pt idx="2734">
                  <c:v>199</c:v>
                </c:pt>
                <c:pt idx="2735">
                  <c:v>199</c:v>
                </c:pt>
                <c:pt idx="2736">
                  <c:v>199</c:v>
                </c:pt>
                <c:pt idx="2737">
                  <c:v>199</c:v>
                </c:pt>
                <c:pt idx="2738">
                  <c:v>199</c:v>
                </c:pt>
                <c:pt idx="2739">
                  <c:v>199</c:v>
                </c:pt>
                <c:pt idx="2740">
                  <c:v>199</c:v>
                </c:pt>
                <c:pt idx="2741">
                  <c:v>199</c:v>
                </c:pt>
                <c:pt idx="2742">
                  <c:v>199</c:v>
                </c:pt>
                <c:pt idx="2743">
                  <c:v>199</c:v>
                </c:pt>
                <c:pt idx="2744">
                  <c:v>199</c:v>
                </c:pt>
                <c:pt idx="2745">
                  <c:v>199</c:v>
                </c:pt>
                <c:pt idx="2746">
                  <c:v>199</c:v>
                </c:pt>
                <c:pt idx="2747">
                  <c:v>200</c:v>
                </c:pt>
                <c:pt idx="2748">
                  <c:v>201</c:v>
                </c:pt>
                <c:pt idx="2749">
                  <c:v>202</c:v>
                </c:pt>
                <c:pt idx="2750">
                  <c:v>203</c:v>
                </c:pt>
                <c:pt idx="2751">
                  <c:v>204</c:v>
                </c:pt>
                <c:pt idx="2752">
                  <c:v>205</c:v>
                </c:pt>
                <c:pt idx="2753">
                  <c:v>206</c:v>
                </c:pt>
                <c:pt idx="2754">
                  <c:v>206</c:v>
                </c:pt>
                <c:pt idx="2755">
                  <c:v>206</c:v>
                </c:pt>
                <c:pt idx="2756">
                  <c:v>206</c:v>
                </c:pt>
                <c:pt idx="2757">
                  <c:v>206</c:v>
                </c:pt>
                <c:pt idx="2758">
                  <c:v>206</c:v>
                </c:pt>
                <c:pt idx="2759">
                  <c:v>206</c:v>
                </c:pt>
                <c:pt idx="2760">
                  <c:v>206</c:v>
                </c:pt>
                <c:pt idx="2761">
                  <c:v>206</c:v>
                </c:pt>
                <c:pt idx="2762">
                  <c:v>206</c:v>
                </c:pt>
                <c:pt idx="2763">
                  <c:v>206</c:v>
                </c:pt>
                <c:pt idx="2764">
                  <c:v>206</c:v>
                </c:pt>
                <c:pt idx="2765">
                  <c:v>206</c:v>
                </c:pt>
                <c:pt idx="2766">
                  <c:v>206</c:v>
                </c:pt>
                <c:pt idx="2767">
                  <c:v>206</c:v>
                </c:pt>
                <c:pt idx="2768">
                  <c:v>207</c:v>
                </c:pt>
                <c:pt idx="2769">
                  <c:v>208</c:v>
                </c:pt>
                <c:pt idx="2770">
                  <c:v>209</c:v>
                </c:pt>
                <c:pt idx="2771">
                  <c:v>210</c:v>
                </c:pt>
                <c:pt idx="2772">
                  <c:v>211</c:v>
                </c:pt>
                <c:pt idx="2773">
                  <c:v>212</c:v>
                </c:pt>
                <c:pt idx="2774">
                  <c:v>213</c:v>
                </c:pt>
                <c:pt idx="2775">
                  <c:v>214</c:v>
                </c:pt>
                <c:pt idx="2776">
                  <c:v>215</c:v>
                </c:pt>
                <c:pt idx="2777">
                  <c:v>216</c:v>
                </c:pt>
                <c:pt idx="2778">
                  <c:v>217</c:v>
                </c:pt>
                <c:pt idx="2779">
                  <c:v>217</c:v>
                </c:pt>
                <c:pt idx="2780">
                  <c:v>217</c:v>
                </c:pt>
                <c:pt idx="2781">
                  <c:v>217</c:v>
                </c:pt>
                <c:pt idx="2782">
                  <c:v>217</c:v>
                </c:pt>
                <c:pt idx="2783">
                  <c:v>217</c:v>
                </c:pt>
                <c:pt idx="2784">
                  <c:v>217</c:v>
                </c:pt>
                <c:pt idx="2785">
                  <c:v>217</c:v>
                </c:pt>
                <c:pt idx="2786">
                  <c:v>217</c:v>
                </c:pt>
                <c:pt idx="2787">
                  <c:v>217</c:v>
                </c:pt>
                <c:pt idx="2788">
                  <c:v>217</c:v>
                </c:pt>
                <c:pt idx="2789">
                  <c:v>217</c:v>
                </c:pt>
                <c:pt idx="2790">
                  <c:v>217</c:v>
                </c:pt>
                <c:pt idx="2791">
                  <c:v>218</c:v>
                </c:pt>
                <c:pt idx="2792">
                  <c:v>219</c:v>
                </c:pt>
                <c:pt idx="2793">
                  <c:v>220</c:v>
                </c:pt>
                <c:pt idx="2794">
                  <c:v>221</c:v>
                </c:pt>
                <c:pt idx="2795">
                  <c:v>222</c:v>
                </c:pt>
                <c:pt idx="2796">
                  <c:v>223</c:v>
                </c:pt>
                <c:pt idx="2797">
                  <c:v>224</c:v>
                </c:pt>
                <c:pt idx="2798">
                  <c:v>225</c:v>
                </c:pt>
                <c:pt idx="2799">
                  <c:v>226</c:v>
                </c:pt>
                <c:pt idx="2800">
                  <c:v>227</c:v>
                </c:pt>
                <c:pt idx="2801">
                  <c:v>228</c:v>
                </c:pt>
                <c:pt idx="2802">
                  <c:v>228</c:v>
                </c:pt>
                <c:pt idx="2803">
                  <c:v>228</c:v>
                </c:pt>
                <c:pt idx="2804">
                  <c:v>228</c:v>
                </c:pt>
                <c:pt idx="2805">
                  <c:v>228</c:v>
                </c:pt>
                <c:pt idx="2806">
                  <c:v>228</c:v>
                </c:pt>
                <c:pt idx="2807">
                  <c:v>228</c:v>
                </c:pt>
                <c:pt idx="2808">
                  <c:v>228</c:v>
                </c:pt>
                <c:pt idx="2809">
                  <c:v>228</c:v>
                </c:pt>
                <c:pt idx="2810">
                  <c:v>228</c:v>
                </c:pt>
                <c:pt idx="2811">
                  <c:v>228</c:v>
                </c:pt>
                <c:pt idx="2812">
                  <c:v>228</c:v>
                </c:pt>
                <c:pt idx="2813">
                  <c:v>228</c:v>
                </c:pt>
                <c:pt idx="2814">
                  <c:v>228</c:v>
                </c:pt>
                <c:pt idx="2815">
                  <c:v>228</c:v>
                </c:pt>
                <c:pt idx="2816">
                  <c:v>228</c:v>
                </c:pt>
                <c:pt idx="2817">
                  <c:v>229</c:v>
                </c:pt>
                <c:pt idx="2818">
                  <c:v>230</c:v>
                </c:pt>
                <c:pt idx="2819">
                  <c:v>231</c:v>
                </c:pt>
                <c:pt idx="2820">
                  <c:v>232</c:v>
                </c:pt>
                <c:pt idx="2821">
                  <c:v>233</c:v>
                </c:pt>
                <c:pt idx="2822">
                  <c:v>234</c:v>
                </c:pt>
                <c:pt idx="2823">
                  <c:v>235</c:v>
                </c:pt>
                <c:pt idx="2824">
                  <c:v>236</c:v>
                </c:pt>
                <c:pt idx="2825">
                  <c:v>236</c:v>
                </c:pt>
                <c:pt idx="2826">
                  <c:v>236</c:v>
                </c:pt>
                <c:pt idx="2827">
                  <c:v>236</c:v>
                </c:pt>
                <c:pt idx="2828">
                  <c:v>236</c:v>
                </c:pt>
                <c:pt idx="2829">
                  <c:v>236</c:v>
                </c:pt>
                <c:pt idx="2830">
                  <c:v>236</c:v>
                </c:pt>
                <c:pt idx="2831">
                  <c:v>236</c:v>
                </c:pt>
                <c:pt idx="2832">
                  <c:v>236</c:v>
                </c:pt>
                <c:pt idx="2833">
                  <c:v>236</c:v>
                </c:pt>
                <c:pt idx="2834">
                  <c:v>236</c:v>
                </c:pt>
                <c:pt idx="2835">
                  <c:v>236</c:v>
                </c:pt>
                <c:pt idx="2836">
                  <c:v>236</c:v>
                </c:pt>
                <c:pt idx="2837">
                  <c:v>236</c:v>
                </c:pt>
                <c:pt idx="2838">
                  <c:v>236</c:v>
                </c:pt>
                <c:pt idx="2839">
                  <c:v>236</c:v>
                </c:pt>
                <c:pt idx="2840">
                  <c:v>236</c:v>
                </c:pt>
                <c:pt idx="2841">
                  <c:v>237</c:v>
                </c:pt>
                <c:pt idx="2842">
                  <c:v>238</c:v>
                </c:pt>
                <c:pt idx="2843">
                  <c:v>239</c:v>
                </c:pt>
                <c:pt idx="2844">
                  <c:v>240</c:v>
                </c:pt>
                <c:pt idx="2845">
                  <c:v>241</c:v>
                </c:pt>
                <c:pt idx="2846">
                  <c:v>242</c:v>
                </c:pt>
                <c:pt idx="2847">
                  <c:v>243</c:v>
                </c:pt>
                <c:pt idx="2848">
                  <c:v>244</c:v>
                </c:pt>
                <c:pt idx="2849">
                  <c:v>245</c:v>
                </c:pt>
                <c:pt idx="2850">
                  <c:v>245</c:v>
                </c:pt>
                <c:pt idx="2851">
                  <c:v>245</c:v>
                </c:pt>
                <c:pt idx="2852">
                  <c:v>245</c:v>
                </c:pt>
                <c:pt idx="2853">
                  <c:v>245</c:v>
                </c:pt>
                <c:pt idx="2854">
                  <c:v>245</c:v>
                </c:pt>
                <c:pt idx="2855">
                  <c:v>245</c:v>
                </c:pt>
                <c:pt idx="2856">
                  <c:v>245</c:v>
                </c:pt>
                <c:pt idx="2857">
                  <c:v>245</c:v>
                </c:pt>
                <c:pt idx="2858">
                  <c:v>245</c:v>
                </c:pt>
                <c:pt idx="2859">
                  <c:v>245</c:v>
                </c:pt>
                <c:pt idx="2860">
                  <c:v>245</c:v>
                </c:pt>
                <c:pt idx="2861">
                  <c:v>245</c:v>
                </c:pt>
                <c:pt idx="2862">
                  <c:v>245</c:v>
                </c:pt>
                <c:pt idx="2863">
                  <c:v>245</c:v>
                </c:pt>
                <c:pt idx="2864">
                  <c:v>245</c:v>
                </c:pt>
                <c:pt idx="2865">
                  <c:v>245</c:v>
                </c:pt>
                <c:pt idx="2866">
                  <c:v>245</c:v>
                </c:pt>
                <c:pt idx="2867">
                  <c:v>246</c:v>
                </c:pt>
                <c:pt idx="2868">
                  <c:v>247</c:v>
                </c:pt>
                <c:pt idx="2869">
                  <c:v>248</c:v>
                </c:pt>
                <c:pt idx="2870">
                  <c:v>249</c:v>
                </c:pt>
                <c:pt idx="2871">
                  <c:v>250</c:v>
                </c:pt>
                <c:pt idx="2872">
                  <c:v>251</c:v>
                </c:pt>
                <c:pt idx="2873">
                  <c:v>251</c:v>
                </c:pt>
                <c:pt idx="2874">
                  <c:v>251</c:v>
                </c:pt>
                <c:pt idx="2875">
                  <c:v>251</c:v>
                </c:pt>
                <c:pt idx="2876">
                  <c:v>251</c:v>
                </c:pt>
                <c:pt idx="2877">
                  <c:v>251</c:v>
                </c:pt>
                <c:pt idx="2878">
                  <c:v>251</c:v>
                </c:pt>
                <c:pt idx="2879">
                  <c:v>251</c:v>
                </c:pt>
                <c:pt idx="2880">
                  <c:v>251</c:v>
                </c:pt>
                <c:pt idx="2881">
                  <c:v>251</c:v>
                </c:pt>
                <c:pt idx="2882">
                  <c:v>251</c:v>
                </c:pt>
                <c:pt idx="2883">
                  <c:v>251</c:v>
                </c:pt>
                <c:pt idx="2884">
                  <c:v>251</c:v>
                </c:pt>
                <c:pt idx="2885">
                  <c:v>251</c:v>
                </c:pt>
                <c:pt idx="2886">
                  <c:v>251</c:v>
                </c:pt>
                <c:pt idx="2887">
                  <c:v>251</c:v>
                </c:pt>
                <c:pt idx="2888">
                  <c:v>252</c:v>
                </c:pt>
                <c:pt idx="2889">
                  <c:v>253</c:v>
                </c:pt>
                <c:pt idx="2890">
                  <c:v>254</c:v>
                </c:pt>
                <c:pt idx="2891">
                  <c:v>255</c:v>
                </c:pt>
                <c:pt idx="2892">
                  <c:v>256</c:v>
                </c:pt>
                <c:pt idx="2893">
                  <c:v>257</c:v>
                </c:pt>
                <c:pt idx="2894">
                  <c:v>258</c:v>
                </c:pt>
                <c:pt idx="2895">
                  <c:v>259</c:v>
                </c:pt>
                <c:pt idx="2896">
                  <c:v>260</c:v>
                </c:pt>
                <c:pt idx="2897">
                  <c:v>261</c:v>
                </c:pt>
                <c:pt idx="2898">
                  <c:v>262</c:v>
                </c:pt>
                <c:pt idx="2899">
                  <c:v>262</c:v>
                </c:pt>
                <c:pt idx="2900">
                  <c:v>262</c:v>
                </c:pt>
                <c:pt idx="2901">
                  <c:v>262</c:v>
                </c:pt>
                <c:pt idx="2902">
                  <c:v>262</c:v>
                </c:pt>
                <c:pt idx="2903">
                  <c:v>262</c:v>
                </c:pt>
                <c:pt idx="2904">
                  <c:v>262</c:v>
                </c:pt>
                <c:pt idx="2905">
                  <c:v>262</c:v>
                </c:pt>
                <c:pt idx="2906">
                  <c:v>262</c:v>
                </c:pt>
                <c:pt idx="2907">
                  <c:v>262</c:v>
                </c:pt>
                <c:pt idx="2908">
                  <c:v>262</c:v>
                </c:pt>
                <c:pt idx="2909">
                  <c:v>262</c:v>
                </c:pt>
                <c:pt idx="2910">
                  <c:v>262</c:v>
                </c:pt>
                <c:pt idx="2911">
                  <c:v>262</c:v>
                </c:pt>
                <c:pt idx="2912">
                  <c:v>262</c:v>
                </c:pt>
                <c:pt idx="2913">
                  <c:v>262</c:v>
                </c:pt>
                <c:pt idx="2914">
                  <c:v>263</c:v>
                </c:pt>
                <c:pt idx="2915">
                  <c:v>264</c:v>
                </c:pt>
                <c:pt idx="2916">
                  <c:v>265</c:v>
                </c:pt>
                <c:pt idx="2917">
                  <c:v>266</c:v>
                </c:pt>
                <c:pt idx="2918">
                  <c:v>267</c:v>
                </c:pt>
                <c:pt idx="2919">
                  <c:v>268</c:v>
                </c:pt>
                <c:pt idx="2920">
                  <c:v>269</c:v>
                </c:pt>
                <c:pt idx="2921">
                  <c:v>270</c:v>
                </c:pt>
                <c:pt idx="2922">
                  <c:v>270</c:v>
                </c:pt>
                <c:pt idx="2923">
                  <c:v>270</c:v>
                </c:pt>
                <c:pt idx="2924">
                  <c:v>270</c:v>
                </c:pt>
                <c:pt idx="2925">
                  <c:v>270</c:v>
                </c:pt>
                <c:pt idx="2926">
                  <c:v>270</c:v>
                </c:pt>
                <c:pt idx="2927">
                  <c:v>270</c:v>
                </c:pt>
                <c:pt idx="2928">
                  <c:v>270</c:v>
                </c:pt>
                <c:pt idx="2929">
                  <c:v>270</c:v>
                </c:pt>
                <c:pt idx="2930">
                  <c:v>270</c:v>
                </c:pt>
                <c:pt idx="2931">
                  <c:v>270</c:v>
                </c:pt>
                <c:pt idx="2932">
                  <c:v>270</c:v>
                </c:pt>
                <c:pt idx="2933">
                  <c:v>270</c:v>
                </c:pt>
                <c:pt idx="2934">
                  <c:v>270</c:v>
                </c:pt>
                <c:pt idx="2935">
                  <c:v>270</c:v>
                </c:pt>
                <c:pt idx="2936">
                  <c:v>270</c:v>
                </c:pt>
                <c:pt idx="2937">
                  <c:v>271</c:v>
                </c:pt>
                <c:pt idx="2938">
                  <c:v>272</c:v>
                </c:pt>
                <c:pt idx="2939">
                  <c:v>273</c:v>
                </c:pt>
                <c:pt idx="2940">
                  <c:v>274</c:v>
                </c:pt>
                <c:pt idx="2941">
                  <c:v>275</c:v>
                </c:pt>
                <c:pt idx="2942">
                  <c:v>276</c:v>
                </c:pt>
                <c:pt idx="2943">
                  <c:v>277</c:v>
                </c:pt>
                <c:pt idx="2944">
                  <c:v>278</c:v>
                </c:pt>
                <c:pt idx="2945">
                  <c:v>278</c:v>
                </c:pt>
                <c:pt idx="2946">
                  <c:v>278</c:v>
                </c:pt>
                <c:pt idx="2947">
                  <c:v>278</c:v>
                </c:pt>
                <c:pt idx="2948">
                  <c:v>278</c:v>
                </c:pt>
                <c:pt idx="2949">
                  <c:v>278</c:v>
                </c:pt>
                <c:pt idx="2950">
                  <c:v>278</c:v>
                </c:pt>
                <c:pt idx="2951">
                  <c:v>278</c:v>
                </c:pt>
                <c:pt idx="2952">
                  <c:v>278</c:v>
                </c:pt>
                <c:pt idx="2953">
                  <c:v>278</c:v>
                </c:pt>
                <c:pt idx="2954">
                  <c:v>278</c:v>
                </c:pt>
                <c:pt idx="2955">
                  <c:v>278</c:v>
                </c:pt>
                <c:pt idx="2956">
                  <c:v>278</c:v>
                </c:pt>
                <c:pt idx="2957">
                  <c:v>278</c:v>
                </c:pt>
                <c:pt idx="2958">
                  <c:v>278</c:v>
                </c:pt>
                <c:pt idx="2959">
                  <c:v>278</c:v>
                </c:pt>
                <c:pt idx="2960">
                  <c:v>279</c:v>
                </c:pt>
                <c:pt idx="2961">
                  <c:v>280</c:v>
                </c:pt>
                <c:pt idx="2962">
                  <c:v>281</c:v>
                </c:pt>
                <c:pt idx="2963">
                  <c:v>282</c:v>
                </c:pt>
                <c:pt idx="2964">
                  <c:v>283</c:v>
                </c:pt>
                <c:pt idx="2965">
                  <c:v>284</c:v>
                </c:pt>
                <c:pt idx="2966">
                  <c:v>285</c:v>
                </c:pt>
                <c:pt idx="2967">
                  <c:v>286</c:v>
                </c:pt>
                <c:pt idx="2968">
                  <c:v>287</c:v>
                </c:pt>
                <c:pt idx="2969">
                  <c:v>288</c:v>
                </c:pt>
                <c:pt idx="2970">
                  <c:v>288</c:v>
                </c:pt>
                <c:pt idx="2971">
                  <c:v>288</c:v>
                </c:pt>
                <c:pt idx="2972">
                  <c:v>288</c:v>
                </c:pt>
                <c:pt idx="2973">
                  <c:v>288</c:v>
                </c:pt>
                <c:pt idx="2974">
                  <c:v>288</c:v>
                </c:pt>
                <c:pt idx="2975">
                  <c:v>288</c:v>
                </c:pt>
                <c:pt idx="2976">
                  <c:v>288</c:v>
                </c:pt>
                <c:pt idx="2977">
                  <c:v>288</c:v>
                </c:pt>
                <c:pt idx="2978">
                  <c:v>288</c:v>
                </c:pt>
                <c:pt idx="2979">
                  <c:v>288</c:v>
                </c:pt>
                <c:pt idx="2980">
                  <c:v>288</c:v>
                </c:pt>
                <c:pt idx="2981">
                  <c:v>288</c:v>
                </c:pt>
                <c:pt idx="2982">
                  <c:v>288</c:v>
                </c:pt>
                <c:pt idx="2983">
                  <c:v>288</c:v>
                </c:pt>
                <c:pt idx="2984">
                  <c:v>288</c:v>
                </c:pt>
                <c:pt idx="2985">
                  <c:v>288</c:v>
                </c:pt>
                <c:pt idx="2986">
                  <c:v>289</c:v>
                </c:pt>
                <c:pt idx="2987">
                  <c:v>290</c:v>
                </c:pt>
                <c:pt idx="2988">
                  <c:v>291</c:v>
                </c:pt>
                <c:pt idx="2989">
                  <c:v>292</c:v>
                </c:pt>
                <c:pt idx="2990">
                  <c:v>293</c:v>
                </c:pt>
                <c:pt idx="2991">
                  <c:v>294</c:v>
                </c:pt>
                <c:pt idx="2992">
                  <c:v>295</c:v>
                </c:pt>
                <c:pt idx="2993">
                  <c:v>296</c:v>
                </c:pt>
                <c:pt idx="2994">
                  <c:v>297</c:v>
                </c:pt>
                <c:pt idx="2995">
                  <c:v>297</c:v>
                </c:pt>
                <c:pt idx="2996">
                  <c:v>297</c:v>
                </c:pt>
                <c:pt idx="2997">
                  <c:v>297</c:v>
                </c:pt>
                <c:pt idx="2998">
                  <c:v>297</c:v>
                </c:pt>
                <c:pt idx="2999">
                  <c:v>297</c:v>
                </c:pt>
                <c:pt idx="3000">
                  <c:v>297</c:v>
                </c:pt>
                <c:pt idx="3001">
                  <c:v>297</c:v>
                </c:pt>
                <c:pt idx="3002">
                  <c:v>297</c:v>
                </c:pt>
                <c:pt idx="3003">
                  <c:v>297</c:v>
                </c:pt>
                <c:pt idx="3004">
                  <c:v>297</c:v>
                </c:pt>
                <c:pt idx="3005">
                  <c:v>297</c:v>
                </c:pt>
                <c:pt idx="3006">
                  <c:v>297</c:v>
                </c:pt>
                <c:pt idx="3007">
                  <c:v>297</c:v>
                </c:pt>
                <c:pt idx="3008">
                  <c:v>297</c:v>
                </c:pt>
                <c:pt idx="3009">
                  <c:v>298</c:v>
                </c:pt>
                <c:pt idx="3010">
                  <c:v>299</c:v>
                </c:pt>
                <c:pt idx="3011">
                  <c:v>300</c:v>
                </c:pt>
                <c:pt idx="3012">
                  <c:v>301</c:v>
                </c:pt>
                <c:pt idx="3013">
                  <c:v>302</c:v>
                </c:pt>
                <c:pt idx="3014">
                  <c:v>303</c:v>
                </c:pt>
                <c:pt idx="3015">
                  <c:v>304</c:v>
                </c:pt>
                <c:pt idx="3016">
                  <c:v>305</c:v>
                </c:pt>
                <c:pt idx="3017">
                  <c:v>306</c:v>
                </c:pt>
                <c:pt idx="3018">
                  <c:v>306</c:v>
                </c:pt>
                <c:pt idx="3019">
                  <c:v>306</c:v>
                </c:pt>
                <c:pt idx="3020">
                  <c:v>306</c:v>
                </c:pt>
                <c:pt idx="3021">
                  <c:v>306</c:v>
                </c:pt>
                <c:pt idx="3022">
                  <c:v>306</c:v>
                </c:pt>
                <c:pt idx="3023">
                  <c:v>306</c:v>
                </c:pt>
                <c:pt idx="3024">
                  <c:v>306</c:v>
                </c:pt>
                <c:pt idx="3025">
                  <c:v>306</c:v>
                </c:pt>
                <c:pt idx="3026">
                  <c:v>306</c:v>
                </c:pt>
                <c:pt idx="3027">
                  <c:v>306</c:v>
                </c:pt>
                <c:pt idx="3028">
                  <c:v>306</c:v>
                </c:pt>
                <c:pt idx="3029">
                  <c:v>306</c:v>
                </c:pt>
                <c:pt idx="3030">
                  <c:v>306</c:v>
                </c:pt>
                <c:pt idx="3031">
                  <c:v>306</c:v>
                </c:pt>
                <c:pt idx="3032">
                  <c:v>306</c:v>
                </c:pt>
                <c:pt idx="3033">
                  <c:v>307</c:v>
                </c:pt>
                <c:pt idx="3034">
                  <c:v>308</c:v>
                </c:pt>
                <c:pt idx="3035">
                  <c:v>309</c:v>
                </c:pt>
                <c:pt idx="3036">
                  <c:v>310</c:v>
                </c:pt>
                <c:pt idx="3037">
                  <c:v>311</c:v>
                </c:pt>
                <c:pt idx="3038">
                  <c:v>312</c:v>
                </c:pt>
                <c:pt idx="3039">
                  <c:v>313</c:v>
                </c:pt>
                <c:pt idx="3040">
                  <c:v>314</c:v>
                </c:pt>
                <c:pt idx="3041">
                  <c:v>314</c:v>
                </c:pt>
                <c:pt idx="3042">
                  <c:v>314</c:v>
                </c:pt>
                <c:pt idx="3043">
                  <c:v>314</c:v>
                </c:pt>
                <c:pt idx="3044">
                  <c:v>314</c:v>
                </c:pt>
                <c:pt idx="3045">
                  <c:v>314</c:v>
                </c:pt>
                <c:pt idx="3046">
                  <c:v>314</c:v>
                </c:pt>
                <c:pt idx="3047">
                  <c:v>314</c:v>
                </c:pt>
                <c:pt idx="3048">
                  <c:v>314</c:v>
                </c:pt>
                <c:pt idx="3049">
                  <c:v>314</c:v>
                </c:pt>
                <c:pt idx="3050">
                  <c:v>314</c:v>
                </c:pt>
                <c:pt idx="3051">
                  <c:v>314</c:v>
                </c:pt>
                <c:pt idx="3052">
                  <c:v>314</c:v>
                </c:pt>
                <c:pt idx="3053">
                  <c:v>314</c:v>
                </c:pt>
                <c:pt idx="3054">
                  <c:v>314</c:v>
                </c:pt>
                <c:pt idx="3055">
                  <c:v>314</c:v>
                </c:pt>
                <c:pt idx="3056">
                  <c:v>314</c:v>
                </c:pt>
                <c:pt idx="3057">
                  <c:v>314</c:v>
                </c:pt>
                <c:pt idx="3058">
                  <c:v>315</c:v>
                </c:pt>
                <c:pt idx="3059">
                  <c:v>316</c:v>
                </c:pt>
                <c:pt idx="3060">
                  <c:v>317</c:v>
                </c:pt>
                <c:pt idx="3061">
                  <c:v>318</c:v>
                </c:pt>
                <c:pt idx="3062">
                  <c:v>319</c:v>
                </c:pt>
                <c:pt idx="3063">
                  <c:v>320</c:v>
                </c:pt>
                <c:pt idx="3064">
                  <c:v>321</c:v>
                </c:pt>
                <c:pt idx="3065">
                  <c:v>321</c:v>
                </c:pt>
                <c:pt idx="3066">
                  <c:v>321</c:v>
                </c:pt>
                <c:pt idx="3067">
                  <c:v>321</c:v>
                </c:pt>
                <c:pt idx="3068">
                  <c:v>321</c:v>
                </c:pt>
                <c:pt idx="3069">
                  <c:v>321</c:v>
                </c:pt>
                <c:pt idx="3070">
                  <c:v>321</c:v>
                </c:pt>
                <c:pt idx="3071">
                  <c:v>321</c:v>
                </c:pt>
                <c:pt idx="3072">
                  <c:v>321</c:v>
                </c:pt>
                <c:pt idx="3073">
                  <c:v>321</c:v>
                </c:pt>
                <c:pt idx="3074">
                  <c:v>321</c:v>
                </c:pt>
                <c:pt idx="3075">
                  <c:v>321</c:v>
                </c:pt>
                <c:pt idx="3076">
                  <c:v>321</c:v>
                </c:pt>
                <c:pt idx="3077">
                  <c:v>321</c:v>
                </c:pt>
                <c:pt idx="3078">
                  <c:v>321</c:v>
                </c:pt>
                <c:pt idx="3079">
                  <c:v>321</c:v>
                </c:pt>
                <c:pt idx="3080">
                  <c:v>321</c:v>
                </c:pt>
                <c:pt idx="3081">
                  <c:v>321</c:v>
                </c:pt>
                <c:pt idx="3082">
                  <c:v>321</c:v>
                </c:pt>
                <c:pt idx="3083">
                  <c:v>322</c:v>
                </c:pt>
                <c:pt idx="3084">
                  <c:v>323</c:v>
                </c:pt>
                <c:pt idx="3085">
                  <c:v>324</c:v>
                </c:pt>
                <c:pt idx="3086">
                  <c:v>325</c:v>
                </c:pt>
                <c:pt idx="3087">
                  <c:v>326</c:v>
                </c:pt>
                <c:pt idx="3088">
                  <c:v>327</c:v>
                </c:pt>
                <c:pt idx="3089">
                  <c:v>327</c:v>
                </c:pt>
                <c:pt idx="3090">
                  <c:v>327</c:v>
                </c:pt>
                <c:pt idx="3091">
                  <c:v>327</c:v>
                </c:pt>
                <c:pt idx="3092">
                  <c:v>327</c:v>
                </c:pt>
                <c:pt idx="3093">
                  <c:v>327</c:v>
                </c:pt>
                <c:pt idx="3094">
                  <c:v>327</c:v>
                </c:pt>
                <c:pt idx="3095">
                  <c:v>327</c:v>
                </c:pt>
                <c:pt idx="3096">
                  <c:v>327</c:v>
                </c:pt>
                <c:pt idx="3097">
                  <c:v>327</c:v>
                </c:pt>
                <c:pt idx="3098">
                  <c:v>327</c:v>
                </c:pt>
                <c:pt idx="3099">
                  <c:v>327</c:v>
                </c:pt>
                <c:pt idx="3100">
                  <c:v>327</c:v>
                </c:pt>
                <c:pt idx="3101">
                  <c:v>327</c:v>
                </c:pt>
                <c:pt idx="3102">
                  <c:v>327</c:v>
                </c:pt>
                <c:pt idx="3103">
                  <c:v>327</c:v>
                </c:pt>
                <c:pt idx="3104">
                  <c:v>327</c:v>
                </c:pt>
                <c:pt idx="3105">
                  <c:v>328</c:v>
                </c:pt>
                <c:pt idx="3106">
                  <c:v>329</c:v>
                </c:pt>
                <c:pt idx="3107">
                  <c:v>330</c:v>
                </c:pt>
                <c:pt idx="3108">
                  <c:v>331</c:v>
                </c:pt>
                <c:pt idx="3109">
                  <c:v>332</c:v>
                </c:pt>
                <c:pt idx="3110">
                  <c:v>333</c:v>
                </c:pt>
                <c:pt idx="3111">
                  <c:v>334</c:v>
                </c:pt>
                <c:pt idx="3112">
                  <c:v>335</c:v>
                </c:pt>
                <c:pt idx="3113">
                  <c:v>336</c:v>
                </c:pt>
                <c:pt idx="3114">
                  <c:v>336</c:v>
                </c:pt>
                <c:pt idx="3115">
                  <c:v>336</c:v>
                </c:pt>
                <c:pt idx="3116">
                  <c:v>336</c:v>
                </c:pt>
                <c:pt idx="3117">
                  <c:v>336</c:v>
                </c:pt>
                <c:pt idx="3118">
                  <c:v>336</c:v>
                </c:pt>
                <c:pt idx="3119">
                  <c:v>336</c:v>
                </c:pt>
                <c:pt idx="3120">
                  <c:v>336</c:v>
                </c:pt>
                <c:pt idx="3121">
                  <c:v>336</c:v>
                </c:pt>
                <c:pt idx="3122">
                  <c:v>336</c:v>
                </c:pt>
                <c:pt idx="3123">
                  <c:v>336</c:v>
                </c:pt>
                <c:pt idx="3124">
                  <c:v>336</c:v>
                </c:pt>
                <c:pt idx="3125">
                  <c:v>336</c:v>
                </c:pt>
                <c:pt idx="3126">
                  <c:v>336</c:v>
                </c:pt>
                <c:pt idx="3127">
                  <c:v>336</c:v>
                </c:pt>
                <c:pt idx="3128">
                  <c:v>337</c:v>
                </c:pt>
                <c:pt idx="3129">
                  <c:v>338</c:v>
                </c:pt>
                <c:pt idx="3130">
                  <c:v>339</c:v>
                </c:pt>
                <c:pt idx="3131">
                  <c:v>340</c:v>
                </c:pt>
                <c:pt idx="3132">
                  <c:v>341</c:v>
                </c:pt>
                <c:pt idx="3133">
                  <c:v>342</c:v>
                </c:pt>
                <c:pt idx="3134">
                  <c:v>343</c:v>
                </c:pt>
                <c:pt idx="3135">
                  <c:v>344</c:v>
                </c:pt>
                <c:pt idx="3136">
                  <c:v>345</c:v>
                </c:pt>
                <c:pt idx="3137">
                  <c:v>346</c:v>
                </c:pt>
                <c:pt idx="3138">
                  <c:v>347</c:v>
                </c:pt>
                <c:pt idx="3139">
                  <c:v>347</c:v>
                </c:pt>
                <c:pt idx="3140">
                  <c:v>347</c:v>
                </c:pt>
                <c:pt idx="3141">
                  <c:v>347</c:v>
                </c:pt>
                <c:pt idx="3142">
                  <c:v>347</c:v>
                </c:pt>
                <c:pt idx="3143">
                  <c:v>347</c:v>
                </c:pt>
                <c:pt idx="3144">
                  <c:v>347</c:v>
                </c:pt>
                <c:pt idx="3145">
                  <c:v>347</c:v>
                </c:pt>
                <c:pt idx="3146">
                  <c:v>347</c:v>
                </c:pt>
                <c:pt idx="3147">
                  <c:v>347</c:v>
                </c:pt>
                <c:pt idx="3148">
                  <c:v>347</c:v>
                </c:pt>
                <c:pt idx="3149">
                  <c:v>347</c:v>
                </c:pt>
                <c:pt idx="3150">
                  <c:v>347</c:v>
                </c:pt>
                <c:pt idx="3151">
                  <c:v>347</c:v>
                </c:pt>
                <c:pt idx="3152">
                  <c:v>347</c:v>
                </c:pt>
                <c:pt idx="3153">
                  <c:v>348</c:v>
                </c:pt>
                <c:pt idx="3154">
                  <c:v>349</c:v>
                </c:pt>
                <c:pt idx="3155">
                  <c:v>350</c:v>
                </c:pt>
                <c:pt idx="3156">
                  <c:v>351</c:v>
                </c:pt>
                <c:pt idx="3157">
                  <c:v>352</c:v>
                </c:pt>
                <c:pt idx="3158">
                  <c:v>353</c:v>
                </c:pt>
                <c:pt idx="3159">
                  <c:v>354</c:v>
                </c:pt>
                <c:pt idx="3160">
                  <c:v>355</c:v>
                </c:pt>
                <c:pt idx="3161">
                  <c:v>356</c:v>
                </c:pt>
                <c:pt idx="3162">
                  <c:v>356</c:v>
                </c:pt>
                <c:pt idx="3163">
                  <c:v>356</c:v>
                </c:pt>
                <c:pt idx="3164">
                  <c:v>356</c:v>
                </c:pt>
                <c:pt idx="3165">
                  <c:v>356</c:v>
                </c:pt>
                <c:pt idx="3166">
                  <c:v>356</c:v>
                </c:pt>
                <c:pt idx="3167">
                  <c:v>356</c:v>
                </c:pt>
                <c:pt idx="3168">
                  <c:v>356</c:v>
                </c:pt>
                <c:pt idx="3169">
                  <c:v>356</c:v>
                </c:pt>
                <c:pt idx="3170">
                  <c:v>356</c:v>
                </c:pt>
                <c:pt idx="3171">
                  <c:v>356</c:v>
                </c:pt>
                <c:pt idx="3172">
                  <c:v>356</c:v>
                </c:pt>
                <c:pt idx="3173">
                  <c:v>356</c:v>
                </c:pt>
                <c:pt idx="3174">
                  <c:v>356</c:v>
                </c:pt>
                <c:pt idx="3175">
                  <c:v>356</c:v>
                </c:pt>
                <c:pt idx="3176">
                  <c:v>356</c:v>
                </c:pt>
                <c:pt idx="3177">
                  <c:v>356</c:v>
                </c:pt>
                <c:pt idx="3178">
                  <c:v>357</c:v>
                </c:pt>
                <c:pt idx="3179">
                  <c:v>358</c:v>
                </c:pt>
                <c:pt idx="3180">
                  <c:v>359</c:v>
                </c:pt>
                <c:pt idx="3181">
                  <c:v>360</c:v>
                </c:pt>
                <c:pt idx="3182">
                  <c:v>361</c:v>
                </c:pt>
                <c:pt idx="3183">
                  <c:v>362</c:v>
                </c:pt>
                <c:pt idx="3184">
                  <c:v>362</c:v>
                </c:pt>
                <c:pt idx="3185">
                  <c:v>362</c:v>
                </c:pt>
                <c:pt idx="3186">
                  <c:v>362</c:v>
                </c:pt>
                <c:pt idx="3187">
                  <c:v>362</c:v>
                </c:pt>
                <c:pt idx="3188">
                  <c:v>362</c:v>
                </c:pt>
                <c:pt idx="3189">
                  <c:v>362</c:v>
                </c:pt>
                <c:pt idx="3190">
                  <c:v>362</c:v>
                </c:pt>
                <c:pt idx="3191">
                  <c:v>362</c:v>
                </c:pt>
                <c:pt idx="3192">
                  <c:v>362</c:v>
                </c:pt>
                <c:pt idx="3193">
                  <c:v>362</c:v>
                </c:pt>
                <c:pt idx="3194">
                  <c:v>362</c:v>
                </c:pt>
                <c:pt idx="3195">
                  <c:v>362</c:v>
                </c:pt>
                <c:pt idx="3196">
                  <c:v>362</c:v>
                </c:pt>
                <c:pt idx="3197">
                  <c:v>362</c:v>
                </c:pt>
                <c:pt idx="3198">
                  <c:v>362</c:v>
                </c:pt>
                <c:pt idx="3199">
                  <c:v>362</c:v>
                </c:pt>
                <c:pt idx="3200">
                  <c:v>362</c:v>
                </c:pt>
                <c:pt idx="3201">
                  <c:v>362</c:v>
                </c:pt>
                <c:pt idx="3202">
                  <c:v>363</c:v>
                </c:pt>
                <c:pt idx="3203">
                  <c:v>364</c:v>
                </c:pt>
                <c:pt idx="3204">
                  <c:v>365</c:v>
                </c:pt>
                <c:pt idx="3205">
                  <c:v>366</c:v>
                </c:pt>
                <c:pt idx="3206">
                  <c:v>367</c:v>
                </c:pt>
                <c:pt idx="3207">
                  <c:v>368</c:v>
                </c:pt>
                <c:pt idx="3208">
                  <c:v>369</c:v>
                </c:pt>
                <c:pt idx="3209">
                  <c:v>369</c:v>
                </c:pt>
                <c:pt idx="3210">
                  <c:v>369</c:v>
                </c:pt>
                <c:pt idx="3211">
                  <c:v>369</c:v>
                </c:pt>
                <c:pt idx="3212">
                  <c:v>369</c:v>
                </c:pt>
                <c:pt idx="3213">
                  <c:v>369</c:v>
                </c:pt>
                <c:pt idx="3214">
                  <c:v>369</c:v>
                </c:pt>
                <c:pt idx="3215">
                  <c:v>369</c:v>
                </c:pt>
                <c:pt idx="3216">
                  <c:v>369</c:v>
                </c:pt>
                <c:pt idx="3217">
                  <c:v>369</c:v>
                </c:pt>
                <c:pt idx="3218">
                  <c:v>369</c:v>
                </c:pt>
                <c:pt idx="3219">
                  <c:v>369</c:v>
                </c:pt>
                <c:pt idx="3220">
                  <c:v>369</c:v>
                </c:pt>
                <c:pt idx="3221">
                  <c:v>369</c:v>
                </c:pt>
                <c:pt idx="3222">
                  <c:v>369</c:v>
                </c:pt>
                <c:pt idx="3223">
                  <c:v>369</c:v>
                </c:pt>
                <c:pt idx="3224">
                  <c:v>369</c:v>
                </c:pt>
                <c:pt idx="3225">
                  <c:v>370</c:v>
                </c:pt>
                <c:pt idx="3226">
                  <c:v>371</c:v>
                </c:pt>
                <c:pt idx="3227">
                  <c:v>372</c:v>
                </c:pt>
                <c:pt idx="3228">
                  <c:v>373</c:v>
                </c:pt>
                <c:pt idx="3229">
                  <c:v>374</c:v>
                </c:pt>
                <c:pt idx="3230">
                  <c:v>375</c:v>
                </c:pt>
                <c:pt idx="3231">
                  <c:v>376</c:v>
                </c:pt>
                <c:pt idx="3232">
                  <c:v>377</c:v>
                </c:pt>
                <c:pt idx="3233">
                  <c:v>378</c:v>
                </c:pt>
                <c:pt idx="3234">
                  <c:v>379</c:v>
                </c:pt>
                <c:pt idx="3235">
                  <c:v>379</c:v>
                </c:pt>
                <c:pt idx="3236">
                  <c:v>379</c:v>
                </c:pt>
                <c:pt idx="3237">
                  <c:v>379</c:v>
                </c:pt>
                <c:pt idx="3238">
                  <c:v>379</c:v>
                </c:pt>
                <c:pt idx="3239">
                  <c:v>379</c:v>
                </c:pt>
                <c:pt idx="3240">
                  <c:v>379</c:v>
                </c:pt>
                <c:pt idx="3241">
                  <c:v>379</c:v>
                </c:pt>
                <c:pt idx="3242">
                  <c:v>379</c:v>
                </c:pt>
                <c:pt idx="3243">
                  <c:v>379</c:v>
                </c:pt>
                <c:pt idx="3244">
                  <c:v>379</c:v>
                </c:pt>
                <c:pt idx="3245">
                  <c:v>379</c:v>
                </c:pt>
                <c:pt idx="3246">
                  <c:v>379</c:v>
                </c:pt>
                <c:pt idx="3247">
                  <c:v>379</c:v>
                </c:pt>
                <c:pt idx="3248">
                  <c:v>380</c:v>
                </c:pt>
                <c:pt idx="3249">
                  <c:v>381</c:v>
                </c:pt>
                <c:pt idx="3250">
                  <c:v>382</c:v>
                </c:pt>
                <c:pt idx="3251">
                  <c:v>383</c:v>
                </c:pt>
                <c:pt idx="3252">
                  <c:v>384</c:v>
                </c:pt>
                <c:pt idx="3253">
                  <c:v>385</c:v>
                </c:pt>
                <c:pt idx="3254">
                  <c:v>386</c:v>
                </c:pt>
                <c:pt idx="3255">
                  <c:v>387</c:v>
                </c:pt>
                <c:pt idx="3256">
                  <c:v>388</c:v>
                </c:pt>
                <c:pt idx="3257">
                  <c:v>389</c:v>
                </c:pt>
                <c:pt idx="3258">
                  <c:v>389</c:v>
                </c:pt>
                <c:pt idx="3259">
                  <c:v>389</c:v>
                </c:pt>
                <c:pt idx="3260">
                  <c:v>389</c:v>
                </c:pt>
                <c:pt idx="3261">
                  <c:v>389</c:v>
                </c:pt>
                <c:pt idx="3262">
                  <c:v>389</c:v>
                </c:pt>
                <c:pt idx="3263">
                  <c:v>389</c:v>
                </c:pt>
                <c:pt idx="3264">
                  <c:v>389</c:v>
                </c:pt>
                <c:pt idx="3265">
                  <c:v>389</c:v>
                </c:pt>
                <c:pt idx="3266">
                  <c:v>389</c:v>
                </c:pt>
                <c:pt idx="3267">
                  <c:v>389</c:v>
                </c:pt>
                <c:pt idx="3268">
                  <c:v>389</c:v>
                </c:pt>
                <c:pt idx="3269">
                  <c:v>389</c:v>
                </c:pt>
                <c:pt idx="3270">
                  <c:v>389</c:v>
                </c:pt>
                <c:pt idx="3271">
                  <c:v>389</c:v>
                </c:pt>
                <c:pt idx="3272">
                  <c:v>390</c:v>
                </c:pt>
                <c:pt idx="3273">
                  <c:v>391</c:v>
                </c:pt>
                <c:pt idx="3274">
                  <c:v>392</c:v>
                </c:pt>
                <c:pt idx="3275">
                  <c:v>393</c:v>
                </c:pt>
                <c:pt idx="3276">
                  <c:v>394</c:v>
                </c:pt>
                <c:pt idx="3277">
                  <c:v>395</c:v>
                </c:pt>
                <c:pt idx="3278">
                  <c:v>396</c:v>
                </c:pt>
                <c:pt idx="3279">
                  <c:v>397</c:v>
                </c:pt>
                <c:pt idx="3280">
                  <c:v>398</c:v>
                </c:pt>
                <c:pt idx="3281">
                  <c:v>399</c:v>
                </c:pt>
                <c:pt idx="3282">
                  <c:v>399</c:v>
                </c:pt>
                <c:pt idx="3283">
                  <c:v>399</c:v>
                </c:pt>
                <c:pt idx="3284">
                  <c:v>399</c:v>
                </c:pt>
                <c:pt idx="3285">
                  <c:v>399</c:v>
                </c:pt>
                <c:pt idx="3286">
                  <c:v>399</c:v>
                </c:pt>
                <c:pt idx="3287">
                  <c:v>399</c:v>
                </c:pt>
                <c:pt idx="3288">
                  <c:v>399</c:v>
                </c:pt>
                <c:pt idx="3289">
                  <c:v>399</c:v>
                </c:pt>
                <c:pt idx="3290">
                  <c:v>399</c:v>
                </c:pt>
                <c:pt idx="3291">
                  <c:v>399</c:v>
                </c:pt>
                <c:pt idx="3292">
                  <c:v>399</c:v>
                </c:pt>
                <c:pt idx="3293">
                  <c:v>399</c:v>
                </c:pt>
                <c:pt idx="3294">
                  <c:v>399</c:v>
                </c:pt>
                <c:pt idx="3295">
                  <c:v>399</c:v>
                </c:pt>
                <c:pt idx="3296">
                  <c:v>400</c:v>
                </c:pt>
                <c:pt idx="3297">
                  <c:v>401</c:v>
                </c:pt>
                <c:pt idx="3298">
                  <c:v>402</c:v>
                </c:pt>
                <c:pt idx="3299">
                  <c:v>403</c:v>
                </c:pt>
                <c:pt idx="3300">
                  <c:v>404</c:v>
                </c:pt>
                <c:pt idx="3301">
                  <c:v>405</c:v>
                </c:pt>
                <c:pt idx="3302">
                  <c:v>406</c:v>
                </c:pt>
                <c:pt idx="3303">
                  <c:v>407</c:v>
                </c:pt>
                <c:pt idx="3304">
                  <c:v>408</c:v>
                </c:pt>
                <c:pt idx="3305">
                  <c:v>409</c:v>
                </c:pt>
                <c:pt idx="3306">
                  <c:v>409</c:v>
                </c:pt>
                <c:pt idx="3307">
                  <c:v>409</c:v>
                </c:pt>
                <c:pt idx="3308">
                  <c:v>409</c:v>
                </c:pt>
                <c:pt idx="3309">
                  <c:v>409</c:v>
                </c:pt>
                <c:pt idx="3310">
                  <c:v>409</c:v>
                </c:pt>
                <c:pt idx="3311">
                  <c:v>409</c:v>
                </c:pt>
                <c:pt idx="3312">
                  <c:v>409</c:v>
                </c:pt>
                <c:pt idx="3313">
                  <c:v>409</c:v>
                </c:pt>
                <c:pt idx="3314">
                  <c:v>409</c:v>
                </c:pt>
                <c:pt idx="3315">
                  <c:v>409</c:v>
                </c:pt>
                <c:pt idx="3316">
                  <c:v>409</c:v>
                </c:pt>
                <c:pt idx="3317">
                  <c:v>409</c:v>
                </c:pt>
                <c:pt idx="3318">
                  <c:v>409</c:v>
                </c:pt>
                <c:pt idx="3319">
                  <c:v>409</c:v>
                </c:pt>
                <c:pt idx="3320">
                  <c:v>409</c:v>
                </c:pt>
                <c:pt idx="3321">
                  <c:v>410</c:v>
                </c:pt>
                <c:pt idx="3322">
                  <c:v>411</c:v>
                </c:pt>
                <c:pt idx="3323">
                  <c:v>412</c:v>
                </c:pt>
                <c:pt idx="3324">
                  <c:v>413</c:v>
                </c:pt>
                <c:pt idx="3325">
                  <c:v>414</c:v>
                </c:pt>
                <c:pt idx="3326">
                  <c:v>415</c:v>
                </c:pt>
                <c:pt idx="3327">
                  <c:v>416</c:v>
                </c:pt>
                <c:pt idx="3328">
                  <c:v>417</c:v>
                </c:pt>
                <c:pt idx="3329">
                  <c:v>418</c:v>
                </c:pt>
                <c:pt idx="3330">
                  <c:v>418</c:v>
                </c:pt>
                <c:pt idx="3331">
                  <c:v>418</c:v>
                </c:pt>
                <c:pt idx="3332">
                  <c:v>418</c:v>
                </c:pt>
                <c:pt idx="3333">
                  <c:v>418</c:v>
                </c:pt>
                <c:pt idx="3334">
                  <c:v>418</c:v>
                </c:pt>
                <c:pt idx="3335">
                  <c:v>418</c:v>
                </c:pt>
                <c:pt idx="3336">
                  <c:v>418</c:v>
                </c:pt>
                <c:pt idx="3337">
                  <c:v>418</c:v>
                </c:pt>
                <c:pt idx="3338">
                  <c:v>418</c:v>
                </c:pt>
                <c:pt idx="3339">
                  <c:v>418</c:v>
                </c:pt>
                <c:pt idx="3340">
                  <c:v>418</c:v>
                </c:pt>
                <c:pt idx="3341">
                  <c:v>418</c:v>
                </c:pt>
                <c:pt idx="3342">
                  <c:v>418</c:v>
                </c:pt>
                <c:pt idx="3343">
                  <c:v>418</c:v>
                </c:pt>
                <c:pt idx="3344">
                  <c:v>419</c:v>
                </c:pt>
                <c:pt idx="3345">
                  <c:v>420</c:v>
                </c:pt>
                <c:pt idx="3346">
                  <c:v>421</c:v>
                </c:pt>
                <c:pt idx="3347">
                  <c:v>422</c:v>
                </c:pt>
                <c:pt idx="3348">
                  <c:v>423</c:v>
                </c:pt>
                <c:pt idx="3349">
                  <c:v>424</c:v>
                </c:pt>
                <c:pt idx="3350">
                  <c:v>425</c:v>
                </c:pt>
                <c:pt idx="3351">
                  <c:v>426</c:v>
                </c:pt>
                <c:pt idx="3352">
                  <c:v>427</c:v>
                </c:pt>
                <c:pt idx="3353">
                  <c:v>428</c:v>
                </c:pt>
                <c:pt idx="3354">
                  <c:v>428</c:v>
                </c:pt>
                <c:pt idx="3355">
                  <c:v>428</c:v>
                </c:pt>
                <c:pt idx="3356">
                  <c:v>428</c:v>
                </c:pt>
                <c:pt idx="3357">
                  <c:v>428</c:v>
                </c:pt>
                <c:pt idx="3358">
                  <c:v>428</c:v>
                </c:pt>
                <c:pt idx="3359">
                  <c:v>428</c:v>
                </c:pt>
                <c:pt idx="3360">
                  <c:v>428</c:v>
                </c:pt>
                <c:pt idx="3361">
                  <c:v>428</c:v>
                </c:pt>
                <c:pt idx="3362">
                  <c:v>428</c:v>
                </c:pt>
                <c:pt idx="3363">
                  <c:v>428</c:v>
                </c:pt>
                <c:pt idx="3364">
                  <c:v>428</c:v>
                </c:pt>
                <c:pt idx="3365">
                  <c:v>428</c:v>
                </c:pt>
                <c:pt idx="3366">
                  <c:v>428</c:v>
                </c:pt>
                <c:pt idx="3367">
                  <c:v>428</c:v>
                </c:pt>
                <c:pt idx="3368">
                  <c:v>428</c:v>
                </c:pt>
                <c:pt idx="3369">
                  <c:v>429</c:v>
                </c:pt>
                <c:pt idx="3370">
                  <c:v>430</c:v>
                </c:pt>
                <c:pt idx="3371">
                  <c:v>431</c:v>
                </c:pt>
                <c:pt idx="3372">
                  <c:v>432</c:v>
                </c:pt>
                <c:pt idx="3373">
                  <c:v>433</c:v>
                </c:pt>
                <c:pt idx="3374">
                  <c:v>434</c:v>
                </c:pt>
                <c:pt idx="3375">
                  <c:v>435</c:v>
                </c:pt>
                <c:pt idx="3376">
                  <c:v>436</c:v>
                </c:pt>
                <c:pt idx="3377">
                  <c:v>437</c:v>
                </c:pt>
                <c:pt idx="3378">
                  <c:v>437</c:v>
                </c:pt>
                <c:pt idx="3379">
                  <c:v>437</c:v>
                </c:pt>
                <c:pt idx="3380">
                  <c:v>437</c:v>
                </c:pt>
                <c:pt idx="3381">
                  <c:v>437</c:v>
                </c:pt>
                <c:pt idx="3382">
                  <c:v>437</c:v>
                </c:pt>
                <c:pt idx="3383">
                  <c:v>437</c:v>
                </c:pt>
                <c:pt idx="3384">
                  <c:v>437</c:v>
                </c:pt>
                <c:pt idx="3385">
                  <c:v>437</c:v>
                </c:pt>
                <c:pt idx="3386">
                  <c:v>437</c:v>
                </c:pt>
                <c:pt idx="3387">
                  <c:v>437</c:v>
                </c:pt>
                <c:pt idx="3388">
                  <c:v>437</c:v>
                </c:pt>
                <c:pt idx="3389">
                  <c:v>437</c:v>
                </c:pt>
                <c:pt idx="3390">
                  <c:v>437</c:v>
                </c:pt>
                <c:pt idx="3391">
                  <c:v>437</c:v>
                </c:pt>
                <c:pt idx="3392">
                  <c:v>438</c:v>
                </c:pt>
                <c:pt idx="3393">
                  <c:v>439</c:v>
                </c:pt>
                <c:pt idx="3394">
                  <c:v>440</c:v>
                </c:pt>
                <c:pt idx="3395">
                  <c:v>441</c:v>
                </c:pt>
                <c:pt idx="3396">
                  <c:v>442</c:v>
                </c:pt>
                <c:pt idx="3397">
                  <c:v>443</c:v>
                </c:pt>
                <c:pt idx="3398">
                  <c:v>444</c:v>
                </c:pt>
                <c:pt idx="3399">
                  <c:v>445</c:v>
                </c:pt>
                <c:pt idx="3400">
                  <c:v>446</c:v>
                </c:pt>
                <c:pt idx="3401">
                  <c:v>447</c:v>
                </c:pt>
                <c:pt idx="3402">
                  <c:v>447</c:v>
                </c:pt>
                <c:pt idx="3403">
                  <c:v>447</c:v>
                </c:pt>
                <c:pt idx="3404">
                  <c:v>447</c:v>
                </c:pt>
                <c:pt idx="3405">
                  <c:v>447</c:v>
                </c:pt>
                <c:pt idx="3406">
                  <c:v>447</c:v>
                </c:pt>
                <c:pt idx="3407">
                  <c:v>447</c:v>
                </c:pt>
                <c:pt idx="3408">
                  <c:v>447</c:v>
                </c:pt>
                <c:pt idx="3409">
                  <c:v>447</c:v>
                </c:pt>
                <c:pt idx="3410">
                  <c:v>447</c:v>
                </c:pt>
                <c:pt idx="3411">
                  <c:v>447</c:v>
                </c:pt>
                <c:pt idx="3412">
                  <c:v>447</c:v>
                </c:pt>
                <c:pt idx="3413">
                  <c:v>447</c:v>
                </c:pt>
                <c:pt idx="3414">
                  <c:v>447</c:v>
                </c:pt>
                <c:pt idx="3415">
                  <c:v>447</c:v>
                </c:pt>
                <c:pt idx="3416">
                  <c:v>447</c:v>
                </c:pt>
                <c:pt idx="3417">
                  <c:v>448</c:v>
                </c:pt>
                <c:pt idx="3418">
                  <c:v>449</c:v>
                </c:pt>
                <c:pt idx="3419">
                  <c:v>450</c:v>
                </c:pt>
                <c:pt idx="3420">
                  <c:v>451</c:v>
                </c:pt>
                <c:pt idx="3421">
                  <c:v>452</c:v>
                </c:pt>
                <c:pt idx="3422">
                  <c:v>453</c:v>
                </c:pt>
                <c:pt idx="3423">
                  <c:v>454</c:v>
                </c:pt>
                <c:pt idx="3424">
                  <c:v>455</c:v>
                </c:pt>
                <c:pt idx="3425">
                  <c:v>456</c:v>
                </c:pt>
                <c:pt idx="3426">
                  <c:v>456</c:v>
                </c:pt>
                <c:pt idx="3427">
                  <c:v>456</c:v>
                </c:pt>
                <c:pt idx="3428">
                  <c:v>456</c:v>
                </c:pt>
                <c:pt idx="3429">
                  <c:v>456</c:v>
                </c:pt>
                <c:pt idx="3430">
                  <c:v>456</c:v>
                </c:pt>
                <c:pt idx="3431">
                  <c:v>456</c:v>
                </c:pt>
                <c:pt idx="3432">
                  <c:v>456</c:v>
                </c:pt>
                <c:pt idx="3433">
                  <c:v>456</c:v>
                </c:pt>
                <c:pt idx="3434">
                  <c:v>456</c:v>
                </c:pt>
                <c:pt idx="3435">
                  <c:v>456</c:v>
                </c:pt>
                <c:pt idx="3436">
                  <c:v>456</c:v>
                </c:pt>
                <c:pt idx="3437">
                  <c:v>456</c:v>
                </c:pt>
                <c:pt idx="3438">
                  <c:v>456</c:v>
                </c:pt>
                <c:pt idx="3439">
                  <c:v>456</c:v>
                </c:pt>
                <c:pt idx="3440">
                  <c:v>457</c:v>
                </c:pt>
                <c:pt idx="3441">
                  <c:v>458</c:v>
                </c:pt>
                <c:pt idx="3442">
                  <c:v>459</c:v>
                </c:pt>
                <c:pt idx="3443">
                  <c:v>460</c:v>
                </c:pt>
                <c:pt idx="3444">
                  <c:v>461</c:v>
                </c:pt>
                <c:pt idx="3445">
                  <c:v>462</c:v>
                </c:pt>
                <c:pt idx="3446">
                  <c:v>463</c:v>
                </c:pt>
                <c:pt idx="3447">
                  <c:v>464</c:v>
                </c:pt>
                <c:pt idx="3448">
                  <c:v>465</c:v>
                </c:pt>
                <c:pt idx="3449">
                  <c:v>466</c:v>
                </c:pt>
                <c:pt idx="3450">
                  <c:v>467</c:v>
                </c:pt>
                <c:pt idx="3451">
                  <c:v>467</c:v>
                </c:pt>
                <c:pt idx="3452">
                  <c:v>467</c:v>
                </c:pt>
                <c:pt idx="3453">
                  <c:v>467</c:v>
                </c:pt>
                <c:pt idx="3454">
                  <c:v>467</c:v>
                </c:pt>
                <c:pt idx="3455">
                  <c:v>467</c:v>
                </c:pt>
                <c:pt idx="3456">
                  <c:v>467</c:v>
                </c:pt>
                <c:pt idx="3457">
                  <c:v>467</c:v>
                </c:pt>
                <c:pt idx="3458">
                  <c:v>467</c:v>
                </c:pt>
                <c:pt idx="3459">
                  <c:v>467</c:v>
                </c:pt>
                <c:pt idx="3460">
                  <c:v>467</c:v>
                </c:pt>
                <c:pt idx="3461">
                  <c:v>467</c:v>
                </c:pt>
                <c:pt idx="3462">
                  <c:v>467</c:v>
                </c:pt>
                <c:pt idx="3463">
                  <c:v>467</c:v>
                </c:pt>
                <c:pt idx="3464">
                  <c:v>468</c:v>
                </c:pt>
                <c:pt idx="3465">
                  <c:v>469</c:v>
                </c:pt>
                <c:pt idx="3466">
                  <c:v>470</c:v>
                </c:pt>
                <c:pt idx="3467">
                  <c:v>471</c:v>
                </c:pt>
                <c:pt idx="3468">
                  <c:v>472</c:v>
                </c:pt>
                <c:pt idx="3469">
                  <c:v>473</c:v>
                </c:pt>
                <c:pt idx="3470">
                  <c:v>474</c:v>
                </c:pt>
                <c:pt idx="3471">
                  <c:v>475</c:v>
                </c:pt>
                <c:pt idx="3472">
                  <c:v>476</c:v>
                </c:pt>
                <c:pt idx="3473">
                  <c:v>477</c:v>
                </c:pt>
                <c:pt idx="3474">
                  <c:v>478</c:v>
                </c:pt>
                <c:pt idx="3475">
                  <c:v>478</c:v>
                </c:pt>
                <c:pt idx="3476">
                  <c:v>478</c:v>
                </c:pt>
                <c:pt idx="3477">
                  <c:v>478</c:v>
                </c:pt>
                <c:pt idx="3478">
                  <c:v>478</c:v>
                </c:pt>
                <c:pt idx="3479">
                  <c:v>478</c:v>
                </c:pt>
                <c:pt idx="3480">
                  <c:v>478</c:v>
                </c:pt>
                <c:pt idx="3481">
                  <c:v>478</c:v>
                </c:pt>
                <c:pt idx="3482">
                  <c:v>478</c:v>
                </c:pt>
                <c:pt idx="3483">
                  <c:v>478</c:v>
                </c:pt>
                <c:pt idx="3484">
                  <c:v>478</c:v>
                </c:pt>
                <c:pt idx="3485">
                  <c:v>478</c:v>
                </c:pt>
                <c:pt idx="3486">
                  <c:v>478</c:v>
                </c:pt>
                <c:pt idx="3487">
                  <c:v>478</c:v>
                </c:pt>
                <c:pt idx="3488">
                  <c:v>478</c:v>
                </c:pt>
                <c:pt idx="3489">
                  <c:v>479</c:v>
                </c:pt>
                <c:pt idx="3490">
                  <c:v>480</c:v>
                </c:pt>
                <c:pt idx="3491">
                  <c:v>481</c:v>
                </c:pt>
                <c:pt idx="3492">
                  <c:v>482</c:v>
                </c:pt>
                <c:pt idx="3493">
                  <c:v>483</c:v>
                </c:pt>
                <c:pt idx="3494">
                  <c:v>484</c:v>
                </c:pt>
                <c:pt idx="3495">
                  <c:v>485</c:v>
                </c:pt>
                <c:pt idx="3496">
                  <c:v>486</c:v>
                </c:pt>
                <c:pt idx="3497">
                  <c:v>486</c:v>
                </c:pt>
                <c:pt idx="3498">
                  <c:v>486</c:v>
                </c:pt>
                <c:pt idx="3499">
                  <c:v>486</c:v>
                </c:pt>
                <c:pt idx="3500">
                  <c:v>486</c:v>
                </c:pt>
                <c:pt idx="3501">
                  <c:v>486</c:v>
                </c:pt>
                <c:pt idx="3502">
                  <c:v>486</c:v>
                </c:pt>
                <c:pt idx="3503">
                  <c:v>486</c:v>
                </c:pt>
                <c:pt idx="3504">
                  <c:v>486</c:v>
                </c:pt>
                <c:pt idx="3505">
                  <c:v>486</c:v>
                </c:pt>
                <c:pt idx="3506">
                  <c:v>486</c:v>
                </c:pt>
                <c:pt idx="3507">
                  <c:v>486</c:v>
                </c:pt>
                <c:pt idx="3508">
                  <c:v>486</c:v>
                </c:pt>
                <c:pt idx="3509">
                  <c:v>486</c:v>
                </c:pt>
                <c:pt idx="3510">
                  <c:v>486</c:v>
                </c:pt>
                <c:pt idx="3511">
                  <c:v>486</c:v>
                </c:pt>
                <c:pt idx="3512">
                  <c:v>486</c:v>
                </c:pt>
                <c:pt idx="3513">
                  <c:v>486</c:v>
                </c:pt>
                <c:pt idx="3514">
                  <c:v>487</c:v>
                </c:pt>
                <c:pt idx="3515">
                  <c:v>488</c:v>
                </c:pt>
                <c:pt idx="3516">
                  <c:v>489</c:v>
                </c:pt>
                <c:pt idx="3517">
                  <c:v>490</c:v>
                </c:pt>
                <c:pt idx="3518">
                  <c:v>491</c:v>
                </c:pt>
                <c:pt idx="3519">
                  <c:v>492</c:v>
                </c:pt>
                <c:pt idx="3520">
                  <c:v>493</c:v>
                </c:pt>
                <c:pt idx="3521">
                  <c:v>494</c:v>
                </c:pt>
                <c:pt idx="3522">
                  <c:v>494</c:v>
                </c:pt>
                <c:pt idx="3523">
                  <c:v>494</c:v>
                </c:pt>
                <c:pt idx="3524">
                  <c:v>494</c:v>
                </c:pt>
                <c:pt idx="3525">
                  <c:v>494</c:v>
                </c:pt>
                <c:pt idx="3526">
                  <c:v>494</c:v>
                </c:pt>
                <c:pt idx="3527">
                  <c:v>494</c:v>
                </c:pt>
                <c:pt idx="3528">
                  <c:v>494</c:v>
                </c:pt>
                <c:pt idx="3529">
                  <c:v>494</c:v>
                </c:pt>
                <c:pt idx="3530">
                  <c:v>494</c:v>
                </c:pt>
                <c:pt idx="3531">
                  <c:v>494</c:v>
                </c:pt>
                <c:pt idx="3532">
                  <c:v>494</c:v>
                </c:pt>
                <c:pt idx="3533">
                  <c:v>494</c:v>
                </c:pt>
                <c:pt idx="3534">
                  <c:v>494</c:v>
                </c:pt>
                <c:pt idx="3535">
                  <c:v>494</c:v>
                </c:pt>
                <c:pt idx="3536">
                  <c:v>494</c:v>
                </c:pt>
                <c:pt idx="3537">
                  <c:v>494</c:v>
                </c:pt>
                <c:pt idx="3538">
                  <c:v>495</c:v>
                </c:pt>
                <c:pt idx="3539">
                  <c:v>496</c:v>
                </c:pt>
                <c:pt idx="3540">
                  <c:v>497</c:v>
                </c:pt>
                <c:pt idx="3541">
                  <c:v>498</c:v>
                </c:pt>
                <c:pt idx="3542">
                  <c:v>499</c:v>
                </c:pt>
                <c:pt idx="3543">
                  <c:v>500</c:v>
                </c:pt>
                <c:pt idx="3544">
                  <c:v>501</c:v>
                </c:pt>
                <c:pt idx="3545">
                  <c:v>501</c:v>
                </c:pt>
                <c:pt idx="3546">
                  <c:v>501</c:v>
                </c:pt>
                <c:pt idx="3547">
                  <c:v>501</c:v>
                </c:pt>
                <c:pt idx="3548">
                  <c:v>501</c:v>
                </c:pt>
                <c:pt idx="3549">
                  <c:v>501</c:v>
                </c:pt>
                <c:pt idx="3550">
                  <c:v>501</c:v>
                </c:pt>
                <c:pt idx="3551">
                  <c:v>501</c:v>
                </c:pt>
                <c:pt idx="3552">
                  <c:v>501</c:v>
                </c:pt>
                <c:pt idx="3553">
                  <c:v>501</c:v>
                </c:pt>
                <c:pt idx="3554">
                  <c:v>501</c:v>
                </c:pt>
                <c:pt idx="3555">
                  <c:v>501</c:v>
                </c:pt>
                <c:pt idx="3556">
                  <c:v>501</c:v>
                </c:pt>
                <c:pt idx="3557">
                  <c:v>501</c:v>
                </c:pt>
                <c:pt idx="3558">
                  <c:v>501</c:v>
                </c:pt>
                <c:pt idx="3559">
                  <c:v>501</c:v>
                </c:pt>
                <c:pt idx="3560">
                  <c:v>501</c:v>
                </c:pt>
                <c:pt idx="3561">
                  <c:v>501</c:v>
                </c:pt>
                <c:pt idx="3562">
                  <c:v>501</c:v>
                </c:pt>
                <c:pt idx="3563">
                  <c:v>502</c:v>
                </c:pt>
                <c:pt idx="3564">
                  <c:v>503</c:v>
                </c:pt>
                <c:pt idx="3565">
                  <c:v>504</c:v>
                </c:pt>
                <c:pt idx="3566">
                  <c:v>505</c:v>
                </c:pt>
                <c:pt idx="3567">
                  <c:v>506</c:v>
                </c:pt>
                <c:pt idx="3568">
                  <c:v>506</c:v>
                </c:pt>
                <c:pt idx="3569">
                  <c:v>506</c:v>
                </c:pt>
                <c:pt idx="3570">
                  <c:v>506</c:v>
                </c:pt>
                <c:pt idx="3571">
                  <c:v>506</c:v>
                </c:pt>
                <c:pt idx="3572">
                  <c:v>506</c:v>
                </c:pt>
                <c:pt idx="3573">
                  <c:v>506</c:v>
                </c:pt>
                <c:pt idx="3574">
                  <c:v>506</c:v>
                </c:pt>
                <c:pt idx="3575">
                  <c:v>506</c:v>
                </c:pt>
                <c:pt idx="3576">
                  <c:v>506</c:v>
                </c:pt>
                <c:pt idx="3577">
                  <c:v>506</c:v>
                </c:pt>
                <c:pt idx="3578">
                  <c:v>506</c:v>
                </c:pt>
                <c:pt idx="3579">
                  <c:v>506</c:v>
                </c:pt>
                <c:pt idx="3580">
                  <c:v>506</c:v>
                </c:pt>
                <c:pt idx="3581">
                  <c:v>506</c:v>
                </c:pt>
                <c:pt idx="3582">
                  <c:v>506</c:v>
                </c:pt>
                <c:pt idx="3583">
                  <c:v>506</c:v>
                </c:pt>
                <c:pt idx="3584">
                  <c:v>506</c:v>
                </c:pt>
                <c:pt idx="3585">
                  <c:v>506</c:v>
                </c:pt>
                <c:pt idx="3586">
                  <c:v>507</c:v>
                </c:pt>
                <c:pt idx="3587">
                  <c:v>508</c:v>
                </c:pt>
                <c:pt idx="3588">
                  <c:v>509</c:v>
                </c:pt>
                <c:pt idx="3589">
                  <c:v>510</c:v>
                </c:pt>
                <c:pt idx="3590">
                  <c:v>511</c:v>
                </c:pt>
                <c:pt idx="3591">
                  <c:v>512</c:v>
                </c:pt>
                <c:pt idx="3592">
                  <c:v>512</c:v>
                </c:pt>
                <c:pt idx="3593">
                  <c:v>512</c:v>
                </c:pt>
                <c:pt idx="3594">
                  <c:v>512</c:v>
                </c:pt>
                <c:pt idx="3595">
                  <c:v>512</c:v>
                </c:pt>
                <c:pt idx="3596">
                  <c:v>512</c:v>
                </c:pt>
                <c:pt idx="3597">
                  <c:v>512</c:v>
                </c:pt>
                <c:pt idx="3598">
                  <c:v>512</c:v>
                </c:pt>
                <c:pt idx="3599">
                  <c:v>512</c:v>
                </c:pt>
                <c:pt idx="3600">
                  <c:v>512</c:v>
                </c:pt>
                <c:pt idx="3601">
                  <c:v>512</c:v>
                </c:pt>
                <c:pt idx="3602">
                  <c:v>512</c:v>
                </c:pt>
                <c:pt idx="3603">
                  <c:v>512</c:v>
                </c:pt>
                <c:pt idx="3604">
                  <c:v>512</c:v>
                </c:pt>
                <c:pt idx="3605">
                  <c:v>512</c:v>
                </c:pt>
                <c:pt idx="3606">
                  <c:v>512</c:v>
                </c:pt>
                <c:pt idx="3607">
                  <c:v>512</c:v>
                </c:pt>
                <c:pt idx="3608">
                  <c:v>512</c:v>
                </c:pt>
                <c:pt idx="3609">
                  <c:v>513</c:v>
                </c:pt>
                <c:pt idx="3610">
                  <c:v>514</c:v>
                </c:pt>
                <c:pt idx="3611">
                  <c:v>515</c:v>
                </c:pt>
                <c:pt idx="3612">
                  <c:v>516</c:v>
                </c:pt>
                <c:pt idx="3613">
                  <c:v>517</c:v>
                </c:pt>
                <c:pt idx="3614">
                  <c:v>518</c:v>
                </c:pt>
                <c:pt idx="3615">
                  <c:v>519</c:v>
                </c:pt>
                <c:pt idx="3616">
                  <c:v>520</c:v>
                </c:pt>
                <c:pt idx="3617">
                  <c:v>520</c:v>
                </c:pt>
                <c:pt idx="3618">
                  <c:v>520</c:v>
                </c:pt>
                <c:pt idx="3619">
                  <c:v>520</c:v>
                </c:pt>
                <c:pt idx="3620">
                  <c:v>520</c:v>
                </c:pt>
                <c:pt idx="3621">
                  <c:v>520</c:v>
                </c:pt>
                <c:pt idx="3622">
                  <c:v>520</c:v>
                </c:pt>
                <c:pt idx="3623">
                  <c:v>520</c:v>
                </c:pt>
                <c:pt idx="3624">
                  <c:v>520</c:v>
                </c:pt>
                <c:pt idx="3625">
                  <c:v>520</c:v>
                </c:pt>
                <c:pt idx="3626">
                  <c:v>520</c:v>
                </c:pt>
                <c:pt idx="3627">
                  <c:v>520</c:v>
                </c:pt>
                <c:pt idx="3628">
                  <c:v>520</c:v>
                </c:pt>
                <c:pt idx="3629">
                  <c:v>520</c:v>
                </c:pt>
                <c:pt idx="3630">
                  <c:v>520</c:v>
                </c:pt>
                <c:pt idx="3631">
                  <c:v>520</c:v>
                </c:pt>
                <c:pt idx="3632">
                  <c:v>521</c:v>
                </c:pt>
                <c:pt idx="3633">
                  <c:v>522</c:v>
                </c:pt>
                <c:pt idx="3634">
                  <c:v>523</c:v>
                </c:pt>
                <c:pt idx="3635">
                  <c:v>524</c:v>
                </c:pt>
                <c:pt idx="3636">
                  <c:v>525</c:v>
                </c:pt>
                <c:pt idx="3637">
                  <c:v>526</c:v>
                </c:pt>
                <c:pt idx="3638">
                  <c:v>527</c:v>
                </c:pt>
                <c:pt idx="3639">
                  <c:v>528</c:v>
                </c:pt>
                <c:pt idx="3640">
                  <c:v>529</c:v>
                </c:pt>
                <c:pt idx="3641">
                  <c:v>529</c:v>
                </c:pt>
                <c:pt idx="3642">
                  <c:v>529</c:v>
                </c:pt>
                <c:pt idx="3643">
                  <c:v>529</c:v>
                </c:pt>
                <c:pt idx="3644">
                  <c:v>529</c:v>
                </c:pt>
                <c:pt idx="3645">
                  <c:v>529</c:v>
                </c:pt>
                <c:pt idx="3646">
                  <c:v>529</c:v>
                </c:pt>
                <c:pt idx="3647">
                  <c:v>529</c:v>
                </c:pt>
                <c:pt idx="3648">
                  <c:v>529</c:v>
                </c:pt>
                <c:pt idx="3649">
                  <c:v>529</c:v>
                </c:pt>
                <c:pt idx="3650">
                  <c:v>529</c:v>
                </c:pt>
                <c:pt idx="3651">
                  <c:v>529</c:v>
                </c:pt>
                <c:pt idx="3652">
                  <c:v>529</c:v>
                </c:pt>
                <c:pt idx="3653">
                  <c:v>529</c:v>
                </c:pt>
                <c:pt idx="3654">
                  <c:v>529</c:v>
                </c:pt>
                <c:pt idx="3655">
                  <c:v>529</c:v>
                </c:pt>
                <c:pt idx="3656">
                  <c:v>529</c:v>
                </c:pt>
                <c:pt idx="3657">
                  <c:v>529</c:v>
                </c:pt>
                <c:pt idx="3658">
                  <c:v>529</c:v>
                </c:pt>
                <c:pt idx="3659">
                  <c:v>529</c:v>
                </c:pt>
                <c:pt idx="3660">
                  <c:v>529</c:v>
                </c:pt>
                <c:pt idx="3661">
                  <c:v>530</c:v>
                </c:pt>
                <c:pt idx="3662">
                  <c:v>531</c:v>
                </c:pt>
                <c:pt idx="3663">
                  <c:v>532</c:v>
                </c:pt>
                <c:pt idx="3664">
                  <c:v>532</c:v>
                </c:pt>
                <c:pt idx="3665">
                  <c:v>532</c:v>
                </c:pt>
                <c:pt idx="3666">
                  <c:v>532</c:v>
                </c:pt>
                <c:pt idx="3667">
                  <c:v>532</c:v>
                </c:pt>
                <c:pt idx="3668">
                  <c:v>532</c:v>
                </c:pt>
                <c:pt idx="3669">
                  <c:v>532</c:v>
                </c:pt>
                <c:pt idx="3670">
                  <c:v>532</c:v>
                </c:pt>
                <c:pt idx="3671">
                  <c:v>532</c:v>
                </c:pt>
                <c:pt idx="3672">
                  <c:v>532</c:v>
                </c:pt>
                <c:pt idx="3673">
                  <c:v>532</c:v>
                </c:pt>
                <c:pt idx="3674">
                  <c:v>532</c:v>
                </c:pt>
                <c:pt idx="3675">
                  <c:v>532</c:v>
                </c:pt>
                <c:pt idx="3676">
                  <c:v>532</c:v>
                </c:pt>
                <c:pt idx="3677">
                  <c:v>532</c:v>
                </c:pt>
                <c:pt idx="3678">
                  <c:v>532</c:v>
                </c:pt>
                <c:pt idx="3679">
                  <c:v>532</c:v>
                </c:pt>
                <c:pt idx="3680">
                  <c:v>532</c:v>
                </c:pt>
                <c:pt idx="3681">
                  <c:v>532</c:v>
                </c:pt>
                <c:pt idx="3682">
                  <c:v>532</c:v>
                </c:pt>
                <c:pt idx="3683">
                  <c:v>532</c:v>
                </c:pt>
                <c:pt idx="3684">
                  <c:v>533</c:v>
                </c:pt>
                <c:pt idx="3685">
                  <c:v>534</c:v>
                </c:pt>
                <c:pt idx="3686">
                  <c:v>535</c:v>
                </c:pt>
                <c:pt idx="3687">
                  <c:v>536</c:v>
                </c:pt>
                <c:pt idx="3688">
                  <c:v>536</c:v>
                </c:pt>
                <c:pt idx="3689">
                  <c:v>536</c:v>
                </c:pt>
                <c:pt idx="3690">
                  <c:v>536</c:v>
                </c:pt>
                <c:pt idx="3691">
                  <c:v>536</c:v>
                </c:pt>
                <c:pt idx="3692">
                  <c:v>536</c:v>
                </c:pt>
                <c:pt idx="3693">
                  <c:v>536</c:v>
                </c:pt>
                <c:pt idx="3694">
                  <c:v>536</c:v>
                </c:pt>
                <c:pt idx="3695">
                  <c:v>536</c:v>
                </c:pt>
                <c:pt idx="3696">
                  <c:v>536</c:v>
                </c:pt>
                <c:pt idx="3697">
                  <c:v>536</c:v>
                </c:pt>
                <c:pt idx="3698">
                  <c:v>536</c:v>
                </c:pt>
                <c:pt idx="3699">
                  <c:v>536</c:v>
                </c:pt>
                <c:pt idx="3700">
                  <c:v>536</c:v>
                </c:pt>
                <c:pt idx="3701">
                  <c:v>536</c:v>
                </c:pt>
                <c:pt idx="3702">
                  <c:v>536</c:v>
                </c:pt>
                <c:pt idx="3703">
                  <c:v>536</c:v>
                </c:pt>
                <c:pt idx="3704">
                  <c:v>536</c:v>
                </c:pt>
                <c:pt idx="3705">
                  <c:v>536</c:v>
                </c:pt>
                <c:pt idx="3706">
                  <c:v>536</c:v>
                </c:pt>
                <c:pt idx="3707">
                  <c:v>536</c:v>
                </c:pt>
                <c:pt idx="3708">
                  <c:v>536</c:v>
                </c:pt>
                <c:pt idx="3709">
                  <c:v>536</c:v>
                </c:pt>
                <c:pt idx="3710">
                  <c:v>536</c:v>
                </c:pt>
                <c:pt idx="3711">
                  <c:v>537</c:v>
                </c:pt>
                <c:pt idx="3712">
                  <c:v>537</c:v>
                </c:pt>
                <c:pt idx="3713">
                  <c:v>537</c:v>
                </c:pt>
                <c:pt idx="3714">
                  <c:v>537</c:v>
                </c:pt>
                <c:pt idx="3715">
                  <c:v>537</c:v>
                </c:pt>
                <c:pt idx="3716">
                  <c:v>537</c:v>
                </c:pt>
                <c:pt idx="3717">
                  <c:v>537</c:v>
                </c:pt>
                <c:pt idx="3718">
                  <c:v>537</c:v>
                </c:pt>
                <c:pt idx="3719">
                  <c:v>537</c:v>
                </c:pt>
                <c:pt idx="3720">
                  <c:v>537</c:v>
                </c:pt>
                <c:pt idx="3721">
                  <c:v>537</c:v>
                </c:pt>
                <c:pt idx="3722">
                  <c:v>537</c:v>
                </c:pt>
                <c:pt idx="3723">
                  <c:v>537</c:v>
                </c:pt>
                <c:pt idx="3724">
                  <c:v>537</c:v>
                </c:pt>
                <c:pt idx="3725">
                  <c:v>537</c:v>
                </c:pt>
                <c:pt idx="3726">
                  <c:v>537</c:v>
                </c:pt>
                <c:pt idx="3727">
                  <c:v>537</c:v>
                </c:pt>
                <c:pt idx="3728">
                  <c:v>537</c:v>
                </c:pt>
                <c:pt idx="3729">
                  <c:v>538</c:v>
                </c:pt>
                <c:pt idx="3730">
                  <c:v>539</c:v>
                </c:pt>
                <c:pt idx="3731">
                  <c:v>540</c:v>
                </c:pt>
                <c:pt idx="3732">
                  <c:v>541</c:v>
                </c:pt>
                <c:pt idx="3733">
                  <c:v>542</c:v>
                </c:pt>
                <c:pt idx="3734">
                  <c:v>543</c:v>
                </c:pt>
                <c:pt idx="3735">
                  <c:v>544</c:v>
                </c:pt>
                <c:pt idx="3736">
                  <c:v>545</c:v>
                </c:pt>
                <c:pt idx="3737">
                  <c:v>545</c:v>
                </c:pt>
                <c:pt idx="3738">
                  <c:v>545</c:v>
                </c:pt>
                <c:pt idx="3739">
                  <c:v>545</c:v>
                </c:pt>
                <c:pt idx="3740">
                  <c:v>545</c:v>
                </c:pt>
                <c:pt idx="3741">
                  <c:v>545</c:v>
                </c:pt>
                <c:pt idx="3742">
                  <c:v>545</c:v>
                </c:pt>
                <c:pt idx="3743">
                  <c:v>545</c:v>
                </c:pt>
                <c:pt idx="3744">
                  <c:v>545</c:v>
                </c:pt>
                <c:pt idx="3745">
                  <c:v>545</c:v>
                </c:pt>
                <c:pt idx="3746">
                  <c:v>545</c:v>
                </c:pt>
                <c:pt idx="3747">
                  <c:v>545</c:v>
                </c:pt>
                <c:pt idx="3748">
                  <c:v>545</c:v>
                </c:pt>
                <c:pt idx="3749">
                  <c:v>545</c:v>
                </c:pt>
                <c:pt idx="3750">
                  <c:v>545</c:v>
                </c:pt>
                <c:pt idx="3751">
                  <c:v>545</c:v>
                </c:pt>
                <c:pt idx="3752">
                  <c:v>545</c:v>
                </c:pt>
                <c:pt idx="3753">
                  <c:v>545</c:v>
                </c:pt>
                <c:pt idx="3754">
                  <c:v>545</c:v>
                </c:pt>
                <c:pt idx="3755">
                  <c:v>545</c:v>
                </c:pt>
                <c:pt idx="3756">
                  <c:v>546</c:v>
                </c:pt>
                <c:pt idx="3757">
                  <c:v>547</c:v>
                </c:pt>
                <c:pt idx="3758">
                  <c:v>548</c:v>
                </c:pt>
                <c:pt idx="3759">
                  <c:v>549</c:v>
                </c:pt>
                <c:pt idx="3760">
                  <c:v>549</c:v>
                </c:pt>
                <c:pt idx="3761">
                  <c:v>549</c:v>
                </c:pt>
                <c:pt idx="3762">
                  <c:v>549</c:v>
                </c:pt>
                <c:pt idx="3763">
                  <c:v>549</c:v>
                </c:pt>
                <c:pt idx="3764">
                  <c:v>549</c:v>
                </c:pt>
                <c:pt idx="3765">
                  <c:v>549</c:v>
                </c:pt>
                <c:pt idx="3766">
                  <c:v>549</c:v>
                </c:pt>
                <c:pt idx="3767">
                  <c:v>549</c:v>
                </c:pt>
                <c:pt idx="3768">
                  <c:v>549</c:v>
                </c:pt>
                <c:pt idx="3769">
                  <c:v>549</c:v>
                </c:pt>
                <c:pt idx="3770">
                  <c:v>549</c:v>
                </c:pt>
                <c:pt idx="3771">
                  <c:v>549</c:v>
                </c:pt>
                <c:pt idx="3772">
                  <c:v>549</c:v>
                </c:pt>
                <c:pt idx="3773">
                  <c:v>549</c:v>
                </c:pt>
                <c:pt idx="3774">
                  <c:v>549</c:v>
                </c:pt>
                <c:pt idx="3775">
                  <c:v>549</c:v>
                </c:pt>
                <c:pt idx="3776">
                  <c:v>549</c:v>
                </c:pt>
                <c:pt idx="3777">
                  <c:v>550</c:v>
                </c:pt>
                <c:pt idx="3778">
                  <c:v>551</c:v>
                </c:pt>
                <c:pt idx="3779">
                  <c:v>552</c:v>
                </c:pt>
                <c:pt idx="3780">
                  <c:v>553</c:v>
                </c:pt>
                <c:pt idx="3781">
                  <c:v>554</c:v>
                </c:pt>
                <c:pt idx="3782">
                  <c:v>555</c:v>
                </c:pt>
                <c:pt idx="3783">
                  <c:v>556</c:v>
                </c:pt>
                <c:pt idx="3784">
                  <c:v>557</c:v>
                </c:pt>
                <c:pt idx="3785">
                  <c:v>558</c:v>
                </c:pt>
                <c:pt idx="3786">
                  <c:v>558</c:v>
                </c:pt>
                <c:pt idx="3787">
                  <c:v>558</c:v>
                </c:pt>
                <c:pt idx="3788">
                  <c:v>558</c:v>
                </c:pt>
                <c:pt idx="3789">
                  <c:v>558</c:v>
                </c:pt>
                <c:pt idx="3790">
                  <c:v>558</c:v>
                </c:pt>
                <c:pt idx="3791">
                  <c:v>558</c:v>
                </c:pt>
                <c:pt idx="3792">
                  <c:v>558</c:v>
                </c:pt>
                <c:pt idx="3793">
                  <c:v>558</c:v>
                </c:pt>
                <c:pt idx="3794">
                  <c:v>558</c:v>
                </c:pt>
                <c:pt idx="3795">
                  <c:v>558</c:v>
                </c:pt>
                <c:pt idx="3796">
                  <c:v>558</c:v>
                </c:pt>
                <c:pt idx="3797">
                  <c:v>558</c:v>
                </c:pt>
                <c:pt idx="3798">
                  <c:v>558</c:v>
                </c:pt>
                <c:pt idx="3799">
                  <c:v>558</c:v>
                </c:pt>
                <c:pt idx="3800">
                  <c:v>559</c:v>
                </c:pt>
                <c:pt idx="3801">
                  <c:v>560</c:v>
                </c:pt>
                <c:pt idx="3802">
                  <c:v>561</c:v>
                </c:pt>
                <c:pt idx="3803">
                  <c:v>562</c:v>
                </c:pt>
                <c:pt idx="3804">
                  <c:v>563</c:v>
                </c:pt>
                <c:pt idx="3805">
                  <c:v>564</c:v>
                </c:pt>
                <c:pt idx="3806">
                  <c:v>565</c:v>
                </c:pt>
                <c:pt idx="3807">
                  <c:v>566</c:v>
                </c:pt>
                <c:pt idx="3808">
                  <c:v>567</c:v>
                </c:pt>
                <c:pt idx="3809">
                  <c:v>568</c:v>
                </c:pt>
                <c:pt idx="3810">
                  <c:v>568</c:v>
                </c:pt>
                <c:pt idx="3811">
                  <c:v>568</c:v>
                </c:pt>
                <c:pt idx="3812">
                  <c:v>568</c:v>
                </c:pt>
                <c:pt idx="3813">
                  <c:v>568</c:v>
                </c:pt>
                <c:pt idx="3814">
                  <c:v>568</c:v>
                </c:pt>
                <c:pt idx="3815">
                  <c:v>568</c:v>
                </c:pt>
                <c:pt idx="3816">
                  <c:v>568</c:v>
                </c:pt>
                <c:pt idx="3817">
                  <c:v>568</c:v>
                </c:pt>
                <c:pt idx="3818">
                  <c:v>568</c:v>
                </c:pt>
                <c:pt idx="3819">
                  <c:v>568</c:v>
                </c:pt>
                <c:pt idx="3820">
                  <c:v>568</c:v>
                </c:pt>
                <c:pt idx="3821">
                  <c:v>568</c:v>
                </c:pt>
                <c:pt idx="3822">
                  <c:v>568</c:v>
                </c:pt>
                <c:pt idx="3823">
                  <c:v>568</c:v>
                </c:pt>
                <c:pt idx="3824">
                  <c:v>568</c:v>
                </c:pt>
                <c:pt idx="3825">
                  <c:v>568</c:v>
                </c:pt>
                <c:pt idx="3826">
                  <c:v>568</c:v>
                </c:pt>
                <c:pt idx="3827">
                  <c:v>568</c:v>
                </c:pt>
                <c:pt idx="3828">
                  <c:v>568</c:v>
                </c:pt>
                <c:pt idx="3829">
                  <c:v>568</c:v>
                </c:pt>
                <c:pt idx="3830">
                  <c:v>568</c:v>
                </c:pt>
                <c:pt idx="3831">
                  <c:v>568</c:v>
                </c:pt>
                <c:pt idx="3832">
                  <c:v>568</c:v>
                </c:pt>
                <c:pt idx="3833">
                  <c:v>568</c:v>
                </c:pt>
                <c:pt idx="3834">
                  <c:v>568</c:v>
                </c:pt>
                <c:pt idx="3835">
                  <c:v>568</c:v>
                </c:pt>
                <c:pt idx="3836">
                  <c:v>568</c:v>
                </c:pt>
                <c:pt idx="3837">
                  <c:v>568</c:v>
                </c:pt>
                <c:pt idx="3838">
                  <c:v>568</c:v>
                </c:pt>
                <c:pt idx="3839">
                  <c:v>568</c:v>
                </c:pt>
                <c:pt idx="3840">
                  <c:v>568</c:v>
                </c:pt>
                <c:pt idx="3841">
                  <c:v>568</c:v>
                </c:pt>
                <c:pt idx="3842">
                  <c:v>568</c:v>
                </c:pt>
                <c:pt idx="3843">
                  <c:v>568</c:v>
                </c:pt>
                <c:pt idx="3844">
                  <c:v>568</c:v>
                </c:pt>
                <c:pt idx="3845">
                  <c:v>568</c:v>
                </c:pt>
                <c:pt idx="3846">
                  <c:v>568</c:v>
                </c:pt>
                <c:pt idx="3847">
                  <c:v>568</c:v>
                </c:pt>
                <c:pt idx="3848">
                  <c:v>568</c:v>
                </c:pt>
                <c:pt idx="3849">
                  <c:v>568</c:v>
                </c:pt>
                <c:pt idx="3850">
                  <c:v>568</c:v>
                </c:pt>
                <c:pt idx="3851">
                  <c:v>568</c:v>
                </c:pt>
                <c:pt idx="3852">
                  <c:v>568</c:v>
                </c:pt>
                <c:pt idx="3853">
                  <c:v>568</c:v>
                </c:pt>
                <c:pt idx="3854">
                  <c:v>568</c:v>
                </c:pt>
                <c:pt idx="3855">
                  <c:v>568</c:v>
                </c:pt>
                <c:pt idx="3856">
                  <c:v>568</c:v>
                </c:pt>
                <c:pt idx="3857">
                  <c:v>568</c:v>
                </c:pt>
                <c:pt idx="3858">
                  <c:v>568</c:v>
                </c:pt>
                <c:pt idx="3859">
                  <c:v>568</c:v>
                </c:pt>
                <c:pt idx="3860">
                  <c:v>568</c:v>
                </c:pt>
                <c:pt idx="3861">
                  <c:v>568</c:v>
                </c:pt>
                <c:pt idx="3862">
                  <c:v>568</c:v>
                </c:pt>
                <c:pt idx="3863">
                  <c:v>568</c:v>
                </c:pt>
                <c:pt idx="3864">
                  <c:v>568</c:v>
                </c:pt>
                <c:pt idx="3865">
                  <c:v>568</c:v>
                </c:pt>
                <c:pt idx="3866">
                  <c:v>568</c:v>
                </c:pt>
                <c:pt idx="3867">
                  <c:v>568</c:v>
                </c:pt>
                <c:pt idx="3868">
                  <c:v>568</c:v>
                </c:pt>
                <c:pt idx="3869">
                  <c:v>568</c:v>
                </c:pt>
                <c:pt idx="3870">
                  <c:v>568</c:v>
                </c:pt>
                <c:pt idx="3871">
                  <c:v>568</c:v>
                </c:pt>
                <c:pt idx="3872">
                  <c:v>568</c:v>
                </c:pt>
                <c:pt idx="3873">
                  <c:v>568</c:v>
                </c:pt>
                <c:pt idx="3874">
                  <c:v>568</c:v>
                </c:pt>
                <c:pt idx="3875">
                  <c:v>568</c:v>
                </c:pt>
                <c:pt idx="3876">
                  <c:v>568</c:v>
                </c:pt>
                <c:pt idx="3877">
                  <c:v>568</c:v>
                </c:pt>
                <c:pt idx="3878">
                  <c:v>568</c:v>
                </c:pt>
                <c:pt idx="3879">
                  <c:v>568</c:v>
                </c:pt>
                <c:pt idx="3880">
                  <c:v>568</c:v>
                </c:pt>
                <c:pt idx="3881">
                  <c:v>568</c:v>
                </c:pt>
                <c:pt idx="3882">
                  <c:v>568</c:v>
                </c:pt>
                <c:pt idx="3883">
                  <c:v>568</c:v>
                </c:pt>
                <c:pt idx="3884">
                  <c:v>568</c:v>
                </c:pt>
                <c:pt idx="3885">
                  <c:v>568</c:v>
                </c:pt>
                <c:pt idx="3886">
                  <c:v>568</c:v>
                </c:pt>
                <c:pt idx="3887">
                  <c:v>568</c:v>
                </c:pt>
                <c:pt idx="3888">
                  <c:v>568</c:v>
                </c:pt>
                <c:pt idx="3889">
                  <c:v>568</c:v>
                </c:pt>
                <c:pt idx="3890">
                  <c:v>568</c:v>
                </c:pt>
                <c:pt idx="3891">
                  <c:v>568</c:v>
                </c:pt>
                <c:pt idx="3892">
                  <c:v>568</c:v>
                </c:pt>
                <c:pt idx="3893">
                  <c:v>568</c:v>
                </c:pt>
                <c:pt idx="3894">
                  <c:v>568</c:v>
                </c:pt>
                <c:pt idx="3895">
                  <c:v>568</c:v>
                </c:pt>
                <c:pt idx="3896">
                  <c:v>568</c:v>
                </c:pt>
                <c:pt idx="3897">
                  <c:v>568</c:v>
                </c:pt>
                <c:pt idx="3898">
                  <c:v>569</c:v>
                </c:pt>
                <c:pt idx="3899">
                  <c:v>570</c:v>
                </c:pt>
                <c:pt idx="3900">
                  <c:v>571</c:v>
                </c:pt>
                <c:pt idx="3901">
                  <c:v>572</c:v>
                </c:pt>
                <c:pt idx="3902">
                  <c:v>573</c:v>
                </c:pt>
                <c:pt idx="3903">
                  <c:v>573</c:v>
                </c:pt>
                <c:pt idx="3904">
                  <c:v>573</c:v>
                </c:pt>
                <c:pt idx="3905">
                  <c:v>573</c:v>
                </c:pt>
                <c:pt idx="3906">
                  <c:v>573</c:v>
                </c:pt>
                <c:pt idx="3907">
                  <c:v>573</c:v>
                </c:pt>
                <c:pt idx="3908">
                  <c:v>573</c:v>
                </c:pt>
                <c:pt idx="3909">
                  <c:v>573</c:v>
                </c:pt>
                <c:pt idx="3910">
                  <c:v>573</c:v>
                </c:pt>
                <c:pt idx="3911">
                  <c:v>573</c:v>
                </c:pt>
                <c:pt idx="3912">
                  <c:v>573</c:v>
                </c:pt>
                <c:pt idx="3913">
                  <c:v>573</c:v>
                </c:pt>
                <c:pt idx="3914">
                  <c:v>573</c:v>
                </c:pt>
                <c:pt idx="3915">
                  <c:v>573</c:v>
                </c:pt>
                <c:pt idx="3916">
                  <c:v>573</c:v>
                </c:pt>
                <c:pt idx="3917">
                  <c:v>573</c:v>
                </c:pt>
                <c:pt idx="3918">
                  <c:v>573</c:v>
                </c:pt>
                <c:pt idx="3919">
                  <c:v>573</c:v>
                </c:pt>
                <c:pt idx="3920">
                  <c:v>573</c:v>
                </c:pt>
                <c:pt idx="3921">
                  <c:v>573</c:v>
                </c:pt>
                <c:pt idx="3922">
                  <c:v>573</c:v>
                </c:pt>
                <c:pt idx="3923">
                  <c:v>574</c:v>
                </c:pt>
                <c:pt idx="3924">
                  <c:v>575</c:v>
                </c:pt>
                <c:pt idx="3925">
                  <c:v>576</c:v>
                </c:pt>
                <c:pt idx="3926">
                  <c:v>577</c:v>
                </c:pt>
                <c:pt idx="3927">
                  <c:v>577</c:v>
                </c:pt>
                <c:pt idx="3928">
                  <c:v>577</c:v>
                </c:pt>
                <c:pt idx="3929">
                  <c:v>577</c:v>
                </c:pt>
                <c:pt idx="3930">
                  <c:v>577</c:v>
                </c:pt>
                <c:pt idx="3931">
                  <c:v>577</c:v>
                </c:pt>
                <c:pt idx="3932">
                  <c:v>577</c:v>
                </c:pt>
                <c:pt idx="3933">
                  <c:v>577</c:v>
                </c:pt>
                <c:pt idx="3934">
                  <c:v>577</c:v>
                </c:pt>
                <c:pt idx="3935">
                  <c:v>577</c:v>
                </c:pt>
                <c:pt idx="3936">
                  <c:v>577</c:v>
                </c:pt>
                <c:pt idx="3937">
                  <c:v>577</c:v>
                </c:pt>
                <c:pt idx="3938">
                  <c:v>577</c:v>
                </c:pt>
                <c:pt idx="3939">
                  <c:v>577</c:v>
                </c:pt>
                <c:pt idx="3940">
                  <c:v>577</c:v>
                </c:pt>
                <c:pt idx="3941">
                  <c:v>577</c:v>
                </c:pt>
                <c:pt idx="3942">
                  <c:v>577</c:v>
                </c:pt>
                <c:pt idx="3943">
                  <c:v>577</c:v>
                </c:pt>
                <c:pt idx="3944">
                  <c:v>577</c:v>
                </c:pt>
                <c:pt idx="3945">
                  <c:v>577</c:v>
                </c:pt>
                <c:pt idx="3946">
                  <c:v>578</c:v>
                </c:pt>
                <c:pt idx="3947">
                  <c:v>579</c:v>
                </c:pt>
                <c:pt idx="3948">
                  <c:v>580</c:v>
                </c:pt>
                <c:pt idx="3949">
                  <c:v>581</c:v>
                </c:pt>
                <c:pt idx="3950">
                  <c:v>582</c:v>
                </c:pt>
                <c:pt idx="3951">
                  <c:v>583</c:v>
                </c:pt>
                <c:pt idx="3952">
                  <c:v>583</c:v>
                </c:pt>
                <c:pt idx="3953">
                  <c:v>583</c:v>
                </c:pt>
                <c:pt idx="3954">
                  <c:v>583</c:v>
                </c:pt>
                <c:pt idx="3955">
                  <c:v>583</c:v>
                </c:pt>
                <c:pt idx="3956">
                  <c:v>583</c:v>
                </c:pt>
                <c:pt idx="3957">
                  <c:v>583</c:v>
                </c:pt>
                <c:pt idx="3958">
                  <c:v>583</c:v>
                </c:pt>
                <c:pt idx="3959">
                  <c:v>583</c:v>
                </c:pt>
                <c:pt idx="3960">
                  <c:v>583</c:v>
                </c:pt>
                <c:pt idx="3961">
                  <c:v>583</c:v>
                </c:pt>
                <c:pt idx="3962">
                  <c:v>583</c:v>
                </c:pt>
                <c:pt idx="3963">
                  <c:v>583</c:v>
                </c:pt>
                <c:pt idx="3964">
                  <c:v>583</c:v>
                </c:pt>
                <c:pt idx="3965">
                  <c:v>583</c:v>
                </c:pt>
                <c:pt idx="3966">
                  <c:v>583</c:v>
                </c:pt>
                <c:pt idx="3967">
                  <c:v>583</c:v>
                </c:pt>
                <c:pt idx="3968">
                  <c:v>584</c:v>
                </c:pt>
                <c:pt idx="3969">
                  <c:v>585</c:v>
                </c:pt>
                <c:pt idx="3970">
                  <c:v>586</c:v>
                </c:pt>
                <c:pt idx="3971">
                  <c:v>587</c:v>
                </c:pt>
                <c:pt idx="3972">
                  <c:v>588</c:v>
                </c:pt>
                <c:pt idx="3973">
                  <c:v>589</c:v>
                </c:pt>
                <c:pt idx="3974">
                  <c:v>590</c:v>
                </c:pt>
                <c:pt idx="3975">
                  <c:v>591</c:v>
                </c:pt>
                <c:pt idx="3976">
                  <c:v>592</c:v>
                </c:pt>
                <c:pt idx="3977">
                  <c:v>593</c:v>
                </c:pt>
                <c:pt idx="3978">
                  <c:v>593</c:v>
                </c:pt>
                <c:pt idx="3979">
                  <c:v>593</c:v>
                </c:pt>
                <c:pt idx="3980">
                  <c:v>593</c:v>
                </c:pt>
                <c:pt idx="3981">
                  <c:v>593</c:v>
                </c:pt>
                <c:pt idx="3982">
                  <c:v>593</c:v>
                </c:pt>
                <c:pt idx="3983">
                  <c:v>593</c:v>
                </c:pt>
                <c:pt idx="3984">
                  <c:v>593</c:v>
                </c:pt>
                <c:pt idx="3985">
                  <c:v>593</c:v>
                </c:pt>
                <c:pt idx="3986">
                  <c:v>593</c:v>
                </c:pt>
                <c:pt idx="3987">
                  <c:v>593</c:v>
                </c:pt>
                <c:pt idx="3988">
                  <c:v>593</c:v>
                </c:pt>
                <c:pt idx="3989">
                  <c:v>593</c:v>
                </c:pt>
                <c:pt idx="3990">
                  <c:v>593</c:v>
                </c:pt>
                <c:pt idx="3991">
                  <c:v>593</c:v>
                </c:pt>
                <c:pt idx="3992">
                  <c:v>593</c:v>
                </c:pt>
                <c:pt idx="3993">
                  <c:v>593</c:v>
                </c:pt>
                <c:pt idx="3994">
                  <c:v>593</c:v>
                </c:pt>
                <c:pt idx="3995">
                  <c:v>593</c:v>
                </c:pt>
                <c:pt idx="3996">
                  <c:v>593</c:v>
                </c:pt>
                <c:pt idx="3997">
                  <c:v>593</c:v>
                </c:pt>
                <c:pt idx="3998">
                  <c:v>593</c:v>
                </c:pt>
                <c:pt idx="3999">
                  <c:v>593</c:v>
                </c:pt>
                <c:pt idx="4000">
                  <c:v>593</c:v>
                </c:pt>
                <c:pt idx="4001">
                  <c:v>593</c:v>
                </c:pt>
                <c:pt idx="4002">
                  <c:v>593</c:v>
                </c:pt>
                <c:pt idx="4003">
                  <c:v>593</c:v>
                </c:pt>
                <c:pt idx="4004">
                  <c:v>593</c:v>
                </c:pt>
                <c:pt idx="4005">
                  <c:v>593</c:v>
                </c:pt>
                <c:pt idx="4006">
                  <c:v>593</c:v>
                </c:pt>
                <c:pt idx="4007">
                  <c:v>593</c:v>
                </c:pt>
                <c:pt idx="4008">
                  <c:v>593</c:v>
                </c:pt>
                <c:pt idx="4009">
                  <c:v>593</c:v>
                </c:pt>
                <c:pt idx="4010">
                  <c:v>593</c:v>
                </c:pt>
                <c:pt idx="4011">
                  <c:v>593</c:v>
                </c:pt>
                <c:pt idx="4012">
                  <c:v>593</c:v>
                </c:pt>
                <c:pt idx="4013">
                  <c:v>593</c:v>
                </c:pt>
                <c:pt idx="4014">
                  <c:v>593</c:v>
                </c:pt>
                <c:pt idx="4015">
                  <c:v>593</c:v>
                </c:pt>
                <c:pt idx="4016">
                  <c:v>593</c:v>
                </c:pt>
                <c:pt idx="4017">
                  <c:v>593</c:v>
                </c:pt>
                <c:pt idx="4018">
                  <c:v>593</c:v>
                </c:pt>
                <c:pt idx="4019">
                  <c:v>593</c:v>
                </c:pt>
                <c:pt idx="4020">
                  <c:v>593</c:v>
                </c:pt>
                <c:pt idx="4021">
                  <c:v>593</c:v>
                </c:pt>
                <c:pt idx="4022">
                  <c:v>593</c:v>
                </c:pt>
                <c:pt idx="4023">
                  <c:v>593</c:v>
                </c:pt>
                <c:pt idx="4024">
                  <c:v>593</c:v>
                </c:pt>
                <c:pt idx="4025">
                  <c:v>593</c:v>
                </c:pt>
                <c:pt idx="4026">
                  <c:v>593</c:v>
                </c:pt>
                <c:pt idx="4027">
                  <c:v>593</c:v>
                </c:pt>
                <c:pt idx="4028">
                  <c:v>593</c:v>
                </c:pt>
                <c:pt idx="4029">
                  <c:v>593</c:v>
                </c:pt>
                <c:pt idx="4030">
                  <c:v>593</c:v>
                </c:pt>
                <c:pt idx="4031">
                  <c:v>593</c:v>
                </c:pt>
                <c:pt idx="4032">
                  <c:v>593</c:v>
                </c:pt>
                <c:pt idx="4033">
                  <c:v>593</c:v>
                </c:pt>
                <c:pt idx="4034">
                  <c:v>593</c:v>
                </c:pt>
                <c:pt idx="4035">
                  <c:v>593</c:v>
                </c:pt>
                <c:pt idx="4036">
                  <c:v>593</c:v>
                </c:pt>
                <c:pt idx="4037">
                  <c:v>593</c:v>
                </c:pt>
                <c:pt idx="4038">
                  <c:v>593</c:v>
                </c:pt>
                <c:pt idx="4039">
                  <c:v>593</c:v>
                </c:pt>
                <c:pt idx="4040">
                  <c:v>593</c:v>
                </c:pt>
                <c:pt idx="4041">
                  <c:v>593</c:v>
                </c:pt>
                <c:pt idx="4042">
                  <c:v>593</c:v>
                </c:pt>
                <c:pt idx="4043">
                  <c:v>593</c:v>
                </c:pt>
                <c:pt idx="4044">
                  <c:v>593</c:v>
                </c:pt>
                <c:pt idx="4045">
                  <c:v>593</c:v>
                </c:pt>
                <c:pt idx="4046">
                  <c:v>593</c:v>
                </c:pt>
                <c:pt idx="4047">
                  <c:v>593</c:v>
                </c:pt>
                <c:pt idx="4048">
                  <c:v>593</c:v>
                </c:pt>
                <c:pt idx="4049">
                  <c:v>593</c:v>
                </c:pt>
                <c:pt idx="4050">
                  <c:v>593</c:v>
                </c:pt>
                <c:pt idx="4051">
                  <c:v>593</c:v>
                </c:pt>
                <c:pt idx="4052">
                  <c:v>593</c:v>
                </c:pt>
                <c:pt idx="4053">
                  <c:v>593</c:v>
                </c:pt>
                <c:pt idx="4054">
                  <c:v>593</c:v>
                </c:pt>
                <c:pt idx="4055">
                  <c:v>593</c:v>
                </c:pt>
                <c:pt idx="4056">
                  <c:v>593</c:v>
                </c:pt>
                <c:pt idx="4057">
                  <c:v>593</c:v>
                </c:pt>
                <c:pt idx="4058">
                  <c:v>593</c:v>
                </c:pt>
                <c:pt idx="4059">
                  <c:v>593</c:v>
                </c:pt>
                <c:pt idx="4060">
                  <c:v>593</c:v>
                </c:pt>
                <c:pt idx="4061">
                  <c:v>593</c:v>
                </c:pt>
                <c:pt idx="4062">
                  <c:v>593</c:v>
                </c:pt>
                <c:pt idx="4063">
                  <c:v>593</c:v>
                </c:pt>
                <c:pt idx="4064">
                  <c:v>593</c:v>
                </c:pt>
                <c:pt idx="4065">
                  <c:v>593</c:v>
                </c:pt>
                <c:pt idx="4066">
                  <c:v>593</c:v>
                </c:pt>
                <c:pt idx="4067">
                  <c:v>593</c:v>
                </c:pt>
                <c:pt idx="4068">
                  <c:v>593</c:v>
                </c:pt>
                <c:pt idx="4069">
                  <c:v>593</c:v>
                </c:pt>
                <c:pt idx="4070">
                  <c:v>593</c:v>
                </c:pt>
                <c:pt idx="4071">
                  <c:v>593</c:v>
                </c:pt>
                <c:pt idx="4072">
                  <c:v>593</c:v>
                </c:pt>
                <c:pt idx="4073">
                  <c:v>593</c:v>
                </c:pt>
                <c:pt idx="4074">
                  <c:v>593</c:v>
                </c:pt>
                <c:pt idx="4075">
                  <c:v>593</c:v>
                </c:pt>
                <c:pt idx="4076">
                  <c:v>593</c:v>
                </c:pt>
                <c:pt idx="4077">
                  <c:v>593</c:v>
                </c:pt>
                <c:pt idx="4078">
                  <c:v>593</c:v>
                </c:pt>
                <c:pt idx="4079">
                  <c:v>593</c:v>
                </c:pt>
                <c:pt idx="4080">
                  <c:v>593</c:v>
                </c:pt>
                <c:pt idx="4081">
                  <c:v>593</c:v>
                </c:pt>
                <c:pt idx="4082">
                  <c:v>593</c:v>
                </c:pt>
                <c:pt idx="4083">
                  <c:v>593</c:v>
                </c:pt>
                <c:pt idx="4084">
                  <c:v>593</c:v>
                </c:pt>
                <c:pt idx="4085">
                  <c:v>593</c:v>
                </c:pt>
                <c:pt idx="4086">
                  <c:v>593</c:v>
                </c:pt>
                <c:pt idx="4087">
                  <c:v>593</c:v>
                </c:pt>
                <c:pt idx="4088">
                  <c:v>593</c:v>
                </c:pt>
                <c:pt idx="4089">
                  <c:v>593</c:v>
                </c:pt>
                <c:pt idx="4090">
                  <c:v>593</c:v>
                </c:pt>
                <c:pt idx="4091">
                  <c:v>593</c:v>
                </c:pt>
                <c:pt idx="4092">
                  <c:v>593</c:v>
                </c:pt>
                <c:pt idx="4093">
                  <c:v>593</c:v>
                </c:pt>
                <c:pt idx="4094">
                  <c:v>593</c:v>
                </c:pt>
                <c:pt idx="4095">
                  <c:v>593</c:v>
                </c:pt>
                <c:pt idx="4096">
                  <c:v>593</c:v>
                </c:pt>
                <c:pt idx="4097">
                  <c:v>593</c:v>
                </c:pt>
                <c:pt idx="4098">
                  <c:v>593</c:v>
                </c:pt>
                <c:pt idx="4099">
                  <c:v>593</c:v>
                </c:pt>
                <c:pt idx="4100">
                  <c:v>593</c:v>
                </c:pt>
                <c:pt idx="4101">
                  <c:v>593</c:v>
                </c:pt>
                <c:pt idx="4102">
                  <c:v>593</c:v>
                </c:pt>
                <c:pt idx="4103">
                  <c:v>593</c:v>
                </c:pt>
                <c:pt idx="4104">
                  <c:v>593</c:v>
                </c:pt>
                <c:pt idx="4105">
                  <c:v>593</c:v>
                </c:pt>
                <c:pt idx="4106">
                  <c:v>593</c:v>
                </c:pt>
                <c:pt idx="4107">
                  <c:v>593</c:v>
                </c:pt>
                <c:pt idx="4108">
                  <c:v>593</c:v>
                </c:pt>
                <c:pt idx="4109">
                  <c:v>593</c:v>
                </c:pt>
                <c:pt idx="4110">
                  <c:v>593</c:v>
                </c:pt>
                <c:pt idx="4111">
                  <c:v>593</c:v>
                </c:pt>
                <c:pt idx="4112">
                  <c:v>593</c:v>
                </c:pt>
                <c:pt idx="4113">
                  <c:v>593</c:v>
                </c:pt>
                <c:pt idx="4114">
                  <c:v>594</c:v>
                </c:pt>
                <c:pt idx="4115">
                  <c:v>595</c:v>
                </c:pt>
                <c:pt idx="4116">
                  <c:v>596</c:v>
                </c:pt>
                <c:pt idx="4117">
                  <c:v>597</c:v>
                </c:pt>
                <c:pt idx="4118">
                  <c:v>598</c:v>
                </c:pt>
                <c:pt idx="4119">
                  <c:v>598</c:v>
                </c:pt>
                <c:pt idx="4120">
                  <c:v>598</c:v>
                </c:pt>
                <c:pt idx="4121">
                  <c:v>598</c:v>
                </c:pt>
                <c:pt idx="4122">
                  <c:v>598</c:v>
                </c:pt>
                <c:pt idx="4123">
                  <c:v>598</c:v>
                </c:pt>
                <c:pt idx="4124">
                  <c:v>598</c:v>
                </c:pt>
                <c:pt idx="4125">
                  <c:v>598</c:v>
                </c:pt>
                <c:pt idx="4126">
                  <c:v>598</c:v>
                </c:pt>
                <c:pt idx="4127">
                  <c:v>598</c:v>
                </c:pt>
                <c:pt idx="4128">
                  <c:v>598</c:v>
                </c:pt>
                <c:pt idx="4129">
                  <c:v>598</c:v>
                </c:pt>
                <c:pt idx="4130">
                  <c:v>598</c:v>
                </c:pt>
                <c:pt idx="4131">
                  <c:v>598</c:v>
                </c:pt>
                <c:pt idx="4132">
                  <c:v>598</c:v>
                </c:pt>
                <c:pt idx="4133">
                  <c:v>598</c:v>
                </c:pt>
                <c:pt idx="4134">
                  <c:v>598</c:v>
                </c:pt>
                <c:pt idx="4135">
                  <c:v>598</c:v>
                </c:pt>
                <c:pt idx="4136">
                  <c:v>598</c:v>
                </c:pt>
                <c:pt idx="4137">
                  <c:v>599</c:v>
                </c:pt>
                <c:pt idx="4138">
                  <c:v>600</c:v>
                </c:pt>
                <c:pt idx="4139">
                  <c:v>601</c:v>
                </c:pt>
                <c:pt idx="4140">
                  <c:v>602</c:v>
                </c:pt>
                <c:pt idx="4141">
                  <c:v>603</c:v>
                </c:pt>
                <c:pt idx="4142">
                  <c:v>604</c:v>
                </c:pt>
                <c:pt idx="4143">
                  <c:v>605</c:v>
                </c:pt>
                <c:pt idx="4144">
                  <c:v>606</c:v>
                </c:pt>
                <c:pt idx="4145">
                  <c:v>606</c:v>
                </c:pt>
                <c:pt idx="4146">
                  <c:v>606</c:v>
                </c:pt>
                <c:pt idx="4147">
                  <c:v>606</c:v>
                </c:pt>
                <c:pt idx="4148">
                  <c:v>606</c:v>
                </c:pt>
                <c:pt idx="4149">
                  <c:v>606</c:v>
                </c:pt>
                <c:pt idx="4150">
                  <c:v>606</c:v>
                </c:pt>
                <c:pt idx="4151">
                  <c:v>606</c:v>
                </c:pt>
                <c:pt idx="4152">
                  <c:v>606</c:v>
                </c:pt>
                <c:pt idx="4153">
                  <c:v>606</c:v>
                </c:pt>
                <c:pt idx="4154">
                  <c:v>606</c:v>
                </c:pt>
                <c:pt idx="4155">
                  <c:v>606</c:v>
                </c:pt>
                <c:pt idx="4156">
                  <c:v>606</c:v>
                </c:pt>
                <c:pt idx="4157">
                  <c:v>606</c:v>
                </c:pt>
                <c:pt idx="4158">
                  <c:v>606</c:v>
                </c:pt>
                <c:pt idx="4159">
                  <c:v>606</c:v>
                </c:pt>
                <c:pt idx="4160">
                  <c:v>606</c:v>
                </c:pt>
                <c:pt idx="4161">
                  <c:v>606</c:v>
                </c:pt>
                <c:pt idx="4162">
                  <c:v>606</c:v>
                </c:pt>
                <c:pt idx="4163">
                  <c:v>606</c:v>
                </c:pt>
                <c:pt idx="4164">
                  <c:v>606</c:v>
                </c:pt>
                <c:pt idx="4165">
                  <c:v>606</c:v>
                </c:pt>
                <c:pt idx="4166">
                  <c:v>606</c:v>
                </c:pt>
                <c:pt idx="4167">
                  <c:v>606</c:v>
                </c:pt>
                <c:pt idx="4168">
                  <c:v>606</c:v>
                </c:pt>
                <c:pt idx="4169">
                  <c:v>606</c:v>
                </c:pt>
                <c:pt idx="4170">
                  <c:v>606</c:v>
                </c:pt>
                <c:pt idx="4171">
                  <c:v>606</c:v>
                </c:pt>
                <c:pt idx="4172">
                  <c:v>606</c:v>
                </c:pt>
                <c:pt idx="4173">
                  <c:v>606</c:v>
                </c:pt>
                <c:pt idx="4174">
                  <c:v>606</c:v>
                </c:pt>
                <c:pt idx="4175">
                  <c:v>606</c:v>
                </c:pt>
                <c:pt idx="4176">
                  <c:v>606</c:v>
                </c:pt>
                <c:pt idx="4177">
                  <c:v>606</c:v>
                </c:pt>
                <c:pt idx="4178">
                  <c:v>606</c:v>
                </c:pt>
                <c:pt idx="4179">
                  <c:v>606</c:v>
                </c:pt>
                <c:pt idx="4180">
                  <c:v>606</c:v>
                </c:pt>
                <c:pt idx="4181">
                  <c:v>606</c:v>
                </c:pt>
                <c:pt idx="4182">
                  <c:v>606</c:v>
                </c:pt>
                <c:pt idx="4183">
                  <c:v>606</c:v>
                </c:pt>
                <c:pt idx="4184">
                  <c:v>606</c:v>
                </c:pt>
                <c:pt idx="4185">
                  <c:v>606</c:v>
                </c:pt>
                <c:pt idx="4186">
                  <c:v>606</c:v>
                </c:pt>
                <c:pt idx="4187">
                  <c:v>606</c:v>
                </c:pt>
                <c:pt idx="4188">
                  <c:v>606</c:v>
                </c:pt>
                <c:pt idx="4189">
                  <c:v>606</c:v>
                </c:pt>
                <c:pt idx="4190">
                  <c:v>606</c:v>
                </c:pt>
                <c:pt idx="4191">
                  <c:v>606</c:v>
                </c:pt>
                <c:pt idx="4192">
                  <c:v>606</c:v>
                </c:pt>
                <c:pt idx="4193">
                  <c:v>606</c:v>
                </c:pt>
                <c:pt idx="4194">
                  <c:v>606</c:v>
                </c:pt>
                <c:pt idx="4195">
                  <c:v>606</c:v>
                </c:pt>
                <c:pt idx="4196">
                  <c:v>606</c:v>
                </c:pt>
                <c:pt idx="4197">
                  <c:v>606</c:v>
                </c:pt>
                <c:pt idx="4198">
                  <c:v>606</c:v>
                </c:pt>
                <c:pt idx="4199">
                  <c:v>606</c:v>
                </c:pt>
                <c:pt idx="4200">
                  <c:v>606</c:v>
                </c:pt>
                <c:pt idx="4201">
                  <c:v>606</c:v>
                </c:pt>
                <c:pt idx="4202">
                  <c:v>606</c:v>
                </c:pt>
                <c:pt idx="4203">
                  <c:v>606</c:v>
                </c:pt>
                <c:pt idx="4204">
                  <c:v>606</c:v>
                </c:pt>
                <c:pt idx="4205">
                  <c:v>606</c:v>
                </c:pt>
                <c:pt idx="4206">
                  <c:v>606</c:v>
                </c:pt>
                <c:pt idx="4207">
                  <c:v>606</c:v>
                </c:pt>
                <c:pt idx="4208">
                  <c:v>606</c:v>
                </c:pt>
                <c:pt idx="4209">
                  <c:v>606</c:v>
                </c:pt>
                <c:pt idx="4210">
                  <c:v>606</c:v>
                </c:pt>
                <c:pt idx="4211">
                  <c:v>606</c:v>
                </c:pt>
                <c:pt idx="4212">
                  <c:v>606</c:v>
                </c:pt>
                <c:pt idx="4213">
                  <c:v>606</c:v>
                </c:pt>
                <c:pt idx="4214">
                  <c:v>606</c:v>
                </c:pt>
                <c:pt idx="4215">
                  <c:v>606</c:v>
                </c:pt>
                <c:pt idx="4216">
                  <c:v>606</c:v>
                </c:pt>
                <c:pt idx="4217">
                  <c:v>606</c:v>
                </c:pt>
                <c:pt idx="4218">
                  <c:v>606</c:v>
                </c:pt>
                <c:pt idx="4219">
                  <c:v>606</c:v>
                </c:pt>
                <c:pt idx="4220">
                  <c:v>606</c:v>
                </c:pt>
                <c:pt idx="4221">
                  <c:v>606</c:v>
                </c:pt>
                <c:pt idx="4222">
                  <c:v>606</c:v>
                </c:pt>
                <c:pt idx="4223">
                  <c:v>606</c:v>
                </c:pt>
                <c:pt idx="4224">
                  <c:v>606</c:v>
                </c:pt>
                <c:pt idx="4225">
                  <c:v>606</c:v>
                </c:pt>
                <c:pt idx="4226">
                  <c:v>606</c:v>
                </c:pt>
                <c:pt idx="4227">
                  <c:v>606</c:v>
                </c:pt>
                <c:pt idx="4228">
                  <c:v>606</c:v>
                </c:pt>
                <c:pt idx="4229">
                  <c:v>606</c:v>
                </c:pt>
                <c:pt idx="4230">
                  <c:v>606</c:v>
                </c:pt>
                <c:pt idx="4231">
                  <c:v>606</c:v>
                </c:pt>
                <c:pt idx="4232">
                  <c:v>606</c:v>
                </c:pt>
                <c:pt idx="4233">
                  <c:v>606</c:v>
                </c:pt>
                <c:pt idx="4234">
                  <c:v>606</c:v>
                </c:pt>
                <c:pt idx="4235">
                  <c:v>606</c:v>
                </c:pt>
                <c:pt idx="4236">
                  <c:v>606</c:v>
                </c:pt>
                <c:pt idx="4237">
                  <c:v>606</c:v>
                </c:pt>
                <c:pt idx="4238">
                  <c:v>606</c:v>
                </c:pt>
                <c:pt idx="4239">
                  <c:v>606</c:v>
                </c:pt>
                <c:pt idx="4240">
                  <c:v>606</c:v>
                </c:pt>
                <c:pt idx="4241">
                  <c:v>606</c:v>
                </c:pt>
                <c:pt idx="4242">
                  <c:v>606</c:v>
                </c:pt>
                <c:pt idx="4243">
                  <c:v>606</c:v>
                </c:pt>
                <c:pt idx="4244">
                  <c:v>606</c:v>
                </c:pt>
                <c:pt idx="4245">
                  <c:v>606</c:v>
                </c:pt>
                <c:pt idx="4246">
                  <c:v>606</c:v>
                </c:pt>
                <c:pt idx="4247">
                  <c:v>606</c:v>
                </c:pt>
                <c:pt idx="4248">
                  <c:v>606</c:v>
                </c:pt>
                <c:pt idx="4249">
                  <c:v>606</c:v>
                </c:pt>
                <c:pt idx="4250">
                  <c:v>606</c:v>
                </c:pt>
                <c:pt idx="4251">
                  <c:v>606</c:v>
                </c:pt>
                <c:pt idx="4252">
                  <c:v>606</c:v>
                </c:pt>
                <c:pt idx="4253">
                  <c:v>606</c:v>
                </c:pt>
                <c:pt idx="4254">
                  <c:v>606</c:v>
                </c:pt>
                <c:pt idx="4255">
                  <c:v>606</c:v>
                </c:pt>
                <c:pt idx="4256">
                  <c:v>606</c:v>
                </c:pt>
                <c:pt idx="4257">
                  <c:v>606</c:v>
                </c:pt>
                <c:pt idx="4258">
                  <c:v>606</c:v>
                </c:pt>
                <c:pt idx="4259">
                  <c:v>606</c:v>
                </c:pt>
                <c:pt idx="4260">
                  <c:v>606</c:v>
                </c:pt>
                <c:pt idx="4261">
                  <c:v>606</c:v>
                </c:pt>
                <c:pt idx="4262">
                  <c:v>606</c:v>
                </c:pt>
                <c:pt idx="4263">
                  <c:v>606</c:v>
                </c:pt>
                <c:pt idx="4264">
                  <c:v>606</c:v>
                </c:pt>
                <c:pt idx="4265">
                  <c:v>606</c:v>
                </c:pt>
                <c:pt idx="4266">
                  <c:v>606</c:v>
                </c:pt>
                <c:pt idx="4267">
                  <c:v>606</c:v>
                </c:pt>
                <c:pt idx="4268">
                  <c:v>606</c:v>
                </c:pt>
                <c:pt idx="4269">
                  <c:v>606</c:v>
                </c:pt>
                <c:pt idx="4270">
                  <c:v>606</c:v>
                </c:pt>
                <c:pt idx="4271">
                  <c:v>606</c:v>
                </c:pt>
                <c:pt idx="4272">
                  <c:v>606</c:v>
                </c:pt>
                <c:pt idx="4273">
                  <c:v>606</c:v>
                </c:pt>
                <c:pt idx="4274">
                  <c:v>606</c:v>
                </c:pt>
                <c:pt idx="4275">
                  <c:v>606</c:v>
                </c:pt>
                <c:pt idx="4276">
                  <c:v>606</c:v>
                </c:pt>
                <c:pt idx="4277">
                  <c:v>606</c:v>
                </c:pt>
                <c:pt idx="4278">
                  <c:v>606</c:v>
                </c:pt>
                <c:pt idx="4279">
                  <c:v>606</c:v>
                </c:pt>
                <c:pt idx="4280">
                  <c:v>606</c:v>
                </c:pt>
                <c:pt idx="4281">
                  <c:v>606</c:v>
                </c:pt>
                <c:pt idx="4282">
                  <c:v>606</c:v>
                </c:pt>
                <c:pt idx="4283">
                  <c:v>606</c:v>
                </c:pt>
                <c:pt idx="4284">
                  <c:v>606</c:v>
                </c:pt>
                <c:pt idx="4285">
                  <c:v>606</c:v>
                </c:pt>
                <c:pt idx="4286">
                  <c:v>606</c:v>
                </c:pt>
                <c:pt idx="4287">
                  <c:v>606</c:v>
                </c:pt>
                <c:pt idx="4288">
                  <c:v>606</c:v>
                </c:pt>
                <c:pt idx="4289">
                  <c:v>606</c:v>
                </c:pt>
                <c:pt idx="4290">
                  <c:v>606</c:v>
                </c:pt>
                <c:pt idx="4291">
                  <c:v>606</c:v>
                </c:pt>
                <c:pt idx="4292">
                  <c:v>606</c:v>
                </c:pt>
                <c:pt idx="4293">
                  <c:v>606</c:v>
                </c:pt>
                <c:pt idx="4294">
                  <c:v>606</c:v>
                </c:pt>
                <c:pt idx="4295">
                  <c:v>606</c:v>
                </c:pt>
                <c:pt idx="4296">
                  <c:v>606</c:v>
                </c:pt>
                <c:pt idx="4297">
                  <c:v>606</c:v>
                </c:pt>
                <c:pt idx="4298">
                  <c:v>606</c:v>
                </c:pt>
                <c:pt idx="4299">
                  <c:v>606</c:v>
                </c:pt>
                <c:pt idx="4300">
                  <c:v>606</c:v>
                </c:pt>
                <c:pt idx="4301">
                  <c:v>606</c:v>
                </c:pt>
                <c:pt idx="4302">
                  <c:v>606</c:v>
                </c:pt>
                <c:pt idx="4303">
                  <c:v>606</c:v>
                </c:pt>
                <c:pt idx="4304">
                  <c:v>606</c:v>
                </c:pt>
                <c:pt idx="4305">
                  <c:v>606</c:v>
                </c:pt>
                <c:pt idx="4306">
                  <c:v>606</c:v>
                </c:pt>
                <c:pt idx="4307">
                  <c:v>606</c:v>
                </c:pt>
                <c:pt idx="4308">
                  <c:v>606</c:v>
                </c:pt>
                <c:pt idx="4309">
                  <c:v>606</c:v>
                </c:pt>
                <c:pt idx="4310">
                  <c:v>606</c:v>
                </c:pt>
                <c:pt idx="4311">
                  <c:v>606</c:v>
                </c:pt>
                <c:pt idx="4312">
                  <c:v>606</c:v>
                </c:pt>
                <c:pt idx="4313">
                  <c:v>606</c:v>
                </c:pt>
                <c:pt idx="4314">
                  <c:v>606</c:v>
                </c:pt>
                <c:pt idx="4315">
                  <c:v>606</c:v>
                </c:pt>
                <c:pt idx="4316">
                  <c:v>606</c:v>
                </c:pt>
                <c:pt idx="4317">
                  <c:v>606</c:v>
                </c:pt>
                <c:pt idx="4318">
                  <c:v>606</c:v>
                </c:pt>
                <c:pt idx="4319">
                  <c:v>606</c:v>
                </c:pt>
                <c:pt idx="4320">
                  <c:v>606</c:v>
                </c:pt>
                <c:pt idx="4321">
                  <c:v>606</c:v>
                </c:pt>
                <c:pt idx="4322">
                  <c:v>606</c:v>
                </c:pt>
                <c:pt idx="4323">
                  <c:v>606</c:v>
                </c:pt>
                <c:pt idx="4324">
                  <c:v>606</c:v>
                </c:pt>
                <c:pt idx="4325">
                  <c:v>606</c:v>
                </c:pt>
                <c:pt idx="4326">
                  <c:v>606</c:v>
                </c:pt>
                <c:pt idx="4327">
                  <c:v>606</c:v>
                </c:pt>
                <c:pt idx="4328">
                  <c:v>606</c:v>
                </c:pt>
                <c:pt idx="4329">
                  <c:v>606</c:v>
                </c:pt>
                <c:pt idx="4330">
                  <c:v>606</c:v>
                </c:pt>
                <c:pt idx="4331">
                  <c:v>606</c:v>
                </c:pt>
                <c:pt idx="4332">
                  <c:v>606</c:v>
                </c:pt>
                <c:pt idx="4333">
                  <c:v>606</c:v>
                </c:pt>
                <c:pt idx="4334">
                  <c:v>606</c:v>
                </c:pt>
                <c:pt idx="4335">
                  <c:v>606</c:v>
                </c:pt>
                <c:pt idx="4336">
                  <c:v>606</c:v>
                </c:pt>
                <c:pt idx="4337">
                  <c:v>606</c:v>
                </c:pt>
                <c:pt idx="4338">
                  <c:v>606</c:v>
                </c:pt>
                <c:pt idx="4339">
                  <c:v>606</c:v>
                </c:pt>
                <c:pt idx="4340">
                  <c:v>606</c:v>
                </c:pt>
                <c:pt idx="4341">
                  <c:v>606</c:v>
                </c:pt>
                <c:pt idx="4342">
                  <c:v>606</c:v>
                </c:pt>
                <c:pt idx="4343">
                  <c:v>606</c:v>
                </c:pt>
                <c:pt idx="4344">
                  <c:v>606</c:v>
                </c:pt>
                <c:pt idx="4345">
                  <c:v>606</c:v>
                </c:pt>
                <c:pt idx="4346">
                  <c:v>606</c:v>
                </c:pt>
                <c:pt idx="4347">
                  <c:v>606</c:v>
                </c:pt>
                <c:pt idx="4348">
                  <c:v>606</c:v>
                </c:pt>
                <c:pt idx="4349">
                  <c:v>606</c:v>
                </c:pt>
                <c:pt idx="4350">
                  <c:v>606</c:v>
                </c:pt>
                <c:pt idx="4351">
                  <c:v>606</c:v>
                </c:pt>
                <c:pt idx="4352">
                  <c:v>606</c:v>
                </c:pt>
                <c:pt idx="4353">
                  <c:v>606</c:v>
                </c:pt>
                <c:pt idx="4354">
                  <c:v>606</c:v>
                </c:pt>
                <c:pt idx="4355">
                  <c:v>606</c:v>
                </c:pt>
                <c:pt idx="4356">
                  <c:v>606</c:v>
                </c:pt>
                <c:pt idx="4357">
                  <c:v>606</c:v>
                </c:pt>
                <c:pt idx="4358">
                  <c:v>606</c:v>
                </c:pt>
                <c:pt idx="4359">
                  <c:v>606</c:v>
                </c:pt>
                <c:pt idx="4360">
                  <c:v>606</c:v>
                </c:pt>
                <c:pt idx="4361">
                  <c:v>606</c:v>
                </c:pt>
                <c:pt idx="4362">
                  <c:v>606</c:v>
                </c:pt>
                <c:pt idx="4363">
                  <c:v>606</c:v>
                </c:pt>
                <c:pt idx="4364">
                  <c:v>606</c:v>
                </c:pt>
                <c:pt idx="4365">
                  <c:v>606</c:v>
                </c:pt>
                <c:pt idx="4366">
                  <c:v>606</c:v>
                </c:pt>
                <c:pt idx="4367">
                  <c:v>606</c:v>
                </c:pt>
                <c:pt idx="4368">
                  <c:v>606</c:v>
                </c:pt>
                <c:pt idx="4369">
                  <c:v>606</c:v>
                </c:pt>
                <c:pt idx="4370">
                  <c:v>606</c:v>
                </c:pt>
                <c:pt idx="4371">
                  <c:v>606</c:v>
                </c:pt>
                <c:pt idx="4372">
                  <c:v>606</c:v>
                </c:pt>
                <c:pt idx="4373">
                  <c:v>606</c:v>
                </c:pt>
                <c:pt idx="4374">
                  <c:v>606</c:v>
                </c:pt>
                <c:pt idx="4375">
                  <c:v>606</c:v>
                </c:pt>
                <c:pt idx="4376">
                  <c:v>606</c:v>
                </c:pt>
                <c:pt idx="4377">
                  <c:v>606</c:v>
                </c:pt>
                <c:pt idx="4378">
                  <c:v>606</c:v>
                </c:pt>
                <c:pt idx="4379">
                  <c:v>606</c:v>
                </c:pt>
                <c:pt idx="4380">
                  <c:v>606</c:v>
                </c:pt>
                <c:pt idx="4381">
                  <c:v>606</c:v>
                </c:pt>
                <c:pt idx="4382">
                  <c:v>606</c:v>
                </c:pt>
                <c:pt idx="4383">
                  <c:v>606</c:v>
                </c:pt>
                <c:pt idx="4384">
                  <c:v>606</c:v>
                </c:pt>
                <c:pt idx="4385">
                  <c:v>606</c:v>
                </c:pt>
                <c:pt idx="4386">
                  <c:v>606</c:v>
                </c:pt>
                <c:pt idx="4387">
                  <c:v>606</c:v>
                </c:pt>
                <c:pt idx="4388">
                  <c:v>606</c:v>
                </c:pt>
                <c:pt idx="4389">
                  <c:v>606</c:v>
                </c:pt>
                <c:pt idx="4390">
                  <c:v>606</c:v>
                </c:pt>
                <c:pt idx="4391">
                  <c:v>606</c:v>
                </c:pt>
                <c:pt idx="4392">
                  <c:v>606</c:v>
                </c:pt>
                <c:pt idx="4393">
                  <c:v>606</c:v>
                </c:pt>
                <c:pt idx="4394">
                  <c:v>606</c:v>
                </c:pt>
                <c:pt idx="4395">
                  <c:v>606</c:v>
                </c:pt>
                <c:pt idx="4396">
                  <c:v>606</c:v>
                </c:pt>
                <c:pt idx="4397">
                  <c:v>606</c:v>
                </c:pt>
                <c:pt idx="4398">
                  <c:v>606</c:v>
                </c:pt>
                <c:pt idx="4399">
                  <c:v>606</c:v>
                </c:pt>
                <c:pt idx="4400">
                  <c:v>606</c:v>
                </c:pt>
                <c:pt idx="4401">
                  <c:v>606</c:v>
                </c:pt>
                <c:pt idx="4402">
                  <c:v>606</c:v>
                </c:pt>
                <c:pt idx="4403">
                  <c:v>606</c:v>
                </c:pt>
                <c:pt idx="4404">
                  <c:v>606</c:v>
                </c:pt>
                <c:pt idx="4405">
                  <c:v>606</c:v>
                </c:pt>
                <c:pt idx="4406">
                  <c:v>606</c:v>
                </c:pt>
                <c:pt idx="4407">
                  <c:v>606</c:v>
                </c:pt>
                <c:pt idx="4408">
                  <c:v>606</c:v>
                </c:pt>
                <c:pt idx="4409">
                  <c:v>606</c:v>
                </c:pt>
                <c:pt idx="4410">
                  <c:v>606</c:v>
                </c:pt>
                <c:pt idx="4411">
                  <c:v>606</c:v>
                </c:pt>
                <c:pt idx="4412">
                  <c:v>606</c:v>
                </c:pt>
                <c:pt idx="4413">
                  <c:v>606</c:v>
                </c:pt>
                <c:pt idx="4414">
                  <c:v>606</c:v>
                </c:pt>
                <c:pt idx="4415">
                  <c:v>606</c:v>
                </c:pt>
                <c:pt idx="4416">
                  <c:v>606</c:v>
                </c:pt>
                <c:pt idx="4417">
                  <c:v>606</c:v>
                </c:pt>
                <c:pt idx="4418">
                  <c:v>606</c:v>
                </c:pt>
                <c:pt idx="4419">
                  <c:v>606</c:v>
                </c:pt>
                <c:pt idx="4420">
                  <c:v>606</c:v>
                </c:pt>
                <c:pt idx="4421">
                  <c:v>606</c:v>
                </c:pt>
                <c:pt idx="4422">
                  <c:v>606</c:v>
                </c:pt>
                <c:pt idx="4423">
                  <c:v>606</c:v>
                </c:pt>
                <c:pt idx="4424">
                  <c:v>606</c:v>
                </c:pt>
                <c:pt idx="4425">
                  <c:v>606</c:v>
                </c:pt>
                <c:pt idx="4426">
                  <c:v>606</c:v>
                </c:pt>
                <c:pt idx="4427">
                  <c:v>606</c:v>
                </c:pt>
                <c:pt idx="4428">
                  <c:v>606</c:v>
                </c:pt>
                <c:pt idx="4429">
                  <c:v>606</c:v>
                </c:pt>
                <c:pt idx="4430">
                  <c:v>606</c:v>
                </c:pt>
                <c:pt idx="4431">
                  <c:v>606</c:v>
                </c:pt>
                <c:pt idx="4432">
                  <c:v>606</c:v>
                </c:pt>
                <c:pt idx="4433">
                  <c:v>606</c:v>
                </c:pt>
                <c:pt idx="4434">
                  <c:v>606</c:v>
                </c:pt>
                <c:pt idx="4435">
                  <c:v>606</c:v>
                </c:pt>
                <c:pt idx="4436">
                  <c:v>606</c:v>
                </c:pt>
                <c:pt idx="4437">
                  <c:v>606</c:v>
                </c:pt>
                <c:pt idx="4438">
                  <c:v>606</c:v>
                </c:pt>
                <c:pt idx="4439">
                  <c:v>606</c:v>
                </c:pt>
                <c:pt idx="4440">
                  <c:v>606</c:v>
                </c:pt>
                <c:pt idx="4441">
                  <c:v>606</c:v>
                </c:pt>
                <c:pt idx="4442">
                  <c:v>606</c:v>
                </c:pt>
                <c:pt idx="4443">
                  <c:v>606</c:v>
                </c:pt>
                <c:pt idx="4444">
                  <c:v>606</c:v>
                </c:pt>
                <c:pt idx="4445">
                  <c:v>606</c:v>
                </c:pt>
                <c:pt idx="4446">
                  <c:v>606</c:v>
                </c:pt>
                <c:pt idx="4447">
                  <c:v>606</c:v>
                </c:pt>
                <c:pt idx="4448">
                  <c:v>606</c:v>
                </c:pt>
                <c:pt idx="4449">
                  <c:v>606</c:v>
                </c:pt>
                <c:pt idx="4450">
                  <c:v>606</c:v>
                </c:pt>
                <c:pt idx="4451">
                  <c:v>606</c:v>
                </c:pt>
                <c:pt idx="4452">
                  <c:v>606</c:v>
                </c:pt>
                <c:pt idx="4453">
                  <c:v>606</c:v>
                </c:pt>
                <c:pt idx="4454">
                  <c:v>606</c:v>
                </c:pt>
                <c:pt idx="4455">
                  <c:v>606</c:v>
                </c:pt>
                <c:pt idx="4456">
                  <c:v>606</c:v>
                </c:pt>
                <c:pt idx="4457">
                  <c:v>606</c:v>
                </c:pt>
                <c:pt idx="4458">
                  <c:v>606</c:v>
                </c:pt>
                <c:pt idx="4459">
                  <c:v>606</c:v>
                </c:pt>
                <c:pt idx="4460">
                  <c:v>606</c:v>
                </c:pt>
                <c:pt idx="4461">
                  <c:v>606</c:v>
                </c:pt>
                <c:pt idx="4462">
                  <c:v>606</c:v>
                </c:pt>
                <c:pt idx="4463">
                  <c:v>606</c:v>
                </c:pt>
                <c:pt idx="4464">
                  <c:v>606</c:v>
                </c:pt>
                <c:pt idx="4465">
                  <c:v>606</c:v>
                </c:pt>
                <c:pt idx="4466">
                  <c:v>606</c:v>
                </c:pt>
                <c:pt idx="4467">
                  <c:v>606</c:v>
                </c:pt>
                <c:pt idx="4468">
                  <c:v>606</c:v>
                </c:pt>
                <c:pt idx="4469">
                  <c:v>606</c:v>
                </c:pt>
                <c:pt idx="4470">
                  <c:v>606</c:v>
                </c:pt>
                <c:pt idx="4471">
                  <c:v>606</c:v>
                </c:pt>
                <c:pt idx="4472">
                  <c:v>606</c:v>
                </c:pt>
                <c:pt idx="4473">
                  <c:v>606</c:v>
                </c:pt>
                <c:pt idx="4474">
                  <c:v>606</c:v>
                </c:pt>
                <c:pt idx="4475">
                  <c:v>606</c:v>
                </c:pt>
                <c:pt idx="4476">
                  <c:v>606</c:v>
                </c:pt>
                <c:pt idx="4477">
                  <c:v>606</c:v>
                </c:pt>
                <c:pt idx="4478">
                  <c:v>606</c:v>
                </c:pt>
                <c:pt idx="4479">
                  <c:v>606</c:v>
                </c:pt>
                <c:pt idx="4480">
                  <c:v>606</c:v>
                </c:pt>
                <c:pt idx="4481">
                  <c:v>606</c:v>
                </c:pt>
                <c:pt idx="4482">
                  <c:v>606</c:v>
                </c:pt>
                <c:pt idx="4483">
                  <c:v>606</c:v>
                </c:pt>
                <c:pt idx="4484">
                  <c:v>606</c:v>
                </c:pt>
                <c:pt idx="4485">
                  <c:v>606</c:v>
                </c:pt>
                <c:pt idx="4486">
                  <c:v>606</c:v>
                </c:pt>
                <c:pt idx="4487">
                  <c:v>606</c:v>
                </c:pt>
                <c:pt idx="4488">
                  <c:v>606</c:v>
                </c:pt>
                <c:pt idx="4489">
                  <c:v>606</c:v>
                </c:pt>
                <c:pt idx="4490">
                  <c:v>606</c:v>
                </c:pt>
                <c:pt idx="4491">
                  <c:v>606</c:v>
                </c:pt>
                <c:pt idx="4492">
                  <c:v>606</c:v>
                </c:pt>
                <c:pt idx="4493">
                  <c:v>606</c:v>
                </c:pt>
                <c:pt idx="4494">
                  <c:v>606</c:v>
                </c:pt>
                <c:pt idx="4495">
                  <c:v>606</c:v>
                </c:pt>
                <c:pt idx="4496">
                  <c:v>606</c:v>
                </c:pt>
                <c:pt idx="4497">
                  <c:v>606</c:v>
                </c:pt>
                <c:pt idx="4498">
                  <c:v>606</c:v>
                </c:pt>
                <c:pt idx="4499">
                  <c:v>606</c:v>
                </c:pt>
                <c:pt idx="4500">
                  <c:v>606</c:v>
                </c:pt>
                <c:pt idx="4501">
                  <c:v>606</c:v>
                </c:pt>
                <c:pt idx="4502">
                  <c:v>606</c:v>
                </c:pt>
                <c:pt idx="4503">
                  <c:v>606</c:v>
                </c:pt>
                <c:pt idx="4504">
                  <c:v>606</c:v>
                </c:pt>
                <c:pt idx="4505">
                  <c:v>606</c:v>
                </c:pt>
                <c:pt idx="4506">
                  <c:v>606</c:v>
                </c:pt>
                <c:pt idx="4507">
                  <c:v>606</c:v>
                </c:pt>
                <c:pt idx="4508">
                  <c:v>606</c:v>
                </c:pt>
                <c:pt idx="4509">
                  <c:v>606</c:v>
                </c:pt>
                <c:pt idx="4510">
                  <c:v>606</c:v>
                </c:pt>
                <c:pt idx="4511">
                  <c:v>606</c:v>
                </c:pt>
                <c:pt idx="4512">
                  <c:v>606</c:v>
                </c:pt>
                <c:pt idx="4513">
                  <c:v>606</c:v>
                </c:pt>
                <c:pt idx="4514">
                  <c:v>606</c:v>
                </c:pt>
                <c:pt idx="4515">
                  <c:v>606</c:v>
                </c:pt>
                <c:pt idx="4516">
                  <c:v>606</c:v>
                </c:pt>
                <c:pt idx="4517">
                  <c:v>606</c:v>
                </c:pt>
                <c:pt idx="4518">
                  <c:v>606</c:v>
                </c:pt>
                <c:pt idx="4519">
                  <c:v>606</c:v>
                </c:pt>
                <c:pt idx="4520">
                  <c:v>606</c:v>
                </c:pt>
                <c:pt idx="4521">
                  <c:v>606</c:v>
                </c:pt>
                <c:pt idx="4522">
                  <c:v>606</c:v>
                </c:pt>
                <c:pt idx="4523">
                  <c:v>606</c:v>
                </c:pt>
                <c:pt idx="4524">
                  <c:v>606</c:v>
                </c:pt>
                <c:pt idx="4525">
                  <c:v>606</c:v>
                </c:pt>
                <c:pt idx="4526">
                  <c:v>606</c:v>
                </c:pt>
                <c:pt idx="4527">
                  <c:v>606</c:v>
                </c:pt>
                <c:pt idx="4528">
                  <c:v>606</c:v>
                </c:pt>
                <c:pt idx="4529">
                  <c:v>606</c:v>
                </c:pt>
                <c:pt idx="4530">
                  <c:v>606</c:v>
                </c:pt>
                <c:pt idx="4531">
                  <c:v>606</c:v>
                </c:pt>
                <c:pt idx="4532">
                  <c:v>606</c:v>
                </c:pt>
                <c:pt idx="4533">
                  <c:v>606</c:v>
                </c:pt>
                <c:pt idx="4534">
                  <c:v>606</c:v>
                </c:pt>
                <c:pt idx="4535">
                  <c:v>606</c:v>
                </c:pt>
                <c:pt idx="4536">
                  <c:v>606</c:v>
                </c:pt>
                <c:pt idx="4537">
                  <c:v>606</c:v>
                </c:pt>
                <c:pt idx="4538">
                  <c:v>606</c:v>
                </c:pt>
                <c:pt idx="4539">
                  <c:v>606</c:v>
                </c:pt>
                <c:pt idx="4540">
                  <c:v>606</c:v>
                </c:pt>
                <c:pt idx="4541">
                  <c:v>606</c:v>
                </c:pt>
                <c:pt idx="4542">
                  <c:v>606</c:v>
                </c:pt>
                <c:pt idx="4543">
                  <c:v>606</c:v>
                </c:pt>
                <c:pt idx="4544">
                  <c:v>606</c:v>
                </c:pt>
                <c:pt idx="4545">
                  <c:v>606</c:v>
                </c:pt>
                <c:pt idx="4546">
                  <c:v>606</c:v>
                </c:pt>
                <c:pt idx="4547">
                  <c:v>606</c:v>
                </c:pt>
                <c:pt idx="4548">
                  <c:v>606</c:v>
                </c:pt>
                <c:pt idx="4549">
                  <c:v>606</c:v>
                </c:pt>
                <c:pt idx="4550">
                  <c:v>606</c:v>
                </c:pt>
                <c:pt idx="4551">
                  <c:v>606</c:v>
                </c:pt>
                <c:pt idx="4552">
                  <c:v>606</c:v>
                </c:pt>
                <c:pt idx="4553">
                  <c:v>606</c:v>
                </c:pt>
                <c:pt idx="4554">
                  <c:v>606</c:v>
                </c:pt>
                <c:pt idx="4555">
                  <c:v>606</c:v>
                </c:pt>
                <c:pt idx="4556">
                  <c:v>606</c:v>
                </c:pt>
                <c:pt idx="4557">
                  <c:v>606</c:v>
                </c:pt>
                <c:pt idx="4558">
                  <c:v>606</c:v>
                </c:pt>
                <c:pt idx="4559">
                  <c:v>606</c:v>
                </c:pt>
                <c:pt idx="4560">
                  <c:v>606</c:v>
                </c:pt>
                <c:pt idx="4561">
                  <c:v>606</c:v>
                </c:pt>
                <c:pt idx="4562">
                  <c:v>606</c:v>
                </c:pt>
                <c:pt idx="4563">
                  <c:v>606</c:v>
                </c:pt>
                <c:pt idx="4564">
                  <c:v>606</c:v>
                </c:pt>
                <c:pt idx="4565">
                  <c:v>606</c:v>
                </c:pt>
                <c:pt idx="4566">
                  <c:v>606</c:v>
                </c:pt>
                <c:pt idx="4567">
                  <c:v>606</c:v>
                </c:pt>
                <c:pt idx="4568">
                  <c:v>606</c:v>
                </c:pt>
                <c:pt idx="4569">
                  <c:v>606</c:v>
                </c:pt>
                <c:pt idx="4570">
                  <c:v>606</c:v>
                </c:pt>
                <c:pt idx="4571">
                  <c:v>606</c:v>
                </c:pt>
                <c:pt idx="4572">
                  <c:v>606</c:v>
                </c:pt>
                <c:pt idx="4573">
                  <c:v>606</c:v>
                </c:pt>
                <c:pt idx="4574">
                  <c:v>606</c:v>
                </c:pt>
                <c:pt idx="4575">
                  <c:v>606</c:v>
                </c:pt>
                <c:pt idx="4576">
                  <c:v>606</c:v>
                </c:pt>
                <c:pt idx="4577">
                  <c:v>606</c:v>
                </c:pt>
                <c:pt idx="4578">
                  <c:v>606</c:v>
                </c:pt>
                <c:pt idx="4579">
                  <c:v>606</c:v>
                </c:pt>
                <c:pt idx="4580">
                  <c:v>606</c:v>
                </c:pt>
                <c:pt idx="4581">
                  <c:v>606</c:v>
                </c:pt>
                <c:pt idx="4582">
                  <c:v>606</c:v>
                </c:pt>
                <c:pt idx="4583">
                  <c:v>606</c:v>
                </c:pt>
                <c:pt idx="4584">
                  <c:v>606</c:v>
                </c:pt>
                <c:pt idx="4585">
                  <c:v>606</c:v>
                </c:pt>
                <c:pt idx="4586">
                  <c:v>606</c:v>
                </c:pt>
                <c:pt idx="4587">
                  <c:v>606</c:v>
                </c:pt>
                <c:pt idx="4588">
                  <c:v>606</c:v>
                </c:pt>
                <c:pt idx="4589">
                  <c:v>606</c:v>
                </c:pt>
                <c:pt idx="4590">
                  <c:v>606</c:v>
                </c:pt>
                <c:pt idx="4591">
                  <c:v>606</c:v>
                </c:pt>
                <c:pt idx="4592">
                  <c:v>606</c:v>
                </c:pt>
                <c:pt idx="4593">
                  <c:v>606</c:v>
                </c:pt>
                <c:pt idx="4594">
                  <c:v>606</c:v>
                </c:pt>
                <c:pt idx="4595">
                  <c:v>606</c:v>
                </c:pt>
                <c:pt idx="4596">
                  <c:v>606</c:v>
                </c:pt>
                <c:pt idx="4597">
                  <c:v>606</c:v>
                </c:pt>
                <c:pt idx="4598">
                  <c:v>606</c:v>
                </c:pt>
                <c:pt idx="4599">
                  <c:v>606</c:v>
                </c:pt>
                <c:pt idx="4600">
                  <c:v>606</c:v>
                </c:pt>
                <c:pt idx="4601">
                  <c:v>606</c:v>
                </c:pt>
                <c:pt idx="4602">
                  <c:v>606</c:v>
                </c:pt>
                <c:pt idx="4603">
                  <c:v>606</c:v>
                </c:pt>
                <c:pt idx="4604">
                  <c:v>606</c:v>
                </c:pt>
                <c:pt idx="4605">
                  <c:v>606</c:v>
                </c:pt>
                <c:pt idx="4606">
                  <c:v>606</c:v>
                </c:pt>
                <c:pt idx="4607">
                  <c:v>606</c:v>
                </c:pt>
                <c:pt idx="4608">
                  <c:v>606</c:v>
                </c:pt>
                <c:pt idx="4609">
                  <c:v>606</c:v>
                </c:pt>
                <c:pt idx="4610">
                  <c:v>606</c:v>
                </c:pt>
                <c:pt idx="4611">
                  <c:v>606</c:v>
                </c:pt>
                <c:pt idx="4612">
                  <c:v>606</c:v>
                </c:pt>
                <c:pt idx="4613">
                  <c:v>606</c:v>
                </c:pt>
                <c:pt idx="4614">
                  <c:v>606</c:v>
                </c:pt>
                <c:pt idx="4615">
                  <c:v>606</c:v>
                </c:pt>
                <c:pt idx="4616">
                  <c:v>606</c:v>
                </c:pt>
                <c:pt idx="4617">
                  <c:v>606</c:v>
                </c:pt>
                <c:pt idx="4618">
                  <c:v>606</c:v>
                </c:pt>
                <c:pt idx="4619">
                  <c:v>606</c:v>
                </c:pt>
                <c:pt idx="4620">
                  <c:v>606</c:v>
                </c:pt>
                <c:pt idx="4621">
                  <c:v>606</c:v>
                </c:pt>
                <c:pt idx="4622">
                  <c:v>606</c:v>
                </c:pt>
                <c:pt idx="4623">
                  <c:v>606</c:v>
                </c:pt>
                <c:pt idx="4624">
                  <c:v>606</c:v>
                </c:pt>
                <c:pt idx="4625">
                  <c:v>606</c:v>
                </c:pt>
                <c:pt idx="4626">
                  <c:v>606</c:v>
                </c:pt>
                <c:pt idx="4627">
                  <c:v>606</c:v>
                </c:pt>
                <c:pt idx="4628">
                  <c:v>606</c:v>
                </c:pt>
                <c:pt idx="4629">
                  <c:v>606</c:v>
                </c:pt>
                <c:pt idx="4630">
                  <c:v>606</c:v>
                </c:pt>
                <c:pt idx="4631">
                  <c:v>606</c:v>
                </c:pt>
                <c:pt idx="4632">
                  <c:v>606</c:v>
                </c:pt>
                <c:pt idx="4633">
                  <c:v>606</c:v>
                </c:pt>
                <c:pt idx="4634">
                  <c:v>606</c:v>
                </c:pt>
                <c:pt idx="4635">
                  <c:v>606</c:v>
                </c:pt>
                <c:pt idx="4636">
                  <c:v>606</c:v>
                </c:pt>
                <c:pt idx="4637">
                  <c:v>606</c:v>
                </c:pt>
                <c:pt idx="4638">
                  <c:v>606</c:v>
                </c:pt>
                <c:pt idx="4639">
                  <c:v>606</c:v>
                </c:pt>
                <c:pt idx="4640">
                  <c:v>606</c:v>
                </c:pt>
                <c:pt idx="4641">
                  <c:v>606</c:v>
                </c:pt>
                <c:pt idx="4642">
                  <c:v>606</c:v>
                </c:pt>
                <c:pt idx="4643">
                  <c:v>607</c:v>
                </c:pt>
                <c:pt idx="4644">
                  <c:v>608</c:v>
                </c:pt>
                <c:pt idx="4645">
                  <c:v>609</c:v>
                </c:pt>
                <c:pt idx="4646">
                  <c:v>610</c:v>
                </c:pt>
                <c:pt idx="4647">
                  <c:v>610</c:v>
                </c:pt>
                <c:pt idx="4648">
                  <c:v>610</c:v>
                </c:pt>
                <c:pt idx="4649">
                  <c:v>610</c:v>
                </c:pt>
                <c:pt idx="4650">
                  <c:v>610</c:v>
                </c:pt>
                <c:pt idx="4651">
                  <c:v>610</c:v>
                </c:pt>
                <c:pt idx="4652">
                  <c:v>610</c:v>
                </c:pt>
                <c:pt idx="4653">
                  <c:v>610</c:v>
                </c:pt>
                <c:pt idx="4654">
                  <c:v>610</c:v>
                </c:pt>
                <c:pt idx="4655">
                  <c:v>610</c:v>
                </c:pt>
                <c:pt idx="4656">
                  <c:v>610</c:v>
                </c:pt>
                <c:pt idx="4657">
                  <c:v>610</c:v>
                </c:pt>
                <c:pt idx="4658">
                  <c:v>610</c:v>
                </c:pt>
                <c:pt idx="4659">
                  <c:v>610</c:v>
                </c:pt>
                <c:pt idx="4660">
                  <c:v>610</c:v>
                </c:pt>
                <c:pt idx="4661">
                  <c:v>610</c:v>
                </c:pt>
                <c:pt idx="4662">
                  <c:v>610</c:v>
                </c:pt>
                <c:pt idx="4663">
                  <c:v>610</c:v>
                </c:pt>
                <c:pt idx="4664">
                  <c:v>610</c:v>
                </c:pt>
                <c:pt idx="4665">
                  <c:v>610</c:v>
                </c:pt>
                <c:pt idx="4666">
                  <c:v>610</c:v>
                </c:pt>
                <c:pt idx="4667">
                  <c:v>610</c:v>
                </c:pt>
                <c:pt idx="4668">
                  <c:v>610</c:v>
                </c:pt>
                <c:pt idx="4669">
                  <c:v>610</c:v>
                </c:pt>
                <c:pt idx="4670">
                  <c:v>610</c:v>
                </c:pt>
                <c:pt idx="4671">
                  <c:v>610</c:v>
                </c:pt>
                <c:pt idx="4672">
                  <c:v>610</c:v>
                </c:pt>
                <c:pt idx="4673">
                  <c:v>610</c:v>
                </c:pt>
                <c:pt idx="4674">
                  <c:v>610</c:v>
                </c:pt>
                <c:pt idx="4675">
                  <c:v>610</c:v>
                </c:pt>
                <c:pt idx="4676">
                  <c:v>610</c:v>
                </c:pt>
                <c:pt idx="4677">
                  <c:v>610</c:v>
                </c:pt>
                <c:pt idx="4678">
                  <c:v>610</c:v>
                </c:pt>
                <c:pt idx="4679">
                  <c:v>610</c:v>
                </c:pt>
                <c:pt idx="4680">
                  <c:v>610</c:v>
                </c:pt>
                <c:pt idx="4681">
                  <c:v>610</c:v>
                </c:pt>
                <c:pt idx="4682">
                  <c:v>610</c:v>
                </c:pt>
                <c:pt idx="4683">
                  <c:v>610</c:v>
                </c:pt>
                <c:pt idx="4684">
                  <c:v>610</c:v>
                </c:pt>
                <c:pt idx="4685">
                  <c:v>610</c:v>
                </c:pt>
                <c:pt idx="4686">
                  <c:v>610</c:v>
                </c:pt>
                <c:pt idx="4687">
                  <c:v>610</c:v>
                </c:pt>
                <c:pt idx="4688">
                  <c:v>610</c:v>
                </c:pt>
                <c:pt idx="4689">
                  <c:v>610</c:v>
                </c:pt>
                <c:pt idx="4690">
                  <c:v>610</c:v>
                </c:pt>
                <c:pt idx="4691">
                  <c:v>610</c:v>
                </c:pt>
                <c:pt idx="4692">
                  <c:v>610</c:v>
                </c:pt>
                <c:pt idx="4693">
                  <c:v>610</c:v>
                </c:pt>
                <c:pt idx="4694">
                  <c:v>610</c:v>
                </c:pt>
                <c:pt idx="4695">
                  <c:v>610</c:v>
                </c:pt>
                <c:pt idx="4696">
                  <c:v>610</c:v>
                </c:pt>
                <c:pt idx="4697">
                  <c:v>610</c:v>
                </c:pt>
                <c:pt idx="4698">
                  <c:v>610</c:v>
                </c:pt>
                <c:pt idx="4699">
                  <c:v>610</c:v>
                </c:pt>
                <c:pt idx="4700">
                  <c:v>610</c:v>
                </c:pt>
                <c:pt idx="4701">
                  <c:v>610</c:v>
                </c:pt>
                <c:pt idx="4702">
                  <c:v>610</c:v>
                </c:pt>
                <c:pt idx="4703">
                  <c:v>610</c:v>
                </c:pt>
                <c:pt idx="4704">
                  <c:v>610</c:v>
                </c:pt>
                <c:pt idx="4705">
                  <c:v>610</c:v>
                </c:pt>
                <c:pt idx="4706">
                  <c:v>610</c:v>
                </c:pt>
                <c:pt idx="4707">
                  <c:v>610</c:v>
                </c:pt>
                <c:pt idx="4708">
                  <c:v>610</c:v>
                </c:pt>
                <c:pt idx="4709">
                  <c:v>610</c:v>
                </c:pt>
                <c:pt idx="4710">
                  <c:v>610</c:v>
                </c:pt>
                <c:pt idx="4711">
                  <c:v>610</c:v>
                </c:pt>
                <c:pt idx="4712">
                  <c:v>610</c:v>
                </c:pt>
                <c:pt idx="4713">
                  <c:v>610</c:v>
                </c:pt>
                <c:pt idx="4714">
                  <c:v>610</c:v>
                </c:pt>
                <c:pt idx="4715">
                  <c:v>610</c:v>
                </c:pt>
                <c:pt idx="4716">
                  <c:v>610</c:v>
                </c:pt>
                <c:pt idx="4717">
                  <c:v>610</c:v>
                </c:pt>
                <c:pt idx="4718">
                  <c:v>610</c:v>
                </c:pt>
                <c:pt idx="4719">
                  <c:v>610</c:v>
                </c:pt>
                <c:pt idx="4720">
                  <c:v>610</c:v>
                </c:pt>
                <c:pt idx="4721">
                  <c:v>610</c:v>
                </c:pt>
                <c:pt idx="4722">
                  <c:v>610</c:v>
                </c:pt>
                <c:pt idx="4723">
                  <c:v>610</c:v>
                </c:pt>
                <c:pt idx="4724">
                  <c:v>610</c:v>
                </c:pt>
                <c:pt idx="4725">
                  <c:v>610</c:v>
                </c:pt>
                <c:pt idx="4726">
                  <c:v>610</c:v>
                </c:pt>
                <c:pt idx="4727">
                  <c:v>610</c:v>
                </c:pt>
                <c:pt idx="4728">
                  <c:v>610</c:v>
                </c:pt>
                <c:pt idx="4729">
                  <c:v>610</c:v>
                </c:pt>
                <c:pt idx="4730">
                  <c:v>610</c:v>
                </c:pt>
                <c:pt idx="4731">
                  <c:v>610</c:v>
                </c:pt>
                <c:pt idx="4732">
                  <c:v>610</c:v>
                </c:pt>
                <c:pt idx="4733">
                  <c:v>610</c:v>
                </c:pt>
                <c:pt idx="4734">
                  <c:v>610</c:v>
                </c:pt>
                <c:pt idx="4735">
                  <c:v>610</c:v>
                </c:pt>
                <c:pt idx="4736">
                  <c:v>610</c:v>
                </c:pt>
                <c:pt idx="4737">
                  <c:v>610</c:v>
                </c:pt>
                <c:pt idx="4738">
                  <c:v>610</c:v>
                </c:pt>
                <c:pt idx="4739">
                  <c:v>610</c:v>
                </c:pt>
                <c:pt idx="4740">
                  <c:v>610</c:v>
                </c:pt>
                <c:pt idx="4741">
                  <c:v>610</c:v>
                </c:pt>
                <c:pt idx="4742">
                  <c:v>610</c:v>
                </c:pt>
                <c:pt idx="4743">
                  <c:v>610</c:v>
                </c:pt>
                <c:pt idx="4744">
                  <c:v>610</c:v>
                </c:pt>
                <c:pt idx="4745">
                  <c:v>610</c:v>
                </c:pt>
                <c:pt idx="4746">
                  <c:v>610</c:v>
                </c:pt>
                <c:pt idx="4747">
                  <c:v>610</c:v>
                </c:pt>
                <c:pt idx="4748">
                  <c:v>610</c:v>
                </c:pt>
                <c:pt idx="4749">
                  <c:v>610</c:v>
                </c:pt>
                <c:pt idx="4750">
                  <c:v>610</c:v>
                </c:pt>
                <c:pt idx="4751">
                  <c:v>610</c:v>
                </c:pt>
                <c:pt idx="4752">
                  <c:v>610</c:v>
                </c:pt>
                <c:pt idx="4753">
                  <c:v>610</c:v>
                </c:pt>
                <c:pt idx="4754">
                  <c:v>610</c:v>
                </c:pt>
                <c:pt idx="4755">
                  <c:v>610</c:v>
                </c:pt>
                <c:pt idx="4756">
                  <c:v>610</c:v>
                </c:pt>
                <c:pt idx="4757">
                  <c:v>610</c:v>
                </c:pt>
                <c:pt idx="4758">
                  <c:v>610</c:v>
                </c:pt>
                <c:pt idx="4759">
                  <c:v>610</c:v>
                </c:pt>
                <c:pt idx="4760">
                  <c:v>610</c:v>
                </c:pt>
                <c:pt idx="4761">
                  <c:v>610</c:v>
                </c:pt>
                <c:pt idx="4762">
                  <c:v>610</c:v>
                </c:pt>
                <c:pt idx="4763">
                  <c:v>610</c:v>
                </c:pt>
                <c:pt idx="4764">
                  <c:v>610</c:v>
                </c:pt>
                <c:pt idx="4765">
                  <c:v>610</c:v>
                </c:pt>
                <c:pt idx="4766">
                  <c:v>610</c:v>
                </c:pt>
                <c:pt idx="4767">
                  <c:v>610</c:v>
                </c:pt>
                <c:pt idx="4768">
                  <c:v>610</c:v>
                </c:pt>
                <c:pt idx="4769">
                  <c:v>610</c:v>
                </c:pt>
                <c:pt idx="4770">
                  <c:v>610</c:v>
                </c:pt>
                <c:pt idx="4771">
                  <c:v>610</c:v>
                </c:pt>
                <c:pt idx="4772">
                  <c:v>610</c:v>
                </c:pt>
                <c:pt idx="4773">
                  <c:v>610</c:v>
                </c:pt>
                <c:pt idx="4774">
                  <c:v>610</c:v>
                </c:pt>
                <c:pt idx="4775">
                  <c:v>610</c:v>
                </c:pt>
                <c:pt idx="4776">
                  <c:v>610</c:v>
                </c:pt>
                <c:pt idx="4777">
                  <c:v>610</c:v>
                </c:pt>
                <c:pt idx="4778">
                  <c:v>610</c:v>
                </c:pt>
                <c:pt idx="4779">
                  <c:v>610</c:v>
                </c:pt>
                <c:pt idx="4780">
                  <c:v>610</c:v>
                </c:pt>
                <c:pt idx="4781">
                  <c:v>610</c:v>
                </c:pt>
                <c:pt idx="4782">
                  <c:v>610</c:v>
                </c:pt>
                <c:pt idx="4783">
                  <c:v>610</c:v>
                </c:pt>
                <c:pt idx="4784">
                  <c:v>610</c:v>
                </c:pt>
                <c:pt idx="4785">
                  <c:v>610</c:v>
                </c:pt>
                <c:pt idx="4786">
                  <c:v>610</c:v>
                </c:pt>
                <c:pt idx="4787">
                  <c:v>611</c:v>
                </c:pt>
                <c:pt idx="4788">
                  <c:v>612</c:v>
                </c:pt>
                <c:pt idx="4789">
                  <c:v>613</c:v>
                </c:pt>
                <c:pt idx="4790">
                  <c:v>614</c:v>
                </c:pt>
                <c:pt idx="4791">
                  <c:v>615</c:v>
                </c:pt>
                <c:pt idx="4792">
                  <c:v>615</c:v>
                </c:pt>
                <c:pt idx="4793">
                  <c:v>615</c:v>
                </c:pt>
                <c:pt idx="4794">
                  <c:v>615</c:v>
                </c:pt>
                <c:pt idx="4795">
                  <c:v>615</c:v>
                </c:pt>
                <c:pt idx="4796">
                  <c:v>615</c:v>
                </c:pt>
                <c:pt idx="4797">
                  <c:v>615</c:v>
                </c:pt>
                <c:pt idx="4798">
                  <c:v>615</c:v>
                </c:pt>
                <c:pt idx="4799">
                  <c:v>615</c:v>
                </c:pt>
                <c:pt idx="4800">
                  <c:v>615</c:v>
                </c:pt>
                <c:pt idx="4801">
                  <c:v>615</c:v>
                </c:pt>
                <c:pt idx="4802">
                  <c:v>615</c:v>
                </c:pt>
                <c:pt idx="4803">
                  <c:v>615</c:v>
                </c:pt>
                <c:pt idx="4804">
                  <c:v>615</c:v>
                </c:pt>
                <c:pt idx="4805">
                  <c:v>615</c:v>
                </c:pt>
                <c:pt idx="4806">
                  <c:v>615</c:v>
                </c:pt>
                <c:pt idx="4807">
                  <c:v>615</c:v>
                </c:pt>
                <c:pt idx="4808">
                  <c:v>615</c:v>
                </c:pt>
                <c:pt idx="4809">
                  <c:v>616</c:v>
                </c:pt>
                <c:pt idx="4810">
                  <c:v>617</c:v>
                </c:pt>
                <c:pt idx="4811">
                  <c:v>618</c:v>
                </c:pt>
                <c:pt idx="4812">
                  <c:v>619</c:v>
                </c:pt>
                <c:pt idx="4813">
                  <c:v>620</c:v>
                </c:pt>
                <c:pt idx="4814">
                  <c:v>621</c:v>
                </c:pt>
                <c:pt idx="4815">
                  <c:v>622</c:v>
                </c:pt>
                <c:pt idx="4816">
                  <c:v>623</c:v>
                </c:pt>
                <c:pt idx="4817">
                  <c:v>624</c:v>
                </c:pt>
                <c:pt idx="4818">
                  <c:v>624</c:v>
                </c:pt>
                <c:pt idx="4819">
                  <c:v>624</c:v>
                </c:pt>
                <c:pt idx="4820">
                  <c:v>624</c:v>
                </c:pt>
                <c:pt idx="4821">
                  <c:v>624</c:v>
                </c:pt>
                <c:pt idx="4822">
                  <c:v>624</c:v>
                </c:pt>
                <c:pt idx="4823">
                  <c:v>624</c:v>
                </c:pt>
                <c:pt idx="4824">
                  <c:v>624</c:v>
                </c:pt>
                <c:pt idx="4825">
                  <c:v>624</c:v>
                </c:pt>
                <c:pt idx="4826">
                  <c:v>624</c:v>
                </c:pt>
                <c:pt idx="4827">
                  <c:v>624</c:v>
                </c:pt>
                <c:pt idx="4828">
                  <c:v>624</c:v>
                </c:pt>
                <c:pt idx="4829">
                  <c:v>624</c:v>
                </c:pt>
                <c:pt idx="4830">
                  <c:v>624</c:v>
                </c:pt>
                <c:pt idx="4831">
                  <c:v>624</c:v>
                </c:pt>
                <c:pt idx="4832">
                  <c:v>624</c:v>
                </c:pt>
                <c:pt idx="4833">
                  <c:v>624</c:v>
                </c:pt>
                <c:pt idx="4834">
                  <c:v>624</c:v>
                </c:pt>
                <c:pt idx="4835">
                  <c:v>624</c:v>
                </c:pt>
                <c:pt idx="4836">
                  <c:v>624</c:v>
                </c:pt>
                <c:pt idx="4837">
                  <c:v>624</c:v>
                </c:pt>
                <c:pt idx="4838">
                  <c:v>624</c:v>
                </c:pt>
                <c:pt idx="4839">
                  <c:v>624</c:v>
                </c:pt>
                <c:pt idx="4840">
                  <c:v>624</c:v>
                </c:pt>
                <c:pt idx="4841">
                  <c:v>624</c:v>
                </c:pt>
                <c:pt idx="4842">
                  <c:v>624</c:v>
                </c:pt>
                <c:pt idx="4843">
                  <c:v>624</c:v>
                </c:pt>
                <c:pt idx="4844">
                  <c:v>624</c:v>
                </c:pt>
                <c:pt idx="4845">
                  <c:v>624</c:v>
                </c:pt>
                <c:pt idx="4846">
                  <c:v>624</c:v>
                </c:pt>
                <c:pt idx="4847">
                  <c:v>624</c:v>
                </c:pt>
                <c:pt idx="4848">
                  <c:v>624</c:v>
                </c:pt>
                <c:pt idx="4849">
                  <c:v>624</c:v>
                </c:pt>
                <c:pt idx="4850">
                  <c:v>624</c:v>
                </c:pt>
                <c:pt idx="4851">
                  <c:v>624</c:v>
                </c:pt>
                <c:pt idx="4852">
                  <c:v>624</c:v>
                </c:pt>
                <c:pt idx="4853">
                  <c:v>624</c:v>
                </c:pt>
                <c:pt idx="4854">
                  <c:v>624</c:v>
                </c:pt>
                <c:pt idx="4855">
                  <c:v>624</c:v>
                </c:pt>
                <c:pt idx="4856">
                  <c:v>624</c:v>
                </c:pt>
                <c:pt idx="4857">
                  <c:v>624</c:v>
                </c:pt>
                <c:pt idx="4858">
                  <c:v>624</c:v>
                </c:pt>
                <c:pt idx="4859">
                  <c:v>624</c:v>
                </c:pt>
                <c:pt idx="4860">
                  <c:v>624</c:v>
                </c:pt>
                <c:pt idx="4861">
                  <c:v>624</c:v>
                </c:pt>
                <c:pt idx="4862">
                  <c:v>624</c:v>
                </c:pt>
                <c:pt idx="4863">
                  <c:v>624</c:v>
                </c:pt>
                <c:pt idx="4864">
                  <c:v>624</c:v>
                </c:pt>
                <c:pt idx="4865">
                  <c:v>624</c:v>
                </c:pt>
                <c:pt idx="4866">
                  <c:v>624</c:v>
                </c:pt>
                <c:pt idx="4867">
                  <c:v>624</c:v>
                </c:pt>
                <c:pt idx="4868">
                  <c:v>624</c:v>
                </c:pt>
                <c:pt idx="4869">
                  <c:v>624</c:v>
                </c:pt>
                <c:pt idx="4870">
                  <c:v>624</c:v>
                </c:pt>
                <c:pt idx="4871">
                  <c:v>624</c:v>
                </c:pt>
                <c:pt idx="4872">
                  <c:v>624</c:v>
                </c:pt>
                <c:pt idx="4873">
                  <c:v>624</c:v>
                </c:pt>
                <c:pt idx="4874">
                  <c:v>624</c:v>
                </c:pt>
                <c:pt idx="4875">
                  <c:v>624</c:v>
                </c:pt>
                <c:pt idx="4876">
                  <c:v>624</c:v>
                </c:pt>
                <c:pt idx="4877">
                  <c:v>624</c:v>
                </c:pt>
                <c:pt idx="4878">
                  <c:v>624</c:v>
                </c:pt>
                <c:pt idx="4879">
                  <c:v>624</c:v>
                </c:pt>
                <c:pt idx="4880">
                  <c:v>624</c:v>
                </c:pt>
                <c:pt idx="4881">
                  <c:v>624</c:v>
                </c:pt>
                <c:pt idx="4882">
                  <c:v>624</c:v>
                </c:pt>
                <c:pt idx="4883">
                  <c:v>624</c:v>
                </c:pt>
                <c:pt idx="4884">
                  <c:v>624</c:v>
                </c:pt>
                <c:pt idx="4885">
                  <c:v>624</c:v>
                </c:pt>
                <c:pt idx="4886">
                  <c:v>624</c:v>
                </c:pt>
                <c:pt idx="4887">
                  <c:v>624</c:v>
                </c:pt>
                <c:pt idx="4888">
                  <c:v>624</c:v>
                </c:pt>
                <c:pt idx="4889">
                  <c:v>624</c:v>
                </c:pt>
                <c:pt idx="4890">
                  <c:v>624</c:v>
                </c:pt>
                <c:pt idx="4891">
                  <c:v>624</c:v>
                </c:pt>
                <c:pt idx="4892">
                  <c:v>624</c:v>
                </c:pt>
                <c:pt idx="4893">
                  <c:v>624</c:v>
                </c:pt>
                <c:pt idx="4894">
                  <c:v>624</c:v>
                </c:pt>
                <c:pt idx="4895">
                  <c:v>624</c:v>
                </c:pt>
                <c:pt idx="4896">
                  <c:v>624</c:v>
                </c:pt>
                <c:pt idx="4897">
                  <c:v>624</c:v>
                </c:pt>
                <c:pt idx="4898">
                  <c:v>624</c:v>
                </c:pt>
                <c:pt idx="4899">
                  <c:v>624</c:v>
                </c:pt>
                <c:pt idx="4900">
                  <c:v>624</c:v>
                </c:pt>
                <c:pt idx="4901">
                  <c:v>624</c:v>
                </c:pt>
                <c:pt idx="4902">
                  <c:v>624</c:v>
                </c:pt>
                <c:pt idx="4903">
                  <c:v>624</c:v>
                </c:pt>
                <c:pt idx="4904">
                  <c:v>624</c:v>
                </c:pt>
                <c:pt idx="4905">
                  <c:v>624</c:v>
                </c:pt>
                <c:pt idx="4906">
                  <c:v>624</c:v>
                </c:pt>
                <c:pt idx="4907">
                  <c:v>624</c:v>
                </c:pt>
                <c:pt idx="4908">
                  <c:v>624</c:v>
                </c:pt>
                <c:pt idx="4909">
                  <c:v>624</c:v>
                </c:pt>
                <c:pt idx="4910">
                  <c:v>624</c:v>
                </c:pt>
                <c:pt idx="4911">
                  <c:v>624</c:v>
                </c:pt>
                <c:pt idx="4912">
                  <c:v>624</c:v>
                </c:pt>
                <c:pt idx="4913">
                  <c:v>624</c:v>
                </c:pt>
                <c:pt idx="4914">
                  <c:v>624</c:v>
                </c:pt>
                <c:pt idx="4915">
                  <c:v>624</c:v>
                </c:pt>
                <c:pt idx="4916">
                  <c:v>624</c:v>
                </c:pt>
                <c:pt idx="4917">
                  <c:v>624</c:v>
                </c:pt>
                <c:pt idx="4918">
                  <c:v>624</c:v>
                </c:pt>
                <c:pt idx="4919">
                  <c:v>624</c:v>
                </c:pt>
                <c:pt idx="4920">
                  <c:v>624</c:v>
                </c:pt>
                <c:pt idx="4921">
                  <c:v>624</c:v>
                </c:pt>
                <c:pt idx="4922">
                  <c:v>624</c:v>
                </c:pt>
                <c:pt idx="4923">
                  <c:v>624</c:v>
                </c:pt>
                <c:pt idx="4924">
                  <c:v>624</c:v>
                </c:pt>
                <c:pt idx="4925">
                  <c:v>624</c:v>
                </c:pt>
                <c:pt idx="4926">
                  <c:v>624</c:v>
                </c:pt>
                <c:pt idx="4927">
                  <c:v>624</c:v>
                </c:pt>
                <c:pt idx="4928">
                  <c:v>624</c:v>
                </c:pt>
                <c:pt idx="4929">
                  <c:v>624</c:v>
                </c:pt>
                <c:pt idx="4930">
                  <c:v>624</c:v>
                </c:pt>
                <c:pt idx="4931">
                  <c:v>624</c:v>
                </c:pt>
                <c:pt idx="4932">
                  <c:v>624</c:v>
                </c:pt>
                <c:pt idx="4933">
                  <c:v>624</c:v>
                </c:pt>
                <c:pt idx="4934">
                  <c:v>624</c:v>
                </c:pt>
                <c:pt idx="4935">
                  <c:v>624</c:v>
                </c:pt>
                <c:pt idx="4936">
                  <c:v>624</c:v>
                </c:pt>
                <c:pt idx="4937">
                  <c:v>624</c:v>
                </c:pt>
                <c:pt idx="4938">
                  <c:v>624</c:v>
                </c:pt>
                <c:pt idx="4939">
                  <c:v>624</c:v>
                </c:pt>
                <c:pt idx="4940">
                  <c:v>624</c:v>
                </c:pt>
                <c:pt idx="4941">
                  <c:v>624</c:v>
                </c:pt>
                <c:pt idx="4942">
                  <c:v>624</c:v>
                </c:pt>
                <c:pt idx="4943">
                  <c:v>624</c:v>
                </c:pt>
                <c:pt idx="4944">
                  <c:v>624</c:v>
                </c:pt>
                <c:pt idx="4945">
                  <c:v>624</c:v>
                </c:pt>
                <c:pt idx="4946">
                  <c:v>624</c:v>
                </c:pt>
                <c:pt idx="4947">
                  <c:v>624</c:v>
                </c:pt>
                <c:pt idx="4948">
                  <c:v>624</c:v>
                </c:pt>
                <c:pt idx="4949">
                  <c:v>624</c:v>
                </c:pt>
                <c:pt idx="4950">
                  <c:v>624</c:v>
                </c:pt>
                <c:pt idx="4951">
                  <c:v>624</c:v>
                </c:pt>
                <c:pt idx="4952">
                  <c:v>624</c:v>
                </c:pt>
                <c:pt idx="4953">
                  <c:v>624</c:v>
                </c:pt>
                <c:pt idx="4954">
                  <c:v>624</c:v>
                </c:pt>
                <c:pt idx="4955">
                  <c:v>624</c:v>
                </c:pt>
                <c:pt idx="4956">
                  <c:v>624</c:v>
                </c:pt>
                <c:pt idx="4957">
                  <c:v>624</c:v>
                </c:pt>
                <c:pt idx="4958">
                  <c:v>625</c:v>
                </c:pt>
                <c:pt idx="4959">
                  <c:v>626</c:v>
                </c:pt>
                <c:pt idx="4960">
                  <c:v>627</c:v>
                </c:pt>
                <c:pt idx="4961">
                  <c:v>627</c:v>
                </c:pt>
                <c:pt idx="4962">
                  <c:v>627</c:v>
                </c:pt>
                <c:pt idx="4963">
                  <c:v>627</c:v>
                </c:pt>
                <c:pt idx="4964">
                  <c:v>627</c:v>
                </c:pt>
                <c:pt idx="4965">
                  <c:v>627</c:v>
                </c:pt>
                <c:pt idx="4966">
                  <c:v>627</c:v>
                </c:pt>
                <c:pt idx="4967">
                  <c:v>627</c:v>
                </c:pt>
                <c:pt idx="4968">
                  <c:v>627</c:v>
                </c:pt>
                <c:pt idx="4969">
                  <c:v>627</c:v>
                </c:pt>
                <c:pt idx="4970">
                  <c:v>627</c:v>
                </c:pt>
                <c:pt idx="4971">
                  <c:v>627</c:v>
                </c:pt>
                <c:pt idx="4972">
                  <c:v>627</c:v>
                </c:pt>
                <c:pt idx="4973">
                  <c:v>627</c:v>
                </c:pt>
                <c:pt idx="4974">
                  <c:v>627</c:v>
                </c:pt>
                <c:pt idx="4975">
                  <c:v>627</c:v>
                </c:pt>
                <c:pt idx="4976">
                  <c:v>627</c:v>
                </c:pt>
                <c:pt idx="4977">
                  <c:v>628</c:v>
                </c:pt>
                <c:pt idx="4978">
                  <c:v>629</c:v>
                </c:pt>
                <c:pt idx="4979">
                  <c:v>630</c:v>
                </c:pt>
                <c:pt idx="4980">
                  <c:v>631</c:v>
                </c:pt>
                <c:pt idx="4981">
                  <c:v>632</c:v>
                </c:pt>
                <c:pt idx="4982">
                  <c:v>633</c:v>
                </c:pt>
                <c:pt idx="4983">
                  <c:v>634</c:v>
                </c:pt>
                <c:pt idx="4984">
                  <c:v>635</c:v>
                </c:pt>
                <c:pt idx="4985">
                  <c:v>636</c:v>
                </c:pt>
                <c:pt idx="4986">
                  <c:v>636</c:v>
                </c:pt>
                <c:pt idx="4987">
                  <c:v>636</c:v>
                </c:pt>
                <c:pt idx="4988">
                  <c:v>636</c:v>
                </c:pt>
                <c:pt idx="4989">
                  <c:v>636</c:v>
                </c:pt>
                <c:pt idx="4990">
                  <c:v>636</c:v>
                </c:pt>
                <c:pt idx="4991">
                  <c:v>636</c:v>
                </c:pt>
                <c:pt idx="4992">
                  <c:v>636</c:v>
                </c:pt>
                <c:pt idx="4993">
                  <c:v>636</c:v>
                </c:pt>
                <c:pt idx="4994">
                  <c:v>636</c:v>
                </c:pt>
                <c:pt idx="4995">
                  <c:v>636</c:v>
                </c:pt>
                <c:pt idx="4996">
                  <c:v>636</c:v>
                </c:pt>
                <c:pt idx="4997">
                  <c:v>636</c:v>
                </c:pt>
                <c:pt idx="4998">
                  <c:v>636</c:v>
                </c:pt>
                <c:pt idx="4999">
                  <c:v>636</c:v>
                </c:pt>
                <c:pt idx="5000">
                  <c:v>636</c:v>
                </c:pt>
                <c:pt idx="5001">
                  <c:v>636</c:v>
                </c:pt>
                <c:pt idx="5002">
                  <c:v>636</c:v>
                </c:pt>
                <c:pt idx="5003">
                  <c:v>636</c:v>
                </c:pt>
                <c:pt idx="5004">
                  <c:v>636</c:v>
                </c:pt>
                <c:pt idx="5005">
                  <c:v>636</c:v>
                </c:pt>
                <c:pt idx="5006">
                  <c:v>636</c:v>
                </c:pt>
                <c:pt idx="5007">
                  <c:v>636</c:v>
                </c:pt>
                <c:pt idx="5008">
                  <c:v>636</c:v>
                </c:pt>
                <c:pt idx="5009">
                  <c:v>636</c:v>
                </c:pt>
                <c:pt idx="5010">
                  <c:v>636</c:v>
                </c:pt>
                <c:pt idx="5011">
                  <c:v>636</c:v>
                </c:pt>
                <c:pt idx="5012">
                  <c:v>636</c:v>
                </c:pt>
                <c:pt idx="5013">
                  <c:v>636</c:v>
                </c:pt>
                <c:pt idx="5014">
                  <c:v>636</c:v>
                </c:pt>
                <c:pt idx="5015">
                  <c:v>636</c:v>
                </c:pt>
                <c:pt idx="5016">
                  <c:v>636</c:v>
                </c:pt>
                <c:pt idx="5017">
                  <c:v>636</c:v>
                </c:pt>
                <c:pt idx="5018">
                  <c:v>636</c:v>
                </c:pt>
                <c:pt idx="5019">
                  <c:v>636</c:v>
                </c:pt>
                <c:pt idx="5020">
                  <c:v>636</c:v>
                </c:pt>
                <c:pt idx="5021">
                  <c:v>636</c:v>
                </c:pt>
                <c:pt idx="5022">
                  <c:v>636</c:v>
                </c:pt>
                <c:pt idx="5023">
                  <c:v>636</c:v>
                </c:pt>
                <c:pt idx="5024">
                  <c:v>636</c:v>
                </c:pt>
                <c:pt idx="5025">
                  <c:v>636</c:v>
                </c:pt>
                <c:pt idx="5026">
                  <c:v>636</c:v>
                </c:pt>
                <c:pt idx="5027">
                  <c:v>636</c:v>
                </c:pt>
                <c:pt idx="5028">
                  <c:v>636</c:v>
                </c:pt>
                <c:pt idx="5029">
                  <c:v>636</c:v>
                </c:pt>
                <c:pt idx="5030">
                  <c:v>636</c:v>
                </c:pt>
                <c:pt idx="5031">
                  <c:v>636</c:v>
                </c:pt>
                <c:pt idx="5032">
                  <c:v>636</c:v>
                </c:pt>
                <c:pt idx="5033">
                  <c:v>636</c:v>
                </c:pt>
                <c:pt idx="5034">
                  <c:v>636</c:v>
                </c:pt>
                <c:pt idx="5035">
                  <c:v>636</c:v>
                </c:pt>
                <c:pt idx="5036">
                  <c:v>636</c:v>
                </c:pt>
                <c:pt idx="5037">
                  <c:v>636</c:v>
                </c:pt>
                <c:pt idx="5038">
                  <c:v>636</c:v>
                </c:pt>
                <c:pt idx="5039">
                  <c:v>636</c:v>
                </c:pt>
                <c:pt idx="5040">
                  <c:v>636</c:v>
                </c:pt>
                <c:pt idx="5041">
                  <c:v>636</c:v>
                </c:pt>
                <c:pt idx="5042">
                  <c:v>636</c:v>
                </c:pt>
                <c:pt idx="5043">
                  <c:v>636</c:v>
                </c:pt>
                <c:pt idx="5044">
                  <c:v>636</c:v>
                </c:pt>
                <c:pt idx="5045">
                  <c:v>636</c:v>
                </c:pt>
                <c:pt idx="5046">
                  <c:v>636</c:v>
                </c:pt>
                <c:pt idx="5047">
                  <c:v>636</c:v>
                </c:pt>
                <c:pt idx="5048">
                  <c:v>636</c:v>
                </c:pt>
                <c:pt idx="5049">
                  <c:v>636</c:v>
                </c:pt>
                <c:pt idx="5050">
                  <c:v>636</c:v>
                </c:pt>
                <c:pt idx="5051">
                  <c:v>636</c:v>
                </c:pt>
                <c:pt idx="5052">
                  <c:v>636</c:v>
                </c:pt>
                <c:pt idx="5053">
                  <c:v>636</c:v>
                </c:pt>
                <c:pt idx="5054">
                  <c:v>636</c:v>
                </c:pt>
                <c:pt idx="5055">
                  <c:v>636</c:v>
                </c:pt>
                <c:pt idx="5056">
                  <c:v>636</c:v>
                </c:pt>
                <c:pt idx="5057">
                  <c:v>636</c:v>
                </c:pt>
                <c:pt idx="5058">
                  <c:v>636</c:v>
                </c:pt>
                <c:pt idx="5059">
                  <c:v>636</c:v>
                </c:pt>
                <c:pt idx="5060">
                  <c:v>636</c:v>
                </c:pt>
                <c:pt idx="5061">
                  <c:v>636</c:v>
                </c:pt>
                <c:pt idx="5062">
                  <c:v>636</c:v>
                </c:pt>
                <c:pt idx="5063">
                  <c:v>636</c:v>
                </c:pt>
                <c:pt idx="5064">
                  <c:v>636</c:v>
                </c:pt>
                <c:pt idx="5065">
                  <c:v>636</c:v>
                </c:pt>
                <c:pt idx="5066">
                  <c:v>636</c:v>
                </c:pt>
                <c:pt idx="5067">
                  <c:v>636</c:v>
                </c:pt>
                <c:pt idx="5068">
                  <c:v>636</c:v>
                </c:pt>
                <c:pt idx="5069">
                  <c:v>636</c:v>
                </c:pt>
                <c:pt idx="5070">
                  <c:v>636</c:v>
                </c:pt>
                <c:pt idx="5071">
                  <c:v>636</c:v>
                </c:pt>
                <c:pt idx="5072">
                  <c:v>636</c:v>
                </c:pt>
                <c:pt idx="5073">
                  <c:v>636</c:v>
                </c:pt>
                <c:pt idx="5074">
                  <c:v>636</c:v>
                </c:pt>
                <c:pt idx="5075">
                  <c:v>636</c:v>
                </c:pt>
                <c:pt idx="5076">
                  <c:v>636</c:v>
                </c:pt>
                <c:pt idx="5077">
                  <c:v>636</c:v>
                </c:pt>
                <c:pt idx="5078">
                  <c:v>636</c:v>
                </c:pt>
                <c:pt idx="5079">
                  <c:v>636</c:v>
                </c:pt>
                <c:pt idx="5080">
                  <c:v>636</c:v>
                </c:pt>
                <c:pt idx="5081">
                  <c:v>636</c:v>
                </c:pt>
                <c:pt idx="5082">
                  <c:v>636</c:v>
                </c:pt>
                <c:pt idx="5083">
                  <c:v>636</c:v>
                </c:pt>
                <c:pt idx="5084">
                  <c:v>636</c:v>
                </c:pt>
                <c:pt idx="5085">
                  <c:v>636</c:v>
                </c:pt>
                <c:pt idx="5086">
                  <c:v>636</c:v>
                </c:pt>
                <c:pt idx="5087">
                  <c:v>636</c:v>
                </c:pt>
                <c:pt idx="5088">
                  <c:v>636</c:v>
                </c:pt>
                <c:pt idx="5089">
                  <c:v>636</c:v>
                </c:pt>
                <c:pt idx="5090">
                  <c:v>636</c:v>
                </c:pt>
                <c:pt idx="5091">
                  <c:v>636</c:v>
                </c:pt>
                <c:pt idx="5092">
                  <c:v>636</c:v>
                </c:pt>
                <c:pt idx="5093">
                  <c:v>636</c:v>
                </c:pt>
                <c:pt idx="5094">
                  <c:v>636</c:v>
                </c:pt>
                <c:pt idx="5095">
                  <c:v>636</c:v>
                </c:pt>
                <c:pt idx="5096">
                  <c:v>636</c:v>
                </c:pt>
                <c:pt idx="5097">
                  <c:v>636</c:v>
                </c:pt>
                <c:pt idx="5098">
                  <c:v>636</c:v>
                </c:pt>
                <c:pt idx="5099">
                  <c:v>636</c:v>
                </c:pt>
                <c:pt idx="5100">
                  <c:v>636</c:v>
                </c:pt>
                <c:pt idx="5101">
                  <c:v>636</c:v>
                </c:pt>
                <c:pt idx="5102">
                  <c:v>636</c:v>
                </c:pt>
                <c:pt idx="5103">
                  <c:v>636</c:v>
                </c:pt>
                <c:pt idx="5104">
                  <c:v>636</c:v>
                </c:pt>
                <c:pt idx="5105">
                  <c:v>636</c:v>
                </c:pt>
                <c:pt idx="5106">
                  <c:v>636</c:v>
                </c:pt>
                <c:pt idx="5107">
                  <c:v>636</c:v>
                </c:pt>
                <c:pt idx="5108">
                  <c:v>636</c:v>
                </c:pt>
                <c:pt idx="5109">
                  <c:v>636</c:v>
                </c:pt>
                <c:pt idx="5110">
                  <c:v>636</c:v>
                </c:pt>
                <c:pt idx="5111">
                  <c:v>636</c:v>
                </c:pt>
                <c:pt idx="5112">
                  <c:v>636</c:v>
                </c:pt>
                <c:pt idx="5113">
                  <c:v>636</c:v>
                </c:pt>
                <c:pt idx="5114">
                  <c:v>636</c:v>
                </c:pt>
                <c:pt idx="5115">
                  <c:v>636</c:v>
                </c:pt>
                <c:pt idx="5116">
                  <c:v>636</c:v>
                </c:pt>
                <c:pt idx="5117">
                  <c:v>636</c:v>
                </c:pt>
                <c:pt idx="5118">
                  <c:v>636</c:v>
                </c:pt>
                <c:pt idx="5119">
                  <c:v>636</c:v>
                </c:pt>
                <c:pt idx="5120">
                  <c:v>636</c:v>
                </c:pt>
                <c:pt idx="5121">
                  <c:v>636</c:v>
                </c:pt>
                <c:pt idx="5122">
                  <c:v>637</c:v>
                </c:pt>
                <c:pt idx="5123">
                  <c:v>638</c:v>
                </c:pt>
                <c:pt idx="5124">
                  <c:v>639</c:v>
                </c:pt>
                <c:pt idx="5125">
                  <c:v>640</c:v>
                </c:pt>
                <c:pt idx="5126">
                  <c:v>641</c:v>
                </c:pt>
                <c:pt idx="5127">
                  <c:v>642</c:v>
                </c:pt>
                <c:pt idx="5128">
                  <c:v>642</c:v>
                </c:pt>
                <c:pt idx="5129">
                  <c:v>642</c:v>
                </c:pt>
                <c:pt idx="5130">
                  <c:v>642</c:v>
                </c:pt>
                <c:pt idx="5131">
                  <c:v>642</c:v>
                </c:pt>
                <c:pt idx="5132">
                  <c:v>642</c:v>
                </c:pt>
                <c:pt idx="5133">
                  <c:v>642</c:v>
                </c:pt>
                <c:pt idx="5134">
                  <c:v>642</c:v>
                </c:pt>
                <c:pt idx="5135">
                  <c:v>642</c:v>
                </c:pt>
                <c:pt idx="5136">
                  <c:v>642</c:v>
                </c:pt>
                <c:pt idx="5137">
                  <c:v>642</c:v>
                </c:pt>
                <c:pt idx="5138">
                  <c:v>642</c:v>
                </c:pt>
                <c:pt idx="5139">
                  <c:v>642</c:v>
                </c:pt>
                <c:pt idx="5140">
                  <c:v>642</c:v>
                </c:pt>
                <c:pt idx="5141">
                  <c:v>642</c:v>
                </c:pt>
                <c:pt idx="5142">
                  <c:v>642</c:v>
                </c:pt>
                <c:pt idx="5143">
                  <c:v>642</c:v>
                </c:pt>
                <c:pt idx="5144">
                  <c:v>643</c:v>
                </c:pt>
                <c:pt idx="5145">
                  <c:v>644</c:v>
                </c:pt>
                <c:pt idx="5146">
                  <c:v>645</c:v>
                </c:pt>
                <c:pt idx="5147">
                  <c:v>646</c:v>
                </c:pt>
                <c:pt idx="5148">
                  <c:v>647</c:v>
                </c:pt>
                <c:pt idx="5149">
                  <c:v>648</c:v>
                </c:pt>
                <c:pt idx="5150">
                  <c:v>649</c:v>
                </c:pt>
                <c:pt idx="5151">
                  <c:v>650</c:v>
                </c:pt>
                <c:pt idx="5152">
                  <c:v>651</c:v>
                </c:pt>
                <c:pt idx="5153">
                  <c:v>651</c:v>
                </c:pt>
                <c:pt idx="5154">
                  <c:v>651</c:v>
                </c:pt>
                <c:pt idx="5155">
                  <c:v>651</c:v>
                </c:pt>
                <c:pt idx="5156">
                  <c:v>651</c:v>
                </c:pt>
                <c:pt idx="5157">
                  <c:v>651</c:v>
                </c:pt>
                <c:pt idx="5158">
                  <c:v>651</c:v>
                </c:pt>
                <c:pt idx="5159">
                  <c:v>651</c:v>
                </c:pt>
                <c:pt idx="5160">
                  <c:v>651</c:v>
                </c:pt>
                <c:pt idx="5161">
                  <c:v>651</c:v>
                </c:pt>
                <c:pt idx="5162">
                  <c:v>651</c:v>
                </c:pt>
                <c:pt idx="5163">
                  <c:v>651</c:v>
                </c:pt>
                <c:pt idx="5164">
                  <c:v>651</c:v>
                </c:pt>
                <c:pt idx="5165">
                  <c:v>651</c:v>
                </c:pt>
                <c:pt idx="5166">
                  <c:v>651</c:v>
                </c:pt>
                <c:pt idx="5167">
                  <c:v>651</c:v>
                </c:pt>
                <c:pt idx="5168">
                  <c:v>651</c:v>
                </c:pt>
                <c:pt idx="5169">
                  <c:v>651</c:v>
                </c:pt>
                <c:pt idx="5170">
                  <c:v>651</c:v>
                </c:pt>
                <c:pt idx="5171">
                  <c:v>651</c:v>
                </c:pt>
                <c:pt idx="5172">
                  <c:v>651</c:v>
                </c:pt>
                <c:pt idx="5173">
                  <c:v>651</c:v>
                </c:pt>
                <c:pt idx="5174">
                  <c:v>651</c:v>
                </c:pt>
                <c:pt idx="5175">
                  <c:v>651</c:v>
                </c:pt>
                <c:pt idx="5176">
                  <c:v>651</c:v>
                </c:pt>
                <c:pt idx="5177">
                  <c:v>651</c:v>
                </c:pt>
                <c:pt idx="5178">
                  <c:v>651</c:v>
                </c:pt>
                <c:pt idx="5179">
                  <c:v>651</c:v>
                </c:pt>
                <c:pt idx="5180">
                  <c:v>651</c:v>
                </c:pt>
                <c:pt idx="5181">
                  <c:v>651</c:v>
                </c:pt>
                <c:pt idx="5182">
                  <c:v>651</c:v>
                </c:pt>
                <c:pt idx="5183">
                  <c:v>651</c:v>
                </c:pt>
                <c:pt idx="5184">
                  <c:v>651</c:v>
                </c:pt>
                <c:pt idx="5185">
                  <c:v>651</c:v>
                </c:pt>
                <c:pt idx="5186">
                  <c:v>651</c:v>
                </c:pt>
                <c:pt idx="5187">
                  <c:v>651</c:v>
                </c:pt>
                <c:pt idx="5188">
                  <c:v>651</c:v>
                </c:pt>
                <c:pt idx="5189">
                  <c:v>651</c:v>
                </c:pt>
                <c:pt idx="5190">
                  <c:v>651</c:v>
                </c:pt>
                <c:pt idx="5191">
                  <c:v>651</c:v>
                </c:pt>
                <c:pt idx="5192">
                  <c:v>651</c:v>
                </c:pt>
                <c:pt idx="5193">
                  <c:v>651</c:v>
                </c:pt>
                <c:pt idx="5194">
                  <c:v>651</c:v>
                </c:pt>
                <c:pt idx="5195">
                  <c:v>651</c:v>
                </c:pt>
                <c:pt idx="5196">
                  <c:v>651</c:v>
                </c:pt>
                <c:pt idx="5197">
                  <c:v>651</c:v>
                </c:pt>
                <c:pt idx="5198">
                  <c:v>651</c:v>
                </c:pt>
                <c:pt idx="5199">
                  <c:v>651</c:v>
                </c:pt>
                <c:pt idx="5200">
                  <c:v>651</c:v>
                </c:pt>
                <c:pt idx="5201">
                  <c:v>651</c:v>
                </c:pt>
                <c:pt idx="5202">
                  <c:v>651</c:v>
                </c:pt>
                <c:pt idx="5203">
                  <c:v>651</c:v>
                </c:pt>
                <c:pt idx="5204">
                  <c:v>651</c:v>
                </c:pt>
                <c:pt idx="5205">
                  <c:v>651</c:v>
                </c:pt>
                <c:pt idx="5206">
                  <c:v>651</c:v>
                </c:pt>
                <c:pt idx="5207">
                  <c:v>651</c:v>
                </c:pt>
                <c:pt idx="5208">
                  <c:v>651</c:v>
                </c:pt>
                <c:pt idx="5209">
                  <c:v>651</c:v>
                </c:pt>
                <c:pt idx="5210">
                  <c:v>651</c:v>
                </c:pt>
                <c:pt idx="5211">
                  <c:v>651</c:v>
                </c:pt>
                <c:pt idx="5212">
                  <c:v>651</c:v>
                </c:pt>
                <c:pt idx="5213">
                  <c:v>651</c:v>
                </c:pt>
                <c:pt idx="5214">
                  <c:v>651</c:v>
                </c:pt>
                <c:pt idx="5215">
                  <c:v>651</c:v>
                </c:pt>
                <c:pt idx="5216">
                  <c:v>651</c:v>
                </c:pt>
                <c:pt idx="5217">
                  <c:v>651</c:v>
                </c:pt>
                <c:pt idx="5218">
                  <c:v>651</c:v>
                </c:pt>
                <c:pt idx="5219">
                  <c:v>651</c:v>
                </c:pt>
                <c:pt idx="5220">
                  <c:v>651</c:v>
                </c:pt>
                <c:pt idx="5221">
                  <c:v>651</c:v>
                </c:pt>
                <c:pt idx="5222">
                  <c:v>651</c:v>
                </c:pt>
                <c:pt idx="5223">
                  <c:v>651</c:v>
                </c:pt>
                <c:pt idx="5224">
                  <c:v>651</c:v>
                </c:pt>
                <c:pt idx="5225">
                  <c:v>651</c:v>
                </c:pt>
                <c:pt idx="5226">
                  <c:v>651</c:v>
                </c:pt>
                <c:pt idx="5227">
                  <c:v>651</c:v>
                </c:pt>
                <c:pt idx="5228">
                  <c:v>651</c:v>
                </c:pt>
                <c:pt idx="5229">
                  <c:v>651</c:v>
                </c:pt>
                <c:pt idx="5230">
                  <c:v>651</c:v>
                </c:pt>
                <c:pt idx="5231">
                  <c:v>651</c:v>
                </c:pt>
                <c:pt idx="5232">
                  <c:v>651</c:v>
                </c:pt>
                <c:pt idx="5233">
                  <c:v>651</c:v>
                </c:pt>
                <c:pt idx="5234">
                  <c:v>651</c:v>
                </c:pt>
                <c:pt idx="5235">
                  <c:v>651</c:v>
                </c:pt>
                <c:pt idx="5236">
                  <c:v>651</c:v>
                </c:pt>
                <c:pt idx="5237">
                  <c:v>651</c:v>
                </c:pt>
                <c:pt idx="5238">
                  <c:v>651</c:v>
                </c:pt>
                <c:pt idx="5239">
                  <c:v>651</c:v>
                </c:pt>
                <c:pt idx="5240">
                  <c:v>651</c:v>
                </c:pt>
                <c:pt idx="5241">
                  <c:v>651</c:v>
                </c:pt>
                <c:pt idx="5242">
                  <c:v>651</c:v>
                </c:pt>
                <c:pt idx="5243">
                  <c:v>651</c:v>
                </c:pt>
                <c:pt idx="5244">
                  <c:v>651</c:v>
                </c:pt>
                <c:pt idx="5245">
                  <c:v>651</c:v>
                </c:pt>
                <c:pt idx="5246">
                  <c:v>651</c:v>
                </c:pt>
                <c:pt idx="5247">
                  <c:v>651</c:v>
                </c:pt>
                <c:pt idx="5248">
                  <c:v>651</c:v>
                </c:pt>
                <c:pt idx="5249">
                  <c:v>651</c:v>
                </c:pt>
                <c:pt idx="5250">
                  <c:v>651</c:v>
                </c:pt>
                <c:pt idx="5251">
                  <c:v>651</c:v>
                </c:pt>
                <c:pt idx="5252">
                  <c:v>651</c:v>
                </c:pt>
                <c:pt idx="5253">
                  <c:v>651</c:v>
                </c:pt>
                <c:pt idx="5254">
                  <c:v>651</c:v>
                </c:pt>
                <c:pt idx="5255">
                  <c:v>651</c:v>
                </c:pt>
                <c:pt idx="5256">
                  <c:v>651</c:v>
                </c:pt>
                <c:pt idx="5257">
                  <c:v>651</c:v>
                </c:pt>
                <c:pt idx="5258">
                  <c:v>651</c:v>
                </c:pt>
                <c:pt idx="5259">
                  <c:v>651</c:v>
                </c:pt>
                <c:pt idx="5260">
                  <c:v>651</c:v>
                </c:pt>
                <c:pt idx="5261">
                  <c:v>651</c:v>
                </c:pt>
                <c:pt idx="5262">
                  <c:v>651</c:v>
                </c:pt>
                <c:pt idx="5263">
                  <c:v>651</c:v>
                </c:pt>
                <c:pt idx="5264">
                  <c:v>651</c:v>
                </c:pt>
                <c:pt idx="5265">
                  <c:v>651</c:v>
                </c:pt>
                <c:pt idx="5266">
                  <c:v>651</c:v>
                </c:pt>
                <c:pt idx="5267">
                  <c:v>651</c:v>
                </c:pt>
                <c:pt idx="5268">
                  <c:v>651</c:v>
                </c:pt>
                <c:pt idx="5269">
                  <c:v>651</c:v>
                </c:pt>
                <c:pt idx="5270">
                  <c:v>651</c:v>
                </c:pt>
                <c:pt idx="5271">
                  <c:v>651</c:v>
                </c:pt>
                <c:pt idx="5272">
                  <c:v>651</c:v>
                </c:pt>
                <c:pt idx="5273">
                  <c:v>651</c:v>
                </c:pt>
                <c:pt idx="5274">
                  <c:v>651</c:v>
                </c:pt>
                <c:pt idx="5275">
                  <c:v>651</c:v>
                </c:pt>
                <c:pt idx="5276">
                  <c:v>651</c:v>
                </c:pt>
                <c:pt idx="5277">
                  <c:v>651</c:v>
                </c:pt>
                <c:pt idx="5278">
                  <c:v>651</c:v>
                </c:pt>
                <c:pt idx="5279">
                  <c:v>651</c:v>
                </c:pt>
                <c:pt idx="5280">
                  <c:v>651</c:v>
                </c:pt>
                <c:pt idx="5281">
                  <c:v>651</c:v>
                </c:pt>
                <c:pt idx="5282">
                  <c:v>651</c:v>
                </c:pt>
                <c:pt idx="5283">
                  <c:v>651</c:v>
                </c:pt>
                <c:pt idx="5284">
                  <c:v>651</c:v>
                </c:pt>
                <c:pt idx="5285">
                  <c:v>651</c:v>
                </c:pt>
                <c:pt idx="5286">
                  <c:v>651</c:v>
                </c:pt>
                <c:pt idx="5287">
                  <c:v>651</c:v>
                </c:pt>
                <c:pt idx="5288">
                  <c:v>651</c:v>
                </c:pt>
                <c:pt idx="5289">
                  <c:v>651</c:v>
                </c:pt>
                <c:pt idx="5290">
                  <c:v>652</c:v>
                </c:pt>
                <c:pt idx="5291">
                  <c:v>653</c:v>
                </c:pt>
                <c:pt idx="5292">
                  <c:v>654</c:v>
                </c:pt>
                <c:pt idx="5293">
                  <c:v>655</c:v>
                </c:pt>
                <c:pt idx="5294">
                  <c:v>656</c:v>
                </c:pt>
                <c:pt idx="5295">
                  <c:v>657</c:v>
                </c:pt>
                <c:pt idx="5296">
                  <c:v>657</c:v>
                </c:pt>
                <c:pt idx="5297">
                  <c:v>657</c:v>
                </c:pt>
                <c:pt idx="5298">
                  <c:v>657</c:v>
                </c:pt>
                <c:pt idx="5299">
                  <c:v>657</c:v>
                </c:pt>
                <c:pt idx="5300">
                  <c:v>657</c:v>
                </c:pt>
                <c:pt idx="5301">
                  <c:v>657</c:v>
                </c:pt>
                <c:pt idx="5302">
                  <c:v>657</c:v>
                </c:pt>
                <c:pt idx="5303">
                  <c:v>657</c:v>
                </c:pt>
                <c:pt idx="5304">
                  <c:v>657</c:v>
                </c:pt>
                <c:pt idx="5305">
                  <c:v>657</c:v>
                </c:pt>
                <c:pt idx="5306">
                  <c:v>657</c:v>
                </c:pt>
                <c:pt idx="5307">
                  <c:v>657</c:v>
                </c:pt>
                <c:pt idx="5308">
                  <c:v>657</c:v>
                </c:pt>
                <c:pt idx="5309">
                  <c:v>657</c:v>
                </c:pt>
                <c:pt idx="5310">
                  <c:v>657</c:v>
                </c:pt>
                <c:pt idx="5311">
                  <c:v>657</c:v>
                </c:pt>
                <c:pt idx="5312">
                  <c:v>658</c:v>
                </c:pt>
                <c:pt idx="5313">
                  <c:v>659</c:v>
                </c:pt>
                <c:pt idx="5314">
                  <c:v>660</c:v>
                </c:pt>
                <c:pt idx="5315">
                  <c:v>661</c:v>
                </c:pt>
                <c:pt idx="5316">
                  <c:v>662</c:v>
                </c:pt>
                <c:pt idx="5317">
                  <c:v>663</c:v>
                </c:pt>
                <c:pt idx="5318">
                  <c:v>664</c:v>
                </c:pt>
                <c:pt idx="5319">
                  <c:v>665</c:v>
                </c:pt>
                <c:pt idx="5320">
                  <c:v>665</c:v>
                </c:pt>
                <c:pt idx="5321">
                  <c:v>665</c:v>
                </c:pt>
                <c:pt idx="5322">
                  <c:v>665</c:v>
                </c:pt>
                <c:pt idx="5323">
                  <c:v>665</c:v>
                </c:pt>
                <c:pt idx="5324">
                  <c:v>665</c:v>
                </c:pt>
                <c:pt idx="5325">
                  <c:v>665</c:v>
                </c:pt>
                <c:pt idx="5326">
                  <c:v>665</c:v>
                </c:pt>
                <c:pt idx="5327">
                  <c:v>665</c:v>
                </c:pt>
                <c:pt idx="5328">
                  <c:v>665</c:v>
                </c:pt>
                <c:pt idx="5329">
                  <c:v>665</c:v>
                </c:pt>
                <c:pt idx="5330">
                  <c:v>665</c:v>
                </c:pt>
                <c:pt idx="5331">
                  <c:v>665</c:v>
                </c:pt>
                <c:pt idx="5332">
                  <c:v>665</c:v>
                </c:pt>
                <c:pt idx="5333">
                  <c:v>665</c:v>
                </c:pt>
                <c:pt idx="5334">
                  <c:v>665</c:v>
                </c:pt>
                <c:pt idx="5335">
                  <c:v>665</c:v>
                </c:pt>
                <c:pt idx="5336">
                  <c:v>665</c:v>
                </c:pt>
                <c:pt idx="5337">
                  <c:v>665</c:v>
                </c:pt>
                <c:pt idx="5338">
                  <c:v>665</c:v>
                </c:pt>
                <c:pt idx="5339">
                  <c:v>665</c:v>
                </c:pt>
                <c:pt idx="5340">
                  <c:v>665</c:v>
                </c:pt>
                <c:pt idx="5341">
                  <c:v>665</c:v>
                </c:pt>
                <c:pt idx="5342">
                  <c:v>665</c:v>
                </c:pt>
                <c:pt idx="5343">
                  <c:v>665</c:v>
                </c:pt>
                <c:pt idx="5344">
                  <c:v>665</c:v>
                </c:pt>
                <c:pt idx="5345">
                  <c:v>665</c:v>
                </c:pt>
                <c:pt idx="5346">
                  <c:v>665</c:v>
                </c:pt>
                <c:pt idx="5347">
                  <c:v>665</c:v>
                </c:pt>
                <c:pt idx="5348">
                  <c:v>665</c:v>
                </c:pt>
                <c:pt idx="5349">
                  <c:v>665</c:v>
                </c:pt>
                <c:pt idx="5350">
                  <c:v>665</c:v>
                </c:pt>
                <c:pt idx="5351">
                  <c:v>665</c:v>
                </c:pt>
                <c:pt idx="5352">
                  <c:v>665</c:v>
                </c:pt>
                <c:pt idx="5353">
                  <c:v>665</c:v>
                </c:pt>
                <c:pt idx="5354">
                  <c:v>665</c:v>
                </c:pt>
                <c:pt idx="5355">
                  <c:v>665</c:v>
                </c:pt>
                <c:pt idx="5356">
                  <c:v>665</c:v>
                </c:pt>
                <c:pt idx="5357">
                  <c:v>665</c:v>
                </c:pt>
                <c:pt idx="5358">
                  <c:v>665</c:v>
                </c:pt>
                <c:pt idx="5359">
                  <c:v>665</c:v>
                </c:pt>
                <c:pt idx="5360">
                  <c:v>665</c:v>
                </c:pt>
                <c:pt idx="5361">
                  <c:v>665</c:v>
                </c:pt>
                <c:pt idx="5362">
                  <c:v>665</c:v>
                </c:pt>
                <c:pt idx="5363">
                  <c:v>665</c:v>
                </c:pt>
                <c:pt idx="5364">
                  <c:v>665</c:v>
                </c:pt>
                <c:pt idx="5365">
                  <c:v>665</c:v>
                </c:pt>
                <c:pt idx="5366">
                  <c:v>665</c:v>
                </c:pt>
                <c:pt idx="5367">
                  <c:v>665</c:v>
                </c:pt>
                <c:pt idx="5368">
                  <c:v>665</c:v>
                </c:pt>
                <c:pt idx="5369">
                  <c:v>665</c:v>
                </c:pt>
                <c:pt idx="5370">
                  <c:v>665</c:v>
                </c:pt>
                <c:pt idx="5371">
                  <c:v>665</c:v>
                </c:pt>
                <c:pt idx="5372">
                  <c:v>665</c:v>
                </c:pt>
                <c:pt idx="5373">
                  <c:v>665</c:v>
                </c:pt>
                <c:pt idx="5374">
                  <c:v>665</c:v>
                </c:pt>
                <c:pt idx="5375">
                  <c:v>665</c:v>
                </c:pt>
                <c:pt idx="5376">
                  <c:v>665</c:v>
                </c:pt>
                <c:pt idx="5377">
                  <c:v>665</c:v>
                </c:pt>
                <c:pt idx="5378">
                  <c:v>665</c:v>
                </c:pt>
                <c:pt idx="5379">
                  <c:v>665</c:v>
                </c:pt>
                <c:pt idx="5380">
                  <c:v>665</c:v>
                </c:pt>
                <c:pt idx="5381">
                  <c:v>665</c:v>
                </c:pt>
                <c:pt idx="5382">
                  <c:v>665</c:v>
                </c:pt>
                <c:pt idx="5383">
                  <c:v>665</c:v>
                </c:pt>
                <c:pt idx="5384">
                  <c:v>665</c:v>
                </c:pt>
                <c:pt idx="5385">
                  <c:v>665</c:v>
                </c:pt>
                <c:pt idx="5386">
                  <c:v>665</c:v>
                </c:pt>
                <c:pt idx="5387">
                  <c:v>665</c:v>
                </c:pt>
                <c:pt idx="5388">
                  <c:v>665</c:v>
                </c:pt>
                <c:pt idx="5389">
                  <c:v>665</c:v>
                </c:pt>
                <c:pt idx="5390">
                  <c:v>665</c:v>
                </c:pt>
                <c:pt idx="5391">
                  <c:v>665</c:v>
                </c:pt>
                <c:pt idx="5392">
                  <c:v>665</c:v>
                </c:pt>
                <c:pt idx="5393">
                  <c:v>665</c:v>
                </c:pt>
                <c:pt idx="5394">
                  <c:v>665</c:v>
                </c:pt>
                <c:pt idx="5395">
                  <c:v>665</c:v>
                </c:pt>
                <c:pt idx="5396">
                  <c:v>665</c:v>
                </c:pt>
                <c:pt idx="5397">
                  <c:v>665</c:v>
                </c:pt>
                <c:pt idx="5398">
                  <c:v>665</c:v>
                </c:pt>
                <c:pt idx="5399">
                  <c:v>665</c:v>
                </c:pt>
                <c:pt idx="5400">
                  <c:v>665</c:v>
                </c:pt>
                <c:pt idx="5401">
                  <c:v>665</c:v>
                </c:pt>
                <c:pt idx="5402">
                  <c:v>665</c:v>
                </c:pt>
                <c:pt idx="5403">
                  <c:v>665</c:v>
                </c:pt>
                <c:pt idx="5404">
                  <c:v>665</c:v>
                </c:pt>
                <c:pt idx="5405">
                  <c:v>665</c:v>
                </c:pt>
                <c:pt idx="5406">
                  <c:v>665</c:v>
                </c:pt>
                <c:pt idx="5407">
                  <c:v>665</c:v>
                </c:pt>
                <c:pt idx="5408">
                  <c:v>665</c:v>
                </c:pt>
                <c:pt idx="5409">
                  <c:v>665</c:v>
                </c:pt>
                <c:pt idx="5410">
                  <c:v>665</c:v>
                </c:pt>
                <c:pt idx="5411">
                  <c:v>665</c:v>
                </c:pt>
                <c:pt idx="5412">
                  <c:v>665</c:v>
                </c:pt>
                <c:pt idx="5413">
                  <c:v>665</c:v>
                </c:pt>
                <c:pt idx="5414">
                  <c:v>665</c:v>
                </c:pt>
                <c:pt idx="5415">
                  <c:v>665</c:v>
                </c:pt>
                <c:pt idx="5416">
                  <c:v>665</c:v>
                </c:pt>
                <c:pt idx="5417">
                  <c:v>665</c:v>
                </c:pt>
                <c:pt idx="5418">
                  <c:v>665</c:v>
                </c:pt>
                <c:pt idx="5419">
                  <c:v>665</c:v>
                </c:pt>
                <c:pt idx="5420">
                  <c:v>665</c:v>
                </c:pt>
                <c:pt idx="5421">
                  <c:v>665</c:v>
                </c:pt>
                <c:pt idx="5422">
                  <c:v>665</c:v>
                </c:pt>
                <c:pt idx="5423">
                  <c:v>665</c:v>
                </c:pt>
                <c:pt idx="5424">
                  <c:v>665</c:v>
                </c:pt>
                <c:pt idx="5425">
                  <c:v>665</c:v>
                </c:pt>
                <c:pt idx="5426">
                  <c:v>665</c:v>
                </c:pt>
                <c:pt idx="5427">
                  <c:v>665</c:v>
                </c:pt>
                <c:pt idx="5428">
                  <c:v>665</c:v>
                </c:pt>
                <c:pt idx="5429">
                  <c:v>665</c:v>
                </c:pt>
                <c:pt idx="5430">
                  <c:v>665</c:v>
                </c:pt>
                <c:pt idx="5431">
                  <c:v>665</c:v>
                </c:pt>
                <c:pt idx="5432">
                  <c:v>665</c:v>
                </c:pt>
                <c:pt idx="5433">
                  <c:v>665</c:v>
                </c:pt>
                <c:pt idx="5434">
                  <c:v>665</c:v>
                </c:pt>
                <c:pt idx="5435">
                  <c:v>665</c:v>
                </c:pt>
                <c:pt idx="5436">
                  <c:v>666</c:v>
                </c:pt>
                <c:pt idx="5437">
                  <c:v>667</c:v>
                </c:pt>
                <c:pt idx="5438">
                  <c:v>667</c:v>
                </c:pt>
                <c:pt idx="5439">
                  <c:v>667</c:v>
                </c:pt>
                <c:pt idx="5440">
                  <c:v>667</c:v>
                </c:pt>
                <c:pt idx="5441">
                  <c:v>667</c:v>
                </c:pt>
                <c:pt idx="5442">
                  <c:v>667</c:v>
                </c:pt>
                <c:pt idx="5443">
                  <c:v>667</c:v>
                </c:pt>
                <c:pt idx="5444">
                  <c:v>667</c:v>
                </c:pt>
                <c:pt idx="5445">
                  <c:v>667</c:v>
                </c:pt>
                <c:pt idx="5446">
                  <c:v>667</c:v>
                </c:pt>
                <c:pt idx="5447">
                  <c:v>667</c:v>
                </c:pt>
                <c:pt idx="5448">
                  <c:v>667</c:v>
                </c:pt>
                <c:pt idx="5449">
                  <c:v>667</c:v>
                </c:pt>
                <c:pt idx="5450">
                  <c:v>667</c:v>
                </c:pt>
                <c:pt idx="5451">
                  <c:v>667</c:v>
                </c:pt>
                <c:pt idx="5452">
                  <c:v>667</c:v>
                </c:pt>
                <c:pt idx="5453">
                  <c:v>667</c:v>
                </c:pt>
                <c:pt idx="5454">
                  <c:v>667</c:v>
                </c:pt>
                <c:pt idx="5455">
                  <c:v>667</c:v>
                </c:pt>
                <c:pt idx="5456">
                  <c:v>667</c:v>
                </c:pt>
                <c:pt idx="5457">
                  <c:v>667</c:v>
                </c:pt>
                <c:pt idx="5458">
                  <c:v>667</c:v>
                </c:pt>
                <c:pt idx="5459">
                  <c:v>667</c:v>
                </c:pt>
                <c:pt idx="5460">
                  <c:v>667</c:v>
                </c:pt>
                <c:pt idx="5461">
                  <c:v>667</c:v>
                </c:pt>
                <c:pt idx="5462">
                  <c:v>667</c:v>
                </c:pt>
                <c:pt idx="5463">
                  <c:v>667</c:v>
                </c:pt>
                <c:pt idx="5464">
                  <c:v>667</c:v>
                </c:pt>
                <c:pt idx="5465">
                  <c:v>667</c:v>
                </c:pt>
                <c:pt idx="5466">
                  <c:v>667</c:v>
                </c:pt>
                <c:pt idx="5467">
                  <c:v>667</c:v>
                </c:pt>
                <c:pt idx="5468">
                  <c:v>667</c:v>
                </c:pt>
                <c:pt idx="5469">
                  <c:v>667</c:v>
                </c:pt>
                <c:pt idx="5470">
                  <c:v>667</c:v>
                </c:pt>
                <c:pt idx="5471">
                  <c:v>667</c:v>
                </c:pt>
                <c:pt idx="5472">
                  <c:v>667</c:v>
                </c:pt>
                <c:pt idx="5473">
                  <c:v>667</c:v>
                </c:pt>
                <c:pt idx="5474">
                  <c:v>667</c:v>
                </c:pt>
                <c:pt idx="5475">
                  <c:v>667</c:v>
                </c:pt>
                <c:pt idx="5476">
                  <c:v>667</c:v>
                </c:pt>
                <c:pt idx="5477">
                  <c:v>667</c:v>
                </c:pt>
                <c:pt idx="5478">
                  <c:v>667</c:v>
                </c:pt>
                <c:pt idx="5479">
                  <c:v>667</c:v>
                </c:pt>
                <c:pt idx="5480">
                  <c:v>667</c:v>
                </c:pt>
                <c:pt idx="5481">
                  <c:v>667</c:v>
                </c:pt>
                <c:pt idx="5482">
                  <c:v>667</c:v>
                </c:pt>
                <c:pt idx="5483">
                  <c:v>667</c:v>
                </c:pt>
                <c:pt idx="5484">
                  <c:v>667</c:v>
                </c:pt>
                <c:pt idx="5485">
                  <c:v>667</c:v>
                </c:pt>
                <c:pt idx="5486">
                  <c:v>667</c:v>
                </c:pt>
                <c:pt idx="5487">
                  <c:v>667</c:v>
                </c:pt>
                <c:pt idx="5488">
                  <c:v>667</c:v>
                </c:pt>
                <c:pt idx="5489">
                  <c:v>667</c:v>
                </c:pt>
                <c:pt idx="5490">
                  <c:v>667</c:v>
                </c:pt>
                <c:pt idx="5491">
                  <c:v>667</c:v>
                </c:pt>
                <c:pt idx="5492">
                  <c:v>667</c:v>
                </c:pt>
                <c:pt idx="5493">
                  <c:v>667</c:v>
                </c:pt>
                <c:pt idx="5494">
                  <c:v>667</c:v>
                </c:pt>
                <c:pt idx="5495">
                  <c:v>667</c:v>
                </c:pt>
                <c:pt idx="5496">
                  <c:v>667</c:v>
                </c:pt>
                <c:pt idx="5497">
                  <c:v>667</c:v>
                </c:pt>
                <c:pt idx="5498">
                  <c:v>667</c:v>
                </c:pt>
                <c:pt idx="5499">
                  <c:v>667</c:v>
                </c:pt>
                <c:pt idx="5500">
                  <c:v>667</c:v>
                </c:pt>
                <c:pt idx="5501">
                  <c:v>667</c:v>
                </c:pt>
                <c:pt idx="5502">
                  <c:v>667</c:v>
                </c:pt>
                <c:pt idx="5503">
                  <c:v>667</c:v>
                </c:pt>
                <c:pt idx="5504">
                  <c:v>667</c:v>
                </c:pt>
                <c:pt idx="5505">
                  <c:v>667</c:v>
                </c:pt>
                <c:pt idx="5506">
                  <c:v>667</c:v>
                </c:pt>
                <c:pt idx="5507">
                  <c:v>667</c:v>
                </c:pt>
                <c:pt idx="5508">
                  <c:v>667</c:v>
                </c:pt>
                <c:pt idx="5509">
                  <c:v>667</c:v>
                </c:pt>
                <c:pt idx="5510">
                  <c:v>667</c:v>
                </c:pt>
                <c:pt idx="5511">
                  <c:v>667</c:v>
                </c:pt>
                <c:pt idx="5512">
                  <c:v>667</c:v>
                </c:pt>
                <c:pt idx="5513">
                  <c:v>667</c:v>
                </c:pt>
                <c:pt idx="5514">
                  <c:v>667</c:v>
                </c:pt>
                <c:pt idx="5515">
                  <c:v>667</c:v>
                </c:pt>
                <c:pt idx="5516">
                  <c:v>667</c:v>
                </c:pt>
                <c:pt idx="5517">
                  <c:v>667</c:v>
                </c:pt>
                <c:pt idx="5518">
                  <c:v>667</c:v>
                </c:pt>
                <c:pt idx="5519">
                  <c:v>667</c:v>
                </c:pt>
                <c:pt idx="5520">
                  <c:v>667</c:v>
                </c:pt>
                <c:pt idx="5521">
                  <c:v>667</c:v>
                </c:pt>
                <c:pt idx="5522">
                  <c:v>667</c:v>
                </c:pt>
                <c:pt idx="5523">
                  <c:v>667</c:v>
                </c:pt>
                <c:pt idx="5524">
                  <c:v>667</c:v>
                </c:pt>
                <c:pt idx="5525">
                  <c:v>667</c:v>
                </c:pt>
                <c:pt idx="5526">
                  <c:v>667</c:v>
                </c:pt>
                <c:pt idx="5527">
                  <c:v>667</c:v>
                </c:pt>
                <c:pt idx="5528">
                  <c:v>667</c:v>
                </c:pt>
                <c:pt idx="5529">
                  <c:v>667</c:v>
                </c:pt>
                <c:pt idx="5530">
                  <c:v>667</c:v>
                </c:pt>
                <c:pt idx="5531">
                  <c:v>667</c:v>
                </c:pt>
                <c:pt idx="5532">
                  <c:v>667</c:v>
                </c:pt>
                <c:pt idx="5533">
                  <c:v>667</c:v>
                </c:pt>
                <c:pt idx="5534">
                  <c:v>667</c:v>
                </c:pt>
                <c:pt idx="5535">
                  <c:v>667</c:v>
                </c:pt>
                <c:pt idx="5536">
                  <c:v>667</c:v>
                </c:pt>
                <c:pt idx="5537">
                  <c:v>667</c:v>
                </c:pt>
                <c:pt idx="5538">
                  <c:v>667</c:v>
                </c:pt>
                <c:pt idx="5539">
                  <c:v>667</c:v>
                </c:pt>
                <c:pt idx="5540">
                  <c:v>667</c:v>
                </c:pt>
                <c:pt idx="5541">
                  <c:v>667</c:v>
                </c:pt>
                <c:pt idx="5542">
                  <c:v>667</c:v>
                </c:pt>
                <c:pt idx="5543">
                  <c:v>667</c:v>
                </c:pt>
                <c:pt idx="5544">
                  <c:v>667</c:v>
                </c:pt>
                <c:pt idx="5545">
                  <c:v>667</c:v>
                </c:pt>
                <c:pt idx="5546">
                  <c:v>667</c:v>
                </c:pt>
                <c:pt idx="5547">
                  <c:v>667</c:v>
                </c:pt>
                <c:pt idx="5548">
                  <c:v>667</c:v>
                </c:pt>
                <c:pt idx="5549">
                  <c:v>667</c:v>
                </c:pt>
                <c:pt idx="5550">
                  <c:v>667</c:v>
                </c:pt>
                <c:pt idx="5551">
                  <c:v>667</c:v>
                </c:pt>
                <c:pt idx="5552">
                  <c:v>667</c:v>
                </c:pt>
                <c:pt idx="5553">
                  <c:v>667</c:v>
                </c:pt>
                <c:pt idx="5554">
                  <c:v>667</c:v>
                </c:pt>
                <c:pt idx="5555">
                  <c:v>667</c:v>
                </c:pt>
                <c:pt idx="5556">
                  <c:v>667</c:v>
                </c:pt>
                <c:pt idx="5557">
                  <c:v>667</c:v>
                </c:pt>
                <c:pt idx="5558">
                  <c:v>667</c:v>
                </c:pt>
                <c:pt idx="5559">
                  <c:v>667</c:v>
                </c:pt>
                <c:pt idx="5560">
                  <c:v>667</c:v>
                </c:pt>
                <c:pt idx="5561">
                  <c:v>667</c:v>
                </c:pt>
                <c:pt idx="5562">
                  <c:v>667</c:v>
                </c:pt>
                <c:pt idx="5563">
                  <c:v>667</c:v>
                </c:pt>
                <c:pt idx="5564">
                  <c:v>667</c:v>
                </c:pt>
                <c:pt idx="5565">
                  <c:v>667</c:v>
                </c:pt>
                <c:pt idx="5566">
                  <c:v>667</c:v>
                </c:pt>
                <c:pt idx="5567">
                  <c:v>667</c:v>
                </c:pt>
                <c:pt idx="5568">
                  <c:v>667</c:v>
                </c:pt>
                <c:pt idx="5569">
                  <c:v>667</c:v>
                </c:pt>
                <c:pt idx="5570">
                  <c:v>667</c:v>
                </c:pt>
                <c:pt idx="5571">
                  <c:v>667</c:v>
                </c:pt>
                <c:pt idx="5572">
                  <c:v>667</c:v>
                </c:pt>
                <c:pt idx="5573">
                  <c:v>667</c:v>
                </c:pt>
                <c:pt idx="5574">
                  <c:v>667</c:v>
                </c:pt>
                <c:pt idx="5575">
                  <c:v>667</c:v>
                </c:pt>
                <c:pt idx="5576">
                  <c:v>667</c:v>
                </c:pt>
                <c:pt idx="5577">
                  <c:v>667</c:v>
                </c:pt>
                <c:pt idx="5578">
                  <c:v>667</c:v>
                </c:pt>
                <c:pt idx="5579">
                  <c:v>667</c:v>
                </c:pt>
                <c:pt idx="5580">
                  <c:v>667</c:v>
                </c:pt>
                <c:pt idx="5581">
                  <c:v>667</c:v>
                </c:pt>
                <c:pt idx="5582">
                  <c:v>667</c:v>
                </c:pt>
                <c:pt idx="5583">
                  <c:v>667</c:v>
                </c:pt>
                <c:pt idx="5584">
                  <c:v>667</c:v>
                </c:pt>
                <c:pt idx="5585">
                  <c:v>667</c:v>
                </c:pt>
                <c:pt idx="5586">
                  <c:v>667</c:v>
                </c:pt>
                <c:pt idx="5587">
                  <c:v>667</c:v>
                </c:pt>
                <c:pt idx="5588">
                  <c:v>667</c:v>
                </c:pt>
                <c:pt idx="5589">
                  <c:v>667</c:v>
                </c:pt>
                <c:pt idx="5590">
                  <c:v>667</c:v>
                </c:pt>
                <c:pt idx="5591">
                  <c:v>667</c:v>
                </c:pt>
                <c:pt idx="5592">
                  <c:v>667</c:v>
                </c:pt>
                <c:pt idx="5593">
                  <c:v>667</c:v>
                </c:pt>
                <c:pt idx="5594">
                  <c:v>667</c:v>
                </c:pt>
                <c:pt idx="5595">
                  <c:v>667</c:v>
                </c:pt>
                <c:pt idx="5596">
                  <c:v>667</c:v>
                </c:pt>
                <c:pt idx="5597">
                  <c:v>667</c:v>
                </c:pt>
                <c:pt idx="5598">
                  <c:v>667</c:v>
                </c:pt>
                <c:pt idx="5599">
                  <c:v>667</c:v>
                </c:pt>
                <c:pt idx="5600">
                  <c:v>667</c:v>
                </c:pt>
                <c:pt idx="5601">
                  <c:v>667</c:v>
                </c:pt>
                <c:pt idx="5602">
                  <c:v>667</c:v>
                </c:pt>
                <c:pt idx="5603">
                  <c:v>667</c:v>
                </c:pt>
                <c:pt idx="5604">
                  <c:v>667</c:v>
                </c:pt>
                <c:pt idx="5605">
                  <c:v>667</c:v>
                </c:pt>
                <c:pt idx="5606">
                  <c:v>667</c:v>
                </c:pt>
                <c:pt idx="5607">
                  <c:v>667</c:v>
                </c:pt>
                <c:pt idx="5608">
                  <c:v>667</c:v>
                </c:pt>
                <c:pt idx="5609">
                  <c:v>667</c:v>
                </c:pt>
                <c:pt idx="5610">
                  <c:v>667</c:v>
                </c:pt>
                <c:pt idx="5611">
                  <c:v>667</c:v>
                </c:pt>
                <c:pt idx="5612">
                  <c:v>667</c:v>
                </c:pt>
                <c:pt idx="5613">
                  <c:v>667</c:v>
                </c:pt>
                <c:pt idx="5614">
                  <c:v>667</c:v>
                </c:pt>
                <c:pt idx="5615">
                  <c:v>667</c:v>
                </c:pt>
                <c:pt idx="5616">
                  <c:v>667</c:v>
                </c:pt>
                <c:pt idx="5617">
                  <c:v>667</c:v>
                </c:pt>
                <c:pt idx="5618">
                  <c:v>667</c:v>
                </c:pt>
                <c:pt idx="5619">
                  <c:v>667</c:v>
                </c:pt>
                <c:pt idx="5620">
                  <c:v>667</c:v>
                </c:pt>
                <c:pt idx="5621">
                  <c:v>667</c:v>
                </c:pt>
                <c:pt idx="5622">
                  <c:v>667</c:v>
                </c:pt>
                <c:pt idx="5623">
                  <c:v>667</c:v>
                </c:pt>
                <c:pt idx="5624">
                  <c:v>667</c:v>
                </c:pt>
                <c:pt idx="5625">
                  <c:v>667</c:v>
                </c:pt>
                <c:pt idx="5626">
                  <c:v>667</c:v>
                </c:pt>
                <c:pt idx="5627">
                  <c:v>667</c:v>
                </c:pt>
                <c:pt idx="5628">
                  <c:v>667</c:v>
                </c:pt>
                <c:pt idx="5629">
                  <c:v>667</c:v>
                </c:pt>
                <c:pt idx="5630">
                  <c:v>667</c:v>
                </c:pt>
                <c:pt idx="5631">
                  <c:v>667</c:v>
                </c:pt>
                <c:pt idx="5632">
                  <c:v>667</c:v>
                </c:pt>
                <c:pt idx="5633">
                  <c:v>667</c:v>
                </c:pt>
                <c:pt idx="5634">
                  <c:v>667</c:v>
                </c:pt>
                <c:pt idx="5635">
                  <c:v>667</c:v>
                </c:pt>
                <c:pt idx="5636">
                  <c:v>667</c:v>
                </c:pt>
                <c:pt idx="5637">
                  <c:v>667</c:v>
                </c:pt>
                <c:pt idx="5638">
                  <c:v>667</c:v>
                </c:pt>
                <c:pt idx="5639">
                  <c:v>667</c:v>
                </c:pt>
                <c:pt idx="5640">
                  <c:v>667</c:v>
                </c:pt>
                <c:pt idx="5641">
                  <c:v>667</c:v>
                </c:pt>
                <c:pt idx="5642">
                  <c:v>667</c:v>
                </c:pt>
                <c:pt idx="5643">
                  <c:v>667</c:v>
                </c:pt>
                <c:pt idx="5644">
                  <c:v>667</c:v>
                </c:pt>
                <c:pt idx="5645">
                  <c:v>667</c:v>
                </c:pt>
                <c:pt idx="5646">
                  <c:v>667</c:v>
                </c:pt>
                <c:pt idx="5647">
                  <c:v>667</c:v>
                </c:pt>
                <c:pt idx="5648">
                  <c:v>667</c:v>
                </c:pt>
                <c:pt idx="5649">
                  <c:v>668</c:v>
                </c:pt>
                <c:pt idx="5650">
                  <c:v>669</c:v>
                </c:pt>
                <c:pt idx="5651">
                  <c:v>670</c:v>
                </c:pt>
                <c:pt idx="5652">
                  <c:v>671</c:v>
                </c:pt>
                <c:pt idx="5653">
                  <c:v>672</c:v>
                </c:pt>
                <c:pt idx="5654">
                  <c:v>673</c:v>
                </c:pt>
                <c:pt idx="5655">
                  <c:v>674</c:v>
                </c:pt>
                <c:pt idx="5656">
                  <c:v>674</c:v>
                </c:pt>
                <c:pt idx="5657">
                  <c:v>674</c:v>
                </c:pt>
                <c:pt idx="5658">
                  <c:v>674</c:v>
                </c:pt>
                <c:pt idx="5659">
                  <c:v>674</c:v>
                </c:pt>
                <c:pt idx="5660">
                  <c:v>674</c:v>
                </c:pt>
                <c:pt idx="5661">
                  <c:v>674</c:v>
                </c:pt>
                <c:pt idx="5662">
                  <c:v>674</c:v>
                </c:pt>
                <c:pt idx="5663">
                  <c:v>674</c:v>
                </c:pt>
                <c:pt idx="5664">
                  <c:v>674</c:v>
                </c:pt>
                <c:pt idx="5665">
                  <c:v>674</c:v>
                </c:pt>
                <c:pt idx="5666">
                  <c:v>674</c:v>
                </c:pt>
                <c:pt idx="5667">
                  <c:v>674</c:v>
                </c:pt>
                <c:pt idx="5668">
                  <c:v>674</c:v>
                </c:pt>
                <c:pt idx="5669">
                  <c:v>674</c:v>
                </c:pt>
                <c:pt idx="5670">
                  <c:v>674</c:v>
                </c:pt>
                <c:pt idx="5671">
                  <c:v>674</c:v>
                </c:pt>
                <c:pt idx="5672">
                  <c:v>674</c:v>
                </c:pt>
                <c:pt idx="5673">
                  <c:v>674</c:v>
                </c:pt>
                <c:pt idx="5674">
                  <c:v>674</c:v>
                </c:pt>
                <c:pt idx="5675">
                  <c:v>674</c:v>
                </c:pt>
                <c:pt idx="5676">
                  <c:v>674</c:v>
                </c:pt>
                <c:pt idx="5677">
                  <c:v>674</c:v>
                </c:pt>
                <c:pt idx="5678">
                  <c:v>674</c:v>
                </c:pt>
                <c:pt idx="5679">
                  <c:v>674</c:v>
                </c:pt>
                <c:pt idx="5680">
                  <c:v>674</c:v>
                </c:pt>
                <c:pt idx="5681">
                  <c:v>674</c:v>
                </c:pt>
                <c:pt idx="5682">
                  <c:v>674</c:v>
                </c:pt>
                <c:pt idx="5683">
                  <c:v>674</c:v>
                </c:pt>
                <c:pt idx="5684">
                  <c:v>674</c:v>
                </c:pt>
                <c:pt idx="5685">
                  <c:v>674</c:v>
                </c:pt>
                <c:pt idx="5686">
                  <c:v>674</c:v>
                </c:pt>
                <c:pt idx="5687">
                  <c:v>674</c:v>
                </c:pt>
                <c:pt idx="5688">
                  <c:v>674</c:v>
                </c:pt>
                <c:pt idx="5689">
                  <c:v>674</c:v>
                </c:pt>
                <c:pt idx="5690">
                  <c:v>674</c:v>
                </c:pt>
                <c:pt idx="5691">
                  <c:v>674</c:v>
                </c:pt>
                <c:pt idx="5692">
                  <c:v>674</c:v>
                </c:pt>
                <c:pt idx="5693">
                  <c:v>674</c:v>
                </c:pt>
                <c:pt idx="5694">
                  <c:v>674</c:v>
                </c:pt>
                <c:pt idx="5695">
                  <c:v>674</c:v>
                </c:pt>
                <c:pt idx="5696">
                  <c:v>674</c:v>
                </c:pt>
                <c:pt idx="5697">
                  <c:v>674</c:v>
                </c:pt>
                <c:pt idx="5698">
                  <c:v>674</c:v>
                </c:pt>
                <c:pt idx="5699">
                  <c:v>674</c:v>
                </c:pt>
                <c:pt idx="5700">
                  <c:v>674</c:v>
                </c:pt>
                <c:pt idx="5701">
                  <c:v>674</c:v>
                </c:pt>
                <c:pt idx="5702">
                  <c:v>674</c:v>
                </c:pt>
                <c:pt idx="5703">
                  <c:v>674</c:v>
                </c:pt>
                <c:pt idx="5704">
                  <c:v>674</c:v>
                </c:pt>
                <c:pt idx="5705">
                  <c:v>674</c:v>
                </c:pt>
                <c:pt idx="5706">
                  <c:v>674</c:v>
                </c:pt>
                <c:pt idx="5707">
                  <c:v>674</c:v>
                </c:pt>
                <c:pt idx="5708">
                  <c:v>674</c:v>
                </c:pt>
                <c:pt idx="5709">
                  <c:v>674</c:v>
                </c:pt>
                <c:pt idx="5710">
                  <c:v>674</c:v>
                </c:pt>
                <c:pt idx="5711">
                  <c:v>674</c:v>
                </c:pt>
                <c:pt idx="5712">
                  <c:v>674</c:v>
                </c:pt>
                <c:pt idx="5713">
                  <c:v>674</c:v>
                </c:pt>
                <c:pt idx="5714">
                  <c:v>674</c:v>
                </c:pt>
                <c:pt idx="5715">
                  <c:v>674</c:v>
                </c:pt>
                <c:pt idx="5716">
                  <c:v>674</c:v>
                </c:pt>
                <c:pt idx="5717">
                  <c:v>674</c:v>
                </c:pt>
                <c:pt idx="5718">
                  <c:v>674</c:v>
                </c:pt>
                <c:pt idx="5719">
                  <c:v>674</c:v>
                </c:pt>
                <c:pt idx="5720">
                  <c:v>674</c:v>
                </c:pt>
                <c:pt idx="5721">
                  <c:v>674</c:v>
                </c:pt>
                <c:pt idx="5722">
                  <c:v>674</c:v>
                </c:pt>
                <c:pt idx="5723">
                  <c:v>674</c:v>
                </c:pt>
                <c:pt idx="5724">
                  <c:v>674</c:v>
                </c:pt>
                <c:pt idx="5725">
                  <c:v>674</c:v>
                </c:pt>
                <c:pt idx="5726">
                  <c:v>674</c:v>
                </c:pt>
                <c:pt idx="5727">
                  <c:v>674</c:v>
                </c:pt>
                <c:pt idx="5728">
                  <c:v>674</c:v>
                </c:pt>
                <c:pt idx="5729">
                  <c:v>674</c:v>
                </c:pt>
                <c:pt idx="5730">
                  <c:v>674</c:v>
                </c:pt>
                <c:pt idx="5731">
                  <c:v>674</c:v>
                </c:pt>
                <c:pt idx="5732">
                  <c:v>674</c:v>
                </c:pt>
                <c:pt idx="5733">
                  <c:v>674</c:v>
                </c:pt>
                <c:pt idx="5734">
                  <c:v>674</c:v>
                </c:pt>
                <c:pt idx="5735">
                  <c:v>674</c:v>
                </c:pt>
                <c:pt idx="5736">
                  <c:v>674</c:v>
                </c:pt>
                <c:pt idx="5737">
                  <c:v>674</c:v>
                </c:pt>
                <c:pt idx="5738">
                  <c:v>674</c:v>
                </c:pt>
                <c:pt idx="5739">
                  <c:v>674</c:v>
                </c:pt>
                <c:pt idx="5740">
                  <c:v>674</c:v>
                </c:pt>
                <c:pt idx="5741">
                  <c:v>674</c:v>
                </c:pt>
                <c:pt idx="5742">
                  <c:v>674</c:v>
                </c:pt>
                <c:pt idx="5743">
                  <c:v>674</c:v>
                </c:pt>
                <c:pt idx="5744">
                  <c:v>674</c:v>
                </c:pt>
                <c:pt idx="5745">
                  <c:v>674</c:v>
                </c:pt>
                <c:pt idx="5746">
                  <c:v>674</c:v>
                </c:pt>
                <c:pt idx="5747">
                  <c:v>674</c:v>
                </c:pt>
                <c:pt idx="5748">
                  <c:v>674</c:v>
                </c:pt>
                <c:pt idx="5749">
                  <c:v>674</c:v>
                </c:pt>
                <c:pt idx="5750">
                  <c:v>674</c:v>
                </c:pt>
                <c:pt idx="5751">
                  <c:v>674</c:v>
                </c:pt>
                <c:pt idx="5752">
                  <c:v>674</c:v>
                </c:pt>
                <c:pt idx="5753">
                  <c:v>674</c:v>
                </c:pt>
                <c:pt idx="5754">
                  <c:v>674</c:v>
                </c:pt>
                <c:pt idx="5755">
                  <c:v>674</c:v>
                </c:pt>
                <c:pt idx="5756">
                  <c:v>674</c:v>
                </c:pt>
                <c:pt idx="5757">
                  <c:v>674</c:v>
                </c:pt>
                <c:pt idx="5758">
                  <c:v>674</c:v>
                </c:pt>
                <c:pt idx="5759">
                  <c:v>674</c:v>
                </c:pt>
                <c:pt idx="5760">
                  <c:v>674</c:v>
                </c:pt>
                <c:pt idx="5761">
                  <c:v>674</c:v>
                </c:pt>
                <c:pt idx="5762">
                  <c:v>674</c:v>
                </c:pt>
                <c:pt idx="5763">
                  <c:v>674</c:v>
                </c:pt>
                <c:pt idx="5764">
                  <c:v>674</c:v>
                </c:pt>
                <c:pt idx="5765">
                  <c:v>674</c:v>
                </c:pt>
                <c:pt idx="5766">
                  <c:v>674</c:v>
                </c:pt>
                <c:pt idx="5767">
                  <c:v>674</c:v>
                </c:pt>
                <c:pt idx="5768">
                  <c:v>674</c:v>
                </c:pt>
                <c:pt idx="5769">
                  <c:v>674</c:v>
                </c:pt>
                <c:pt idx="5770">
                  <c:v>674</c:v>
                </c:pt>
                <c:pt idx="5771">
                  <c:v>674</c:v>
                </c:pt>
                <c:pt idx="5772">
                  <c:v>674</c:v>
                </c:pt>
                <c:pt idx="5773">
                  <c:v>675</c:v>
                </c:pt>
                <c:pt idx="5774">
                  <c:v>676</c:v>
                </c:pt>
                <c:pt idx="5775">
                  <c:v>677</c:v>
                </c:pt>
                <c:pt idx="5776">
                  <c:v>678</c:v>
                </c:pt>
                <c:pt idx="5777">
                  <c:v>678</c:v>
                </c:pt>
                <c:pt idx="5778">
                  <c:v>678</c:v>
                </c:pt>
                <c:pt idx="5779">
                  <c:v>678</c:v>
                </c:pt>
                <c:pt idx="5780">
                  <c:v>678</c:v>
                </c:pt>
                <c:pt idx="5781">
                  <c:v>678</c:v>
                </c:pt>
                <c:pt idx="5782">
                  <c:v>678</c:v>
                </c:pt>
                <c:pt idx="5783">
                  <c:v>678</c:v>
                </c:pt>
                <c:pt idx="5784">
                  <c:v>678</c:v>
                </c:pt>
                <c:pt idx="5785">
                  <c:v>678</c:v>
                </c:pt>
                <c:pt idx="5786">
                  <c:v>678</c:v>
                </c:pt>
                <c:pt idx="5787">
                  <c:v>678</c:v>
                </c:pt>
                <c:pt idx="5788">
                  <c:v>678</c:v>
                </c:pt>
                <c:pt idx="5789">
                  <c:v>678</c:v>
                </c:pt>
                <c:pt idx="5790">
                  <c:v>678</c:v>
                </c:pt>
                <c:pt idx="5791">
                  <c:v>678</c:v>
                </c:pt>
                <c:pt idx="5792">
                  <c:v>678</c:v>
                </c:pt>
                <c:pt idx="5793">
                  <c:v>678</c:v>
                </c:pt>
                <c:pt idx="5794">
                  <c:v>678</c:v>
                </c:pt>
                <c:pt idx="5795">
                  <c:v>679</c:v>
                </c:pt>
                <c:pt idx="5796">
                  <c:v>680</c:v>
                </c:pt>
                <c:pt idx="5797">
                  <c:v>681</c:v>
                </c:pt>
                <c:pt idx="5798">
                  <c:v>682</c:v>
                </c:pt>
                <c:pt idx="5799">
                  <c:v>683</c:v>
                </c:pt>
                <c:pt idx="5800">
                  <c:v>684</c:v>
                </c:pt>
                <c:pt idx="5801">
                  <c:v>684</c:v>
                </c:pt>
                <c:pt idx="5802">
                  <c:v>684</c:v>
                </c:pt>
                <c:pt idx="5803">
                  <c:v>684</c:v>
                </c:pt>
                <c:pt idx="5804">
                  <c:v>684</c:v>
                </c:pt>
                <c:pt idx="5805">
                  <c:v>684</c:v>
                </c:pt>
                <c:pt idx="5806">
                  <c:v>684</c:v>
                </c:pt>
                <c:pt idx="5807">
                  <c:v>684</c:v>
                </c:pt>
                <c:pt idx="5808">
                  <c:v>684</c:v>
                </c:pt>
                <c:pt idx="5809">
                  <c:v>684</c:v>
                </c:pt>
                <c:pt idx="5810">
                  <c:v>684</c:v>
                </c:pt>
                <c:pt idx="5811">
                  <c:v>684</c:v>
                </c:pt>
                <c:pt idx="5812">
                  <c:v>684</c:v>
                </c:pt>
                <c:pt idx="5813">
                  <c:v>684</c:v>
                </c:pt>
                <c:pt idx="5814">
                  <c:v>684</c:v>
                </c:pt>
                <c:pt idx="5815">
                  <c:v>684</c:v>
                </c:pt>
                <c:pt idx="5816">
                  <c:v>684</c:v>
                </c:pt>
                <c:pt idx="5817">
                  <c:v>685</c:v>
                </c:pt>
                <c:pt idx="5818">
                  <c:v>686</c:v>
                </c:pt>
                <c:pt idx="5819">
                  <c:v>687</c:v>
                </c:pt>
                <c:pt idx="5820">
                  <c:v>688</c:v>
                </c:pt>
                <c:pt idx="5821">
                  <c:v>689</c:v>
                </c:pt>
                <c:pt idx="5822">
                  <c:v>690</c:v>
                </c:pt>
                <c:pt idx="5823">
                  <c:v>691</c:v>
                </c:pt>
                <c:pt idx="5824">
                  <c:v>692</c:v>
                </c:pt>
                <c:pt idx="5825">
                  <c:v>693</c:v>
                </c:pt>
                <c:pt idx="5826">
                  <c:v>693</c:v>
                </c:pt>
                <c:pt idx="5827">
                  <c:v>693</c:v>
                </c:pt>
                <c:pt idx="5828">
                  <c:v>693</c:v>
                </c:pt>
                <c:pt idx="5829">
                  <c:v>693</c:v>
                </c:pt>
                <c:pt idx="5830">
                  <c:v>693</c:v>
                </c:pt>
                <c:pt idx="5831">
                  <c:v>693</c:v>
                </c:pt>
                <c:pt idx="5832">
                  <c:v>693</c:v>
                </c:pt>
                <c:pt idx="5833">
                  <c:v>693</c:v>
                </c:pt>
                <c:pt idx="5834">
                  <c:v>693</c:v>
                </c:pt>
                <c:pt idx="5835">
                  <c:v>693</c:v>
                </c:pt>
                <c:pt idx="5836">
                  <c:v>693</c:v>
                </c:pt>
                <c:pt idx="5837">
                  <c:v>693</c:v>
                </c:pt>
                <c:pt idx="5838">
                  <c:v>693</c:v>
                </c:pt>
                <c:pt idx="5839">
                  <c:v>693</c:v>
                </c:pt>
                <c:pt idx="5840">
                  <c:v>693</c:v>
                </c:pt>
                <c:pt idx="5841">
                  <c:v>693</c:v>
                </c:pt>
                <c:pt idx="5842">
                  <c:v>694</c:v>
                </c:pt>
                <c:pt idx="5843">
                  <c:v>695</c:v>
                </c:pt>
                <c:pt idx="5844">
                  <c:v>696</c:v>
                </c:pt>
                <c:pt idx="5845">
                  <c:v>697</c:v>
                </c:pt>
                <c:pt idx="5846">
                  <c:v>698</c:v>
                </c:pt>
                <c:pt idx="5847">
                  <c:v>699</c:v>
                </c:pt>
                <c:pt idx="5848">
                  <c:v>700</c:v>
                </c:pt>
                <c:pt idx="5849">
                  <c:v>700</c:v>
                </c:pt>
                <c:pt idx="5850">
                  <c:v>700</c:v>
                </c:pt>
                <c:pt idx="5851">
                  <c:v>700</c:v>
                </c:pt>
                <c:pt idx="5852">
                  <c:v>700</c:v>
                </c:pt>
                <c:pt idx="5853">
                  <c:v>700</c:v>
                </c:pt>
                <c:pt idx="5854">
                  <c:v>700</c:v>
                </c:pt>
                <c:pt idx="5855">
                  <c:v>700</c:v>
                </c:pt>
                <c:pt idx="5856">
                  <c:v>700</c:v>
                </c:pt>
                <c:pt idx="5857">
                  <c:v>700</c:v>
                </c:pt>
                <c:pt idx="5858">
                  <c:v>700</c:v>
                </c:pt>
                <c:pt idx="5859">
                  <c:v>700</c:v>
                </c:pt>
                <c:pt idx="5860">
                  <c:v>700</c:v>
                </c:pt>
                <c:pt idx="5861">
                  <c:v>700</c:v>
                </c:pt>
                <c:pt idx="5862">
                  <c:v>700</c:v>
                </c:pt>
                <c:pt idx="5863">
                  <c:v>700</c:v>
                </c:pt>
                <c:pt idx="5864">
                  <c:v>700</c:v>
                </c:pt>
                <c:pt idx="5865">
                  <c:v>700</c:v>
                </c:pt>
                <c:pt idx="5866">
                  <c:v>700</c:v>
                </c:pt>
                <c:pt idx="5867">
                  <c:v>700</c:v>
                </c:pt>
                <c:pt idx="5868">
                  <c:v>700</c:v>
                </c:pt>
                <c:pt idx="5869">
                  <c:v>700</c:v>
                </c:pt>
                <c:pt idx="5870">
                  <c:v>700</c:v>
                </c:pt>
                <c:pt idx="5871">
                  <c:v>700</c:v>
                </c:pt>
                <c:pt idx="5872">
                  <c:v>700</c:v>
                </c:pt>
                <c:pt idx="5873">
                  <c:v>700</c:v>
                </c:pt>
                <c:pt idx="5874">
                  <c:v>700</c:v>
                </c:pt>
                <c:pt idx="5875">
                  <c:v>700</c:v>
                </c:pt>
                <c:pt idx="5876">
                  <c:v>700</c:v>
                </c:pt>
                <c:pt idx="5877">
                  <c:v>700</c:v>
                </c:pt>
                <c:pt idx="5878">
                  <c:v>700</c:v>
                </c:pt>
                <c:pt idx="5879">
                  <c:v>700</c:v>
                </c:pt>
                <c:pt idx="5880">
                  <c:v>700</c:v>
                </c:pt>
                <c:pt idx="5881">
                  <c:v>700</c:v>
                </c:pt>
                <c:pt idx="5882">
                  <c:v>700</c:v>
                </c:pt>
                <c:pt idx="5883">
                  <c:v>700</c:v>
                </c:pt>
                <c:pt idx="5884">
                  <c:v>700</c:v>
                </c:pt>
                <c:pt idx="5885">
                  <c:v>700</c:v>
                </c:pt>
                <c:pt idx="5886">
                  <c:v>700</c:v>
                </c:pt>
                <c:pt idx="5887">
                  <c:v>700</c:v>
                </c:pt>
                <c:pt idx="5888">
                  <c:v>700</c:v>
                </c:pt>
                <c:pt idx="5889">
                  <c:v>701</c:v>
                </c:pt>
                <c:pt idx="5890">
                  <c:v>702</c:v>
                </c:pt>
                <c:pt idx="5891">
                  <c:v>703</c:v>
                </c:pt>
                <c:pt idx="5892">
                  <c:v>704</c:v>
                </c:pt>
                <c:pt idx="5893">
                  <c:v>705</c:v>
                </c:pt>
                <c:pt idx="5894">
                  <c:v>706</c:v>
                </c:pt>
                <c:pt idx="5895">
                  <c:v>707</c:v>
                </c:pt>
                <c:pt idx="5896">
                  <c:v>708</c:v>
                </c:pt>
                <c:pt idx="5897">
                  <c:v>708</c:v>
                </c:pt>
                <c:pt idx="5898">
                  <c:v>708</c:v>
                </c:pt>
                <c:pt idx="5899">
                  <c:v>708</c:v>
                </c:pt>
                <c:pt idx="5900">
                  <c:v>708</c:v>
                </c:pt>
                <c:pt idx="5901">
                  <c:v>708</c:v>
                </c:pt>
                <c:pt idx="5902">
                  <c:v>708</c:v>
                </c:pt>
                <c:pt idx="5903">
                  <c:v>708</c:v>
                </c:pt>
                <c:pt idx="5904">
                  <c:v>708</c:v>
                </c:pt>
                <c:pt idx="5905">
                  <c:v>708</c:v>
                </c:pt>
                <c:pt idx="5906">
                  <c:v>708</c:v>
                </c:pt>
                <c:pt idx="5907">
                  <c:v>708</c:v>
                </c:pt>
                <c:pt idx="5908">
                  <c:v>708</c:v>
                </c:pt>
                <c:pt idx="5909">
                  <c:v>708</c:v>
                </c:pt>
                <c:pt idx="5910">
                  <c:v>708</c:v>
                </c:pt>
                <c:pt idx="5911">
                  <c:v>708</c:v>
                </c:pt>
                <c:pt idx="5912">
                  <c:v>708</c:v>
                </c:pt>
                <c:pt idx="5913">
                  <c:v>708</c:v>
                </c:pt>
                <c:pt idx="5914">
                  <c:v>708</c:v>
                </c:pt>
                <c:pt idx="5915">
                  <c:v>708</c:v>
                </c:pt>
                <c:pt idx="5916">
                  <c:v>708</c:v>
                </c:pt>
                <c:pt idx="5917">
                  <c:v>708</c:v>
                </c:pt>
                <c:pt idx="5918">
                  <c:v>708</c:v>
                </c:pt>
                <c:pt idx="5919">
                  <c:v>708</c:v>
                </c:pt>
                <c:pt idx="5920">
                  <c:v>708</c:v>
                </c:pt>
                <c:pt idx="5921">
                  <c:v>708</c:v>
                </c:pt>
                <c:pt idx="5922">
                  <c:v>708</c:v>
                </c:pt>
                <c:pt idx="5923">
                  <c:v>708</c:v>
                </c:pt>
                <c:pt idx="5924">
                  <c:v>708</c:v>
                </c:pt>
                <c:pt idx="5925">
                  <c:v>708</c:v>
                </c:pt>
                <c:pt idx="5926">
                  <c:v>708</c:v>
                </c:pt>
                <c:pt idx="5927">
                  <c:v>708</c:v>
                </c:pt>
                <c:pt idx="5928">
                  <c:v>708</c:v>
                </c:pt>
                <c:pt idx="5929">
                  <c:v>708</c:v>
                </c:pt>
                <c:pt idx="5930">
                  <c:v>708</c:v>
                </c:pt>
                <c:pt idx="5931">
                  <c:v>708</c:v>
                </c:pt>
                <c:pt idx="5932">
                  <c:v>708</c:v>
                </c:pt>
                <c:pt idx="5933">
                  <c:v>708</c:v>
                </c:pt>
                <c:pt idx="5934">
                  <c:v>708</c:v>
                </c:pt>
                <c:pt idx="5935">
                  <c:v>708</c:v>
                </c:pt>
                <c:pt idx="5936">
                  <c:v>708</c:v>
                </c:pt>
                <c:pt idx="5937">
                  <c:v>708</c:v>
                </c:pt>
                <c:pt idx="5938">
                  <c:v>708</c:v>
                </c:pt>
                <c:pt idx="5939">
                  <c:v>708</c:v>
                </c:pt>
                <c:pt idx="5940">
                  <c:v>708</c:v>
                </c:pt>
                <c:pt idx="5941">
                  <c:v>708</c:v>
                </c:pt>
                <c:pt idx="5942">
                  <c:v>708</c:v>
                </c:pt>
                <c:pt idx="5943">
                  <c:v>708</c:v>
                </c:pt>
                <c:pt idx="5944">
                  <c:v>708</c:v>
                </c:pt>
                <c:pt idx="5945">
                  <c:v>708</c:v>
                </c:pt>
                <c:pt idx="5946">
                  <c:v>708</c:v>
                </c:pt>
                <c:pt idx="5947">
                  <c:v>708</c:v>
                </c:pt>
                <c:pt idx="5948">
                  <c:v>708</c:v>
                </c:pt>
                <c:pt idx="5949">
                  <c:v>708</c:v>
                </c:pt>
                <c:pt idx="5950">
                  <c:v>708</c:v>
                </c:pt>
                <c:pt idx="5951">
                  <c:v>708</c:v>
                </c:pt>
                <c:pt idx="5952">
                  <c:v>708</c:v>
                </c:pt>
                <c:pt idx="5953">
                  <c:v>708</c:v>
                </c:pt>
                <c:pt idx="5954">
                  <c:v>708</c:v>
                </c:pt>
                <c:pt idx="5955">
                  <c:v>708</c:v>
                </c:pt>
                <c:pt idx="5956">
                  <c:v>708</c:v>
                </c:pt>
                <c:pt idx="5957">
                  <c:v>708</c:v>
                </c:pt>
                <c:pt idx="5958">
                  <c:v>708</c:v>
                </c:pt>
                <c:pt idx="5959">
                  <c:v>708</c:v>
                </c:pt>
                <c:pt idx="5960">
                  <c:v>708</c:v>
                </c:pt>
                <c:pt idx="5961">
                  <c:v>708</c:v>
                </c:pt>
                <c:pt idx="5962">
                  <c:v>709</c:v>
                </c:pt>
                <c:pt idx="5963">
                  <c:v>710</c:v>
                </c:pt>
                <c:pt idx="5964">
                  <c:v>711</c:v>
                </c:pt>
                <c:pt idx="5965">
                  <c:v>712</c:v>
                </c:pt>
                <c:pt idx="5966">
                  <c:v>713</c:v>
                </c:pt>
                <c:pt idx="5967">
                  <c:v>714</c:v>
                </c:pt>
                <c:pt idx="5968">
                  <c:v>715</c:v>
                </c:pt>
                <c:pt idx="5969">
                  <c:v>716</c:v>
                </c:pt>
                <c:pt idx="5970">
                  <c:v>716</c:v>
                </c:pt>
                <c:pt idx="5971">
                  <c:v>716</c:v>
                </c:pt>
                <c:pt idx="5972">
                  <c:v>716</c:v>
                </c:pt>
                <c:pt idx="5973">
                  <c:v>716</c:v>
                </c:pt>
                <c:pt idx="5974">
                  <c:v>716</c:v>
                </c:pt>
                <c:pt idx="5975">
                  <c:v>716</c:v>
                </c:pt>
                <c:pt idx="5976">
                  <c:v>716</c:v>
                </c:pt>
                <c:pt idx="5977">
                  <c:v>716</c:v>
                </c:pt>
                <c:pt idx="5978">
                  <c:v>716</c:v>
                </c:pt>
                <c:pt idx="5979">
                  <c:v>716</c:v>
                </c:pt>
                <c:pt idx="5980">
                  <c:v>716</c:v>
                </c:pt>
                <c:pt idx="5981">
                  <c:v>716</c:v>
                </c:pt>
                <c:pt idx="5982">
                  <c:v>716</c:v>
                </c:pt>
                <c:pt idx="5983">
                  <c:v>716</c:v>
                </c:pt>
                <c:pt idx="5984">
                  <c:v>716</c:v>
                </c:pt>
                <c:pt idx="5985">
                  <c:v>716</c:v>
                </c:pt>
                <c:pt idx="5986">
                  <c:v>716</c:v>
                </c:pt>
                <c:pt idx="5987">
                  <c:v>717</c:v>
                </c:pt>
                <c:pt idx="5988">
                  <c:v>717</c:v>
                </c:pt>
                <c:pt idx="5989">
                  <c:v>717</c:v>
                </c:pt>
                <c:pt idx="5990">
                  <c:v>718</c:v>
                </c:pt>
                <c:pt idx="5991">
                  <c:v>718</c:v>
                </c:pt>
                <c:pt idx="5992">
                  <c:v>718</c:v>
                </c:pt>
                <c:pt idx="5993">
                  <c:v>718</c:v>
                </c:pt>
                <c:pt idx="5994">
                  <c:v>718</c:v>
                </c:pt>
                <c:pt idx="5995">
                  <c:v>718</c:v>
                </c:pt>
                <c:pt idx="5996">
                  <c:v>718</c:v>
                </c:pt>
                <c:pt idx="5997">
                  <c:v>718</c:v>
                </c:pt>
                <c:pt idx="5998">
                  <c:v>718</c:v>
                </c:pt>
                <c:pt idx="5999">
                  <c:v>718</c:v>
                </c:pt>
                <c:pt idx="6000">
                  <c:v>718</c:v>
                </c:pt>
                <c:pt idx="6001">
                  <c:v>718</c:v>
                </c:pt>
                <c:pt idx="6002">
                  <c:v>718</c:v>
                </c:pt>
                <c:pt idx="6003">
                  <c:v>718</c:v>
                </c:pt>
                <c:pt idx="6004">
                  <c:v>718</c:v>
                </c:pt>
                <c:pt idx="6005">
                  <c:v>718</c:v>
                </c:pt>
                <c:pt idx="6006">
                  <c:v>718</c:v>
                </c:pt>
                <c:pt idx="6007">
                  <c:v>718</c:v>
                </c:pt>
                <c:pt idx="6008">
                  <c:v>718</c:v>
                </c:pt>
                <c:pt idx="6009">
                  <c:v>718</c:v>
                </c:pt>
                <c:pt idx="6010">
                  <c:v>718</c:v>
                </c:pt>
                <c:pt idx="6011">
                  <c:v>718</c:v>
                </c:pt>
                <c:pt idx="6012">
                  <c:v>718</c:v>
                </c:pt>
                <c:pt idx="6013">
                  <c:v>718</c:v>
                </c:pt>
                <c:pt idx="6014">
                  <c:v>718</c:v>
                </c:pt>
                <c:pt idx="6015">
                  <c:v>718</c:v>
                </c:pt>
                <c:pt idx="6016">
                  <c:v>718</c:v>
                </c:pt>
                <c:pt idx="6017">
                  <c:v>718</c:v>
                </c:pt>
                <c:pt idx="6018">
                  <c:v>718</c:v>
                </c:pt>
                <c:pt idx="6019">
                  <c:v>718</c:v>
                </c:pt>
                <c:pt idx="6020">
                  <c:v>718</c:v>
                </c:pt>
                <c:pt idx="6021">
                  <c:v>718</c:v>
                </c:pt>
                <c:pt idx="6022">
                  <c:v>718</c:v>
                </c:pt>
                <c:pt idx="6023">
                  <c:v>718</c:v>
                </c:pt>
                <c:pt idx="6024">
                  <c:v>718</c:v>
                </c:pt>
                <c:pt idx="6025">
                  <c:v>718</c:v>
                </c:pt>
                <c:pt idx="6026">
                  <c:v>718</c:v>
                </c:pt>
                <c:pt idx="6027">
                  <c:v>718</c:v>
                </c:pt>
                <c:pt idx="6028">
                  <c:v>718</c:v>
                </c:pt>
                <c:pt idx="6029">
                  <c:v>718</c:v>
                </c:pt>
                <c:pt idx="6030">
                  <c:v>718</c:v>
                </c:pt>
                <c:pt idx="6031">
                  <c:v>718</c:v>
                </c:pt>
                <c:pt idx="6032">
                  <c:v>718</c:v>
                </c:pt>
                <c:pt idx="6033">
                  <c:v>718</c:v>
                </c:pt>
                <c:pt idx="6034">
                  <c:v>718</c:v>
                </c:pt>
                <c:pt idx="6035">
                  <c:v>718</c:v>
                </c:pt>
                <c:pt idx="6036">
                  <c:v>718</c:v>
                </c:pt>
                <c:pt idx="6037">
                  <c:v>718</c:v>
                </c:pt>
                <c:pt idx="6038">
                  <c:v>718</c:v>
                </c:pt>
                <c:pt idx="6039">
                  <c:v>718</c:v>
                </c:pt>
                <c:pt idx="6040">
                  <c:v>718</c:v>
                </c:pt>
                <c:pt idx="6041">
                  <c:v>718</c:v>
                </c:pt>
                <c:pt idx="6042">
                  <c:v>718</c:v>
                </c:pt>
                <c:pt idx="6043">
                  <c:v>718</c:v>
                </c:pt>
                <c:pt idx="6044">
                  <c:v>718</c:v>
                </c:pt>
                <c:pt idx="6045">
                  <c:v>718</c:v>
                </c:pt>
                <c:pt idx="6046">
                  <c:v>718</c:v>
                </c:pt>
                <c:pt idx="6047">
                  <c:v>718</c:v>
                </c:pt>
                <c:pt idx="6048">
                  <c:v>718</c:v>
                </c:pt>
                <c:pt idx="6049">
                  <c:v>718</c:v>
                </c:pt>
                <c:pt idx="6050">
                  <c:v>718</c:v>
                </c:pt>
                <c:pt idx="6051">
                  <c:v>718</c:v>
                </c:pt>
                <c:pt idx="6052">
                  <c:v>718</c:v>
                </c:pt>
                <c:pt idx="6053">
                  <c:v>718</c:v>
                </c:pt>
                <c:pt idx="6054">
                  <c:v>718</c:v>
                </c:pt>
                <c:pt idx="6055">
                  <c:v>718</c:v>
                </c:pt>
                <c:pt idx="6056">
                  <c:v>718</c:v>
                </c:pt>
                <c:pt idx="6057">
                  <c:v>718</c:v>
                </c:pt>
                <c:pt idx="6058">
                  <c:v>719</c:v>
                </c:pt>
                <c:pt idx="6059">
                  <c:v>720</c:v>
                </c:pt>
                <c:pt idx="6060">
                  <c:v>721</c:v>
                </c:pt>
                <c:pt idx="6061">
                  <c:v>722</c:v>
                </c:pt>
                <c:pt idx="6062">
                  <c:v>723</c:v>
                </c:pt>
                <c:pt idx="6063">
                  <c:v>724</c:v>
                </c:pt>
                <c:pt idx="6064">
                  <c:v>724</c:v>
                </c:pt>
                <c:pt idx="6065">
                  <c:v>724</c:v>
                </c:pt>
                <c:pt idx="6066">
                  <c:v>724</c:v>
                </c:pt>
                <c:pt idx="6067">
                  <c:v>724</c:v>
                </c:pt>
                <c:pt idx="6068">
                  <c:v>724</c:v>
                </c:pt>
                <c:pt idx="6069">
                  <c:v>724</c:v>
                </c:pt>
                <c:pt idx="6070">
                  <c:v>724</c:v>
                </c:pt>
                <c:pt idx="6071">
                  <c:v>724</c:v>
                </c:pt>
                <c:pt idx="6072">
                  <c:v>724</c:v>
                </c:pt>
                <c:pt idx="6073">
                  <c:v>724</c:v>
                </c:pt>
                <c:pt idx="6074">
                  <c:v>724</c:v>
                </c:pt>
                <c:pt idx="6075">
                  <c:v>724</c:v>
                </c:pt>
                <c:pt idx="6076">
                  <c:v>724</c:v>
                </c:pt>
                <c:pt idx="6077">
                  <c:v>724</c:v>
                </c:pt>
                <c:pt idx="6078">
                  <c:v>724</c:v>
                </c:pt>
                <c:pt idx="6079">
                  <c:v>724</c:v>
                </c:pt>
                <c:pt idx="6080">
                  <c:v>724</c:v>
                </c:pt>
                <c:pt idx="6081">
                  <c:v>724</c:v>
                </c:pt>
                <c:pt idx="6082">
                  <c:v>725</c:v>
                </c:pt>
                <c:pt idx="6083">
                  <c:v>726</c:v>
                </c:pt>
                <c:pt idx="6084">
                  <c:v>727</c:v>
                </c:pt>
                <c:pt idx="6085">
                  <c:v>728</c:v>
                </c:pt>
                <c:pt idx="6086">
                  <c:v>729</c:v>
                </c:pt>
                <c:pt idx="6087">
                  <c:v>730</c:v>
                </c:pt>
                <c:pt idx="6088">
                  <c:v>731</c:v>
                </c:pt>
                <c:pt idx="6089">
                  <c:v>731</c:v>
                </c:pt>
                <c:pt idx="6090">
                  <c:v>731</c:v>
                </c:pt>
                <c:pt idx="6091">
                  <c:v>731</c:v>
                </c:pt>
                <c:pt idx="6092">
                  <c:v>731</c:v>
                </c:pt>
                <c:pt idx="6093">
                  <c:v>731</c:v>
                </c:pt>
                <c:pt idx="6094">
                  <c:v>731</c:v>
                </c:pt>
                <c:pt idx="6095">
                  <c:v>731</c:v>
                </c:pt>
                <c:pt idx="6096">
                  <c:v>731</c:v>
                </c:pt>
                <c:pt idx="6097">
                  <c:v>731</c:v>
                </c:pt>
                <c:pt idx="6098">
                  <c:v>731</c:v>
                </c:pt>
                <c:pt idx="6099">
                  <c:v>731</c:v>
                </c:pt>
                <c:pt idx="6100">
                  <c:v>731</c:v>
                </c:pt>
                <c:pt idx="6101">
                  <c:v>731</c:v>
                </c:pt>
                <c:pt idx="6102">
                  <c:v>731</c:v>
                </c:pt>
                <c:pt idx="6103">
                  <c:v>731</c:v>
                </c:pt>
                <c:pt idx="6104">
                  <c:v>731</c:v>
                </c:pt>
                <c:pt idx="6105">
                  <c:v>731</c:v>
                </c:pt>
                <c:pt idx="6106">
                  <c:v>731</c:v>
                </c:pt>
                <c:pt idx="6107">
                  <c:v>731</c:v>
                </c:pt>
                <c:pt idx="6108">
                  <c:v>731</c:v>
                </c:pt>
                <c:pt idx="6109">
                  <c:v>731</c:v>
                </c:pt>
                <c:pt idx="6110">
                  <c:v>731</c:v>
                </c:pt>
                <c:pt idx="6111">
                  <c:v>731</c:v>
                </c:pt>
                <c:pt idx="6112">
                  <c:v>731</c:v>
                </c:pt>
                <c:pt idx="6113">
                  <c:v>731</c:v>
                </c:pt>
                <c:pt idx="6114">
                  <c:v>731</c:v>
                </c:pt>
                <c:pt idx="6115">
                  <c:v>731</c:v>
                </c:pt>
                <c:pt idx="6116">
                  <c:v>731</c:v>
                </c:pt>
                <c:pt idx="6117">
                  <c:v>731</c:v>
                </c:pt>
                <c:pt idx="6118">
                  <c:v>731</c:v>
                </c:pt>
                <c:pt idx="6119">
                  <c:v>731</c:v>
                </c:pt>
                <c:pt idx="6120">
                  <c:v>731</c:v>
                </c:pt>
                <c:pt idx="6121">
                  <c:v>731</c:v>
                </c:pt>
                <c:pt idx="6122">
                  <c:v>731</c:v>
                </c:pt>
                <c:pt idx="6123">
                  <c:v>731</c:v>
                </c:pt>
                <c:pt idx="6124">
                  <c:v>731</c:v>
                </c:pt>
                <c:pt idx="6125">
                  <c:v>731</c:v>
                </c:pt>
                <c:pt idx="6126">
                  <c:v>731</c:v>
                </c:pt>
                <c:pt idx="6127">
                  <c:v>731</c:v>
                </c:pt>
                <c:pt idx="6128">
                  <c:v>731</c:v>
                </c:pt>
                <c:pt idx="6129">
                  <c:v>731</c:v>
                </c:pt>
                <c:pt idx="6130">
                  <c:v>731</c:v>
                </c:pt>
                <c:pt idx="6131">
                  <c:v>732</c:v>
                </c:pt>
                <c:pt idx="6132">
                  <c:v>733</c:v>
                </c:pt>
                <c:pt idx="6133">
                  <c:v>734</c:v>
                </c:pt>
                <c:pt idx="6134">
                  <c:v>735</c:v>
                </c:pt>
                <c:pt idx="6135">
                  <c:v>736</c:v>
                </c:pt>
                <c:pt idx="6136">
                  <c:v>736</c:v>
                </c:pt>
                <c:pt idx="6137">
                  <c:v>736</c:v>
                </c:pt>
                <c:pt idx="6138">
                  <c:v>736</c:v>
                </c:pt>
                <c:pt idx="6139">
                  <c:v>736</c:v>
                </c:pt>
                <c:pt idx="6140">
                  <c:v>736</c:v>
                </c:pt>
                <c:pt idx="6141">
                  <c:v>736</c:v>
                </c:pt>
                <c:pt idx="6142">
                  <c:v>736</c:v>
                </c:pt>
                <c:pt idx="6143">
                  <c:v>736</c:v>
                </c:pt>
                <c:pt idx="6144">
                  <c:v>736</c:v>
                </c:pt>
                <c:pt idx="6145">
                  <c:v>736</c:v>
                </c:pt>
                <c:pt idx="6146">
                  <c:v>736</c:v>
                </c:pt>
                <c:pt idx="6147">
                  <c:v>736</c:v>
                </c:pt>
                <c:pt idx="6148">
                  <c:v>736</c:v>
                </c:pt>
                <c:pt idx="6149">
                  <c:v>736</c:v>
                </c:pt>
                <c:pt idx="6150">
                  <c:v>736</c:v>
                </c:pt>
                <c:pt idx="6151">
                  <c:v>736</c:v>
                </c:pt>
                <c:pt idx="6152">
                  <c:v>736</c:v>
                </c:pt>
                <c:pt idx="6153">
                  <c:v>736</c:v>
                </c:pt>
                <c:pt idx="6154">
                  <c:v>737</c:v>
                </c:pt>
                <c:pt idx="6155">
                  <c:v>738</c:v>
                </c:pt>
                <c:pt idx="6156">
                  <c:v>739</c:v>
                </c:pt>
                <c:pt idx="6157">
                  <c:v>740</c:v>
                </c:pt>
                <c:pt idx="6158">
                  <c:v>741</c:v>
                </c:pt>
                <c:pt idx="6159">
                  <c:v>742</c:v>
                </c:pt>
                <c:pt idx="6160">
                  <c:v>742</c:v>
                </c:pt>
                <c:pt idx="6161">
                  <c:v>742</c:v>
                </c:pt>
                <c:pt idx="6162">
                  <c:v>742</c:v>
                </c:pt>
                <c:pt idx="6163">
                  <c:v>742</c:v>
                </c:pt>
                <c:pt idx="6164">
                  <c:v>742</c:v>
                </c:pt>
                <c:pt idx="6165">
                  <c:v>742</c:v>
                </c:pt>
                <c:pt idx="6166">
                  <c:v>742</c:v>
                </c:pt>
                <c:pt idx="6167">
                  <c:v>742</c:v>
                </c:pt>
                <c:pt idx="6168">
                  <c:v>742</c:v>
                </c:pt>
                <c:pt idx="6169">
                  <c:v>742</c:v>
                </c:pt>
                <c:pt idx="6170">
                  <c:v>742</c:v>
                </c:pt>
                <c:pt idx="6171">
                  <c:v>742</c:v>
                </c:pt>
                <c:pt idx="6172">
                  <c:v>742</c:v>
                </c:pt>
                <c:pt idx="6173">
                  <c:v>742</c:v>
                </c:pt>
                <c:pt idx="6174">
                  <c:v>742</c:v>
                </c:pt>
                <c:pt idx="6175">
                  <c:v>742</c:v>
                </c:pt>
                <c:pt idx="6176">
                  <c:v>742</c:v>
                </c:pt>
                <c:pt idx="6177">
                  <c:v>742</c:v>
                </c:pt>
                <c:pt idx="6178">
                  <c:v>742</c:v>
                </c:pt>
                <c:pt idx="6179">
                  <c:v>742</c:v>
                </c:pt>
                <c:pt idx="6180">
                  <c:v>742</c:v>
                </c:pt>
                <c:pt idx="6181">
                  <c:v>742</c:v>
                </c:pt>
                <c:pt idx="6182">
                  <c:v>742</c:v>
                </c:pt>
                <c:pt idx="6183">
                  <c:v>742</c:v>
                </c:pt>
                <c:pt idx="6184">
                  <c:v>742</c:v>
                </c:pt>
                <c:pt idx="6185">
                  <c:v>742</c:v>
                </c:pt>
                <c:pt idx="6186">
                  <c:v>742</c:v>
                </c:pt>
                <c:pt idx="6187">
                  <c:v>742</c:v>
                </c:pt>
                <c:pt idx="6188">
                  <c:v>742</c:v>
                </c:pt>
                <c:pt idx="6189">
                  <c:v>742</c:v>
                </c:pt>
                <c:pt idx="6190">
                  <c:v>742</c:v>
                </c:pt>
                <c:pt idx="6191">
                  <c:v>742</c:v>
                </c:pt>
                <c:pt idx="6192">
                  <c:v>742</c:v>
                </c:pt>
                <c:pt idx="6193">
                  <c:v>742</c:v>
                </c:pt>
                <c:pt idx="6194">
                  <c:v>742</c:v>
                </c:pt>
                <c:pt idx="6195">
                  <c:v>742</c:v>
                </c:pt>
                <c:pt idx="6196">
                  <c:v>742</c:v>
                </c:pt>
                <c:pt idx="6197">
                  <c:v>742</c:v>
                </c:pt>
                <c:pt idx="6198">
                  <c:v>742</c:v>
                </c:pt>
                <c:pt idx="6199">
                  <c:v>742</c:v>
                </c:pt>
                <c:pt idx="6200">
                  <c:v>742</c:v>
                </c:pt>
                <c:pt idx="6201">
                  <c:v>742</c:v>
                </c:pt>
                <c:pt idx="6202">
                  <c:v>742</c:v>
                </c:pt>
                <c:pt idx="6203">
                  <c:v>742</c:v>
                </c:pt>
                <c:pt idx="6204">
                  <c:v>742</c:v>
                </c:pt>
                <c:pt idx="6205">
                  <c:v>742</c:v>
                </c:pt>
                <c:pt idx="6206">
                  <c:v>742</c:v>
                </c:pt>
                <c:pt idx="6207">
                  <c:v>742</c:v>
                </c:pt>
                <c:pt idx="6208">
                  <c:v>742</c:v>
                </c:pt>
                <c:pt idx="6209">
                  <c:v>742</c:v>
                </c:pt>
                <c:pt idx="6210">
                  <c:v>742</c:v>
                </c:pt>
                <c:pt idx="6211">
                  <c:v>742</c:v>
                </c:pt>
                <c:pt idx="6212">
                  <c:v>742</c:v>
                </c:pt>
                <c:pt idx="6213">
                  <c:v>742</c:v>
                </c:pt>
                <c:pt idx="6214">
                  <c:v>742</c:v>
                </c:pt>
                <c:pt idx="6215">
                  <c:v>742</c:v>
                </c:pt>
                <c:pt idx="6216">
                  <c:v>742</c:v>
                </c:pt>
                <c:pt idx="6217">
                  <c:v>742</c:v>
                </c:pt>
                <c:pt idx="6218">
                  <c:v>742</c:v>
                </c:pt>
                <c:pt idx="6219">
                  <c:v>742</c:v>
                </c:pt>
                <c:pt idx="6220">
                  <c:v>742</c:v>
                </c:pt>
                <c:pt idx="6221">
                  <c:v>742</c:v>
                </c:pt>
                <c:pt idx="6222">
                  <c:v>742</c:v>
                </c:pt>
                <c:pt idx="6223">
                  <c:v>742</c:v>
                </c:pt>
                <c:pt idx="6224">
                  <c:v>742</c:v>
                </c:pt>
                <c:pt idx="6225">
                  <c:v>742</c:v>
                </c:pt>
                <c:pt idx="6226">
                  <c:v>742</c:v>
                </c:pt>
                <c:pt idx="6227">
                  <c:v>742</c:v>
                </c:pt>
                <c:pt idx="6228">
                  <c:v>742</c:v>
                </c:pt>
                <c:pt idx="6229">
                  <c:v>742</c:v>
                </c:pt>
                <c:pt idx="6230">
                  <c:v>742</c:v>
                </c:pt>
                <c:pt idx="6231">
                  <c:v>742</c:v>
                </c:pt>
                <c:pt idx="6232">
                  <c:v>742</c:v>
                </c:pt>
                <c:pt idx="6233">
                  <c:v>742</c:v>
                </c:pt>
                <c:pt idx="6234">
                  <c:v>742</c:v>
                </c:pt>
                <c:pt idx="6235">
                  <c:v>742</c:v>
                </c:pt>
                <c:pt idx="6236">
                  <c:v>742</c:v>
                </c:pt>
                <c:pt idx="6237">
                  <c:v>742</c:v>
                </c:pt>
                <c:pt idx="6238">
                  <c:v>742</c:v>
                </c:pt>
                <c:pt idx="6239">
                  <c:v>742</c:v>
                </c:pt>
                <c:pt idx="6240">
                  <c:v>742</c:v>
                </c:pt>
                <c:pt idx="6241">
                  <c:v>742</c:v>
                </c:pt>
                <c:pt idx="6242">
                  <c:v>742</c:v>
                </c:pt>
                <c:pt idx="6243">
                  <c:v>742</c:v>
                </c:pt>
                <c:pt idx="6244">
                  <c:v>742</c:v>
                </c:pt>
                <c:pt idx="6245">
                  <c:v>742</c:v>
                </c:pt>
                <c:pt idx="6246">
                  <c:v>742</c:v>
                </c:pt>
                <c:pt idx="6247">
                  <c:v>742</c:v>
                </c:pt>
                <c:pt idx="6248">
                  <c:v>742</c:v>
                </c:pt>
                <c:pt idx="6249">
                  <c:v>742</c:v>
                </c:pt>
                <c:pt idx="6250">
                  <c:v>742</c:v>
                </c:pt>
                <c:pt idx="6251">
                  <c:v>742</c:v>
                </c:pt>
                <c:pt idx="6252">
                  <c:v>742</c:v>
                </c:pt>
                <c:pt idx="6253">
                  <c:v>742</c:v>
                </c:pt>
                <c:pt idx="6254">
                  <c:v>742</c:v>
                </c:pt>
                <c:pt idx="6255">
                  <c:v>742</c:v>
                </c:pt>
                <c:pt idx="6256">
                  <c:v>742</c:v>
                </c:pt>
                <c:pt idx="6257">
                  <c:v>742</c:v>
                </c:pt>
                <c:pt idx="6258">
                  <c:v>742</c:v>
                </c:pt>
                <c:pt idx="6259">
                  <c:v>742</c:v>
                </c:pt>
                <c:pt idx="6260">
                  <c:v>742</c:v>
                </c:pt>
                <c:pt idx="6261">
                  <c:v>742</c:v>
                </c:pt>
                <c:pt idx="6262">
                  <c:v>742</c:v>
                </c:pt>
                <c:pt idx="6263">
                  <c:v>742</c:v>
                </c:pt>
                <c:pt idx="6264">
                  <c:v>742</c:v>
                </c:pt>
                <c:pt idx="6265">
                  <c:v>742</c:v>
                </c:pt>
                <c:pt idx="6266">
                  <c:v>742</c:v>
                </c:pt>
                <c:pt idx="6267">
                  <c:v>742</c:v>
                </c:pt>
                <c:pt idx="6268">
                  <c:v>742</c:v>
                </c:pt>
                <c:pt idx="6269">
                  <c:v>742</c:v>
                </c:pt>
                <c:pt idx="6270">
                  <c:v>742</c:v>
                </c:pt>
                <c:pt idx="6271">
                  <c:v>742</c:v>
                </c:pt>
                <c:pt idx="6272">
                  <c:v>742</c:v>
                </c:pt>
                <c:pt idx="6273">
                  <c:v>742</c:v>
                </c:pt>
                <c:pt idx="6274">
                  <c:v>742</c:v>
                </c:pt>
                <c:pt idx="6275">
                  <c:v>742</c:v>
                </c:pt>
                <c:pt idx="6276">
                  <c:v>742</c:v>
                </c:pt>
                <c:pt idx="6277">
                  <c:v>742</c:v>
                </c:pt>
                <c:pt idx="6278">
                  <c:v>742</c:v>
                </c:pt>
                <c:pt idx="6279">
                  <c:v>742</c:v>
                </c:pt>
                <c:pt idx="6280">
                  <c:v>742</c:v>
                </c:pt>
                <c:pt idx="6281">
                  <c:v>742</c:v>
                </c:pt>
                <c:pt idx="6282">
                  <c:v>742</c:v>
                </c:pt>
                <c:pt idx="6283">
                  <c:v>742</c:v>
                </c:pt>
                <c:pt idx="6284">
                  <c:v>742</c:v>
                </c:pt>
                <c:pt idx="6285">
                  <c:v>742</c:v>
                </c:pt>
                <c:pt idx="6286">
                  <c:v>742</c:v>
                </c:pt>
                <c:pt idx="6287">
                  <c:v>742</c:v>
                </c:pt>
                <c:pt idx="6288">
                  <c:v>742</c:v>
                </c:pt>
                <c:pt idx="6289">
                  <c:v>742</c:v>
                </c:pt>
                <c:pt idx="6290">
                  <c:v>742</c:v>
                </c:pt>
                <c:pt idx="6291">
                  <c:v>742</c:v>
                </c:pt>
                <c:pt idx="6292">
                  <c:v>742</c:v>
                </c:pt>
                <c:pt idx="6293">
                  <c:v>742</c:v>
                </c:pt>
                <c:pt idx="6294">
                  <c:v>742</c:v>
                </c:pt>
                <c:pt idx="6295">
                  <c:v>742</c:v>
                </c:pt>
                <c:pt idx="6296">
                  <c:v>742</c:v>
                </c:pt>
                <c:pt idx="6297">
                  <c:v>742</c:v>
                </c:pt>
                <c:pt idx="6298">
                  <c:v>742</c:v>
                </c:pt>
                <c:pt idx="6299">
                  <c:v>742</c:v>
                </c:pt>
                <c:pt idx="6300">
                  <c:v>742</c:v>
                </c:pt>
                <c:pt idx="6301">
                  <c:v>742</c:v>
                </c:pt>
                <c:pt idx="6302">
                  <c:v>742</c:v>
                </c:pt>
                <c:pt idx="6303">
                  <c:v>742</c:v>
                </c:pt>
                <c:pt idx="6304">
                  <c:v>742</c:v>
                </c:pt>
                <c:pt idx="6305">
                  <c:v>742</c:v>
                </c:pt>
                <c:pt idx="6306">
                  <c:v>742</c:v>
                </c:pt>
                <c:pt idx="6307">
                  <c:v>742</c:v>
                </c:pt>
                <c:pt idx="6308">
                  <c:v>742</c:v>
                </c:pt>
                <c:pt idx="6309">
                  <c:v>742</c:v>
                </c:pt>
                <c:pt idx="6310">
                  <c:v>742</c:v>
                </c:pt>
                <c:pt idx="6311">
                  <c:v>742</c:v>
                </c:pt>
                <c:pt idx="6312">
                  <c:v>742</c:v>
                </c:pt>
                <c:pt idx="6313">
                  <c:v>742</c:v>
                </c:pt>
                <c:pt idx="6314">
                  <c:v>742</c:v>
                </c:pt>
                <c:pt idx="6315">
                  <c:v>742</c:v>
                </c:pt>
                <c:pt idx="6316">
                  <c:v>742</c:v>
                </c:pt>
                <c:pt idx="6317">
                  <c:v>742</c:v>
                </c:pt>
                <c:pt idx="6318">
                  <c:v>742</c:v>
                </c:pt>
                <c:pt idx="6319">
                  <c:v>742</c:v>
                </c:pt>
                <c:pt idx="6320">
                  <c:v>742</c:v>
                </c:pt>
                <c:pt idx="6321">
                  <c:v>742</c:v>
                </c:pt>
                <c:pt idx="6322">
                  <c:v>742</c:v>
                </c:pt>
                <c:pt idx="6323">
                  <c:v>743</c:v>
                </c:pt>
                <c:pt idx="6324">
                  <c:v>744</c:v>
                </c:pt>
                <c:pt idx="6325">
                  <c:v>745</c:v>
                </c:pt>
                <c:pt idx="6326">
                  <c:v>746</c:v>
                </c:pt>
                <c:pt idx="6327">
                  <c:v>747</c:v>
                </c:pt>
                <c:pt idx="6328">
                  <c:v>748</c:v>
                </c:pt>
                <c:pt idx="6329">
                  <c:v>748</c:v>
                </c:pt>
                <c:pt idx="6330">
                  <c:v>748</c:v>
                </c:pt>
                <c:pt idx="6331">
                  <c:v>748</c:v>
                </c:pt>
                <c:pt idx="6332">
                  <c:v>748</c:v>
                </c:pt>
                <c:pt idx="6333">
                  <c:v>748</c:v>
                </c:pt>
                <c:pt idx="6334">
                  <c:v>748</c:v>
                </c:pt>
                <c:pt idx="6335">
                  <c:v>748</c:v>
                </c:pt>
                <c:pt idx="6336">
                  <c:v>748</c:v>
                </c:pt>
                <c:pt idx="6337">
                  <c:v>748</c:v>
                </c:pt>
                <c:pt idx="6338">
                  <c:v>748</c:v>
                </c:pt>
                <c:pt idx="6339">
                  <c:v>748</c:v>
                </c:pt>
                <c:pt idx="6340">
                  <c:v>748</c:v>
                </c:pt>
                <c:pt idx="6341">
                  <c:v>748</c:v>
                </c:pt>
                <c:pt idx="6342">
                  <c:v>748</c:v>
                </c:pt>
                <c:pt idx="6343">
                  <c:v>748</c:v>
                </c:pt>
                <c:pt idx="6344">
                  <c:v>748</c:v>
                </c:pt>
                <c:pt idx="6345">
                  <c:v>748</c:v>
                </c:pt>
                <c:pt idx="6346">
                  <c:v>749</c:v>
                </c:pt>
                <c:pt idx="6347">
                  <c:v>750</c:v>
                </c:pt>
                <c:pt idx="6348">
                  <c:v>751</c:v>
                </c:pt>
                <c:pt idx="6349">
                  <c:v>752</c:v>
                </c:pt>
                <c:pt idx="6350">
                  <c:v>753</c:v>
                </c:pt>
                <c:pt idx="6351">
                  <c:v>754</c:v>
                </c:pt>
                <c:pt idx="6352">
                  <c:v>755</c:v>
                </c:pt>
                <c:pt idx="6353">
                  <c:v>755</c:v>
                </c:pt>
                <c:pt idx="6354">
                  <c:v>755</c:v>
                </c:pt>
                <c:pt idx="6355">
                  <c:v>755</c:v>
                </c:pt>
                <c:pt idx="6356">
                  <c:v>755</c:v>
                </c:pt>
                <c:pt idx="6357">
                  <c:v>755</c:v>
                </c:pt>
                <c:pt idx="6358">
                  <c:v>755</c:v>
                </c:pt>
                <c:pt idx="6359">
                  <c:v>755</c:v>
                </c:pt>
                <c:pt idx="6360">
                  <c:v>755</c:v>
                </c:pt>
                <c:pt idx="6361">
                  <c:v>755</c:v>
                </c:pt>
                <c:pt idx="6362">
                  <c:v>755</c:v>
                </c:pt>
                <c:pt idx="6363">
                  <c:v>755</c:v>
                </c:pt>
                <c:pt idx="6364">
                  <c:v>755</c:v>
                </c:pt>
                <c:pt idx="6365">
                  <c:v>755</c:v>
                </c:pt>
                <c:pt idx="6366">
                  <c:v>755</c:v>
                </c:pt>
                <c:pt idx="6367">
                  <c:v>755</c:v>
                </c:pt>
                <c:pt idx="6368">
                  <c:v>755</c:v>
                </c:pt>
                <c:pt idx="6369">
                  <c:v>755</c:v>
                </c:pt>
                <c:pt idx="6370">
                  <c:v>755</c:v>
                </c:pt>
                <c:pt idx="6371">
                  <c:v>755</c:v>
                </c:pt>
                <c:pt idx="6372">
                  <c:v>756</c:v>
                </c:pt>
                <c:pt idx="6373">
                  <c:v>757</c:v>
                </c:pt>
                <c:pt idx="6374">
                  <c:v>758</c:v>
                </c:pt>
                <c:pt idx="6375">
                  <c:v>759</c:v>
                </c:pt>
                <c:pt idx="6376">
                  <c:v>759</c:v>
                </c:pt>
                <c:pt idx="6377">
                  <c:v>759</c:v>
                </c:pt>
                <c:pt idx="6378">
                  <c:v>759</c:v>
                </c:pt>
                <c:pt idx="6379">
                  <c:v>759</c:v>
                </c:pt>
                <c:pt idx="6380">
                  <c:v>759</c:v>
                </c:pt>
                <c:pt idx="6381">
                  <c:v>759</c:v>
                </c:pt>
                <c:pt idx="6382">
                  <c:v>759</c:v>
                </c:pt>
                <c:pt idx="6383">
                  <c:v>759</c:v>
                </c:pt>
                <c:pt idx="6384">
                  <c:v>759</c:v>
                </c:pt>
                <c:pt idx="6385">
                  <c:v>759</c:v>
                </c:pt>
                <c:pt idx="6386">
                  <c:v>759</c:v>
                </c:pt>
                <c:pt idx="6387">
                  <c:v>759</c:v>
                </c:pt>
                <c:pt idx="6388">
                  <c:v>759</c:v>
                </c:pt>
                <c:pt idx="6389">
                  <c:v>759</c:v>
                </c:pt>
                <c:pt idx="6390">
                  <c:v>759</c:v>
                </c:pt>
                <c:pt idx="6391">
                  <c:v>759</c:v>
                </c:pt>
                <c:pt idx="6392">
                  <c:v>759</c:v>
                </c:pt>
                <c:pt idx="6393">
                  <c:v>759</c:v>
                </c:pt>
                <c:pt idx="6394">
                  <c:v>759</c:v>
                </c:pt>
                <c:pt idx="6395">
                  <c:v>759</c:v>
                </c:pt>
                <c:pt idx="6396">
                  <c:v>759</c:v>
                </c:pt>
                <c:pt idx="6397">
                  <c:v>759</c:v>
                </c:pt>
                <c:pt idx="6398">
                  <c:v>759</c:v>
                </c:pt>
                <c:pt idx="6399">
                  <c:v>759</c:v>
                </c:pt>
                <c:pt idx="6400">
                  <c:v>759</c:v>
                </c:pt>
                <c:pt idx="6401">
                  <c:v>759</c:v>
                </c:pt>
                <c:pt idx="6402">
                  <c:v>759</c:v>
                </c:pt>
                <c:pt idx="6403">
                  <c:v>759</c:v>
                </c:pt>
                <c:pt idx="6404">
                  <c:v>759</c:v>
                </c:pt>
                <c:pt idx="6405">
                  <c:v>759</c:v>
                </c:pt>
                <c:pt idx="6406">
                  <c:v>759</c:v>
                </c:pt>
                <c:pt idx="6407">
                  <c:v>759</c:v>
                </c:pt>
                <c:pt idx="6408">
                  <c:v>759</c:v>
                </c:pt>
                <c:pt idx="6409">
                  <c:v>759</c:v>
                </c:pt>
                <c:pt idx="6410">
                  <c:v>759</c:v>
                </c:pt>
                <c:pt idx="6411">
                  <c:v>759</c:v>
                </c:pt>
                <c:pt idx="6412">
                  <c:v>759</c:v>
                </c:pt>
                <c:pt idx="6413">
                  <c:v>759</c:v>
                </c:pt>
                <c:pt idx="6414">
                  <c:v>759</c:v>
                </c:pt>
                <c:pt idx="6415">
                  <c:v>759</c:v>
                </c:pt>
                <c:pt idx="6416">
                  <c:v>759</c:v>
                </c:pt>
                <c:pt idx="6417">
                  <c:v>759</c:v>
                </c:pt>
                <c:pt idx="6418">
                  <c:v>759</c:v>
                </c:pt>
                <c:pt idx="6419">
                  <c:v>759</c:v>
                </c:pt>
                <c:pt idx="6420">
                  <c:v>759</c:v>
                </c:pt>
                <c:pt idx="6421">
                  <c:v>759</c:v>
                </c:pt>
                <c:pt idx="6422">
                  <c:v>759</c:v>
                </c:pt>
                <c:pt idx="6423">
                  <c:v>759</c:v>
                </c:pt>
                <c:pt idx="6424">
                  <c:v>759</c:v>
                </c:pt>
                <c:pt idx="6425">
                  <c:v>759</c:v>
                </c:pt>
                <c:pt idx="6426">
                  <c:v>759</c:v>
                </c:pt>
                <c:pt idx="6427">
                  <c:v>759</c:v>
                </c:pt>
                <c:pt idx="6428">
                  <c:v>759</c:v>
                </c:pt>
                <c:pt idx="6429">
                  <c:v>759</c:v>
                </c:pt>
                <c:pt idx="6430">
                  <c:v>759</c:v>
                </c:pt>
                <c:pt idx="6431">
                  <c:v>759</c:v>
                </c:pt>
                <c:pt idx="6432">
                  <c:v>759</c:v>
                </c:pt>
                <c:pt idx="6433">
                  <c:v>759</c:v>
                </c:pt>
                <c:pt idx="6434">
                  <c:v>759</c:v>
                </c:pt>
                <c:pt idx="6435">
                  <c:v>759</c:v>
                </c:pt>
                <c:pt idx="6436">
                  <c:v>759</c:v>
                </c:pt>
                <c:pt idx="6437">
                  <c:v>759</c:v>
                </c:pt>
                <c:pt idx="6438">
                  <c:v>759</c:v>
                </c:pt>
                <c:pt idx="6439">
                  <c:v>759</c:v>
                </c:pt>
                <c:pt idx="6440">
                  <c:v>759</c:v>
                </c:pt>
                <c:pt idx="6441">
                  <c:v>759</c:v>
                </c:pt>
                <c:pt idx="6442">
                  <c:v>759</c:v>
                </c:pt>
                <c:pt idx="6443">
                  <c:v>759</c:v>
                </c:pt>
                <c:pt idx="6444">
                  <c:v>759</c:v>
                </c:pt>
                <c:pt idx="6445">
                  <c:v>759</c:v>
                </c:pt>
                <c:pt idx="6446">
                  <c:v>759</c:v>
                </c:pt>
                <c:pt idx="6447">
                  <c:v>759</c:v>
                </c:pt>
                <c:pt idx="6448">
                  <c:v>759</c:v>
                </c:pt>
                <c:pt idx="6449">
                  <c:v>759</c:v>
                </c:pt>
                <c:pt idx="6450">
                  <c:v>759</c:v>
                </c:pt>
                <c:pt idx="6451">
                  <c:v>759</c:v>
                </c:pt>
                <c:pt idx="6452">
                  <c:v>759</c:v>
                </c:pt>
                <c:pt idx="6453">
                  <c:v>759</c:v>
                </c:pt>
                <c:pt idx="6454">
                  <c:v>759</c:v>
                </c:pt>
                <c:pt idx="6455">
                  <c:v>759</c:v>
                </c:pt>
                <c:pt idx="6456">
                  <c:v>759</c:v>
                </c:pt>
                <c:pt idx="6457">
                  <c:v>759</c:v>
                </c:pt>
                <c:pt idx="6458">
                  <c:v>759</c:v>
                </c:pt>
                <c:pt idx="6459">
                  <c:v>759</c:v>
                </c:pt>
                <c:pt idx="6460">
                  <c:v>759</c:v>
                </c:pt>
                <c:pt idx="6461">
                  <c:v>759</c:v>
                </c:pt>
                <c:pt idx="6462">
                  <c:v>759</c:v>
                </c:pt>
                <c:pt idx="6463">
                  <c:v>759</c:v>
                </c:pt>
                <c:pt idx="6464">
                  <c:v>759</c:v>
                </c:pt>
                <c:pt idx="6465">
                  <c:v>759</c:v>
                </c:pt>
                <c:pt idx="6466">
                  <c:v>759</c:v>
                </c:pt>
                <c:pt idx="6467">
                  <c:v>759</c:v>
                </c:pt>
                <c:pt idx="6468">
                  <c:v>759</c:v>
                </c:pt>
                <c:pt idx="6469">
                  <c:v>759</c:v>
                </c:pt>
                <c:pt idx="6470">
                  <c:v>759</c:v>
                </c:pt>
                <c:pt idx="6471">
                  <c:v>759</c:v>
                </c:pt>
                <c:pt idx="6472">
                  <c:v>759</c:v>
                </c:pt>
                <c:pt idx="6473">
                  <c:v>759</c:v>
                </c:pt>
                <c:pt idx="6474">
                  <c:v>759</c:v>
                </c:pt>
                <c:pt idx="6475">
                  <c:v>759</c:v>
                </c:pt>
                <c:pt idx="6476">
                  <c:v>759</c:v>
                </c:pt>
                <c:pt idx="6477">
                  <c:v>759</c:v>
                </c:pt>
                <c:pt idx="6478">
                  <c:v>759</c:v>
                </c:pt>
                <c:pt idx="6479">
                  <c:v>759</c:v>
                </c:pt>
                <c:pt idx="6480">
                  <c:v>759</c:v>
                </c:pt>
                <c:pt idx="6481">
                  <c:v>759</c:v>
                </c:pt>
                <c:pt idx="6482">
                  <c:v>759</c:v>
                </c:pt>
                <c:pt idx="6483">
                  <c:v>759</c:v>
                </c:pt>
                <c:pt idx="6484">
                  <c:v>759</c:v>
                </c:pt>
                <c:pt idx="6485">
                  <c:v>759</c:v>
                </c:pt>
                <c:pt idx="6486">
                  <c:v>759</c:v>
                </c:pt>
                <c:pt idx="6487">
                  <c:v>759</c:v>
                </c:pt>
                <c:pt idx="6488">
                  <c:v>759</c:v>
                </c:pt>
                <c:pt idx="6489">
                  <c:v>759</c:v>
                </c:pt>
                <c:pt idx="6490">
                  <c:v>759</c:v>
                </c:pt>
                <c:pt idx="6491">
                  <c:v>759</c:v>
                </c:pt>
                <c:pt idx="6492">
                  <c:v>759</c:v>
                </c:pt>
                <c:pt idx="6493">
                  <c:v>759</c:v>
                </c:pt>
                <c:pt idx="6494">
                  <c:v>759</c:v>
                </c:pt>
                <c:pt idx="6495">
                  <c:v>759</c:v>
                </c:pt>
                <c:pt idx="6496">
                  <c:v>759</c:v>
                </c:pt>
                <c:pt idx="6497">
                  <c:v>759</c:v>
                </c:pt>
                <c:pt idx="6498">
                  <c:v>759</c:v>
                </c:pt>
                <c:pt idx="6499">
                  <c:v>759</c:v>
                </c:pt>
                <c:pt idx="6500">
                  <c:v>759</c:v>
                </c:pt>
                <c:pt idx="6501">
                  <c:v>759</c:v>
                </c:pt>
                <c:pt idx="6502">
                  <c:v>759</c:v>
                </c:pt>
                <c:pt idx="6503">
                  <c:v>759</c:v>
                </c:pt>
                <c:pt idx="6504">
                  <c:v>759</c:v>
                </c:pt>
                <c:pt idx="6505">
                  <c:v>759</c:v>
                </c:pt>
                <c:pt idx="6506">
                  <c:v>759</c:v>
                </c:pt>
                <c:pt idx="6507">
                  <c:v>759</c:v>
                </c:pt>
                <c:pt idx="6508">
                  <c:v>759</c:v>
                </c:pt>
                <c:pt idx="6509">
                  <c:v>759</c:v>
                </c:pt>
                <c:pt idx="6510">
                  <c:v>759</c:v>
                </c:pt>
                <c:pt idx="6511">
                  <c:v>759</c:v>
                </c:pt>
                <c:pt idx="6512">
                  <c:v>759</c:v>
                </c:pt>
                <c:pt idx="6513">
                  <c:v>759</c:v>
                </c:pt>
                <c:pt idx="6514">
                  <c:v>759</c:v>
                </c:pt>
                <c:pt idx="6515">
                  <c:v>759</c:v>
                </c:pt>
                <c:pt idx="6516">
                  <c:v>759</c:v>
                </c:pt>
                <c:pt idx="6517">
                  <c:v>759</c:v>
                </c:pt>
                <c:pt idx="6518">
                  <c:v>759</c:v>
                </c:pt>
                <c:pt idx="6519">
                  <c:v>759</c:v>
                </c:pt>
                <c:pt idx="6520">
                  <c:v>759</c:v>
                </c:pt>
                <c:pt idx="6521">
                  <c:v>759</c:v>
                </c:pt>
                <c:pt idx="6522">
                  <c:v>759</c:v>
                </c:pt>
                <c:pt idx="6523">
                  <c:v>759</c:v>
                </c:pt>
                <c:pt idx="6524">
                  <c:v>759</c:v>
                </c:pt>
                <c:pt idx="6525">
                  <c:v>759</c:v>
                </c:pt>
                <c:pt idx="6526">
                  <c:v>759</c:v>
                </c:pt>
                <c:pt idx="6527">
                  <c:v>759</c:v>
                </c:pt>
                <c:pt idx="6528">
                  <c:v>759</c:v>
                </c:pt>
                <c:pt idx="6529">
                  <c:v>759</c:v>
                </c:pt>
                <c:pt idx="6530">
                  <c:v>759</c:v>
                </c:pt>
                <c:pt idx="6531">
                  <c:v>759</c:v>
                </c:pt>
                <c:pt idx="6532">
                  <c:v>759</c:v>
                </c:pt>
                <c:pt idx="6533">
                  <c:v>759</c:v>
                </c:pt>
                <c:pt idx="6534">
                  <c:v>759</c:v>
                </c:pt>
                <c:pt idx="6535">
                  <c:v>759</c:v>
                </c:pt>
                <c:pt idx="6536">
                  <c:v>759</c:v>
                </c:pt>
                <c:pt idx="6537">
                  <c:v>759</c:v>
                </c:pt>
                <c:pt idx="6538">
                  <c:v>759</c:v>
                </c:pt>
                <c:pt idx="6539">
                  <c:v>759</c:v>
                </c:pt>
                <c:pt idx="6540">
                  <c:v>759</c:v>
                </c:pt>
                <c:pt idx="6541">
                  <c:v>759</c:v>
                </c:pt>
                <c:pt idx="6542">
                  <c:v>759</c:v>
                </c:pt>
                <c:pt idx="6543">
                  <c:v>759</c:v>
                </c:pt>
                <c:pt idx="6544">
                  <c:v>759</c:v>
                </c:pt>
                <c:pt idx="6545">
                  <c:v>759</c:v>
                </c:pt>
                <c:pt idx="6546">
                  <c:v>759</c:v>
                </c:pt>
                <c:pt idx="6547">
                  <c:v>759</c:v>
                </c:pt>
                <c:pt idx="6548">
                  <c:v>759</c:v>
                </c:pt>
                <c:pt idx="6549">
                  <c:v>759</c:v>
                </c:pt>
                <c:pt idx="6550">
                  <c:v>759</c:v>
                </c:pt>
                <c:pt idx="6551" formatCode="General">
                  <c:v>759</c:v>
                </c:pt>
                <c:pt idx="6552" formatCode="General">
                  <c:v>759</c:v>
                </c:pt>
                <c:pt idx="6553" formatCode="General">
                  <c:v>759</c:v>
                </c:pt>
                <c:pt idx="6554" formatCode="General">
                  <c:v>759</c:v>
                </c:pt>
                <c:pt idx="6555" formatCode="General">
                  <c:v>759</c:v>
                </c:pt>
                <c:pt idx="6556" formatCode="General">
                  <c:v>759</c:v>
                </c:pt>
                <c:pt idx="6557" formatCode="General">
                  <c:v>759</c:v>
                </c:pt>
                <c:pt idx="6558" formatCode="General">
                  <c:v>759</c:v>
                </c:pt>
                <c:pt idx="6559" formatCode="General">
                  <c:v>759</c:v>
                </c:pt>
                <c:pt idx="6560" formatCode="General">
                  <c:v>759</c:v>
                </c:pt>
                <c:pt idx="6561" formatCode="General">
                  <c:v>759</c:v>
                </c:pt>
                <c:pt idx="6562" formatCode="General">
                  <c:v>759</c:v>
                </c:pt>
                <c:pt idx="6563" formatCode="General">
                  <c:v>759</c:v>
                </c:pt>
                <c:pt idx="6564" formatCode="General">
                  <c:v>759</c:v>
                </c:pt>
                <c:pt idx="6565" formatCode="General">
                  <c:v>759</c:v>
                </c:pt>
                <c:pt idx="6566" formatCode="General">
                  <c:v>759</c:v>
                </c:pt>
                <c:pt idx="6567" formatCode="General">
                  <c:v>759</c:v>
                </c:pt>
                <c:pt idx="6568" formatCode="General">
                  <c:v>759</c:v>
                </c:pt>
                <c:pt idx="6569" formatCode="General">
                  <c:v>759</c:v>
                </c:pt>
                <c:pt idx="6570" formatCode="General">
                  <c:v>759</c:v>
                </c:pt>
                <c:pt idx="6571" formatCode="General">
                  <c:v>759</c:v>
                </c:pt>
                <c:pt idx="6572" formatCode="General">
                  <c:v>759</c:v>
                </c:pt>
                <c:pt idx="6573" formatCode="General">
                  <c:v>759</c:v>
                </c:pt>
                <c:pt idx="6574" formatCode="General">
                  <c:v>759</c:v>
                </c:pt>
                <c:pt idx="6575" formatCode="General">
                  <c:v>759</c:v>
                </c:pt>
                <c:pt idx="6576" formatCode="General">
                  <c:v>759</c:v>
                </c:pt>
                <c:pt idx="6577" formatCode="General">
                  <c:v>759</c:v>
                </c:pt>
                <c:pt idx="6578" formatCode="General">
                  <c:v>759</c:v>
                </c:pt>
                <c:pt idx="6579" formatCode="General">
                  <c:v>759</c:v>
                </c:pt>
                <c:pt idx="6580" formatCode="General">
                  <c:v>759</c:v>
                </c:pt>
                <c:pt idx="6581" formatCode="General">
                  <c:v>759</c:v>
                </c:pt>
                <c:pt idx="6582" formatCode="General">
                  <c:v>759</c:v>
                </c:pt>
                <c:pt idx="6583" formatCode="General">
                  <c:v>759</c:v>
                </c:pt>
                <c:pt idx="6584" formatCode="General">
                  <c:v>759</c:v>
                </c:pt>
                <c:pt idx="6585" formatCode="General">
                  <c:v>759</c:v>
                </c:pt>
                <c:pt idx="6586" formatCode="General">
                  <c:v>759</c:v>
                </c:pt>
                <c:pt idx="6587" formatCode="General">
                  <c:v>759</c:v>
                </c:pt>
                <c:pt idx="6588" formatCode="General">
                  <c:v>759</c:v>
                </c:pt>
                <c:pt idx="6589" formatCode="General">
                  <c:v>759</c:v>
                </c:pt>
                <c:pt idx="6590" formatCode="General">
                  <c:v>759</c:v>
                </c:pt>
                <c:pt idx="6591" formatCode="General">
                  <c:v>759</c:v>
                </c:pt>
                <c:pt idx="6592" formatCode="General">
                  <c:v>759</c:v>
                </c:pt>
                <c:pt idx="6593" formatCode="General">
                  <c:v>759</c:v>
                </c:pt>
                <c:pt idx="6594" formatCode="General">
                  <c:v>759</c:v>
                </c:pt>
                <c:pt idx="6595" formatCode="General">
                  <c:v>759</c:v>
                </c:pt>
                <c:pt idx="6596" formatCode="General">
                  <c:v>759</c:v>
                </c:pt>
                <c:pt idx="6597" formatCode="General">
                  <c:v>759</c:v>
                </c:pt>
                <c:pt idx="6598" formatCode="General">
                  <c:v>759</c:v>
                </c:pt>
                <c:pt idx="6599" formatCode="General">
                  <c:v>759</c:v>
                </c:pt>
                <c:pt idx="6600" formatCode="General">
                  <c:v>759</c:v>
                </c:pt>
                <c:pt idx="6601" formatCode="General">
                  <c:v>759</c:v>
                </c:pt>
                <c:pt idx="6602" formatCode="General">
                  <c:v>759</c:v>
                </c:pt>
                <c:pt idx="6603" formatCode="General">
                  <c:v>759</c:v>
                </c:pt>
                <c:pt idx="6604" formatCode="General">
                  <c:v>759</c:v>
                </c:pt>
                <c:pt idx="6605" formatCode="General">
                  <c:v>759</c:v>
                </c:pt>
                <c:pt idx="6606" formatCode="General">
                  <c:v>759</c:v>
                </c:pt>
                <c:pt idx="6607" formatCode="General">
                  <c:v>759</c:v>
                </c:pt>
                <c:pt idx="6608" formatCode="General">
                  <c:v>759</c:v>
                </c:pt>
                <c:pt idx="6609" formatCode="General">
                  <c:v>759</c:v>
                </c:pt>
                <c:pt idx="6610" formatCode="General">
                  <c:v>759</c:v>
                </c:pt>
                <c:pt idx="6611" formatCode="General">
                  <c:v>759</c:v>
                </c:pt>
                <c:pt idx="6612" formatCode="General">
                  <c:v>759</c:v>
                </c:pt>
                <c:pt idx="6613" formatCode="General">
                  <c:v>759</c:v>
                </c:pt>
                <c:pt idx="6614" formatCode="General">
                  <c:v>759</c:v>
                </c:pt>
                <c:pt idx="6615" formatCode="General">
                  <c:v>759</c:v>
                </c:pt>
                <c:pt idx="6616" formatCode="General">
                  <c:v>759</c:v>
                </c:pt>
                <c:pt idx="6617" formatCode="General">
                  <c:v>759</c:v>
                </c:pt>
                <c:pt idx="6618" formatCode="General">
                  <c:v>759</c:v>
                </c:pt>
                <c:pt idx="6619" formatCode="General">
                  <c:v>759</c:v>
                </c:pt>
                <c:pt idx="6620" formatCode="General">
                  <c:v>759</c:v>
                </c:pt>
                <c:pt idx="6621" formatCode="General">
                  <c:v>759</c:v>
                </c:pt>
                <c:pt idx="6622" formatCode="General">
                  <c:v>759</c:v>
                </c:pt>
                <c:pt idx="6623" formatCode="General">
                  <c:v>759</c:v>
                </c:pt>
                <c:pt idx="6624" formatCode="General">
                  <c:v>759</c:v>
                </c:pt>
                <c:pt idx="6625" formatCode="General">
                  <c:v>759</c:v>
                </c:pt>
                <c:pt idx="6626" formatCode="General">
                  <c:v>759</c:v>
                </c:pt>
                <c:pt idx="6627" formatCode="General">
                  <c:v>759</c:v>
                </c:pt>
                <c:pt idx="6628" formatCode="General">
                  <c:v>759</c:v>
                </c:pt>
                <c:pt idx="6629" formatCode="General">
                  <c:v>759</c:v>
                </c:pt>
                <c:pt idx="6630" formatCode="General">
                  <c:v>759</c:v>
                </c:pt>
                <c:pt idx="6631" formatCode="General">
                  <c:v>759</c:v>
                </c:pt>
                <c:pt idx="6632" formatCode="General">
                  <c:v>759</c:v>
                </c:pt>
                <c:pt idx="6633" formatCode="General">
                  <c:v>759</c:v>
                </c:pt>
                <c:pt idx="6634" formatCode="General">
                  <c:v>759</c:v>
                </c:pt>
                <c:pt idx="6635" formatCode="General">
                  <c:v>759.5</c:v>
                </c:pt>
                <c:pt idx="6636" formatCode="General">
                  <c:v>760.5</c:v>
                </c:pt>
                <c:pt idx="6637" formatCode="General">
                  <c:v>761.5</c:v>
                </c:pt>
                <c:pt idx="6638" formatCode="General">
                  <c:v>762.5</c:v>
                </c:pt>
                <c:pt idx="6639" formatCode="General">
                  <c:v>763.5</c:v>
                </c:pt>
                <c:pt idx="6640" formatCode="General">
                  <c:v>764.5</c:v>
                </c:pt>
                <c:pt idx="6641" formatCode="General">
                  <c:v>765</c:v>
                </c:pt>
                <c:pt idx="6642" formatCode="General">
                  <c:v>765</c:v>
                </c:pt>
                <c:pt idx="6643" formatCode="General">
                  <c:v>765</c:v>
                </c:pt>
                <c:pt idx="6644" formatCode="General">
                  <c:v>765</c:v>
                </c:pt>
                <c:pt idx="6645" formatCode="General">
                  <c:v>765</c:v>
                </c:pt>
                <c:pt idx="6646" formatCode="General">
                  <c:v>765</c:v>
                </c:pt>
                <c:pt idx="6647" formatCode="General">
                  <c:v>765</c:v>
                </c:pt>
                <c:pt idx="6648" formatCode="General">
                  <c:v>765</c:v>
                </c:pt>
                <c:pt idx="6649" formatCode="General">
                  <c:v>765</c:v>
                </c:pt>
                <c:pt idx="6650" formatCode="General">
                  <c:v>765</c:v>
                </c:pt>
                <c:pt idx="6651" formatCode="General">
                  <c:v>765</c:v>
                </c:pt>
                <c:pt idx="6652" formatCode="General">
                  <c:v>765</c:v>
                </c:pt>
                <c:pt idx="6653" formatCode="General">
                  <c:v>765</c:v>
                </c:pt>
                <c:pt idx="6654" formatCode="General">
                  <c:v>765</c:v>
                </c:pt>
                <c:pt idx="6655" formatCode="General">
                  <c:v>765</c:v>
                </c:pt>
                <c:pt idx="6656" formatCode="General">
                  <c:v>765</c:v>
                </c:pt>
                <c:pt idx="6657" formatCode="General">
                  <c:v>765.25</c:v>
                </c:pt>
                <c:pt idx="6658" formatCode="General">
                  <c:v>766.25</c:v>
                </c:pt>
                <c:pt idx="6659" formatCode="General">
                  <c:v>767.25</c:v>
                </c:pt>
                <c:pt idx="6660" formatCode="General">
                  <c:v>768.25</c:v>
                </c:pt>
                <c:pt idx="6661" formatCode="General">
                  <c:v>769.25</c:v>
                </c:pt>
                <c:pt idx="6662" formatCode="General">
                  <c:v>770.25</c:v>
                </c:pt>
                <c:pt idx="6663" formatCode="General">
                  <c:v>771.25</c:v>
                </c:pt>
                <c:pt idx="6664" formatCode="General">
                  <c:v>772.25</c:v>
                </c:pt>
                <c:pt idx="6665" formatCode="General">
                  <c:v>773</c:v>
                </c:pt>
                <c:pt idx="6666" formatCode="General">
                  <c:v>773</c:v>
                </c:pt>
                <c:pt idx="6667" formatCode="General">
                  <c:v>773</c:v>
                </c:pt>
                <c:pt idx="6668" formatCode="General">
                  <c:v>773</c:v>
                </c:pt>
                <c:pt idx="6669" formatCode="General">
                  <c:v>773</c:v>
                </c:pt>
                <c:pt idx="6670" formatCode="General">
                  <c:v>773</c:v>
                </c:pt>
                <c:pt idx="6671" formatCode="General">
                  <c:v>773</c:v>
                </c:pt>
                <c:pt idx="6672" formatCode="General">
                  <c:v>773</c:v>
                </c:pt>
                <c:pt idx="6673" formatCode="General">
                  <c:v>773</c:v>
                </c:pt>
                <c:pt idx="6674" formatCode="General">
                  <c:v>773</c:v>
                </c:pt>
                <c:pt idx="6675" formatCode="General">
                  <c:v>773</c:v>
                </c:pt>
                <c:pt idx="6676" formatCode="General">
                  <c:v>773</c:v>
                </c:pt>
                <c:pt idx="6677" formatCode="General">
                  <c:v>773</c:v>
                </c:pt>
                <c:pt idx="6678" formatCode="General">
                  <c:v>773</c:v>
                </c:pt>
                <c:pt idx="6679" formatCode="General">
                  <c:v>773</c:v>
                </c:pt>
                <c:pt idx="6680" formatCode="General">
                  <c:v>773</c:v>
                </c:pt>
                <c:pt idx="6681" formatCode="General">
                  <c:v>773</c:v>
                </c:pt>
                <c:pt idx="6682" formatCode="General">
                  <c:v>773</c:v>
                </c:pt>
                <c:pt idx="6683" formatCode="General">
                  <c:v>773</c:v>
                </c:pt>
                <c:pt idx="6684" formatCode="General">
                  <c:v>773</c:v>
                </c:pt>
                <c:pt idx="6685" formatCode="General">
                  <c:v>773</c:v>
                </c:pt>
                <c:pt idx="6686" formatCode="General">
                  <c:v>773</c:v>
                </c:pt>
                <c:pt idx="6687" formatCode="General">
                  <c:v>773</c:v>
                </c:pt>
                <c:pt idx="6688" formatCode="General">
                  <c:v>773</c:v>
                </c:pt>
                <c:pt idx="6689" formatCode="General">
                  <c:v>773</c:v>
                </c:pt>
                <c:pt idx="6690" formatCode="General">
                  <c:v>773</c:v>
                </c:pt>
                <c:pt idx="6691" formatCode="General">
                  <c:v>773</c:v>
                </c:pt>
                <c:pt idx="6692" formatCode="General">
                  <c:v>773</c:v>
                </c:pt>
                <c:pt idx="6693" formatCode="General">
                  <c:v>773</c:v>
                </c:pt>
                <c:pt idx="6694" formatCode="General">
                  <c:v>773</c:v>
                </c:pt>
                <c:pt idx="6695" formatCode="General">
                  <c:v>773</c:v>
                </c:pt>
                <c:pt idx="6696" formatCode="General">
                  <c:v>773</c:v>
                </c:pt>
                <c:pt idx="6697" formatCode="General">
                  <c:v>773</c:v>
                </c:pt>
                <c:pt idx="6698" formatCode="General">
                  <c:v>773</c:v>
                </c:pt>
                <c:pt idx="6699" formatCode="General">
                  <c:v>773</c:v>
                </c:pt>
                <c:pt idx="6700" formatCode="General">
                  <c:v>773</c:v>
                </c:pt>
                <c:pt idx="6701" formatCode="General">
                  <c:v>773</c:v>
                </c:pt>
                <c:pt idx="6702" formatCode="General">
                  <c:v>773</c:v>
                </c:pt>
                <c:pt idx="6703" formatCode="General">
                  <c:v>773</c:v>
                </c:pt>
                <c:pt idx="6704" formatCode="General">
                  <c:v>773</c:v>
                </c:pt>
                <c:pt idx="6705" formatCode="General">
                  <c:v>773</c:v>
                </c:pt>
                <c:pt idx="6706" formatCode="General">
                  <c:v>773</c:v>
                </c:pt>
                <c:pt idx="6707" formatCode="General">
                  <c:v>773</c:v>
                </c:pt>
                <c:pt idx="6708" formatCode="General">
                  <c:v>773</c:v>
                </c:pt>
                <c:pt idx="6709" formatCode="General">
                  <c:v>773</c:v>
                </c:pt>
                <c:pt idx="6710" formatCode="General">
                  <c:v>773</c:v>
                </c:pt>
                <c:pt idx="6711" formatCode="General">
                  <c:v>773</c:v>
                </c:pt>
                <c:pt idx="6712" formatCode="General">
                  <c:v>773</c:v>
                </c:pt>
                <c:pt idx="6713" formatCode="General">
                  <c:v>773</c:v>
                </c:pt>
                <c:pt idx="6714" formatCode="General">
                  <c:v>773</c:v>
                </c:pt>
                <c:pt idx="6715" formatCode="General">
                  <c:v>773</c:v>
                </c:pt>
                <c:pt idx="6716" formatCode="General">
                  <c:v>773</c:v>
                </c:pt>
                <c:pt idx="6717" formatCode="General">
                  <c:v>773</c:v>
                </c:pt>
                <c:pt idx="6718" formatCode="General">
                  <c:v>773</c:v>
                </c:pt>
                <c:pt idx="6719" formatCode="General">
                  <c:v>773</c:v>
                </c:pt>
                <c:pt idx="6720" formatCode="General">
                  <c:v>773</c:v>
                </c:pt>
                <c:pt idx="6721" formatCode="General">
                  <c:v>773</c:v>
                </c:pt>
                <c:pt idx="6722" formatCode="General">
                  <c:v>773</c:v>
                </c:pt>
                <c:pt idx="6723" formatCode="General">
                  <c:v>773</c:v>
                </c:pt>
                <c:pt idx="6724" formatCode="General">
                  <c:v>773</c:v>
                </c:pt>
                <c:pt idx="6725" formatCode="General">
                  <c:v>773</c:v>
                </c:pt>
                <c:pt idx="6726" formatCode="General">
                  <c:v>773</c:v>
                </c:pt>
                <c:pt idx="6727" formatCode="General">
                  <c:v>773</c:v>
                </c:pt>
                <c:pt idx="6728" formatCode="General">
                  <c:v>773</c:v>
                </c:pt>
                <c:pt idx="6729" formatCode="General">
                  <c:v>773</c:v>
                </c:pt>
                <c:pt idx="6730" formatCode="General">
                  <c:v>773</c:v>
                </c:pt>
                <c:pt idx="6731" formatCode="General">
                  <c:v>773</c:v>
                </c:pt>
                <c:pt idx="6732" formatCode="General">
                  <c:v>773</c:v>
                </c:pt>
                <c:pt idx="6733" formatCode="General">
                  <c:v>773</c:v>
                </c:pt>
                <c:pt idx="6734" formatCode="General">
                  <c:v>773</c:v>
                </c:pt>
                <c:pt idx="6735" formatCode="General">
                  <c:v>773</c:v>
                </c:pt>
                <c:pt idx="6736" formatCode="General">
                  <c:v>773</c:v>
                </c:pt>
                <c:pt idx="6737" formatCode="General">
                  <c:v>773</c:v>
                </c:pt>
                <c:pt idx="6738" formatCode="General">
                  <c:v>773</c:v>
                </c:pt>
                <c:pt idx="6739" formatCode="General">
                  <c:v>773</c:v>
                </c:pt>
                <c:pt idx="6740" formatCode="General">
                  <c:v>773</c:v>
                </c:pt>
                <c:pt idx="6741" formatCode="General">
                  <c:v>773</c:v>
                </c:pt>
                <c:pt idx="6742" formatCode="General">
                  <c:v>773</c:v>
                </c:pt>
                <c:pt idx="6743" formatCode="General">
                  <c:v>773</c:v>
                </c:pt>
                <c:pt idx="6744" formatCode="General">
                  <c:v>773</c:v>
                </c:pt>
                <c:pt idx="6745" formatCode="General">
                  <c:v>773</c:v>
                </c:pt>
                <c:pt idx="6746" formatCode="General">
                  <c:v>773</c:v>
                </c:pt>
                <c:pt idx="6747" formatCode="General">
                  <c:v>773</c:v>
                </c:pt>
                <c:pt idx="6748" formatCode="General">
                  <c:v>773</c:v>
                </c:pt>
                <c:pt idx="6749" formatCode="General">
                  <c:v>773</c:v>
                </c:pt>
                <c:pt idx="6750" formatCode="General">
                  <c:v>773</c:v>
                </c:pt>
                <c:pt idx="6751" formatCode="General">
                  <c:v>773</c:v>
                </c:pt>
                <c:pt idx="6752" formatCode="General">
                  <c:v>773</c:v>
                </c:pt>
                <c:pt idx="6753" formatCode="General">
                  <c:v>773</c:v>
                </c:pt>
                <c:pt idx="6754" formatCode="General">
                  <c:v>773</c:v>
                </c:pt>
                <c:pt idx="6755" formatCode="General">
                  <c:v>773</c:v>
                </c:pt>
                <c:pt idx="6756" formatCode="General">
                  <c:v>773</c:v>
                </c:pt>
                <c:pt idx="6757" formatCode="General">
                  <c:v>773</c:v>
                </c:pt>
                <c:pt idx="6758" formatCode="General">
                  <c:v>773</c:v>
                </c:pt>
                <c:pt idx="6759" formatCode="General">
                  <c:v>773</c:v>
                </c:pt>
                <c:pt idx="6760" formatCode="General">
                  <c:v>773</c:v>
                </c:pt>
                <c:pt idx="6761" formatCode="General">
                  <c:v>773</c:v>
                </c:pt>
                <c:pt idx="6762" formatCode="General">
                  <c:v>773</c:v>
                </c:pt>
                <c:pt idx="6763" formatCode="General">
                  <c:v>773</c:v>
                </c:pt>
                <c:pt idx="6764" formatCode="General">
                  <c:v>773</c:v>
                </c:pt>
                <c:pt idx="6765" formatCode="General">
                  <c:v>773</c:v>
                </c:pt>
                <c:pt idx="6766" formatCode="General">
                  <c:v>773</c:v>
                </c:pt>
                <c:pt idx="6767" formatCode="General">
                  <c:v>773</c:v>
                </c:pt>
                <c:pt idx="6768" formatCode="General">
                  <c:v>773</c:v>
                </c:pt>
                <c:pt idx="6769" formatCode="General">
                  <c:v>773</c:v>
                </c:pt>
                <c:pt idx="6770" formatCode="General">
                  <c:v>773</c:v>
                </c:pt>
                <c:pt idx="6771" formatCode="General">
                  <c:v>773</c:v>
                </c:pt>
                <c:pt idx="6772" formatCode="General">
                  <c:v>773</c:v>
                </c:pt>
                <c:pt idx="6773" formatCode="General">
                  <c:v>773</c:v>
                </c:pt>
                <c:pt idx="6774" formatCode="General">
                  <c:v>773</c:v>
                </c:pt>
                <c:pt idx="6775" formatCode="General">
                  <c:v>773</c:v>
                </c:pt>
                <c:pt idx="6776" formatCode="General">
                  <c:v>773</c:v>
                </c:pt>
                <c:pt idx="6777" formatCode="General">
                  <c:v>773</c:v>
                </c:pt>
                <c:pt idx="6778" formatCode="General">
                  <c:v>773</c:v>
                </c:pt>
                <c:pt idx="6779" formatCode="General">
                  <c:v>773</c:v>
                </c:pt>
                <c:pt idx="6780" formatCode="General">
                  <c:v>773</c:v>
                </c:pt>
                <c:pt idx="6781" formatCode="General">
                  <c:v>773</c:v>
                </c:pt>
                <c:pt idx="6782" formatCode="General">
                  <c:v>773</c:v>
                </c:pt>
                <c:pt idx="6783" formatCode="General">
                  <c:v>773</c:v>
                </c:pt>
                <c:pt idx="6784" formatCode="General">
                  <c:v>773</c:v>
                </c:pt>
                <c:pt idx="6785" formatCode="General">
                  <c:v>773</c:v>
                </c:pt>
                <c:pt idx="6786" formatCode="General">
                  <c:v>773</c:v>
                </c:pt>
                <c:pt idx="6787" formatCode="General">
                  <c:v>773</c:v>
                </c:pt>
                <c:pt idx="6788" formatCode="General">
                  <c:v>773</c:v>
                </c:pt>
                <c:pt idx="6789" formatCode="General">
                  <c:v>773</c:v>
                </c:pt>
                <c:pt idx="6790" formatCode="General">
                  <c:v>773</c:v>
                </c:pt>
                <c:pt idx="6791" formatCode="General">
                  <c:v>773</c:v>
                </c:pt>
                <c:pt idx="6792" formatCode="General">
                  <c:v>773</c:v>
                </c:pt>
                <c:pt idx="6793" formatCode="General">
                  <c:v>773</c:v>
                </c:pt>
                <c:pt idx="6794" formatCode="General">
                  <c:v>773</c:v>
                </c:pt>
                <c:pt idx="6795" formatCode="General">
                  <c:v>773</c:v>
                </c:pt>
                <c:pt idx="6796" formatCode="General">
                  <c:v>773</c:v>
                </c:pt>
                <c:pt idx="6797" formatCode="General">
                  <c:v>773</c:v>
                </c:pt>
                <c:pt idx="6798" formatCode="General">
                  <c:v>773</c:v>
                </c:pt>
                <c:pt idx="6799" formatCode="General">
                  <c:v>773</c:v>
                </c:pt>
                <c:pt idx="6800" formatCode="General">
                  <c:v>773</c:v>
                </c:pt>
                <c:pt idx="6801" formatCode="General">
                  <c:v>773</c:v>
                </c:pt>
                <c:pt idx="6802" formatCode="General">
                  <c:v>773</c:v>
                </c:pt>
                <c:pt idx="6803" formatCode="General">
                  <c:v>773</c:v>
                </c:pt>
                <c:pt idx="6804" formatCode="General">
                  <c:v>773</c:v>
                </c:pt>
                <c:pt idx="6805" formatCode="General">
                  <c:v>773</c:v>
                </c:pt>
                <c:pt idx="6806" formatCode="General">
                  <c:v>773</c:v>
                </c:pt>
                <c:pt idx="6807" formatCode="General">
                  <c:v>773</c:v>
                </c:pt>
                <c:pt idx="6808" formatCode="General">
                  <c:v>773</c:v>
                </c:pt>
                <c:pt idx="6809" formatCode="General">
                  <c:v>773</c:v>
                </c:pt>
                <c:pt idx="6810" formatCode="General">
                  <c:v>773</c:v>
                </c:pt>
                <c:pt idx="6811" formatCode="General">
                  <c:v>773</c:v>
                </c:pt>
                <c:pt idx="6812" formatCode="General">
                  <c:v>773</c:v>
                </c:pt>
                <c:pt idx="6813" formatCode="General">
                  <c:v>773</c:v>
                </c:pt>
                <c:pt idx="6814" formatCode="General">
                  <c:v>773</c:v>
                </c:pt>
                <c:pt idx="6815" formatCode="General">
                  <c:v>773</c:v>
                </c:pt>
                <c:pt idx="6816" formatCode="General">
                  <c:v>773</c:v>
                </c:pt>
                <c:pt idx="6817" formatCode="General">
                  <c:v>773</c:v>
                </c:pt>
                <c:pt idx="6818" formatCode="General">
                  <c:v>773</c:v>
                </c:pt>
                <c:pt idx="6819" formatCode="General">
                  <c:v>773</c:v>
                </c:pt>
                <c:pt idx="6820" formatCode="General">
                  <c:v>773</c:v>
                </c:pt>
                <c:pt idx="6821" formatCode="General">
                  <c:v>773</c:v>
                </c:pt>
                <c:pt idx="6822" formatCode="General">
                  <c:v>773</c:v>
                </c:pt>
                <c:pt idx="6823" formatCode="General">
                  <c:v>773</c:v>
                </c:pt>
                <c:pt idx="6824" formatCode="General">
                  <c:v>773</c:v>
                </c:pt>
                <c:pt idx="6825" formatCode="General">
                  <c:v>773</c:v>
                </c:pt>
                <c:pt idx="6826" formatCode="General">
                  <c:v>773</c:v>
                </c:pt>
                <c:pt idx="6827" formatCode="General">
                  <c:v>773</c:v>
                </c:pt>
                <c:pt idx="6828" formatCode="General">
                  <c:v>773</c:v>
                </c:pt>
                <c:pt idx="6829" formatCode="General">
                  <c:v>773</c:v>
                </c:pt>
                <c:pt idx="6830" formatCode="General">
                  <c:v>773</c:v>
                </c:pt>
                <c:pt idx="6831" formatCode="General">
                  <c:v>773</c:v>
                </c:pt>
                <c:pt idx="6832" formatCode="General">
                  <c:v>773</c:v>
                </c:pt>
                <c:pt idx="6833" formatCode="General">
                  <c:v>773</c:v>
                </c:pt>
                <c:pt idx="6834" formatCode="General">
                  <c:v>773</c:v>
                </c:pt>
                <c:pt idx="6835" formatCode="General">
                  <c:v>773</c:v>
                </c:pt>
                <c:pt idx="6836" formatCode="General">
                  <c:v>773</c:v>
                </c:pt>
                <c:pt idx="6837" formatCode="General">
                  <c:v>773</c:v>
                </c:pt>
                <c:pt idx="6838" formatCode="General">
                  <c:v>773</c:v>
                </c:pt>
                <c:pt idx="6839" formatCode="General">
                  <c:v>773</c:v>
                </c:pt>
                <c:pt idx="6840" formatCode="General">
                  <c:v>773</c:v>
                </c:pt>
                <c:pt idx="6841" formatCode="General">
                  <c:v>773</c:v>
                </c:pt>
                <c:pt idx="6842" formatCode="General">
                  <c:v>773</c:v>
                </c:pt>
                <c:pt idx="6843" formatCode="General">
                  <c:v>773</c:v>
                </c:pt>
                <c:pt idx="6844" formatCode="General">
                  <c:v>773</c:v>
                </c:pt>
                <c:pt idx="6845" formatCode="General">
                  <c:v>773</c:v>
                </c:pt>
                <c:pt idx="6846" formatCode="General">
                  <c:v>773</c:v>
                </c:pt>
                <c:pt idx="6847" formatCode="General">
                  <c:v>773</c:v>
                </c:pt>
                <c:pt idx="6848" formatCode="General">
                  <c:v>773</c:v>
                </c:pt>
                <c:pt idx="6849" formatCode="General">
                  <c:v>773</c:v>
                </c:pt>
                <c:pt idx="6850" formatCode="General">
                  <c:v>773</c:v>
                </c:pt>
                <c:pt idx="6851" formatCode="General">
                  <c:v>773</c:v>
                </c:pt>
                <c:pt idx="6852" formatCode="General">
                  <c:v>773</c:v>
                </c:pt>
                <c:pt idx="6853" formatCode="General">
                  <c:v>773</c:v>
                </c:pt>
                <c:pt idx="6854" formatCode="General">
                  <c:v>773</c:v>
                </c:pt>
                <c:pt idx="6855" formatCode="General">
                  <c:v>773</c:v>
                </c:pt>
                <c:pt idx="6856" formatCode="General">
                  <c:v>773</c:v>
                </c:pt>
                <c:pt idx="6857" formatCode="General">
                  <c:v>773</c:v>
                </c:pt>
                <c:pt idx="6858" formatCode="General">
                  <c:v>773</c:v>
                </c:pt>
                <c:pt idx="6859" formatCode="General">
                  <c:v>773</c:v>
                </c:pt>
                <c:pt idx="6860" formatCode="General">
                  <c:v>773</c:v>
                </c:pt>
                <c:pt idx="6861" formatCode="General">
                  <c:v>773</c:v>
                </c:pt>
                <c:pt idx="6862" formatCode="General">
                  <c:v>773</c:v>
                </c:pt>
                <c:pt idx="6863" formatCode="General">
                  <c:v>773</c:v>
                </c:pt>
                <c:pt idx="6864" formatCode="General">
                  <c:v>773</c:v>
                </c:pt>
                <c:pt idx="6865" formatCode="General">
                  <c:v>773</c:v>
                </c:pt>
                <c:pt idx="6866" formatCode="General">
                  <c:v>773</c:v>
                </c:pt>
                <c:pt idx="6867" formatCode="General">
                  <c:v>773</c:v>
                </c:pt>
                <c:pt idx="6868" formatCode="General">
                  <c:v>773</c:v>
                </c:pt>
                <c:pt idx="6869" formatCode="General">
                  <c:v>773</c:v>
                </c:pt>
                <c:pt idx="6870" formatCode="General">
                  <c:v>773</c:v>
                </c:pt>
                <c:pt idx="6871" formatCode="General">
                  <c:v>773</c:v>
                </c:pt>
                <c:pt idx="6872" formatCode="General">
                  <c:v>773</c:v>
                </c:pt>
                <c:pt idx="6873" formatCode="General">
                  <c:v>773</c:v>
                </c:pt>
                <c:pt idx="6874" formatCode="General">
                  <c:v>773</c:v>
                </c:pt>
                <c:pt idx="6875" formatCode="General">
                  <c:v>773</c:v>
                </c:pt>
                <c:pt idx="6876" formatCode="General">
                  <c:v>773</c:v>
                </c:pt>
                <c:pt idx="6877" formatCode="General">
                  <c:v>773</c:v>
                </c:pt>
                <c:pt idx="6878" formatCode="General">
                  <c:v>773</c:v>
                </c:pt>
                <c:pt idx="6879" formatCode="General">
                  <c:v>773</c:v>
                </c:pt>
                <c:pt idx="6880" formatCode="General">
                  <c:v>773</c:v>
                </c:pt>
                <c:pt idx="6881" formatCode="General">
                  <c:v>773</c:v>
                </c:pt>
                <c:pt idx="6882" formatCode="General">
                  <c:v>773</c:v>
                </c:pt>
                <c:pt idx="6883" formatCode="General">
                  <c:v>773</c:v>
                </c:pt>
                <c:pt idx="6884" formatCode="General">
                  <c:v>773</c:v>
                </c:pt>
                <c:pt idx="6885" formatCode="General">
                  <c:v>773</c:v>
                </c:pt>
                <c:pt idx="6886" formatCode="General">
                  <c:v>773</c:v>
                </c:pt>
                <c:pt idx="6887" formatCode="General">
                  <c:v>773</c:v>
                </c:pt>
                <c:pt idx="6888" formatCode="General">
                  <c:v>773</c:v>
                </c:pt>
                <c:pt idx="6889" formatCode="General">
                  <c:v>773</c:v>
                </c:pt>
                <c:pt idx="6890" formatCode="General">
                  <c:v>773</c:v>
                </c:pt>
                <c:pt idx="6891" formatCode="General">
                  <c:v>773</c:v>
                </c:pt>
                <c:pt idx="6892" formatCode="General">
                  <c:v>773</c:v>
                </c:pt>
                <c:pt idx="6893" formatCode="General">
                  <c:v>773</c:v>
                </c:pt>
                <c:pt idx="6894" formatCode="General">
                  <c:v>773</c:v>
                </c:pt>
                <c:pt idx="6895" formatCode="General">
                  <c:v>773</c:v>
                </c:pt>
                <c:pt idx="6896" formatCode="General">
                  <c:v>773</c:v>
                </c:pt>
                <c:pt idx="6897" formatCode="General">
                  <c:v>773</c:v>
                </c:pt>
                <c:pt idx="6898" formatCode="General">
                  <c:v>773</c:v>
                </c:pt>
                <c:pt idx="6899" formatCode="General">
                  <c:v>773</c:v>
                </c:pt>
                <c:pt idx="6900" formatCode="General">
                  <c:v>773</c:v>
                </c:pt>
                <c:pt idx="6901" formatCode="General">
                  <c:v>773</c:v>
                </c:pt>
                <c:pt idx="6902" formatCode="General">
                  <c:v>773</c:v>
                </c:pt>
                <c:pt idx="6903" formatCode="General">
                  <c:v>773</c:v>
                </c:pt>
                <c:pt idx="6904" formatCode="General">
                  <c:v>773</c:v>
                </c:pt>
                <c:pt idx="6905" formatCode="General">
                  <c:v>773</c:v>
                </c:pt>
                <c:pt idx="6906" formatCode="General">
                  <c:v>773</c:v>
                </c:pt>
                <c:pt idx="6907" formatCode="General">
                  <c:v>773</c:v>
                </c:pt>
                <c:pt idx="6908" formatCode="General">
                  <c:v>773</c:v>
                </c:pt>
                <c:pt idx="6909" formatCode="General">
                  <c:v>773</c:v>
                </c:pt>
                <c:pt idx="6910" formatCode="General">
                  <c:v>773</c:v>
                </c:pt>
                <c:pt idx="6911" formatCode="General">
                  <c:v>773</c:v>
                </c:pt>
                <c:pt idx="6912" formatCode="General">
                  <c:v>773</c:v>
                </c:pt>
                <c:pt idx="6913" formatCode="General">
                  <c:v>773</c:v>
                </c:pt>
                <c:pt idx="6914" formatCode="General">
                  <c:v>773</c:v>
                </c:pt>
                <c:pt idx="6915" formatCode="General">
                  <c:v>773</c:v>
                </c:pt>
                <c:pt idx="6916" formatCode="General">
                  <c:v>773</c:v>
                </c:pt>
                <c:pt idx="6917" formatCode="General">
                  <c:v>773</c:v>
                </c:pt>
                <c:pt idx="6918" formatCode="General">
                  <c:v>773</c:v>
                </c:pt>
                <c:pt idx="6919" formatCode="General">
                  <c:v>773</c:v>
                </c:pt>
                <c:pt idx="6920" formatCode="General">
                  <c:v>773</c:v>
                </c:pt>
                <c:pt idx="6921" formatCode="General">
                  <c:v>773</c:v>
                </c:pt>
                <c:pt idx="6922" formatCode="General">
                  <c:v>773</c:v>
                </c:pt>
                <c:pt idx="6923" formatCode="General">
                  <c:v>773</c:v>
                </c:pt>
                <c:pt idx="6924" formatCode="General">
                  <c:v>773</c:v>
                </c:pt>
                <c:pt idx="6925" formatCode="General">
                  <c:v>773</c:v>
                </c:pt>
                <c:pt idx="6926" formatCode="General">
                  <c:v>773</c:v>
                </c:pt>
                <c:pt idx="6927" formatCode="General">
                  <c:v>773</c:v>
                </c:pt>
                <c:pt idx="6928" formatCode="General">
                  <c:v>773</c:v>
                </c:pt>
                <c:pt idx="6929" formatCode="General">
                  <c:v>773</c:v>
                </c:pt>
                <c:pt idx="6930" formatCode="General">
                  <c:v>773</c:v>
                </c:pt>
                <c:pt idx="6931" formatCode="General">
                  <c:v>773</c:v>
                </c:pt>
                <c:pt idx="6932" formatCode="General">
                  <c:v>773</c:v>
                </c:pt>
                <c:pt idx="6933" formatCode="General">
                  <c:v>773</c:v>
                </c:pt>
                <c:pt idx="6934" formatCode="General">
                  <c:v>773</c:v>
                </c:pt>
                <c:pt idx="6935" formatCode="General">
                  <c:v>773</c:v>
                </c:pt>
                <c:pt idx="6936" formatCode="General">
                  <c:v>773</c:v>
                </c:pt>
                <c:pt idx="6937" formatCode="General">
                  <c:v>773</c:v>
                </c:pt>
                <c:pt idx="6938" formatCode="General">
                  <c:v>773</c:v>
                </c:pt>
                <c:pt idx="6939" formatCode="General">
                  <c:v>773</c:v>
                </c:pt>
                <c:pt idx="6940" formatCode="General">
                  <c:v>773</c:v>
                </c:pt>
                <c:pt idx="6941" formatCode="General">
                  <c:v>773</c:v>
                </c:pt>
                <c:pt idx="6942" formatCode="General">
                  <c:v>773</c:v>
                </c:pt>
                <c:pt idx="6943" formatCode="General">
                  <c:v>773</c:v>
                </c:pt>
                <c:pt idx="6944" formatCode="General">
                  <c:v>773</c:v>
                </c:pt>
                <c:pt idx="6945" formatCode="General">
                  <c:v>773</c:v>
                </c:pt>
                <c:pt idx="6946" formatCode="General">
                  <c:v>773</c:v>
                </c:pt>
                <c:pt idx="6947" formatCode="General">
                  <c:v>773</c:v>
                </c:pt>
                <c:pt idx="6948" formatCode="General">
                  <c:v>773</c:v>
                </c:pt>
                <c:pt idx="6949" formatCode="General">
                  <c:v>773</c:v>
                </c:pt>
                <c:pt idx="6950" formatCode="General">
                  <c:v>773</c:v>
                </c:pt>
                <c:pt idx="6951" formatCode="General">
                  <c:v>773</c:v>
                </c:pt>
                <c:pt idx="6952" formatCode="General">
                  <c:v>773</c:v>
                </c:pt>
                <c:pt idx="6953" formatCode="General">
                  <c:v>773</c:v>
                </c:pt>
                <c:pt idx="6954" formatCode="General">
                  <c:v>773</c:v>
                </c:pt>
                <c:pt idx="6955" formatCode="General">
                  <c:v>773</c:v>
                </c:pt>
                <c:pt idx="6956" formatCode="General">
                  <c:v>773</c:v>
                </c:pt>
                <c:pt idx="6957" formatCode="General">
                  <c:v>773</c:v>
                </c:pt>
                <c:pt idx="6958" formatCode="General">
                  <c:v>773</c:v>
                </c:pt>
                <c:pt idx="6959" formatCode="General">
                  <c:v>773</c:v>
                </c:pt>
                <c:pt idx="6960" formatCode="General">
                  <c:v>773</c:v>
                </c:pt>
                <c:pt idx="6961" formatCode="General">
                  <c:v>773</c:v>
                </c:pt>
                <c:pt idx="6962" formatCode="General">
                  <c:v>773</c:v>
                </c:pt>
                <c:pt idx="6963" formatCode="General">
                  <c:v>773</c:v>
                </c:pt>
                <c:pt idx="6964" formatCode="General">
                  <c:v>773</c:v>
                </c:pt>
                <c:pt idx="6965" formatCode="General">
                  <c:v>773</c:v>
                </c:pt>
                <c:pt idx="6966" formatCode="General">
                  <c:v>773</c:v>
                </c:pt>
                <c:pt idx="6967" formatCode="General">
                  <c:v>773</c:v>
                </c:pt>
                <c:pt idx="6968" formatCode="General">
                  <c:v>773</c:v>
                </c:pt>
                <c:pt idx="6969" formatCode="General">
                  <c:v>773</c:v>
                </c:pt>
                <c:pt idx="6970" formatCode="General">
                  <c:v>773</c:v>
                </c:pt>
                <c:pt idx="6971" formatCode="General">
                  <c:v>773</c:v>
                </c:pt>
                <c:pt idx="6972" formatCode="General">
                  <c:v>773</c:v>
                </c:pt>
                <c:pt idx="6973" formatCode="General">
                  <c:v>773</c:v>
                </c:pt>
                <c:pt idx="6974" formatCode="General">
                  <c:v>773</c:v>
                </c:pt>
                <c:pt idx="6975" formatCode="General">
                  <c:v>773</c:v>
                </c:pt>
                <c:pt idx="6976" formatCode="General">
                  <c:v>773</c:v>
                </c:pt>
                <c:pt idx="6977" formatCode="General">
                  <c:v>773</c:v>
                </c:pt>
                <c:pt idx="6978" formatCode="General">
                  <c:v>773</c:v>
                </c:pt>
                <c:pt idx="6979" formatCode="General">
                  <c:v>773</c:v>
                </c:pt>
                <c:pt idx="6980" formatCode="General">
                  <c:v>773</c:v>
                </c:pt>
                <c:pt idx="6981" formatCode="General">
                  <c:v>773</c:v>
                </c:pt>
                <c:pt idx="6982" formatCode="General">
                  <c:v>773</c:v>
                </c:pt>
                <c:pt idx="6983" formatCode="General">
                  <c:v>773</c:v>
                </c:pt>
                <c:pt idx="6984" formatCode="General">
                  <c:v>773</c:v>
                </c:pt>
                <c:pt idx="6985" formatCode="General">
                  <c:v>773</c:v>
                </c:pt>
                <c:pt idx="6986" formatCode="General">
                  <c:v>773</c:v>
                </c:pt>
                <c:pt idx="6987" formatCode="General">
                  <c:v>773</c:v>
                </c:pt>
                <c:pt idx="6988" formatCode="General">
                  <c:v>773</c:v>
                </c:pt>
                <c:pt idx="6989" formatCode="General">
                  <c:v>773</c:v>
                </c:pt>
                <c:pt idx="6990" formatCode="General">
                  <c:v>773</c:v>
                </c:pt>
                <c:pt idx="6991" formatCode="General">
                  <c:v>773</c:v>
                </c:pt>
                <c:pt idx="6992" formatCode="General">
                  <c:v>773</c:v>
                </c:pt>
                <c:pt idx="6993" formatCode="General">
                  <c:v>773</c:v>
                </c:pt>
                <c:pt idx="6994" formatCode="General">
                  <c:v>773</c:v>
                </c:pt>
                <c:pt idx="6995" formatCode="General">
                  <c:v>773</c:v>
                </c:pt>
                <c:pt idx="6996" formatCode="General">
                  <c:v>773.75</c:v>
                </c:pt>
                <c:pt idx="6997" formatCode="General">
                  <c:v>774.75</c:v>
                </c:pt>
                <c:pt idx="6998" formatCode="General">
                  <c:v>775.75</c:v>
                </c:pt>
                <c:pt idx="6999" formatCode="General">
                  <c:v>776.75</c:v>
                </c:pt>
                <c:pt idx="7000" formatCode="General">
                  <c:v>777</c:v>
                </c:pt>
                <c:pt idx="7001" formatCode="General">
                  <c:v>777</c:v>
                </c:pt>
                <c:pt idx="7002" formatCode="General">
                  <c:v>777</c:v>
                </c:pt>
                <c:pt idx="7003" formatCode="General">
                  <c:v>777</c:v>
                </c:pt>
                <c:pt idx="7004" formatCode="General">
                  <c:v>777</c:v>
                </c:pt>
                <c:pt idx="7005" formatCode="General">
                  <c:v>777</c:v>
                </c:pt>
                <c:pt idx="7006" formatCode="General">
                  <c:v>777</c:v>
                </c:pt>
                <c:pt idx="7007" formatCode="General">
                  <c:v>777</c:v>
                </c:pt>
                <c:pt idx="7008" formatCode="General">
                  <c:v>777</c:v>
                </c:pt>
                <c:pt idx="7009" formatCode="General">
                  <c:v>777</c:v>
                </c:pt>
                <c:pt idx="7010" formatCode="General">
                  <c:v>777</c:v>
                </c:pt>
                <c:pt idx="7011" formatCode="General">
                  <c:v>777</c:v>
                </c:pt>
                <c:pt idx="7012" formatCode="General">
                  <c:v>777</c:v>
                </c:pt>
                <c:pt idx="7013" formatCode="General">
                  <c:v>777</c:v>
                </c:pt>
                <c:pt idx="7014" formatCode="General">
                  <c:v>777</c:v>
                </c:pt>
                <c:pt idx="7015" formatCode="General">
                  <c:v>777</c:v>
                </c:pt>
                <c:pt idx="7016" formatCode="General">
                  <c:v>777</c:v>
                </c:pt>
                <c:pt idx="7017" formatCode="General">
                  <c:v>777</c:v>
                </c:pt>
                <c:pt idx="7018" formatCode="General">
                  <c:v>777</c:v>
                </c:pt>
                <c:pt idx="7019" formatCode="General">
                  <c:v>777</c:v>
                </c:pt>
                <c:pt idx="7020" formatCode="General">
                  <c:v>777</c:v>
                </c:pt>
                <c:pt idx="7021" formatCode="General">
                  <c:v>777</c:v>
                </c:pt>
                <c:pt idx="7022" formatCode="General">
                  <c:v>777</c:v>
                </c:pt>
                <c:pt idx="7023" formatCode="General">
                  <c:v>777</c:v>
                </c:pt>
                <c:pt idx="7024" formatCode="General">
                  <c:v>777</c:v>
                </c:pt>
                <c:pt idx="7025" formatCode="General">
                  <c:v>777</c:v>
                </c:pt>
                <c:pt idx="7026" formatCode="General">
                  <c:v>777</c:v>
                </c:pt>
                <c:pt idx="7027" formatCode="General">
                  <c:v>777</c:v>
                </c:pt>
                <c:pt idx="7028" formatCode="General">
                  <c:v>777</c:v>
                </c:pt>
                <c:pt idx="7029" formatCode="General">
                  <c:v>777</c:v>
                </c:pt>
                <c:pt idx="7030" formatCode="General">
                  <c:v>777</c:v>
                </c:pt>
                <c:pt idx="7031" formatCode="General">
                  <c:v>777</c:v>
                </c:pt>
                <c:pt idx="7032" formatCode="General">
                  <c:v>777</c:v>
                </c:pt>
                <c:pt idx="7033" formatCode="General">
                  <c:v>777</c:v>
                </c:pt>
                <c:pt idx="7034" formatCode="General">
                  <c:v>777</c:v>
                </c:pt>
                <c:pt idx="7035" formatCode="General">
                  <c:v>777</c:v>
                </c:pt>
                <c:pt idx="7036" formatCode="General">
                  <c:v>777</c:v>
                </c:pt>
                <c:pt idx="7037" formatCode="General">
                  <c:v>777</c:v>
                </c:pt>
                <c:pt idx="7038" formatCode="General">
                  <c:v>777</c:v>
                </c:pt>
                <c:pt idx="7039" formatCode="General">
                  <c:v>777</c:v>
                </c:pt>
                <c:pt idx="7040" formatCode="General">
                  <c:v>777</c:v>
                </c:pt>
                <c:pt idx="7041" formatCode="General">
                  <c:v>777</c:v>
                </c:pt>
                <c:pt idx="7042" formatCode="General">
                  <c:v>777</c:v>
                </c:pt>
                <c:pt idx="7043" formatCode="General">
                  <c:v>777</c:v>
                </c:pt>
                <c:pt idx="7044" formatCode="General">
                  <c:v>777</c:v>
                </c:pt>
                <c:pt idx="7045" formatCode="General">
                  <c:v>777</c:v>
                </c:pt>
                <c:pt idx="7046" formatCode="General">
                  <c:v>777</c:v>
                </c:pt>
                <c:pt idx="7047" formatCode="General">
                  <c:v>777</c:v>
                </c:pt>
                <c:pt idx="7048" formatCode="General">
                  <c:v>777</c:v>
                </c:pt>
                <c:pt idx="7049" formatCode="General">
                  <c:v>777</c:v>
                </c:pt>
                <c:pt idx="7050" formatCode="General">
                  <c:v>777</c:v>
                </c:pt>
                <c:pt idx="7051" formatCode="General">
                  <c:v>777</c:v>
                </c:pt>
                <c:pt idx="7052" formatCode="General">
                  <c:v>777</c:v>
                </c:pt>
                <c:pt idx="7053" formatCode="General">
                  <c:v>777</c:v>
                </c:pt>
                <c:pt idx="7054" formatCode="General">
                  <c:v>777</c:v>
                </c:pt>
                <c:pt idx="7055" formatCode="General">
                  <c:v>777</c:v>
                </c:pt>
                <c:pt idx="7056" formatCode="General">
                  <c:v>777</c:v>
                </c:pt>
                <c:pt idx="7057" formatCode="General">
                  <c:v>777</c:v>
                </c:pt>
                <c:pt idx="7058" formatCode="General">
                  <c:v>777</c:v>
                </c:pt>
                <c:pt idx="7059" formatCode="General">
                  <c:v>777</c:v>
                </c:pt>
                <c:pt idx="7060" formatCode="General">
                  <c:v>777</c:v>
                </c:pt>
                <c:pt idx="7061" formatCode="General">
                  <c:v>777</c:v>
                </c:pt>
                <c:pt idx="7062" formatCode="General">
                  <c:v>777</c:v>
                </c:pt>
                <c:pt idx="7063" formatCode="General">
                  <c:v>777</c:v>
                </c:pt>
                <c:pt idx="7064" formatCode="General">
                  <c:v>777</c:v>
                </c:pt>
                <c:pt idx="7065" formatCode="General">
                  <c:v>777</c:v>
                </c:pt>
                <c:pt idx="7066" formatCode="General">
                  <c:v>777</c:v>
                </c:pt>
                <c:pt idx="7067" formatCode="General">
                  <c:v>777</c:v>
                </c:pt>
                <c:pt idx="7068" formatCode="General">
                  <c:v>777</c:v>
                </c:pt>
                <c:pt idx="7069" formatCode="General">
                  <c:v>777</c:v>
                </c:pt>
                <c:pt idx="7070" formatCode="General">
                  <c:v>777</c:v>
                </c:pt>
                <c:pt idx="7071" formatCode="General">
                  <c:v>777</c:v>
                </c:pt>
                <c:pt idx="7072" formatCode="General">
                  <c:v>777</c:v>
                </c:pt>
                <c:pt idx="7073" formatCode="General">
                  <c:v>777</c:v>
                </c:pt>
                <c:pt idx="7074" formatCode="General">
                  <c:v>777</c:v>
                </c:pt>
                <c:pt idx="7075" formatCode="General">
                  <c:v>777</c:v>
                </c:pt>
                <c:pt idx="7076" formatCode="General">
                  <c:v>777</c:v>
                </c:pt>
                <c:pt idx="7077" formatCode="General">
                  <c:v>777</c:v>
                </c:pt>
                <c:pt idx="7078" formatCode="General">
                  <c:v>777</c:v>
                </c:pt>
                <c:pt idx="7079" formatCode="General">
                  <c:v>777</c:v>
                </c:pt>
                <c:pt idx="7080" formatCode="General">
                  <c:v>777</c:v>
                </c:pt>
                <c:pt idx="7081" formatCode="General">
                  <c:v>777</c:v>
                </c:pt>
                <c:pt idx="7082" formatCode="General">
                  <c:v>777</c:v>
                </c:pt>
                <c:pt idx="7083" formatCode="General">
                  <c:v>777</c:v>
                </c:pt>
                <c:pt idx="7084" formatCode="General">
                  <c:v>777</c:v>
                </c:pt>
                <c:pt idx="7085" formatCode="General">
                  <c:v>777</c:v>
                </c:pt>
                <c:pt idx="7086" formatCode="General">
                  <c:v>777</c:v>
                </c:pt>
                <c:pt idx="7087" formatCode="General">
                  <c:v>777</c:v>
                </c:pt>
                <c:pt idx="7088" formatCode="General">
                  <c:v>777</c:v>
                </c:pt>
                <c:pt idx="7089" formatCode="General">
                  <c:v>777</c:v>
                </c:pt>
                <c:pt idx="7090" formatCode="General">
                  <c:v>777.25</c:v>
                </c:pt>
                <c:pt idx="7091" formatCode="General">
                  <c:v>778</c:v>
                </c:pt>
                <c:pt idx="7092" formatCode="General">
                  <c:v>779</c:v>
                </c:pt>
                <c:pt idx="7093" formatCode="General">
                  <c:v>780</c:v>
                </c:pt>
                <c:pt idx="7094" formatCode="General">
                  <c:v>781</c:v>
                </c:pt>
                <c:pt idx="7095" formatCode="General">
                  <c:v>782</c:v>
                </c:pt>
                <c:pt idx="7096" formatCode="General">
                  <c:v>783</c:v>
                </c:pt>
                <c:pt idx="7097" formatCode="General">
                  <c:v>783</c:v>
                </c:pt>
                <c:pt idx="7098" formatCode="General">
                  <c:v>783</c:v>
                </c:pt>
                <c:pt idx="7099" formatCode="General">
                  <c:v>783</c:v>
                </c:pt>
                <c:pt idx="7100" formatCode="General">
                  <c:v>783</c:v>
                </c:pt>
                <c:pt idx="7101" formatCode="General">
                  <c:v>783</c:v>
                </c:pt>
                <c:pt idx="7102" formatCode="General">
                  <c:v>783</c:v>
                </c:pt>
                <c:pt idx="7103" formatCode="General">
                  <c:v>783</c:v>
                </c:pt>
                <c:pt idx="7104" formatCode="General">
                  <c:v>783</c:v>
                </c:pt>
                <c:pt idx="7105" formatCode="General">
                  <c:v>783</c:v>
                </c:pt>
                <c:pt idx="7106" formatCode="General">
                  <c:v>783</c:v>
                </c:pt>
                <c:pt idx="7107" formatCode="General">
                  <c:v>783</c:v>
                </c:pt>
                <c:pt idx="7108" formatCode="General">
                  <c:v>783</c:v>
                </c:pt>
                <c:pt idx="7109" formatCode="General">
                  <c:v>783</c:v>
                </c:pt>
                <c:pt idx="7110" formatCode="General">
                  <c:v>783</c:v>
                </c:pt>
                <c:pt idx="7111" formatCode="General">
                  <c:v>783</c:v>
                </c:pt>
                <c:pt idx="7112" formatCode="General">
                  <c:v>783</c:v>
                </c:pt>
                <c:pt idx="7113" formatCode="General">
                  <c:v>783</c:v>
                </c:pt>
                <c:pt idx="7114" formatCode="General">
                  <c:v>783</c:v>
                </c:pt>
                <c:pt idx="7115" formatCode="General">
                  <c:v>783</c:v>
                </c:pt>
                <c:pt idx="7116" formatCode="General">
                  <c:v>783</c:v>
                </c:pt>
                <c:pt idx="7117" formatCode="General">
                  <c:v>783</c:v>
                </c:pt>
                <c:pt idx="7118" formatCode="General">
                  <c:v>783</c:v>
                </c:pt>
                <c:pt idx="7119" formatCode="General">
                  <c:v>783</c:v>
                </c:pt>
                <c:pt idx="7120" formatCode="General">
                  <c:v>783</c:v>
                </c:pt>
                <c:pt idx="7121" formatCode="General">
                  <c:v>783</c:v>
                </c:pt>
                <c:pt idx="7122" formatCode="General">
                  <c:v>783</c:v>
                </c:pt>
                <c:pt idx="7123" formatCode="General">
                  <c:v>783</c:v>
                </c:pt>
                <c:pt idx="7124" formatCode="General">
                  <c:v>783</c:v>
                </c:pt>
                <c:pt idx="7125" formatCode="General">
                  <c:v>783</c:v>
                </c:pt>
                <c:pt idx="7126" formatCode="General">
                  <c:v>783</c:v>
                </c:pt>
                <c:pt idx="7127" formatCode="General">
                  <c:v>783</c:v>
                </c:pt>
                <c:pt idx="7128" formatCode="General">
                  <c:v>783</c:v>
                </c:pt>
                <c:pt idx="7129" formatCode="General">
                  <c:v>783</c:v>
                </c:pt>
                <c:pt idx="7130" formatCode="General">
                  <c:v>783</c:v>
                </c:pt>
                <c:pt idx="7131" formatCode="General">
                  <c:v>783</c:v>
                </c:pt>
                <c:pt idx="7132" formatCode="General">
                  <c:v>783</c:v>
                </c:pt>
                <c:pt idx="7133" formatCode="General">
                  <c:v>783</c:v>
                </c:pt>
                <c:pt idx="7134" formatCode="General">
                  <c:v>783</c:v>
                </c:pt>
                <c:pt idx="7135" formatCode="General">
                  <c:v>783</c:v>
                </c:pt>
                <c:pt idx="7136" formatCode="General">
                  <c:v>783</c:v>
                </c:pt>
                <c:pt idx="7137" formatCode="General">
                  <c:v>783</c:v>
                </c:pt>
                <c:pt idx="7138" formatCode="General">
                  <c:v>783</c:v>
                </c:pt>
                <c:pt idx="7139" formatCode="General">
                  <c:v>783</c:v>
                </c:pt>
                <c:pt idx="7140" formatCode="General">
                  <c:v>783</c:v>
                </c:pt>
                <c:pt idx="7141" formatCode="General">
                  <c:v>783</c:v>
                </c:pt>
                <c:pt idx="7142" formatCode="General">
                  <c:v>783</c:v>
                </c:pt>
                <c:pt idx="7143" formatCode="General">
                  <c:v>783</c:v>
                </c:pt>
                <c:pt idx="7144" formatCode="General">
                  <c:v>783</c:v>
                </c:pt>
                <c:pt idx="7145" formatCode="General">
                  <c:v>783</c:v>
                </c:pt>
                <c:pt idx="7146" formatCode="General">
                  <c:v>783</c:v>
                </c:pt>
                <c:pt idx="7147" formatCode="General">
                  <c:v>783</c:v>
                </c:pt>
                <c:pt idx="7148" formatCode="General">
                  <c:v>783</c:v>
                </c:pt>
                <c:pt idx="7149" formatCode="General">
                  <c:v>783</c:v>
                </c:pt>
                <c:pt idx="7150" formatCode="General">
                  <c:v>783</c:v>
                </c:pt>
                <c:pt idx="7151" formatCode="General">
                  <c:v>783</c:v>
                </c:pt>
                <c:pt idx="7152" formatCode="General">
                  <c:v>783</c:v>
                </c:pt>
                <c:pt idx="7153" formatCode="General">
                  <c:v>783</c:v>
                </c:pt>
                <c:pt idx="7154" formatCode="General">
                  <c:v>783</c:v>
                </c:pt>
                <c:pt idx="7155" formatCode="General">
                  <c:v>783</c:v>
                </c:pt>
                <c:pt idx="7156" formatCode="General">
                  <c:v>783</c:v>
                </c:pt>
                <c:pt idx="7157" formatCode="General">
                  <c:v>783</c:v>
                </c:pt>
                <c:pt idx="7158" formatCode="General">
                  <c:v>783</c:v>
                </c:pt>
                <c:pt idx="7159" formatCode="General">
                  <c:v>783</c:v>
                </c:pt>
                <c:pt idx="7160" formatCode="General">
                  <c:v>783</c:v>
                </c:pt>
                <c:pt idx="7161" formatCode="General">
                  <c:v>783</c:v>
                </c:pt>
                <c:pt idx="7162" formatCode="General">
                  <c:v>783</c:v>
                </c:pt>
                <c:pt idx="7163" formatCode="General">
                  <c:v>783</c:v>
                </c:pt>
                <c:pt idx="7164" formatCode="General">
                  <c:v>783</c:v>
                </c:pt>
                <c:pt idx="7165" formatCode="General">
                  <c:v>783</c:v>
                </c:pt>
                <c:pt idx="7166" formatCode="General">
                  <c:v>783</c:v>
                </c:pt>
                <c:pt idx="7167" formatCode="General">
                  <c:v>783</c:v>
                </c:pt>
                <c:pt idx="7168" formatCode="General">
                  <c:v>783</c:v>
                </c:pt>
                <c:pt idx="7169" formatCode="General">
                  <c:v>783</c:v>
                </c:pt>
                <c:pt idx="7170" formatCode="General">
                  <c:v>783</c:v>
                </c:pt>
                <c:pt idx="7171" formatCode="General">
                  <c:v>783</c:v>
                </c:pt>
                <c:pt idx="7172" formatCode="General">
                  <c:v>783</c:v>
                </c:pt>
                <c:pt idx="7173" formatCode="General">
                  <c:v>783</c:v>
                </c:pt>
                <c:pt idx="7174" formatCode="General">
                  <c:v>783</c:v>
                </c:pt>
                <c:pt idx="7175" formatCode="General">
                  <c:v>783</c:v>
                </c:pt>
                <c:pt idx="7176" formatCode="General">
                  <c:v>783</c:v>
                </c:pt>
                <c:pt idx="7177" formatCode="General">
                  <c:v>783</c:v>
                </c:pt>
                <c:pt idx="7178" formatCode="General">
                  <c:v>783</c:v>
                </c:pt>
                <c:pt idx="7179" formatCode="General">
                  <c:v>783</c:v>
                </c:pt>
                <c:pt idx="7180" formatCode="General">
                  <c:v>783</c:v>
                </c:pt>
                <c:pt idx="7181" formatCode="General">
                  <c:v>783</c:v>
                </c:pt>
                <c:pt idx="7182" formatCode="General">
                  <c:v>783</c:v>
                </c:pt>
                <c:pt idx="7183" formatCode="General">
                  <c:v>783</c:v>
                </c:pt>
                <c:pt idx="7184" formatCode="General">
                  <c:v>783</c:v>
                </c:pt>
                <c:pt idx="7185" formatCode="General">
                  <c:v>783</c:v>
                </c:pt>
                <c:pt idx="7186" formatCode="General">
                  <c:v>783</c:v>
                </c:pt>
                <c:pt idx="7187" formatCode="General">
                  <c:v>783</c:v>
                </c:pt>
                <c:pt idx="7188" formatCode="General">
                  <c:v>783</c:v>
                </c:pt>
                <c:pt idx="7189" formatCode="General">
                  <c:v>783</c:v>
                </c:pt>
                <c:pt idx="7190" formatCode="General">
                  <c:v>783</c:v>
                </c:pt>
                <c:pt idx="7191" formatCode="General">
                  <c:v>783</c:v>
                </c:pt>
                <c:pt idx="7192" formatCode="General">
                  <c:v>783</c:v>
                </c:pt>
                <c:pt idx="7193" formatCode="General">
                  <c:v>783</c:v>
                </c:pt>
                <c:pt idx="7194" formatCode="General">
                  <c:v>783</c:v>
                </c:pt>
                <c:pt idx="7195" formatCode="General">
                  <c:v>783</c:v>
                </c:pt>
                <c:pt idx="7196" formatCode="General">
                  <c:v>783</c:v>
                </c:pt>
                <c:pt idx="7197" formatCode="General">
                  <c:v>783</c:v>
                </c:pt>
                <c:pt idx="7198" formatCode="General">
                  <c:v>783</c:v>
                </c:pt>
                <c:pt idx="7199" formatCode="General">
                  <c:v>783</c:v>
                </c:pt>
                <c:pt idx="7200" formatCode="General">
                  <c:v>783</c:v>
                </c:pt>
                <c:pt idx="7201" formatCode="General">
                  <c:v>783</c:v>
                </c:pt>
                <c:pt idx="7202" formatCode="General">
                  <c:v>783</c:v>
                </c:pt>
                <c:pt idx="7203" formatCode="General">
                  <c:v>783</c:v>
                </c:pt>
                <c:pt idx="7204" formatCode="General">
                  <c:v>783</c:v>
                </c:pt>
                <c:pt idx="7205" formatCode="General">
                  <c:v>783</c:v>
                </c:pt>
                <c:pt idx="7206" formatCode="General">
                  <c:v>783</c:v>
                </c:pt>
                <c:pt idx="7207" formatCode="General">
                  <c:v>783</c:v>
                </c:pt>
                <c:pt idx="7208" formatCode="General">
                  <c:v>783</c:v>
                </c:pt>
                <c:pt idx="7209" formatCode="General">
                  <c:v>783</c:v>
                </c:pt>
                <c:pt idx="7210" formatCode="General">
                  <c:v>783</c:v>
                </c:pt>
                <c:pt idx="7211" formatCode="General">
                  <c:v>783</c:v>
                </c:pt>
                <c:pt idx="7212" formatCode="General">
                  <c:v>783</c:v>
                </c:pt>
                <c:pt idx="7213" formatCode="General">
                  <c:v>783</c:v>
                </c:pt>
                <c:pt idx="7214" formatCode="General">
                  <c:v>783</c:v>
                </c:pt>
                <c:pt idx="7215" formatCode="General">
                  <c:v>783</c:v>
                </c:pt>
                <c:pt idx="7216" formatCode="General">
                  <c:v>783</c:v>
                </c:pt>
                <c:pt idx="7217" formatCode="General">
                  <c:v>783</c:v>
                </c:pt>
                <c:pt idx="7218" formatCode="General">
                  <c:v>783</c:v>
                </c:pt>
                <c:pt idx="7219" formatCode="General">
                  <c:v>783</c:v>
                </c:pt>
                <c:pt idx="7220" formatCode="General">
                  <c:v>783</c:v>
                </c:pt>
                <c:pt idx="7221" formatCode="General">
                  <c:v>783</c:v>
                </c:pt>
                <c:pt idx="7222" formatCode="General">
                  <c:v>783</c:v>
                </c:pt>
                <c:pt idx="7223" formatCode="General">
                  <c:v>783</c:v>
                </c:pt>
                <c:pt idx="7224" formatCode="General">
                  <c:v>783</c:v>
                </c:pt>
                <c:pt idx="7225" formatCode="General">
                  <c:v>783</c:v>
                </c:pt>
                <c:pt idx="7226" formatCode="General">
                  <c:v>783</c:v>
                </c:pt>
                <c:pt idx="7227" formatCode="General">
                  <c:v>783</c:v>
                </c:pt>
                <c:pt idx="7228" formatCode="General">
                  <c:v>783</c:v>
                </c:pt>
                <c:pt idx="7229" formatCode="General">
                  <c:v>783</c:v>
                </c:pt>
                <c:pt idx="7230" formatCode="General">
                  <c:v>783</c:v>
                </c:pt>
                <c:pt idx="7231" formatCode="General">
                  <c:v>783</c:v>
                </c:pt>
                <c:pt idx="7232" formatCode="General">
                  <c:v>783</c:v>
                </c:pt>
                <c:pt idx="7233" formatCode="General">
                  <c:v>783</c:v>
                </c:pt>
                <c:pt idx="7234" formatCode="General">
                  <c:v>783</c:v>
                </c:pt>
                <c:pt idx="7235" formatCode="General">
                  <c:v>783</c:v>
                </c:pt>
                <c:pt idx="7236" formatCode="General">
                  <c:v>783</c:v>
                </c:pt>
                <c:pt idx="7237" formatCode="General">
                  <c:v>783</c:v>
                </c:pt>
                <c:pt idx="7238" formatCode="General">
                  <c:v>783</c:v>
                </c:pt>
                <c:pt idx="7239" formatCode="General">
                  <c:v>783</c:v>
                </c:pt>
                <c:pt idx="7240" formatCode="General">
                  <c:v>783</c:v>
                </c:pt>
                <c:pt idx="7241" formatCode="General">
                  <c:v>783</c:v>
                </c:pt>
                <c:pt idx="7242" formatCode="General">
                  <c:v>783</c:v>
                </c:pt>
                <c:pt idx="7243" formatCode="General">
                  <c:v>783</c:v>
                </c:pt>
                <c:pt idx="7244" formatCode="General">
                  <c:v>783</c:v>
                </c:pt>
                <c:pt idx="7245" formatCode="General">
                  <c:v>783</c:v>
                </c:pt>
                <c:pt idx="7246" formatCode="General">
                  <c:v>783</c:v>
                </c:pt>
                <c:pt idx="7247" formatCode="General">
                  <c:v>783</c:v>
                </c:pt>
                <c:pt idx="7248" formatCode="General">
                  <c:v>783</c:v>
                </c:pt>
                <c:pt idx="7249" formatCode="General">
                  <c:v>783</c:v>
                </c:pt>
                <c:pt idx="7250" formatCode="General">
                  <c:v>783</c:v>
                </c:pt>
                <c:pt idx="7251" formatCode="General">
                  <c:v>783</c:v>
                </c:pt>
                <c:pt idx="7252" formatCode="General">
                  <c:v>783</c:v>
                </c:pt>
                <c:pt idx="7253" formatCode="General">
                  <c:v>783</c:v>
                </c:pt>
                <c:pt idx="7254" formatCode="General">
                  <c:v>783</c:v>
                </c:pt>
                <c:pt idx="7255" formatCode="General">
                  <c:v>783</c:v>
                </c:pt>
                <c:pt idx="7256" formatCode="General">
                  <c:v>783</c:v>
                </c:pt>
                <c:pt idx="7257" formatCode="General">
                  <c:v>783</c:v>
                </c:pt>
                <c:pt idx="7258" formatCode="General">
                  <c:v>783</c:v>
                </c:pt>
                <c:pt idx="7259" formatCode="General">
                  <c:v>783</c:v>
                </c:pt>
                <c:pt idx="7260" formatCode="General">
                  <c:v>783</c:v>
                </c:pt>
                <c:pt idx="7261" formatCode="General">
                  <c:v>783</c:v>
                </c:pt>
                <c:pt idx="7262" formatCode="General">
                  <c:v>783</c:v>
                </c:pt>
                <c:pt idx="7263" formatCode="General">
                  <c:v>783</c:v>
                </c:pt>
                <c:pt idx="7264" formatCode="General">
                  <c:v>783</c:v>
                </c:pt>
                <c:pt idx="7265" formatCode="General">
                  <c:v>783</c:v>
                </c:pt>
                <c:pt idx="7266" formatCode="General">
                  <c:v>783</c:v>
                </c:pt>
                <c:pt idx="7267" formatCode="General">
                  <c:v>783</c:v>
                </c:pt>
                <c:pt idx="7268" formatCode="General">
                  <c:v>783</c:v>
                </c:pt>
                <c:pt idx="7269" formatCode="General">
                  <c:v>783</c:v>
                </c:pt>
                <c:pt idx="7270" formatCode="General">
                  <c:v>783</c:v>
                </c:pt>
                <c:pt idx="7271" formatCode="General">
                  <c:v>783</c:v>
                </c:pt>
                <c:pt idx="7272" formatCode="General">
                  <c:v>783</c:v>
                </c:pt>
                <c:pt idx="7273" formatCode="General">
                  <c:v>783</c:v>
                </c:pt>
                <c:pt idx="7274" formatCode="General">
                  <c:v>783</c:v>
                </c:pt>
                <c:pt idx="7275" formatCode="General">
                  <c:v>783</c:v>
                </c:pt>
                <c:pt idx="7276" formatCode="General">
                  <c:v>783</c:v>
                </c:pt>
                <c:pt idx="7277" formatCode="General">
                  <c:v>783</c:v>
                </c:pt>
                <c:pt idx="7278" formatCode="General">
                  <c:v>783</c:v>
                </c:pt>
                <c:pt idx="7279" formatCode="General">
                  <c:v>783</c:v>
                </c:pt>
                <c:pt idx="7280" formatCode="General">
                  <c:v>783</c:v>
                </c:pt>
                <c:pt idx="7281" formatCode="General">
                  <c:v>783</c:v>
                </c:pt>
                <c:pt idx="7282" formatCode="General">
                  <c:v>783</c:v>
                </c:pt>
                <c:pt idx="7283" formatCode="General">
                  <c:v>783</c:v>
                </c:pt>
                <c:pt idx="7284" formatCode="General">
                  <c:v>783</c:v>
                </c:pt>
                <c:pt idx="7285" formatCode="General">
                  <c:v>783</c:v>
                </c:pt>
                <c:pt idx="7286" formatCode="General">
                  <c:v>783</c:v>
                </c:pt>
                <c:pt idx="7287" formatCode="General">
                  <c:v>783</c:v>
                </c:pt>
                <c:pt idx="7288" formatCode="General">
                  <c:v>783</c:v>
                </c:pt>
                <c:pt idx="7289" formatCode="General">
                  <c:v>783</c:v>
                </c:pt>
                <c:pt idx="7290" formatCode="General">
                  <c:v>783</c:v>
                </c:pt>
                <c:pt idx="7291" formatCode="General">
                  <c:v>783</c:v>
                </c:pt>
                <c:pt idx="7292" formatCode="General">
                  <c:v>783</c:v>
                </c:pt>
                <c:pt idx="7293" formatCode="General">
                  <c:v>783</c:v>
                </c:pt>
                <c:pt idx="7294" formatCode="General">
                  <c:v>783</c:v>
                </c:pt>
                <c:pt idx="7295" formatCode="General">
                  <c:v>783</c:v>
                </c:pt>
                <c:pt idx="7296" formatCode="General">
                  <c:v>783</c:v>
                </c:pt>
                <c:pt idx="7297" formatCode="General">
                  <c:v>783</c:v>
                </c:pt>
                <c:pt idx="7298" formatCode="General">
                  <c:v>783</c:v>
                </c:pt>
                <c:pt idx="7299" formatCode="General">
                  <c:v>783</c:v>
                </c:pt>
                <c:pt idx="7300" formatCode="General">
                  <c:v>783</c:v>
                </c:pt>
                <c:pt idx="7301" formatCode="General">
                  <c:v>783</c:v>
                </c:pt>
                <c:pt idx="7302" formatCode="General">
                  <c:v>783</c:v>
                </c:pt>
                <c:pt idx="7303" formatCode="General">
                  <c:v>783</c:v>
                </c:pt>
                <c:pt idx="7304" formatCode="General">
                  <c:v>783</c:v>
                </c:pt>
                <c:pt idx="7305" formatCode="General">
                  <c:v>783</c:v>
                </c:pt>
                <c:pt idx="7306" formatCode="General">
                  <c:v>783</c:v>
                </c:pt>
                <c:pt idx="7307" formatCode="General">
                  <c:v>783</c:v>
                </c:pt>
                <c:pt idx="7308" formatCode="General">
                  <c:v>783</c:v>
                </c:pt>
                <c:pt idx="7309" formatCode="General">
                  <c:v>783</c:v>
                </c:pt>
                <c:pt idx="7310" formatCode="General">
                  <c:v>783</c:v>
                </c:pt>
                <c:pt idx="7311" formatCode="General">
                  <c:v>783</c:v>
                </c:pt>
                <c:pt idx="7312" formatCode="General">
                  <c:v>783</c:v>
                </c:pt>
                <c:pt idx="7313" formatCode="General">
                  <c:v>783</c:v>
                </c:pt>
                <c:pt idx="7314" formatCode="General">
                  <c:v>783</c:v>
                </c:pt>
                <c:pt idx="7315" formatCode="General">
                  <c:v>783</c:v>
                </c:pt>
                <c:pt idx="7316" formatCode="General">
                  <c:v>783</c:v>
                </c:pt>
                <c:pt idx="7317" formatCode="General">
                  <c:v>783</c:v>
                </c:pt>
                <c:pt idx="7318" formatCode="General">
                  <c:v>783</c:v>
                </c:pt>
                <c:pt idx="7319" formatCode="General">
                  <c:v>783</c:v>
                </c:pt>
                <c:pt idx="7320" formatCode="General">
                  <c:v>783</c:v>
                </c:pt>
                <c:pt idx="7321" formatCode="General">
                  <c:v>783</c:v>
                </c:pt>
                <c:pt idx="7322" formatCode="General">
                  <c:v>783</c:v>
                </c:pt>
                <c:pt idx="7323" formatCode="General">
                  <c:v>783</c:v>
                </c:pt>
                <c:pt idx="7324" formatCode="General">
                  <c:v>783</c:v>
                </c:pt>
                <c:pt idx="7325" formatCode="General">
                  <c:v>783</c:v>
                </c:pt>
                <c:pt idx="7326" formatCode="General">
                  <c:v>783</c:v>
                </c:pt>
                <c:pt idx="7327" formatCode="General">
                  <c:v>783</c:v>
                </c:pt>
                <c:pt idx="7328" formatCode="General">
                  <c:v>783</c:v>
                </c:pt>
                <c:pt idx="7329" formatCode="General">
                  <c:v>783</c:v>
                </c:pt>
                <c:pt idx="7330" formatCode="General">
                  <c:v>783</c:v>
                </c:pt>
                <c:pt idx="7331" formatCode="General">
                  <c:v>783.75</c:v>
                </c:pt>
                <c:pt idx="7332" formatCode="General">
                  <c:v>784.75</c:v>
                </c:pt>
                <c:pt idx="7333" formatCode="General">
                  <c:v>785.75</c:v>
                </c:pt>
                <c:pt idx="7334" formatCode="General">
                  <c:v>786.75</c:v>
                </c:pt>
                <c:pt idx="7335" formatCode="General">
                  <c:v>787.75</c:v>
                </c:pt>
                <c:pt idx="7336" formatCode="General">
                  <c:v>788.5</c:v>
                </c:pt>
                <c:pt idx="7337" formatCode="General">
                  <c:v>788.5</c:v>
                </c:pt>
                <c:pt idx="7338" formatCode="General">
                  <c:v>788.5</c:v>
                </c:pt>
                <c:pt idx="7339" formatCode="General">
                  <c:v>788.5</c:v>
                </c:pt>
                <c:pt idx="7340" formatCode="General">
                  <c:v>788.5</c:v>
                </c:pt>
                <c:pt idx="7341" formatCode="General">
                  <c:v>788.5</c:v>
                </c:pt>
                <c:pt idx="7342" formatCode="General">
                  <c:v>788.5</c:v>
                </c:pt>
                <c:pt idx="7343" formatCode="General">
                  <c:v>788.5</c:v>
                </c:pt>
                <c:pt idx="7344" formatCode="General">
                  <c:v>788.5</c:v>
                </c:pt>
                <c:pt idx="7345" formatCode="General">
                  <c:v>788.5</c:v>
                </c:pt>
                <c:pt idx="7346" formatCode="General">
                  <c:v>788.5</c:v>
                </c:pt>
                <c:pt idx="7347" formatCode="General">
                  <c:v>788.5</c:v>
                </c:pt>
                <c:pt idx="7348" formatCode="General">
                  <c:v>788.5</c:v>
                </c:pt>
                <c:pt idx="7349" formatCode="General">
                  <c:v>788.5</c:v>
                </c:pt>
                <c:pt idx="7350" formatCode="General">
                  <c:v>788.5</c:v>
                </c:pt>
                <c:pt idx="7351" formatCode="General">
                  <c:v>788.5</c:v>
                </c:pt>
                <c:pt idx="7352" formatCode="General">
                  <c:v>788.5</c:v>
                </c:pt>
                <c:pt idx="7353" formatCode="General">
                  <c:v>788.5</c:v>
                </c:pt>
                <c:pt idx="7354" formatCode="General">
                  <c:v>788.5</c:v>
                </c:pt>
                <c:pt idx="7355" formatCode="General">
                  <c:v>788.5</c:v>
                </c:pt>
                <c:pt idx="7356" formatCode="General">
                  <c:v>788.5</c:v>
                </c:pt>
                <c:pt idx="7357" formatCode="General">
                  <c:v>788.5</c:v>
                </c:pt>
                <c:pt idx="7358" formatCode="General">
                  <c:v>788.5</c:v>
                </c:pt>
                <c:pt idx="7359" formatCode="General">
                  <c:v>788.5</c:v>
                </c:pt>
                <c:pt idx="7360" formatCode="General">
                  <c:v>788.5</c:v>
                </c:pt>
                <c:pt idx="7361" formatCode="General">
                  <c:v>788.5</c:v>
                </c:pt>
                <c:pt idx="7362" formatCode="General">
                  <c:v>788.5</c:v>
                </c:pt>
                <c:pt idx="7363" formatCode="General">
                  <c:v>788.5</c:v>
                </c:pt>
                <c:pt idx="7364" formatCode="General">
                  <c:v>788.5</c:v>
                </c:pt>
                <c:pt idx="7365" formatCode="General">
                  <c:v>788.5</c:v>
                </c:pt>
                <c:pt idx="7366" formatCode="General">
                  <c:v>788.5</c:v>
                </c:pt>
                <c:pt idx="7367" formatCode="General">
                  <c:v>788.5</c:v>
                </c:pt>
                <c:pt idx="7368" formatCode="General">
                  <c:v>788.5</c:v>
                </c:pt>
                <c:pt idx="7369" formatCode="General">
                  <c:v>788.5</c:v>
                </c:pt>
                <c:pt idx="7370" formatCode="General">
                  <c:v>788.5</c:v>
                </c:pt>
                <c:pt idx="7371" formatCode="General">
                  <c:v>788.5</c:v>
                </c:pt>
                <c:pt idx="7372" formatCode="General">
                  <c:v>788.5</c:v>
                </c:pt>
                <c:pt idx="7373" formatCode="General">
                  <c:v>788.5</c:v>
                </c:pt>
                <c:pt idx="7374" formatCode="General">
                  <c:v>788.5</c:v>
                </c:pt>
                <c:pt idx="7375" formatCode="General">
                  <c:v>788.5</c:v>
                </c:pt>
                <c:pt idx="7376" formatCode="General">
                  <c:v>788.5</c:v>
                </c:pt>
                <c:pt idx="7377" formatCode="General">
                  <c:v>788.5</c:v>
                </c:pt>
                <c:pt idx="7378" formatCode="General">
                  <c:v>788.5</c:v>
                </c:pt>
                <c:pt idx="7379" formatCode="General">
                  <c:v>788.5</c:v>
                </c:pt>
                <c:pt idx="7380" formatCode="General">
                  <c:v>788.5</c:v>
                </c:pt>
                <c:pt idx="7381" formatCode="General">
                  <c:v>788.5</c:v>
                </c:pt>
                <c:pt idx="7382" formatCode="General">
                  <c:v>788.5</c:v>
                </c:pt>
                <c:pt idx="7383" formatCode="General">
                  <c:v>788.5</c:v>
                </c:pt>
                <c:pt idx="7384" formatCode="General">
                  <c:v>788.5</c:v>
                </c:pt>
                <c:pt idx="7385" formatCode="General">
                  <c:v>788.5</c:v>
                </c:pt>
                <c:pt idx="7386" formatCode="General">
                  <c:v>788.5</c:v>
                </c:pt>
                <c:pt idx="7387" formatCode="General">
                  <c:v>788.5</c:v>
                </c:pt>
                <c:pt idx="7388" formatCode="General">
                  <c:v>788.5</c:v>
                </c:pt>
                <c:pt idx="7389" formatCode="General">
                  <c:v>788.5</c:v>
                </c:pt>
                <c:pt idx="7390" formatCode="General">
                  <c:v>788.5</c:v>
                </c:pt>
                <c:pt idx="7391" formatCode="General">
                  <c:v>788.5</c:v>
                </c:pt>
                <c:pt idx="7392" formatCode="General">
                  <c:v>788.5</c:v>
                </c:pt>
                <c:pt idx="7393" formatCode="General">
                  <c:v>788.5</c:v>
                </c:pt>
                <c:pt idx="7394" formatCode="General">
                  <c:v>788.5</c:v>
                </c:pt>
                <c:pt idx="7395" formatCode="General">
                  <c:v>788.5</c:v>
                </c:pt>
                <c:pt idx="7396" formatCode="General">
                  <c:v>788.5</c:v>
                </c:pt>
                <c:pt idx="7397" formatCode="General">
                  <c:v>788.5</c:v>
                </c:pt>
                <c:pt idx="7398" formatCode="General">
                  <c:v>788.5</c:v>
                </c:pt>
                <c:pt idx="7399" formatCode="General">
                  <c:v>788.5</c:v>
                </c:pt>
                <c:pt idx="7400" formatCode="General">
                  <c:v>788.5</c:v>
                </c:pt>
                <c:pt idx="7401" formatCode="General">
                  <c:v>788.5</c:v>
                </c:pt>
                <c:pt idx="7402" formatCode="General">
                  <c:v>788.5</c:v>
                </c:pt>
                <c:pt idx="7403" formatCode="General">
                  <c:v>788.5</c:v>
                </c:pt>
                <c:pt idx="7404" formatCode="General">
                  <c:v>788.5</c:v>
                </c:pt>
                <c:pt idx="7405" formatCode="General">
                  <c:v>788.5</c:v>
                </c:pt>
                <c:pt idx="7406" formatCode="General">
                  <c:v>788.5</c:v>
                </c:pt>
                <c:pt idx="7407" formatCode="General">
                  <c:v>788.5</c:v>
                </c:pt>
                <c:pt idx="7408" formatCode="General">
                  <c:v>788.5</c:v>
                </c:pt>
                <c:pt idx="7409" formatCode="General">
                  <c:v>788.5</c:v>
                </c:pt>
                <c:pt idx="7410" formatCode="General">
                  <c:v>788.5</c:v>
                </c:pt>
                <c:pt idx="7411" formatCode="General">
                  <c:v>788.5</c:v>
                </c:pt>
                <c:pt idx="7412" formatCode="General">
                  <c:v>788.5</c:v>
                </c:pt>
                <c:pt idx="7413" formatCode="General">
                  <c:v>788.5</c:v>
                </c:pt>
                <c:pt idx="7414" formatCode="General">
                  <c:v>788.5</c:v>
                </c:pt>
                <c:pt idx="7415" formatCode="General">
                  <c:v>788.5</c:v>
                </c:pt>
                <c:pt idx="7416" formatCode="General">
                  <c:v>788.5</c:v>
                </c:pt>
                <c:pt idx="7417" formatCode="General">
                  <c:v>788.5</c:v>
                </c:pt>
                <c:pt idx="7418" formatCode="General">
                  <c:v>788.5</c:v>
                </c:pt>
                <c:pt idx="7419" formatCode="General">
                  <c:v>788.5</c:v>
                </c:pt>
                <c:pt idx="7420" formatCode="General">
                  <c:v>788.5</c:v>
                </c:pt>
                <c:pt idx="7421" formatCode="General">
                  <c:v>788.5</c:v>
                </c:pt>
                <c:pt idx="7422" formatCode="General">
                  <c:v>788.5</c:v>
                </c:pt>
                <c:pt idx="7423" formatCode="General">
                  <c:v>788.5</c:v>
                </c:pt>
                <c:pt idx="7424" formatCode="General">
                  <c:v>788.5</c:v>
                </c:pt>
                <c:pt idx="7425" formatCode="General">
                  <c:v>788.5</c:v>
                </c:pt>
                <c:pt idx="7426" formatCode="General">
                  <c:v>788.5</c:v>
                </c:pt>
                <c:pt idx="7427" formatCode="General">
                  <c:v>788.5</c:v>
                </c:pt>
                <c:pt idx="7428" formatCode="General">
                  <c:v>788.5</c:v>
                </c:pt>
                <c:pt idx="7429" formatCode="General">
                  <c:v>788.5</c:v>
                </c:pt>
                <c:pt idx="7430" formatCode="General">
                  <c:v>788.5</c:v>
                </c:pt>
                <c:pt idx="7431" formatCode="General">
                  <c:v>788.5</c:v>
                </c:pt>
                <c:pt idx="7432" formatCode="General">
                  <c:v>788.5</c:v>
                </c:pt>
                <c:pt idx="7433" formatCode="General">
                  <c:v>788.5</c:v>
                </c:pt>
                <c:pt idx="7434" formatCode="General">
                  <c:v>788.5</c:v>
                </c:pt>
                <c:pt idx="7435" formatCode="General">
                  <c:v>788.5</c:v>
                </c:pt>
                <c:pt idx="7436" formatCode="General">
                  <c:v>788.5</c:v>
                </c:pt>
                <c:pt idx="7437" formatCode="General">
                  <c:v>788.5</c:v>
                </c:pt>
                <c:pt idx="7438" formatCode="General">
                  <c:v>788.5</c:v>
                </c:pt>
                <c:pt idx="7439" formatCode="General">
                  <c:v>788.5</c:v>
                </c:pt>
                <c:pt idx="7440" formatCode="General">
                  <c:v>788.5</c:v>
                </c:pt>
                <c:pt idx="7441" formatCode="General">
                  <c:v>788.5</c:v>
                </c:pt>
                <c:pt idx="7442" formatCode="General">
                  <c:v>788.5</c:v>
                </c:pt>
                <c:pt idx="7443" formatCode="General">
                  <c:v>788.5</c:v>
                </c:pt>
                <c:pt idx="7444" formatCode="General">
                  <c:v>788.5</c:v>
                </c:pt>
                <c:pt idx="7445" formatCode="General">
                  <c:v>788.5</c:v>
                </c:pt>
                <c:pt idx="7446" formatCode="General">
                  <c:v>788.5</c:v>
                </c:pt>
                <c:pt idx="7447" formatCode="General">
                  <c:v>788.5</c:v>
                </c:pt>
                <c:pt idx="7448" formatCode="General">
                  <c:v>788.5</c:v>
                </c:pt>
                <c:pt idx="7449" formatCode="General">
                  <c:v>788.5</c:v>
                </c:pt>
                <c:pt idx="7450" formatCode="General">
                  <c:v>788.5</c:v>
                </c:pt>
                <c:pt idx="7451" formatCode="General">
                  <c:v>788.5</c:v>
                </c:pt>
                <c:pt idx="7452" formatCode="General">
                  <c:v>788.5</c:v>
                </c:pt>
                <c:pt idx="7453" formatCode="General">
                  <c:v>788.5</c:v>
                </c:pt>
                <c:pt idx="7454" formatCode="General">
                  <c:v>788.5</c:v>
                </c:pt>
                <c:pt idx="7455" formatCode="General">
                  <c:v>788.5</c:v>
                </c:pt>
                <c:pt idx="7456" formatCode="General">
                  <c:v>788.5</c:v>
                </c:pt>
                <c:pt idx="7457" formatCode="General">
                  <c:v>788.5</c:v>
                </c:pt>
                <c:pt idx="7458" formatCode="General">
                  <c:v>788.5</c:v>
                </c:pt>
                <c:pt idx="7459" formatCode="General">
                  <c:v>788.5</c:v>
                </c:pt>
                <c:pt idx="7460" formatCode="General">
                  <c:v>788.5</c:v>
                </c:pt>
                <c:pt idx="7461" formatCode="General">
                  <c:v>788.5</c:v>
                </c:pt>
                <c:pt idx="7462" formatCode="General">
                  <c:v>788.5</c:v>
                </c:pt>
                <c:pt idx="7463" formatCode="General">
                  <c:v>788.5</c:v>
                </c:pt>
                <c:pt idx="7464" formatCode="General">
                  <c:v>788.5</c:v>
                </c:pt>
                <c:pt idx="7465" formatCode="General">
                  <c:v>788.5</c:v>
                </c:pt>
                <c:pt idx="7466" formatCode="General">
                  <c:v>788.5</c:v>
                </c:pt>
                <c:pt idx="7467" formatCode="General">
                  <c:v>788.5</c:v>
                </c:pt>
                <c:pt idx="7468" formatCode="General">
                  <c:v>788.5</c:v>
                </c:pt>
                <c:pt idx="7469" formatCode="General">
                  <c:v>788.5</c:v>
                </c:pt>
                <c:pt idx="7470" formatCode="General">
                  <c:v>788.5</c:v>
                </c:pt>
                <c:pt idx="7471" formatCode="General">
                  <c:v>788.5</c:v>
                </c:pt>
                <c:pt idx="7472" formatCode="General">
                  <c:v>788.5</c:v>
                </c:pt>
                <c:pt idx="7473" formatCode="General">
                  <c:v>788.5</c:v>
                </c:pt>
                <c:pt idx="7474" formatCode="General">
                  <c:v>788.5</c:v>
                </c:pt>
                <c:pt idx="7475" formatCode="General">
                  <c:v>789.5</c:v>
                </c:pt>
                <c:pt idx="7476" formatCode="General">
                  <c:v>790.5</c:v>
                </c:pt>
                <c:pt idx="7477" formatCode="General">
                  <c:v>791.5</c:v>
                </c:pt>
                <c:pt idx="7478" formatCode="General">
                  <c:v>792.5</c:v>
                </c:pt>
                <c:pt idx="7479" formatCode="General">
                  <c:v>793.5</c:v>
                </c:pt>
                <c:pt idx="7480" formatCode="General">
                  <c:v>794.5</c:v>
                </c:pt>
                <c:pt idx="7481" formatCode="General">
                  <c:v>794.5</c:v>
                </c:pt>
                <c:pt idx="7482" formatCode="General">
                  <c:v>794.5</c:v>
                </c:pt>
                <c:pt idx="7483" formatCode="General">
                  <c:v>794.5</c:v>
                </c:pt>
                <c:pt idx="7484" formatCode="General">
                  <c:v>794.5</c:v>
                </c:pt>
                <c:pt idx="7485" formatCode="General">
                  <c:v>794.5</c:v>
                </c:pt>
                <c:pt idx="7486" formatCode="General">
                  <c:v>794.5</c:v>
                </c:pt>
                <c:pt idx="7487" formatCode="General">
                  <c:v>794.5</c:v>
                </c:pt>
                <c:pt idx="7488" formatCode="General">
                  <c:v>794.5</c:v>
                </c:pt>
                <c:pt idx="7489" formatCode="General">
                  <c:v>794.5</c:v>
                </c:pt>
                <c:pt idx="7490" formatCode="General">
                  <c:v>794.5</c:v>
                </c:pt>
                <c:pt idx="7491" formatCode="General">
                  <c:v>794.5</c:v>
                </c:pt>
                <c:pt idx="7492" formatCode="General">
                  <c:v>794.5</c:v>
                </c:pt>
                <c:pt idx="7493" formatCode="General">
                  <c:v>794.5</c:v>
                </c:pt>
                <c:pt idx="7494" formatCode="General">
                  <c:v>794.5</c:v>
                </c:pt>
                <c:pt idx="7495" formatCode="General">
                  <c:v>794.5</c:v>
                </c:pt>
                <c:pt idx="7496" formatCode="General">
                  <c:v>794.5</c:v>
                </c:pt>
                <c:pt idx="7497" formatCode="General">
                  <c:v>794.5</c:v>
                </c:pt>
                <c:pt idx="7498" formatCode="General">
                  <c:v>794.5</c:v>
                </c:pt>
                <c:pt idx="7499" formatCode="General">
                  <c:v>794.5</c:v>
                </c:pt>
                <c:pt idx="7500" formatCode="General">
                  <c:v>794.5</c:v>
                </c:pt>
                <c:pt idx="7501" formatCode="General">
                  <c:v>794.5</c:v>
                </c:pt>
                <c:pt idx="7502" formatCode="General">
                  <c:v>794.5</c:v>
                </c:pt>
                <c:pt idx="7503" formatCode="General">
                  <c:v>794.5</c:v>
                </c:pt>
                <c:pt idx="7504" formatCode="General">
                  <c:v>794.5</c:v>
                </c:pt>
                <c:pt idx="7505" formatCode="General">
                  <c:v>794.5</c:v>
                </c:pt>
                <c:pt idx="7506" formatCode="General">
                  <c:v>794.5</c:v>
                </c:pt>
                <c:pt idx="7507" formatCode="General">
                  <c:v>794.5</c:v>
                </c:pt>
                <c:pt idx="7508" formatCode="General">
                  <c:v>794.5</c:v>
                </c:pt>
                <c:pt idx="7509" formatCode="General">
                  <c:v>794.5</c:v>
                </c:pt>
                <c:pt idx="7510" formatCode="General">
                  <c:v>794.5</c:v>
                </c:pt>
                <c:pt idx="7511" formatCode="General">
                  <c:v>794.5</c:v>
                </c:pt>
                <c:pt idx="7512" formatCode="General">
                  <c:v>794.5</c:v>
                </c:pt>
                <c:pt idx="7513" formatCode="General">
                  <c:v>794.5</c:v>
                </c:pt>
                <c:pt idx="7514" formatCode="General">
                  <c:v>794.5</c:v>
                </c:pt>
                <c:pt idx="7515" formatCode="General">
                  <c:v>794.5</c:v>
                </c:pt>
                <c:pt idx="7516" formatCode="General">
                  <c:v>794.5</c:v>
                </c:pt>
                <c:pt idx="7517" formatCode="General">
                  <c:v>794.5</c:v>
                </c:pt>
                <c:pt idx="7518" formatCode="General">
                  <c:v>794.5</c:v>
                </c:pt>
                <c:pt idx="7519" formatCode="General">
                  <c:v>794.5</c:v>
                </c:pt>
                <c:pt idx="7520" formatCode="General">
                  <c:v>794.5</c:v>
                </c:pt>
                <c:pt idx="7521" formatCode="General">
                  <c:v>794.5</c:v>
                </c:pt>
                <c:pt idx="7522" formatCode="General">
                  <c:v>794.5</c:v>
                </c:pt>
                <c:pt idx="7523" formatCode="General">
                  <c:v>794.5</c:v>
                </c:pt>
                <c:pt idx="7524" formatCode="General">
                  <c:v>794.5</c:v>
                </c:pt>
                <c:pt idx="7525" formatCode="General">
                  <c:v>794.5</c:v>
                </c:pt>
                <c:pt idx="7526" formatCode="General">
                  <c:v>794.5</c:v>
                </c:pt>
                <c:pt idx="7527" formatCode="General">
                  <c:v>794.5</c:v>
                </c:pt>
                <c:pt idx="7528" formatCode="General">
                  <c:v>794.5</c:v>
                </c:pt>
                <c:pt idx="7529" formatCode="General">
                  <c:v>794.5</c:v>
                </c:pt>
                <c:pt idx="7530" formatCode="General">
                  <c:v>794.5</c:v>
                </c:pt>
                <c:pt idx="7531" formatCode="General">
                  <c:v>794.5</c:v>
                </c:pt>
                <c:pt idx="7532" formatCode="General">
                  <c:v>794.5</c:v>
                </c:pt>
                <c:pt idx="7533" formatCode="General">
                  <c:v>794.5</c:v>
                </c:pt>
                <c:pt idx="7534" formatCode="General">
                  <c:v>794.5</c:v>
                </c:pt>
                <c:pt idx="7535" formatCode="General">
                  <c:v>794.5</c:v>
                </c:pt>
                <c:pt idx="7536" formatCode="General">
                  <c:v>794.5</c:v>
                </c:pt>
                <c:pt idx="7537" formatCode="General">
                  <c:v>794.5</c:v>
                </c:pt>
                <c:pt idx="7538" formatCode="General">
                  <c:v>794.5</c:v>
                </c:pt>
                <c:pt idx="7539" formatCode="General">
                  <c:v>794.5</c:v>
                </c:pt>
                <c:pt idx="7540" formatCode="General">
                  <c:v>794.5</c:v>
                </c:pt>
                <c:pt idx="7541" formatCode="General">
                  <c:v>794.5</c:v>
                </c:pt>
                <c:pt idx="7542" formatCode="General">
                  <c:v>794.5</c:v>
                </c:pt>
                <c:pt idx="7543" formatCode="General">
                  <c:v>794.5</c:v>
                </c:pt>
                <c:pt idx="7544" formatCode="General">
                  <c:v>794.5</c:v>
                </c:pt>
                <c:pt idx="7545" formatCode="General">
                  <c:v>794.5</c:v>
                </c:pt>
                <c:pt idx="7546" formatCode="General">
                  <c:v>794.5</c:v>
                </c:pt>
                <c:pt idx="7547" formatCode="General">
                  <c:v>794.5</c:v>
                </c:pt>
                <c:pt idx="7548" formatCode="General">
                  <c:v>794.5</c:v>
                </c:pt>
                <c:pt idx="7549" formatCode="General">
                  <c:v>794.5</c:v>
                </c:pt>
                <c:pt idx="7550" formatCode="General">
                  <c:v>794.5</c:v>
                </c:pt>
                <c:pt idx="7551" formatCode="General">
                  <c:v>794.5</c:v>
                </c:pt>
                <c:pt idx="7552" formatCode="General">
                  <c:v>794.5</c:v>
                </c:pt>
                <c:pt idx="7553" formatCode="General">
                  <c:v>794.5</c:v>
                </c:pt>
                <c:pt idx="7554" formatCode="General">
                  <c:v>794.5</c:v>
                </c:pt>
                <c:pt idx="7555" formatCode="General">
                  <c:v>794.5</c:v>
                </c:pt>
                <c:pt idx="7556" formatCode="General">
                  <c:v>794.5</c:v>
                </c:pt>
                <c:pt idx="7557" formatCode="General">
                  <c:v>794.5</c:v>
                </c:pt>
                <c:pt idx="7558" formatCode="General">
                  <c:v>794.5</c:v>
                </c:pt>
                <c:pt idx="7559" formatCode="General">
                  <c:v>794.5</c:v>
                </c:pt>
                <c:pt idx="7560" formatCode="General">
                  <c:v>794.5</c:v>
                </c:pt>
                <c:pt idx="7561" formatCode="General">
                  <c:v>794.5</c:v>
                </c:pt>
                <c:pt idx="7562" formatCode="General">
                  <c:v>794.5</c:v>
                </c:pt>
                <c:pt idx="7563" formatCode="General">
                  <c:v>794.5</c:v>
                </c:pt>
                <c:pt idx="7564" formatCode="General">
                  <c:v>794.5</c:v>
                </c:pt>
                <c:pt idx="7565" formatCode="General">
                  <c:v>794.5</c:v>
                </c:pt>
                <c:pt idx="7566" formatCode="General">
                  <c:v>794.5</c:v>
                </c:pt>
                <c:pt idx="7567" formatCode="General">
                  <c:v>794.5</c:v>
                </c:pt>
                <c:pt idx="7568" formatCode="General">
                  <c:v>794.5</c:v>
                </c:pt>
                <c:pt idx="7569" formatCode="General">
                  <c:v>794.5</c:v>
                </c:pt>
                <c:pt idx="7570" formatCode="General">
                  <c:v>794.5</c:v>
                </c:pt>
                <c:pt idx="7571" formatCode="General">
                  <c:v>794.5</c:v>
                </c:pt>
                <c:pt idx="7572" formatCode="General">
                  <c:v>795.25</c:v>
                </c:pt>
                <c:pt idx="7573" formatCode="General">
                  <c:v>795.25</c:v>
                </c:pt>
                <c:pt idx="7574" formatCode="General">
                  <c:v>795.25</c:v>
                </c:pt>
                <c:pt idx="7575" formatCode="General">
                  <c:v>795.25</c:v>
                </c:pt>
                <c:pt idx="7576" formatCode="General">
                  <c:v>795.25</c:v>
                </c:pt>
                <c:pt idx="7577" formatCode="General">
                  <c:v>795.25</c:v>
                </c:pt>
                <c:pt idx="7578" formatCode="General">
                  <c:v>795.25</c:v>
                </c:pt>
                <c:pt idx="7579" formatCode="General">
                  <c:v>795.25</c:v>
                </c:pt>
                <c:pt idx="7580" formatCode="General">
                  <c:v>795.25</c:v>
                </c:pt>
                <c:pt idx="7581" formatCode="General">
                  <c:v>795.25</c:v>
                </c:pt>
                <c:pt idx="7582" formatCode="General">
                  <c:v>795.25</c:v>
                </c:pt>
                <c:pt idx="7583" formatCode="General">
                  <c:v>795.25</c:v>
                </c:pt>
                <c:pt idx="7584" formatCode="General">
                  <c:v>795.25</c:v>
                </c:pt>
                <c:pt idx="7585" formatCode="General">
                  <c:v>795.25</c:v>
                </c:pt>
                <c:pt idx="7586" formatCode="General">
                  <c:v>795.25</c:v>
                </c:pt>
                <c:pt idx="7587" formatCode="General">
                  <c:v>795.25</c:v>
                </c:pt>
                <c:pt idx="7588" formatCode="General">
                  <c:v>795.25</c:v>
                </c:pt>
                <c:pt idx="7589" formatCode="General">
                  <c:v>795.25</c:v>
                </c:pt>
                <c:pt idx="7590" formatCode="General">
                  <c:v>795.25</c:v>
                </c:pt>
                <c:pt idx="7591" formatCode="General">
                  <c:v>795.25</c:v>
                </c:pt>
                <c:pt idx="7592" formatCode="General">
                  <c:v>795.25</c:v>
                </c:pt>
                <c:pt idx="7593" formatCode="General">
                  <c:v>795.25</c:v>
                </c:pt>
                <c:pt idx="7594" formatCode="General">
                  <c:v>795.25</c:v>
                </c:pt>
                <c:pt idx="7595" formatCode="General">
                  <c:v>795.25</c:v>
                </c:pt>
                <c:pt idx="7596" formatCode="General">
                  <c:v>795.25</c:v>
                </c:pt>
                <c:pt idx="7597" formatCode="General">
                  <c:v>795.25</c:v>
                </c:pt>
                <c:pt idx="7598" formatCode="General">
                  <c:v>795.25</c:v>
                </c:pt>
                <c:pt idx="7599" formatCode="General">
                  <c:v>795.25</c:v>
                </c:pt>
                <c:pt idx="7600" formatCode="General">
                  <c:v>795.25</c:v>
                </c:pt>
                <c:pt idx="7601" formatCode="General">
                  <c:v>795.25</c:v>
                </c:pt>
                <c:pt idx="7602" formatCode="General">
                  <c:v>795.25</c:v>
                </c:pt>
                <c:pt idx="7603" formatCode="General">
                  <c:v>795.25</c:v>
                </c:pt>
                <c:pt idx="7604" formatCode="General">
                  <c:v>795.25</c:v>
                </c:pt>
                <c:pt idx="7605" formatCode="General">
                  <c:v>795.25</c:v>
                </c:pt>
                <c:pt idx="7606" formatCode="General">
                  <c:v>795.25</c:v>
                </c:pt>
                <c:pt idx="7607" formatCode="General">
                  <c:v>795.25</c:v>
                </c:pt>
                <c:pt idx="7608" formatCode="General">
                  <c:v>795.25</c:v>
                </c:pt>
                <c:pt idx="7609" formatCode="General">
                  <c:v>795.25</c:v>
                </c:pt>
                <c:pt idx="7610" formatCode="General">
                  <c:v>795.25</c:v>
                </c:pt>
                <c:pt idx="7611" formatCode="General">
                  <c:v>795.25</c:v>
                </c:pt>
                <c:pt idx="7612" formatCode="General">
                  <c:v>795.25</c:v>
                </c:pt>
                <c:pt idx="7613" formatCode="General">
                  <c:v>795.25</c:v>
                </c:pt>
                <c:pt idx="7614" formatCode="General">
                  <c:v>795.25</c:v>
                </c:pt>
                <c:pt idx="7615" formatCode="General">
                  <c:v>795.25</c:v>
                </c:pt>
                <c:pt idx="7616" formatCode="General">
                  <c:v>795.25</c:v>
                </c:pt>
                <c:pt idx="7617" formatCode="General">
                  <c:v>795.25</c:v>
                </c:pt>
                <c:pt idx="7618" formatCode="General">
                  <c:v>795.25</c:v>
                </c:pt>
                <c:pt idx="7619" formatCode="General">
                  <c:v>795.25</c:v>
                </c:pt>
                <c:pt idx="7620" formatCode="General">
                  <c:v>795.25</c:v>
                </c:pt>
                <c:pt idx="7621" formatCode="General">
                  <c:v>795.25</c:v>
                </c:pt>
                <c:pt idx="7622" formatCode="General">
                  <c:v>795.25</c:v>
                </c:pt>
                <c:pt idx="7623" formatCode="General">
                  <c:v>795.25</c:v>
                </c:pt>
                <c:pt idx="7624" formatCode="General">
                  <c:v>795.25</c:v>
                </c:pt>
                <c:pt idx="7625" formatCode="General">
                  <c:v>795.25</c:v>
                </c:pt>
                <c:pt idx="7626" formatCode="General">
                  <c:v>795.25</c:v>
                </c:pt>
                <c:pt idx="7627" formatCode="General">
                  <c:v>795.25</c:v>
                </c:pt>
                <c:pt idx="7628" formatCode="General">
                  <c:v>795.25</c:v>
                </c:pt>
                <c:pt idx="7629" formatCode="General">
                  <c:v>795.25</c:v>
                </c:pt>
                <c:pt idx="7630" formatCode="General">
                  <c:v>795.25</c:v>
                </c:pt>
                <c:pt idx="7631" formatCode="General">
                  <c:v>795.25</c:v>
                </c:pt>
                <c:pt idx="7632" formatCode="General">
                  <c:v>795.25</c:v>
                </c:pt>
                <c:pt idx="7633" formatCode="General">
                  <c:v>795.25</c:v>
                </c:pt>
                <c:pt idx="7634" formatCode="General">
                  <c:v>795.25</c:v>
                </c:pt>
                <c:pt idx="7635" formatCode="General">
                  <c:v>795.25</c:v>
                </c:pt>
                <c:pt idx="7636" formatCode="General">
                  <c:v>795.25</c:v>
                </c:pt>
                <c:pt idx="7637" formatCode="General">
                  <c:v>795.25</c:v>
                </c:pt>
                <c:pt idx="7638" formatCode="General">
                  <c:v>795.25</c:v>
                </c:pt>
                <c:pt idx="7639" formatCode="General">
                  <c:v>795.25</c:v>
                </c:pt>
                <c:pt idx="7640" formatCode="General">
                  <c:v>795.25</c:v>
                </c:pt>
                <c:pt idx="7641" formatCode="General">
                  <c:v>795.25</c:v>
                </c:pt>
                <c:pt idx="7642" formatCode="General">
                  <c:v>795.25</c:v>
                </c:pt>
                <c:pt idx="7643" formatCode="General">
                  <c:v>795.25</c:v>
                </c:pt>
                <c:pt idx="7644" formatCode="General">
                  <c:v>795.25</c:v>
                </c:pt>
                <c:pt idx="7645" formatCode="General">
                  <c:v>795.25</c:v>
                </c:pt>
                <c:pt idx="7646" formatCode="General">
                  <c:v>795.25</c:v>
                </c:pt>
                <c:pt idx="7647" formatCode="General">
                  <c:v>795.25</c:v>
                </c:pt>
                <c:pt idx="7648" formatCode="General">
                  <c:v>795.25</c:v>
                </c:pt>
                <c:pt idx="7649" formatCode="General">
                  <c:v>795.25</c:v>
                </c:pt>
                <c:pt idx="7650" formatCode="General">
                  <c:v>795.25</c:v>
                </c:pt>
                <c:pt idx="7651" formatCode="General">
                  <c:v>795.25</c:v>
                </c:pt>
                <c:pt idx="7652" formatCode="General">
                  <c:v>795.25</c:v>
                </c:pt>
                <c:pt idx="7653" formatCode="General">
                  <c:v>795.25</c:v>
                </c:pt>
                <c:pt idx="7654" formatCode="General">
                  <c:v>795.25</c:v>
                </c:pt>
                <c:pt idx="7655" formatCode="General">
                  <c:v>795.25</c:v>
                </c:pt>
                <c:pt idx="7656" formatCode="General">
                  <c:v>795.25</c:v>
                </c:pt>
                <c:pt idx="7657" formatCode="General">
                  <c:v>795.25</c:v>
                </c:pt>
                <c:pt idx="7658" formatCode="General">
                  <c:v>795.25</c:v>
                </c:pt>
                <c:pt idx="7659" formatCode="General">
                  <c:v>795.25</c:v>
                </c:pt>
                <c:pt idx="7660" formatCode="General">
                  <c:v>795.25</c:v>
                </c:pt>
                <c:pt idx="7661" formatCode="General">
                  <c:v>795.25</c:v>
                </c:pt>
                <c:pt idx="7662" formatCode="General">
                  <c:v>795.25</c:v>
                </c:pt>
                <c:pt idx="7663" formatCode="General">
                  <c:v>795.25</c:v>
                </c:pt>
                <c:pt idx="7664" formatCode="General">
                  <c:v>795.25</c:v>
                </c:pt>
                <c:pt idx="7665" formatCode="General">
                  <c:v>795.25</c:v>
                </c:pt>
                <c:pt idx="7666" formatCode="General">
                  <c:v>795.25</c:v>
                </c:pt>
                <c:pt idx="7667" formatCode="General">
                  <c:v>795.25</c:v>
                </c:pt>
                <c:pt idx="7668" formatCode="General">
                  <c:v>795.5</c:v>
                </c:pt>
                <c:pt idx="7669" formatCode="General">
                  <c:v>796.5</c:v>
                </c:pt>
                <c:pt idx="7670" formatCode="General">
                  <c:v>796.5</c:v>
                </c:pt>
                <c:pt idx="7671" formatCode="General">
                  <c:v>796.5</c:v>
                </c:pt>
                <c:pt idx="7672" formatCode="General">
                  <c:v>796.5</c:v>
                </c:pt>
                <c:pt idx="7673" formatCode="General">
                  <c:v>796.5</c:v>
                </c:pt>
                <c:pt idx="7674" formatCode="General">
                  <c:v>796.5</c:v>
                </c:pt>
                <c:pt idx="7675" formatCode="General">
                  <c:v>796.5</c:v>
                </c:pt>
                <c:pt idx="7676" formatCode="General">
                  <c:v>796.5</c:v>
                </c:pt>
                <c:pt idx="7677" formatCode="General">
                  <c:v>796.5</c:v>
                </c:pt>
                <c:pt idx="7678" formatCode="General">
                  <c:v>796.5</c:v>
                </c:pt>
                <c:pt idx="7679" formatCode="General">
                  <c:v>796.5</c:v>
                </c:pt>
                <c:pt idx="7680" formatCode="General">
                  <c:v>796.5</c:v>
                </c:pt>
                <c:pt idx="7681" formatCode="General">
                  <c:v>796.5</c:v>
                </c:pt>
                <c:pt idx="7682" formatCode="General">
                  <c:v>796.5</c:v>
                </c:pt>
                <c:pt idx="7683" formatCode="General">
                  <c:v>796.5</c:v>
                </c:pt>
                <c:pt idx="7684" formatCode="General">
                  <c:v>796.5</c:v>
                </c:pt>
                <c:pt idx="7685" formatCode="General">
                  <c:v>796.5</c:v>
                </c:pt>
                <c:pt idx="7686" formatCode="General">
                  <c:v>796.5</c:v>
                </c:pt>
                <c:pt idx="7687" formatCode="General">
                  <c:v>796.5</c:v>
                </c:pt>
                <c:pt idx="7688" formatCode="General">
                  <c:v>796.5</c:v>
                </c:pt>
                <c:pt idx="7689" formatCode="General">
                  <c:v>796.5</c:v>
                </c:pt>
                <c:pt idx="7690" formatCode="General">
                  <c:v>796.5</c:v>
                </c:pt>
                <c:pt idx="7691" formatCode="General">
                  <c:v>796.5</c:v>
                </c:pt>
                <c:pt idx="7692" formatCode="General">
                  <c:v>796.5</c:v>
                </c:pt>
                <c:pt idx="7693" formatCode="General">
                  <c:v>796.5</c:v>
                </c:pt>
                <c:pt idx="7694" formatCode="General">
                  <c:v>796.5</c:v>
                </c:pt>
                <c:pt idx="7695" formatCode="General">
                  <c:v>796.5</c:v>
                </c:pt>
                <c:pt idx="7696" formatCode="General">
                  <c:v>796.5</c:v>
                </c:pt>
                <c:pt idx="7697" formatCode="General">
                  <c:v>796.5</c:v>
                </c:pt>
                <c:pt idx="7698" formatCode="General">
                  <c:v>796.5</c:v>
                </c:pt>
                <c:pt idx="7699" formatCode="General">
                  <c:v>796.5</c:v>
                </c:pt>
                <c:pt idx="7700" formatCode="General">
                  <c:v>796.5</c:v>
                </c:pt>
                <c:pt idx="7701" formatCode="General">
                  <c:v>796.5</c:v>
                </c:pt>
                <c:pt idx="7702" formatCode="General">
                  <c:v>796.5</c:v>
                </c:pt>
                <c:pt idx="7703" formatCode="General">
                  <c:v>796.5</c:v>
                </c:pt>
                <c:pt idx="7704" formatCode="General">
                  <c:v>796.5</c:v>
                </c:pt>
                <c:pt idx="7705" formatCode="General">
                  <c:v>796.5</c:v>
                </c:pt>
                <c:pt idx="7706" formatCode="General">
                  <c:v>796.5</c:v>
                </c:pt>
                <c:pt idx="7707" formatCode="General">
                  <c:v>796.5</c:v>
                </c:pt>
                <c:pt idx="7708" formatCode="General">
                  <c:v>796.5</c:v>
                </c:pt>
                <c:pt idx="7709" formatCode="General">
                  <c:v>796.5</c:v>
                </c:pt>
                <c:pt idx="7710" formatCode="General">
                  <c:v>796.5</c:v>
                </c:pt>
                <c:pt idx="7711" formatCode="General">
                  <c:v>796.5</c:v>
                </c:pt>
                <c:pt idx="7712" formatCode="General">
                  <c:v>796.5</c:v>
                </c:pt>
                <c:pt idx="7713" formatCode="General">
                  <c:v>796.5</c:v>
                </c:pt>
                <c:pt idx="7714" formatCode="General">
                  <c:v>796.5</c:v>
                </c:pt>
                <c:pt idx="7715" formatCode="General">
                  <c:v>796.5</c:v>
                </c:pt>
                <c:pt idx="7716" formatCode="General">
                  <c:v>796.5</c:v>
                </c:pt>
                <c:pt idx="7717" formatCode="General">
                  <c:v>796.5</c:v>
                </c:pt>
                <c:pt idx="7718" formatCode="General">
                  <c:v>796.5</c:v>
                </c:pt>
                <c:pt idx="7719" formatCode="General">
                  <c:v>796.5</c:v>
                </c:pt>
                <c:pt idx="7720" formatCode="General">
                  <c:v>796.5</c:v>
                </c:pt>
                <c:pt idx="7721" formatCode="General">
                  <c:v>796.5</c:v>
                </c:pt>
                <c:pt idx="7722" formatCode="General">
                  <c:v>796.5</c:v>
                </c:pt>
                <c:pt idx="7723" formatCode="General">
                  <c:v>796.5</c:v>
                </c:pt>
                <c:pt idx="7724" formatCode="General">
                  <c:v>796.5</c:v>
                </c:pt>
                <c:pt idx="7725" formatCode="General">
                  <c:v>796.5</c:v>
                </c:pt>
                <c:pt idx="7726" formatCode="General">
                  <c:v>796.5</c:v>
                </c:pt>
                <c:pt idx="7727" formatCode="General">
                  <c:v>796.5</c:v>
                </c:pt>
                <c:pt idx="7728" formatCode="General">
                  <c:v>796.5</c:v>
                </c:pt>
                <c:pt idx="7729" formatCode="General">
                  <c:v>796.5</c:v>
                </c:pt>
                <c:pt idx="7730" formatCode="General">
                  <c:v>796.5</c:v>
                </c:pt>
                <c:pt idx="7731" formatCode="General">
                  <c:v>796.5</c:v>
                </c:pt>
                <c:pt idx="7732" formatCode="General">
                  <c:v>796.5</c:v>
                </c:pt>
                <c:pt idx="7733" formatCode="General">
                  <c:v>796.5</c:v>
                </c:pt>
                <c:pt idx="7734" formatCode="General">
                  <c:v>796.5</c:v>
                </c:pt>
                <c:pt idx="7735" formatCode="General">
                  <c:v>796.5</c:v>
                </c:pt>
                <c:pt idx="7736" formatCode="General">
                  <c:v>796.5</c:v>
                </c:pt>
                <c:pt idx="7737" formatCode="General">
                  <c:v>796.5</c:v>
                </c:pt>
                <c:pt idx="7738" formatCode="General">
                  <c:v>796.5</c:v>
                </c:pt>
                <c:pt idx="7739" formatCode="General">
                  <c:v>796.5</c:v>
                </c:pt>
                <c:pt idx="7740" formatCode="General">
                  <c:v>796.5</c:v>
                </c:pt>
                <c:pt idx="7741" formatCode="General">
                  <c:v>796.5</c:v>
                </c:pt>
                <c:pt idx="7742" formatCode="General">
                  <c:v>796.5</c:v>
                </c:pt>
                <c:pt idx="7743" formatCode="General">
                  <c:v>796.5</c:v>
                </c:pt>
                <c:pt idx="7744" formatCode="General">
                  <c:v>796.5</c:v>
                </c:pt>
                <c:pt idx="7745" formatCode="General">
                  <c:v>796.5</c:v>
                </c:pt>
                <c:pt idx="7746" formatCode="General">
                  <c:v>796.5</c:v>
                </c:pt>
                <c:pt idx="7747" formatCode="General">
                  <c:v>796.5</c:v>
                </c:pt>
                <c:pt idx="7748" formatCode="General">
                  <c:v>796.5</c:v>
                </c:pt>
                <c:pt idx="7749" formatCode="General">
                  <c:v>796.5</c:v>
                </c:pt>
                <c:pt idx="7750" formatCode="General">
                  <c:v>796.5</c:v>
                </c:pt>
                <c:pt idx="7751" formatCode="General">
                  <c:v>796.5</c:v>
                </c:pt>
                <c:pt idx="7752" formatCode="General">
                  <c:v>796.5</c:v>
                </c:pt>
                <c:pt idx="7753" formatCode="General">
                  <c:v>796.5</c:v>
                </c:pt>
                <c:pt idx="7754" formatCode="General">
                  <c:v>796.5</c:v>
                </c:pt>
                <c:pt idx="7755" formatCode="General">
                  <c:v>796.5</c:v>
                </c:pt>
                <c:pt idx="7756" formatCode="General">
                  <c:v>796.5</c:v>
                </c:pt>
                <c:pt idx="7757" formatCode="General">
                  <c:v>796.5</c:v>
                </c:pt>
                <c:pt idx="7758" formatCode="General">
                  <c:v>796.5</c:v>
                </c:pt>
                <c:pt idx="7759" formatCode="General">
                  <c:v>796.5</c:v>
                </c:pt>
                <c:pt idx="7760" formatCode="General">
                  <c:v>796.5</c:v>
                </c:pt>
                <c:pt idx="7761" formatCode="General">
                  <c:v>796.5</c:v>
                </c:pt>
                <c:pt idx="7762" formatCode="General">
                  <c:v>796.5</c:v>
                </c:pt>
                <c:pt idx="7763" formatCode="General">
                  <c:v>796.5</c:v>
                </c:pt>
                <c:pt idx="7764" formatCode="General">
                  <c:v>796.5</c:v>
                </c:pt>
                <c:pt idx="7765" formatCode="General">
                  <c:v>796.5</c:v>
                </c:pt>
                <c:pt idx="7766" formatCode="General">
                  <c:v>796.5</c:v>
                </c:pt>
                <c:pt idx="7767" formatCode="General">
                  <c:v>796.5</c:v>
                </c:pt>
                <c:pt idx="7768" formatCode="General">
                  <c:v>796.5</c:v>
                </c:pt>
                <c:pt idx="7769" formatCode="General">
                  <c:v>796.5</c:v>
                </c:pt>
                <c:pt idx="7770" formatCode="General">
                  <c:v>796.5</c:v>
                </c:pt>
                <c:pt idx="7771" formatCode="General">
                  <c:v>796.5</c:v>
                </c:pt>
                <c:pt idx="7772" formatCode="General">
                  <c:v>796.5</c:v>
                </c:pt>
                <c:pt idx="7773" formatCode="General">
                  <c:v>796.5</c:v>
                </c:pt>
                <c:pt idx="7774" formatCode="General">
                  <c:v>796.5</c:v>
                </c:pt>
                <c:pt idx="7775" formatCode="General">
                  <c:v>796.5</c:v>
                </c:pt>
                <c:pt idx="7776" formatCode="General">
                  <c:v>796.5</c:v>
                </c:pt>
                <c:pt idx="7777" formatCode="General">
                  <c:v>796.5</c:v>
                </c:pt>
                <c:pt idx="7778" formatCode="General">
                  <c:v>796.5</c:v>
                </c:pt>
                <c:pt idx="7779" formatCode="General">
                  <c:v>796.5</c:v>
                </c:pt>
                <c:pt idx="7780" formatCode="General">
                  <c:v>796.5</c:v>
                </c:pt>
                <c:pt idx="7781" formatCode="General">
                  <c:v>796.5</c:v>
                </c:pt>
                <c:pt idx="7782" formatCode="General">
                  <c:v>796.5</c:v>
                </c:pt>
                <c:pt idx="7783" formatCode="General">
                  <c:v>796.5</c:v>
                </c:pt>
                <c:pt idx="7784" formatCode="General">
                  <c:v>796.5</c:v>
                </c:pt>
                <c:pt idx="7785" formatCode="General">
                  <c:v>796.5</c:v>
                </c:pt>
                <c:pt idx="7786" formatCode="General">
                  <c:v>796.5</c:v>
                </c:pt>
                <c:pt idx="7787" formatCode="General">
                  <c:v>797</c:v>
                </c:pt>
                <c:pt idx="7788" formatCode="General">
                  <c:v>797</c:v>
                </c:pt>
                <c:pt idx="7789" formatCode="General">
                  <c:v>797</c:v>
                </c:pt>
                <c:pt idx="7790" formatCode="General">
                  <c:v>797</c:v>
                </c:pt>
                <c:pt idx="7791" formatCode="General">
                  <c:v>797</c:v>
                </c:pt>
                <c:pt idx="7792" formatCode="General">
                  <c:v>797</c:v>
                </c:pt>
                <c:pt idx="7793" formatCode="General">
                  <c:v>797</c:v>
                </c:pt>
                <c:pt idx="7794" formatCode="General">
                  <c:v>797</c:v>
                </c:pt>
                <c:pt idx="7795" formatCode="General">
                  <c:v>797</c:v>
                </c:pt>
                <c:pt idx="7796" formatCode="General">
                  <c:v>797</c:v>
                </c:pt>
                <c:pt idx="7797" formatCode="General">
                  <c:v>797</c:v>
                </c:pt>
                <c:pt idx="7798" formatCode="General">
                  <c:v>797</c:v>
                </c:pt>
                <c:pt idx="7799" formatCode="General">
                  <c:v>797</c:v>
                </c:pt>
                <c:pt idx="7800" formatCode="General">
                  <c:v>797</c:v>
                </c:pt>
                <c:pt idx="7801" formatCode="General">
                  <c:v>797</c:v>
                </c:pt>
                <c:pt idx="7802" formatCode="General">
                  <c:v>797</c:v>
                </c:pt>
                <c:pt idx="7803" formatCode="General">
                  <c:v>797</c:v>
                </c:pt>
                <c:pt idx="7804" formatCode="General">
                  <c:v>797</c:v>
                </c:pt>
                <c:pt idx="7805" formatCode="General">
                  <c:v>797</c:v>
                </c:pt>
                <c:pt idx="7806" formatCode="General">
                  <c:v>797</c:v>
                </c:pt>
                <c:pt idx="7807" formatCode="General">
                  <c:v>797</c:v>
                </c:pt>
                <c:pt idx="7808" formatCode="General">
                  <c:v>797</c:v>
                </c:pt>
                <c:pt idx="7809" formatCode="General">
                  <c:v>797</c:v>
                </c:pt>
                <c:pt idx="7810" formatCode="General">
                  <c:v>797</c:v>
                </c:pt>
                <c:pt idx="7811" formatCode="General">
                  <c:v>797</c:v>
                </c:pt>
                <c:pt idx="7812" formatCode="General">
                  <c:v>797</c:v>
                </c:pt>
                <c:pt idx="7813" formatCode="General">
                  <c:v>797</c:v>
                </c:pt>
                <c:pt idx="7814" formatCode="General">
                  <c:v>797</c:v>
                </c:pt>
                <c:pt idx="7815" formatCode="General">
                  <c:v>797</c:v>
                </c:pt>
                <c:pt idx="7816" formatCode="General">
                  <c:v>797</c:v>
                </c:pt>
                <c:pt idx="7817" formatCode="General">
                  <c:v>797</c:v>
                </c:pt>
                <c:pt idx="7818" formatCode="General">
                  <c:v>797</c:v>
                </c:pt>
                <c:pt idx="7819" formatCode="General">
                  <c:v>797</c:v>
                </c:pt>
                <c:pt idx="7820" formatCode="General">
                  <c:v>797</c:v>
                </c:pt>
                <c:pt idx="7821" formatCode="General">
                  <c:v>797</c:v>
                </c:pt>
                <c:pt idx="7822" formatCode="General">
                  <c:v>797</c:v>
                </c:pt>
                <c:pt idx="7823" formatCode="General">
                  <c:v>797</c:v>
                </c:pt>
                <c:pt idx="7824" formatCode="General">
                  <c:v>797</c:v>
                </c:pt>
                <c:pt idx="7825" formatCode="General">
                  <c:v>797</c:v>
                </c:pt>
                <c:pt idx="7826" formatCode="General">
                  <c:v>797</c:v>
                </c:pt>
                <c:pt idx="7827" formatCode="General">
                  <c:v>797</c:v>
                </c:pt>
                <c:pt idx="7828" formatCode="General">
                  <c:v>797</c:v>
                </c:pt>
                <c:pt idx="7829" formatCode="General">
                  <c:v>797</c:v>
                </c:pt>
                <c:pt idx="7830" formatCode="General">
                  <c:v>797</c:v>
                </c:pt>
                <c:pt idx="7831" formatCode="General">
                  <c:v>797</c:v>
                </c:pt>
                <c:pt idx="7832" formatCode="General">
                  <c:v>797</c:v>
                </c:pt>
                <c:pt idx="7833" formatCode="General">
                  <c:v>797</c:v>
                </c:pt>
                <c:pt idx="7834" formatCode="General">
                  <c:v>797</c:v>
                </c:pt>
                <c:pt idx="7835" formatCode="General">
                  <c:v>797</c:v>
                </c:pt>
                <c:pt idx="7836" formatCode="General">
                  <c:v>797.75</c:v>
                </c:pt>
                <c:pt idx="7837" formatCode="General">
                  <c:v>798.75</c:v>
                </c:pt>
                <c:pt idx="7838" formatCode="General">
                  <c:v>799.75</c:v>
                </c:pt>
                <c:pt idx="7839" formatCode="General">
                  <c:v>800.75</c:v>
                </c:pt>
                <c:pt idx="7840" formatCode="General">
                  <c:v>801</c:v>
                </c:pt>
                <c:pt idx="7841" formatCode="General">
                  <c:v>801</c:v>
                </c:pt>
                <c:pt idx="7842" formatCode="General">
                  <c:v>801</c:v>
                </c:pt>
                <c:pt idx="7843" formatCode="General">
                  <c:v>801</c:v>
                </c:pt>
                <c:pt idx="7844" formatCode="General">
                  <c:v>801</c:v>
                </c:pt>
                <c:pt idx="7845" formatCode="General">
                  <c:v>801</c:v>
                </c:pt>
                <c:pt idx="7846" formatCode="General">
                  <c:v>801</c:v>
                </c:pt>
                <c:pt idx="7847" formatCode="General">
                  <c:v>801</c:v>
                </c:pt>
                <c:pt idx="7848" formatCode="General">
                  <c:v>801</c:v>
                </c:pt>
                <c:pt idx="7849" formatCode="General">
                  <c:v>801</c:v>
                </c:pt>
                <c:pt idx="7850" formatCode="General">
                  <c:v>801</c:v>
                </c:pt>
                <c:pt idx="7851" formatCode="General">
                  <c:v>801</c:v>
                </c:pt>
                <c:pt idx="7852" formatCode="General">
                  <c:v>801</c:v>
                </c:pt>
                <c:pt idx="7853" formatCode="General">
                  <c:v>801</c:v>
                </c:pt>
                <c:pt idx="7854" formatCode="General">
                  <c:v>801</c:v>
                </c:pt>
                <c:pt idx="7855" formatCode="General">
                  <c:v>801</c:v>
                </c:pt>
                <c:pt idx="7856" formatCode="General">
                  <c:v>801</c:v>
                </c:pt>
                <c:pt idx="7857" formatCode="General">
                  <c:v>801</c:v>
                </c:pt>
                <c:pt idx="7858" formatCode="General">
                  <c:v>801</c:v>
                </c:pt>
                <c:pt idx="7859" formatCode="General">
                  <c:v>801</c:v>
                </c:pt>
                <c:pt idx="7860" formatCode="General">
                  <c:v>801</c:v>
                </c:pt>
                <c:pt idx="7861" formatCode="General">
                  <c:v>801</c:v>
                </c:pt>
                <c:pt idx="7862" formatCode="General">
                  <c:v>801</c:v>
                </c:pt>
                <c:pt idx="7863" formatCode="General">
                  <c:v>801</c:v>
                </c:pt>
                <c:pt idx="7864" formatCode="General">
                  <c:v>801</c:v>
                </c:pt>
                <c:pt idx="7865" formatCode="General">
                  <c:v>801</c:v>
                </c:pt>
                <c:pt idx="7866" formatCode="General">
                  <c:v>801</c:v>
                </c:pt>
                <c:pt idx="7867" formatCode="General">
                  <c:v>801</c:v>
                </c:pt>
                <c:pt idx="7868" formatCode="General">
                  <c:v>801</c:v>
                </c:pt>
                <c:pt idx="7869" formatCode="General">
                  <c:v>801</c:v>
                </c:pt>
                <c:pt idx="7870" formatCode="General">
                  <c:v>801</c:v>
                </c:pt>
                <c:pt idx="7871" formatCode="General">
                  <c:v>801</c:v>
                </c:pt>
                <c:pt idx="7872" formatCode="General">
                  <c:v>801</c:v>
                </c:pt>
                <c:pt idx="7873" formatCode="General">
                  <c:v>801</c:v>
                </c:pt>
                <c:pt idx="7874" formatCode="General">
                  <c:v>801</c:v>
                </c:pt>
                <c:pt idx="7875" formatCode="General">
                  <c:v>801</c:v>
                </c:pt>
                <c:pt idx="7876" formatCode="General">
                  <c:v>801</c:v>
                </c:pt>
                <c:pt idx="7877" formatCode="General">
                  <c:v>801</c:v>
                </c:pt>
                <c:pt idx="7878" formatCode="General">
                  <c:v>801</c:v>
                </c:pt>
                <c:pt idx="7879" formatCode="General">
                  <c:v>801</c:v>
                </c:pt>
                <c:pt idx="7880" formatCode="General">
                  <c:v>801</c:v>
                </c:pt>
                <c:pt idx="7881" formatCode="General">
                  <c:v>801</c:v>
                </c:pt>
                <c:pt idx="7882" formatCode="General">
                  <c:v>801</c:v>
                </c:pt>
                <c:pt idx="7883" formatCode="General">
                  <c:v>801</c:v>
                </c:pt>
                <c:pt idx="7884" formatCode="General">
                  <c:v>801</c:v>
                </c:pt>
                <c:pt idx="7885" formatCode="General">
                  <c:v>801</c:v>
                </c:pt>
                <c:pt idx="7886" formatCode="General">
                  <c:v>801</c:v>
                </c:pt>
                <c:pt idx="7887" formatCode="General">
                  <c:v>801</c:v>
                </c:pt>
                <c:pt idx="7888" formatCode="General">
                  <c:v>801</c:v>
                </c:pt>
                <c:pt idx="7889" formatCode="General">
                  <c:v>801</c:v>
                </c:pt>
                <c:pt idx="7890" formatCode="General">
                  <c:v>801</c:v>
                </c:pt>
                <c:pt idx="7891" formatCode="General">
                  <c:v>801</c:v>
                </c:pt>
                <c:pt idx="7892" formatCode="General">
                  <c:v>801</c:v>
                </c:pt>
                <c:pt idx="7893" formatCode="General">
                  <c:v>801</c:v>
                </c:pt>
                <c:pt idx="7894" formatCode="General">
                  <c:v>801</c:v>
                </c:pt>
                <c:pt idx="7895" formatCode="General">
                  <c:v>801</c:v>
                </c:pt>
                <c:pt idx="7896" formatCode="General">
                  <c:v>801</c:v>
                </c:pt>
                <c:pt idx="7897" formatCode="General">
                  <c:v>801</c:v>
                </c:pt>
                <c:pt idx="7898" formatCode="General">
                  <c:v>801</c:v>
                </c:pt>
                <c:pt idx="7899" formatCode="General">
                  <c:v>801</c:v>
                </c:pt>
                <c:pt idx="7900" formatCode="General">
                  <c:v>801</c:v>
                </c:pt>
                <c:pt idx="7901" formatCode="General">
                  <c:v>801</c:v>
                </c:pt>
                <c:pt idx="7902" formatCode="General">
                  <c:v>801</c:v>
                </c:pt>
                <c:pt idx="7903" formatCode="General">
                  <c:v>801</c:v>
                </c:pt>
                <c:pt idx="7904" formatCode="General">
                  <c:v>801</c:v>
                </c:pt>
                <c:pt idx="7905" formatCode="General">
                  <c:v>801</c:v>
                </c:pt>
                <c:pt idx="7906" formatCode="General">
                  <c:v>801</c:v>
                </c:pt>
                <c:pt idx="7907" formatCode="General">
                  <c:v>801</c:v>
                </c:pt>
                <c:pt idx="7908" formatCode="General">
                  <c:v>801</c:v>
                </c:pt>
                <c:pt idx="7909" formatCode="General">
                  <c:v>801</c:v>
                </c:pt>
                <c:pt idx="7910" formatCode="General">
                  <c:v>801</c:v>
                </c:pt>
                <c:pt idx="7911" formatCode="General">
                  <c:v>801</c:v>
                </c:pt>
                <c:pt idx="7912" formatCode="General">
                  <c:v>801</c:v>
                </c:pt>
                <c:pt idx="7913" formatCode="General">
                  <c:v>801</c:v>
                </c:pt>
                <c:pt idx="7914" formatCode="General">
                  <c:v>801</c:v>
                </c:pt>
                <c:pt idx="7915" formatCode="General">
                  <c:v>801</c:v>
                </c:pt>
                <c:pt idx="7916" formatCode="General">
                  <c:v>801</c:v>
                </c:pt>
                <c:pt idx="7917" formatCode="General">
                  <c:v>801</c:v>
                </c:pt>
                <c:pt idx="7918" formatCode="General">
                  <c:v>801</c:v>
                </c:pt>
                <c:pt idx="7919" formatCode="General">
                  <c:v>801</c:v>
                </c:pt>
                <c:pt idx="7920" formatCode="General">
                  <c:v>801</c:v>
                </c:pt>
                <c:pt idx="7921" formatCode="General">
                  <c:v>801</c:v>
                </c:pt>
                <c:pt idx="7922" formatCode="General">
                  <c:v>801</c:v>
                </c:pt>
                <c:pt idx="7923" formatCode="General">
                  <c:v>801</c:v>
                </c:pt>
                <c:pt idx="7924" formatCode="General">
                  <c:v>801</c:v>
                </c:pt>
                <c:pt idx="7925" formatCode="General">
                  <c:v>801</c:v>
                </c:pt>
                <c:pt idx="7926" formatCode="General">
                  <c:v>801</c:v>
                </c:pt>
                <c:pt idx="7927" formatCode="General">
                  <c:v>801</c:v>
                </c:pt>
                <c:pt idx="7928" formatCode="General">
                  <c:v>801</c:v>
                </c:pt>
                <c:pt idx="7929" formatCode="General">
                  <c:v>801</c:v>
                </c:pt>
                <c:pt idx="7930" formatCode="General">
                  <c:v>801</c:v>
                </c:pt>
                <c:pt idx="7931" formatCode="General">
                  <c:v>801</c:v>
                </c:pt>
                <c:pt idx="7932" formatCode="General">
                  <c:v>801</c:v>
                </c:pt>
                <c:pt idx="7933" formatCode="General">
                  <c:v>801</c:v>
                </c:pt>
                <c:pt idx="7934" formatCode="General">
                  <c:v>801</c:v>
                </c:pt>
                <c:pt idx="7935" formatCode="General">
                  <c:v>801</c:v>
                </c:pt>
                <c:pt idx="7936" formatCode="General">
                  <c:v>801</c:v>
                </c:pt>
                <c:pt idx="7937" formatCode="General">
                  <c:v>801</c:v>
                </c:pt>
                <c:pt idx="7938" formatCode="General">
                  <c:v>801</c:v>
                </c:pt>
                <c:pt idx="7939" formatCode="General">
                  <c:v>801</c:v>
                </c:pt>
                <c:pt idx="7940" formatCode="General">
                  <c:v>801</c:v>
                </c:pt>
                <c:pt idx="7941" formatCode="General">
                  <c:v>801</c:v>
                </c:pt>
                <c:pt idx="7942" formatCode="General">
                  <c:v>801</c:v>
                </c:pt>
                <c:pt idx="7943" formatCode="General">
                  <c:v>801</c:v>
                </c:pt>
                <c:pt idx="7944" formatCode="General">
                  <c:v>801</c:v>
                </c:pt>
                <c:pt idx="7945" formatCode="General">
                  <c:v>801</c:v>
                </c:pt>
                <c:pt idx="7946" formatCode="General">
                  <c:v>801</c:v>
                </c:pt>
                <c:pt idx="7947" formatCode="General">
                  <c:v>801</c:v>
                </c:pt>
                <c:pt idx="7948" formatCode="General">
                  <c:v>801</c:v>
                </c:pt>
                <c:pt idx="7949" formatCode="General">
                  <c:v>801</c:v>
                </c:pt>
                <c:pt idx="7950" formatCode="General">
                  <c:v>801</c:v>
                </c:pt>
                <c:pt idx="7951" formatCode="General">
                  <c:v>801</c:v>
                </c:pt>
                <c:pt idx="7952" formatCode="General">
                  <c:v>801</c:v>
                </c:pt>
                <c:pt idx="7953" formatCode="General">
                  <c:v>801</c:v>
                </c:pt>
                <c:pt idx="7954" formatCode="General">
                  <c:v>801</c:v>
                </c:pt>
                <c:pt idx="7955" formatCode="General">
                  <c:v>801</c:v>
                </c:pt>
                <c:pt idx="7956" formatCode="General">
                  <c:v>801</c:v>
                </c:pt>
                <c:pt idx="7957" formatCode="General">
                  <c:v>801</c:v>
                </c:pt>
                <c:pt idx="7958" formatCode="General">
                  <c:v>801</c:v>
                </c:pt>
                <c:pt idx="7959" formatCode="General">
                  <c:v>801</c:v>
                </c:pt>
                <c:pt idx="7960" formatCode="General">
                  <c:v>801</c:v>
                </c:pt>
                <c:pt idx="7961" formatCode="General">
                  <c:v>801</c:v>
                </c:pt>
                <c:pt idx="7962" formatCode="General">
                  <c:v>801</c:v>
                </c:pt>
                <c:pt idx="7963" formatCode="General">
                  <c:v>801</c:v>
                </c:pt>
                <c:pt idx="7964" formatCode="General">
                  <c:v>801</c:v>
                </c:pt>
                <c:pt idx="7965" formatCode="General">
                  <c:v>801</c:v>
                </c:pt>
                <c:pt idx="7966" formatCode="General">
                  <c:v>801</c:v>
                </c:pt>
                <c:pt idx="7967" formatCode="General">
                  <c:v>801</c:v>
                </c:pt>
                <c:pt idx="7968" formatCode="General">
                  <c:v>801</c:v>
                </c:pt>
                <c:pt idx="7969" formatCode="General">
                  <c:v>801</c:v>
                </c:pt>
                <c:pt idx="7970" formatCode="General">
                  <c:v>801</c:v>
                </c:pt>
                <c:pt idx="7971" formatCode="General">
                  <c:v>801</c:v>
                </c:pt>
                <c:pt idx="7972" formatCode="General">
                  <c:v>801</c:v>
                </c:pt>
                <c:pt idx="7973" formatCode="General">
                  <c:v>801</c:v>
                </c:pt>
                <c:pt idx="7974" formatCode="General">
                  <c:v>801</c:v>
                </c:pt>
                <c:pt idx="7975" formatCode="General">
                  <c:v>801</c:v>
                </c:pt>
                <c:pt idx="7976" formatCode="General">
                  <c:v>801</c:v>
                </c:pt>
                <c:pt idx="7977" formatCode="General">
                  <c:v>801</c:v>
                </c:pt>
                <c:pt idx="7978" formatCode="General">
                  <c:v>801</c:v>
                </c:pt>
                <c:pt idx="7979" formatCode="General">
                  <c:v>801</c:v>
                </c:pt>
                <c:pt idx="7980" formatCode="General">
                  <c:v>801</c:v>
                </c:pt>
                <c:pt idx="7981" formatCode="General">
                  <c:v>801</c:v>
                </c:pt>
                <c:pt idx="7982" formatCode="General">
                  <c:v>801</c:v>
                </c:pt>
                <c:pt idx="7983" formatCode="General">
                  <c:v>801</c:v>
                </c:pt>
                <c:pt idx="7984" formatCode="General">
                  <c:v>801</c:v>
                </c:pt>
                <c:pt idx="7985" formatCode="General">
                  <c:v>801</c:v>
                </c:pt>
                <c:pt idx="7986" formatCode="General">
                  <c:v>801</c:v>
                </c:pt>
                <c:pt idx="7987" formatCode="General">
                  <c:v>801</c:v>
                </c:pt>
                <c:pt idx="7988" formatCode="General">
                  <c:v>801</c:v>
                </c:pt>
                <c:pt idx="7989" formatCode="General">
                  <c:v>801</c:v>
                </c:pt>
                <c:pt idx="7990" formatCode="General">
                  <c:v>801</c:v>
                </c:pt>
                <c:pt idx="7991" formatCode="General">
                  <c:v>801</c:v>
                </c:pt>
                <c:pt idx="7992" formatCode="General">
                  <c:v>801</c:v>
                </c:pt>
                <c:pt idx="7993" formatCode="General">
                  <c:v>801</c:v>
                </c:pt>
                <c:pt idx="7994" formatCode="General">
                  <c:v>801</c:v>
                </c:pt>
                <c:pt idx="7995" formatCode="General">
                  <c:v>801</c:v>
                </c:pt>
                <c:pt idx="7996" formatCode="General">
                  <c:v>801</c:v>
                </c:pt>
                <c:pt idx="7997" formatCode="General">
                  <c:v>801</c:v>
                </c:pt>
                <c:pt idx="7998" formatCode="General">
                  <c:v>801</c:v>
                </c:pt>
                <c:pt idx="7999" formatCode="General">
                  <c:v>801</c:v>
                </c:pt>
                <c:pt idx="8000" formatCode="General">
                  <c:v>801</c:v>
                </c:pt>
                <c:pt idx="8001" formatCode="General">
                  <c:v>801</c:v>
                </c:pt>
                <c:pt idx="8002" formatCode="General">
                  <c:v>801</c:v>
                </c:pt>
                <c:pt idx="8003" formatCode="General">
                  <c:v>801</c:v>
                </c:pt>
                <c:pt idx="8004" formatCode="General">
                  <c:v>801</c:v>
                </c:pt>
                <c:pt idx="8005" formatCode="General">
                  <c:v>801</c:v>
                </c:pt>
                <c:pt idx="8006" formatCode="General">
                  <c:v>801</c:v>
                </c:pt>
                <c:pt idx="8007" formatCode="General">
                  <c:v>801</c:v>
                </c:pt>
                <c:pt idx="8008" formatCode="General">
                  <c:v>801</c:v>
                </c:pt>
                <c:pt idx="8009" formatCode="General">
                  <c:v>801</c:v>
                </c:pt>
                <c:pt idx="8010" formatCode="General">
                  <c:v>801</c:v>
                </c:pt>
                <c:pt idx="8011" formatCode="General">
                  <c:v>801</c:v>
                </c:pt>
                <c:pt idx="8012" formatCode="General">
                  <c:v>801</c:v>
                </c:pt>
                <c:pt idx="8013" formatCode="General">
                  <c:v>801</c:v>
                </c:pt>
                <c:pt idx="8014" formatCode="General">
                  <c:v>801</c:v>
                </c:pt>
                <c:pt idx="8015" formatCode="General">
                  <c:v>801</c:v>
                </c:pt>
                <c:pt idx="8016" formatCode="General">
                  <c:v>801</c:v>
                </c:pt>
                <c:pt idx="8017" formatCode="General">
                  <c:v>801</c:v>
                </c:pt>
                <c:pt idx="8018" formatCode="General">
                  <c:v>801</c:v>
                </c:pt>
                <c:pt idx="8019" formatCode="General">
                  <c:v>801</c:v>
                </c:pt>
                <c:pt idx="8020" formatCode="General">
                  <c:v>801</c:v>
                </c:pt>
                <c:pt idx="8021" formatCode="General">
                  <c:v>801</c:v>
                </c:pt>
                <c:pt idx="8022" formatCode="General">
                  <c:v>801</c:v>
                </c:pt>
                <c:pt idx="8023" formatCode="General">
                  <c:v>801</c:v>
                </c:pt>
                <c:pt idx="8024" formatCode="General">
                  <c:v>801</c:v>
                </c:pt>
                <c:pt idx="8025" formatCode="General">
                  <c:v>801</c:v>
                </c:pt>
                <c:pt idx="8026" formatCode="General">
                  <c:v>801</c:v>
                </c:pt>
                <c:pt idx="8027" formatCode="General">
                  <c:v>801</c:v>
                </c:pt>
                <c:pt idx="8028" formatCode="General">
                  <c:v>801</c:v>
                </c:pt>
                <c:pt idx="8029" formatCode="General">
                  <c:v>801</c:v>
                </c:pt>
                <c:pt idx="8030" formatCode="General">
                  <c:v>801</c:v>
                </c:pt>
                <c:pt idx="8031" formatCode="General">
                  <c:v>801</c:v>
                </c:pt>
                <c:pt idx="8032" formatCode="General">
                  <c:v>801</c:v>
                </c:pt>
                <c:pt idx="8033" formatCode="General">
                  <c:v>801</c:v>
                </c:pt>
                <c:pt idx="8034" formatCode="General">
                  <c:v>801</c:v>
                </c:pt>
                <c:pt idx="8035" formatCode="General">
                  <c:v>801</c:v>
                </c:pt>
                <c:pt idx="8036" formatCode="General">
                  <c:v>801</c:v>
                </c:pt>
                <c:pt idx="8037" formatCode="General">
                  <c:v>801</c:v>
                </c:pt>
                <c:pt idx="8038" formatCode="General">
                  <c:v>801</c:v>
                </c:pt>
                <c:pt idx="8039" formatCode="General">
                  <c:v>801</c:v>
                </c:pt>
                <c:pt idx="8040" formatCode="General">
                  <c:v>801</c:v>
                </c:pt>
                <c:pt idx="8041" formatCode="General">
                  <c:v>801</c:v>
                </c:pt>
                <c:pt idx="8042" formatCode="General">
                  <c:v>801</c:v>
                </c:pt>
                <c:pt idx="8043" formatCode="General">
                  <c:v>801</c:v>
                </c:pt>
                <c:pt idx="8044" formatCode="General">
                  <c:v>801</c:v>
                </c:pt>
                <c:pt idx="8045" formatCode="General">
                  <c:v>801</c:v>
                </c:pt>
                <c:pt idx="8046" formatCode="General">
                  <c:v>801</c:v>
                </c:pt>
                <c:pt idx="8047" formatCode="General">
                  <c:v>801</c:v>
                </c:pt>
                <c:pt idx="8048" formatCode="General">
                  <c:v>801</c:v>
                </c:pt>
                <c:pt idx="8049" formatCode="General">
                  <c:v>801</c:v>
                </c:pt>
                <c:pt idx="8050" formatCode="General">
                  <c:v>801</c:v>
                </c:pt>
                <c:pt idx="8051" formatCode="General">
                  <c:v>801</c:v>
                </c:pt>
                <c:pt idx="8052" formatCode="General">
                  <c:v>801</c:v>
                </c:pt>
                <c:pt idx="8053" formatCode="General">
                  <c:v>801</c:v>
                </c:pt>
                <c:pt idx="8054" formatCode="General">
                  <c:v>801</c:v>
                </c:pt>
                <c:pt idx="8055" formatCode="General">
                  <c:v>801</c:v>
                </c:pt>
                <c:pt idx="8056" formatCode="General">
                  <c:v>801</c:v>
                </c:pt>
                <c:pt idx="8057" formatCode="General">
                  <c:v>801</c:v>
                </c:pt>
                <c:pt idx="8058" formatCode="General">
                  <c:v>801</c:v>
                </c:pt>
                <c:pt idx="8059" formatCode="General">
                  <c:v>801</c:v>
                </c:pt>
                <c:pt idx="8060" formatCode="General">
                  <c:v>801</c:v>
                </c:pt>
                <c:pt idx="8061" formatCode="General">
                  <c:v>801</c:v>
                </c:pt>
                <c:pt idx="8062" formatCode="General">
                  <c:v>801</c:v>
                </c:pt>
                <c:pt idx="8063" formatCode="General">
                  <c:v>801</c:v>
                </c:pt>
                <c:pt idx="8064" formatCode="General">
                  <c:v>801</c:v>
                </c:pt>
                <c:pt idx="8065" formatCode="General">
                  <c:v>801</c:v>
                </c:pt>
                <c:pt idx="8066" formatCode="General">
                  <c:v>801</c:v>
                </c:pt>
                <c:pt idx="8067" formatCode="General">
                  <c:v>801</c:v>
                </c:pt>
                <c:pt idx="8068" formatCode="General">
                  <c:v>801</c:v>
                </c:pt>
                <c:pt idx="8069" formatCode="General">
                  <c:v>801</c:v>
                </c:pt>
                <c:pt idx="8070" formatCode="General">
                  <c:v>801</c:v>
                </c:pt>
                <c:pt idx="8071" formatCode="General">
                  <c:v>801</c:v>
                </c:pt>
                <c:pt idx="8072" formatCode="General">
                  <c:v>801</c:v>
                </c:pt>
                <c:pt idx="8073" formatCode="General">
                  <c:v>801</c:v>
                </c:pt>
                <c:pt idx="8074" formatCode="General">
                  <c:v>801</c:v>
                </c:pt>
                <c:pt idx="8075" formatCode="General">
                  <c:v>801</c:v>
                </c:pt>
                <c:pt idx="8076" formatCode="General">
                  <c:v>801</c:v>
                </c:pt>
                <c:pt idx="8077" formatCode="General">
                  <c:v>801</c:v>
                </c:pt>
                <c:pt idx="8078" formatCode="General">
                  <c:v>801</c:v>
                </c:pt>
                <c:pt idx="8079" formatCode="General">
                  <c:v>801</c:v>
                </c:pt>
                <c:pt idx="8080" formatCode="General">
                  <c:v>801</c:v>
                </c:pt>
                <c:pt idx="8081" formatCode="General">
                  <c:v>801</c:v>
                </c:pt>
                <c:pt idx="8082" formatCode="General">
                  <c:v>801</c:v>
                </c:pt>
                <c:pt idx="8083" formatCode="General">
                  <c:v>801</c:v>
                </c:pt>
                <c:pt idx="8084" formatCode="General">
                  <c:v>801</c:v>
                </c:pt>
                <c:pt idx="8085" formatCode="General">
                  <c:v>801</c:v>
                </c:pt>
                <c:pt idx="8086" formatCode="General">
                  <c:v>801</c:v>
                </c:pt>
                <c:pt idx="8087" formatCode="General">
                  <c:v>801</c:v>
                </c:pt>
                <c:pt idx="8088" formatCode="General">
                  <c:v>801</c:v>
                </c:pt>
                <c:pt idx="8089" formatCode="General">
                  <c:v>801</c:v>
                </c:pt>
                <c:pt idx="8090" formatCode="General">
                  <c:v>801</c:v>
                </c:pt>
                <c:pt idx="8091" formatCode="General">
                  <c:v>801</c:v>
                </c:pt>
                <c:pt idx="8092" formatCode="General">
                  <c:v>801</c:v>
                </c:pt>
                <c:pt idx="8093" formatCode="General">
                  <c:v>801</c:v>
                </c:pt>
                <c:pt idx="8094" formatCode="General">
                  <c:v>801</c:v>
                </c:pt>
                <c:pt idx="8095" formatCode="General">
                  <c:v>801</c:v>
                </c:pt>
                <c:pt idx="8096" formatCode="General">
                  <c:v>801</c:v>
                </c:pt>
                <c:pt idx="8097" formatCode="General">
                  <c:v>801</c:v>
                </c:pt>
                <c:pt idx="8098" formatCode="General">
                  <c:v>801</c:v>
                </c:pt>
                <c:pt idx="8099" formatCode="General">
                  <c:v>801</c:v>
                </c:pt>
                <c:pt idx="8100" formatCode="General">
                  <c:v>801</c:v>
                </c:pt>
                <c:pt idx="8101" formatCode="General">
                  <c:v>801</c:v>
                </c:pt>
                <c:pt idx="8102" formatCode="General">
                  <c:v>801</c:v>
                </c:pt>
                <c:pt idx="8103" formatCode="General">
                  <c:v>801</c:v>
                </c:pt>
                <c:pt idx="8104" formatCode="General">
                  <c:v>801</c:v>
                </c:pt>
                <c:pt idx="8105" formatCode="General">
                  <c:v>801</c:v>
                </c:pt>
                <c:pt idx="8106" formatCode="General">
                  <c:v>801</c:v>
                </c:pt>
                <c:pt idx="8107" formatCode="General">
                  <c:v>801</c:v>
                </c:pt>
                <c:pt idx="8108" formatCode="General">
                  <c:v>801</c:v>
                </c:pt>
                <c:pt idx="8109" formatCode="General">
                  <c:v>801</c:v>
                </c:pt>
                <c:pt idx="8110" formatCode="General">
                  <c:v>801</c:v>
                </c:pt>
                <c:pt idx="8111" formatCode="General">
                  <c:v>801</c:v>
                </c:pt>
                <c:pt idx="8112" formatCode="General">
                  <c:v>801</c:v>
                </c:pt>
                <c:pt idx="8113" formatCode="General">
                  <c:v>801</c:v>
                </c:pt>
                <c:pt idx="8114" formatCode="General">
                  <c:v>801</c:v>
                </c:pt>
                <c:pt idx="8115" formatCode="General">
                  <c:v>801</c:v>
                </c:pt>
                <c:pt idx="8116" formatCode="General">
                  <c:v>801</c:v>
                </c:pt>
                <c:pt idx="8117" formatCode="General">
                  <c:v>801</c:v>
                </c:pt>
                <c:pt idx="8118" formatCode="General">
                  <c:v>801</c:v>
                </c:pt>
                <c:pt idx="8119" formatCode="General">
                  <c:v>801</c:v>
                </c:pt>
                <c:pt idx="8120" formatCode="General">
                  <c:v>801</c:v>
                </c:pt>
                <c:pt idx="8121" formatCode="General">
                  <c:v>801</c:v>
                </c:pt>
                <c:pt idx="8122" formatCode="General">
                  <c:v>801</c:v>
                </c:pt>
                <c:pt idx="8123" formatCode="General">
                  <c:v>801</c:v>
                </c:pt>
                <c:pt idx="8124" formatCode="General">
                  <c:v>801</c:v>
                </c:pt>
                <c:pt idx="8125" formatCode="General">
                  <c:v>801</c:v>
                </c:pt>
                <c:pt idx="8126" formatCode="General">
                  <c:v>801</c:v>
                </c:pt>
                <c:pt idx="8127" formatCode="General">
                  <c:v>801</c:v>
                </c:pt>
                <c:pt idx="8128" formatCode="General">
                  <c:v>801</c:v>
                </c:pt>
                <c:pt idx="8129" formatCode="General">
                  <c:v>801</c:v>
                </c:pt>
                <c:pt idx="8130" formatCode="General">
                  <c:v>801</c:v>
                </c:pt>
                <c:pt idx="8131" formatCode="General">
                  <c:v>801</c:v>
                </c:pt>
                <c:pt idx="8132" formatCode="General">
                  <c:v>801</c:v>
                </c:pt>
                <c:pt idx="8133" formatCode="General">
                  <c:v>801</c:v>
                </c:pt>
                <c:pt idx="8134" formatCode="General">
                  <c:v>801</c:v>
                </c:pt>
                <c:pt idx="8135" formatCode="General">
                  <c:v>801</c:v>
                </c:pt>
                <c:pt idx="8136" formatCode="General">
                  <c:v>801</c:v>
                </c:pt>
                <c:pt idx="8137" formatCode="General">
                  <c:v>801</c:v>
                </c:pt>
                <c:pt idx="8138" formatCode="General">
                  <c:v>801</c:v>
                </c:pt>
                <c:pt idx="8139" formatCode="General">
                  <c:v>801</c:v>
                </c:pt>
                <c:pt idx="8140" formatCode="General">
                  <c:v>801</c:v>
                </c:pt>
                <c:pt idx="8141" formatCode="General">
                  <c:v>801</c:v>
                </c:pt>
                <c:pt idx="8142" formatCode="General">
                  <c:v>801</c:v>
                </c:pt>
                <c:pt idx="8143" formatCode="General">
                  <c:v>801</c:v>
                </c:pt>
                <c:pt idx="8144" formatCode="General">
                  <c:v>801</c:v>
                </c:pt>
                <c:pt idx="8145" formatCode="General">
                  <c:v>801</c:v>
                </c:pt>
                <c:pt idx="8146" formatCode="General">
                  <c:v>801</c:v>
                </c:pt>
                <c:pt idx="8147" formatCode="General">
                  <c:v>801</c:v>
                </c:pt>
                <c:pt idx="8148" formatCode="General">
                  <c:v>801</c:v>
                </c:pt>
                <c:pt idx="8149" formatCode="General">
                  <c:v>801</c:v>
                </c:pt>
                <c:pt idx="8150" formatCode="General">
                  <c:v>801</c:v>
                </c:pt>
                <c:pt idx="8151" formatCode="General">
                  <c:v>801</c:v>
                </c:pt>
                <c:pt idx="8152" formatCode="General">
                  <c:v>801</c:v>
                </c:pt>
                <c:pt idx="8153" formatCode="General">
                  <c:v>801</c:v>
                </c:pt>
                <c:pt idx="8154" formatCode="General">
                  <c:v>801</c:v>
                </c:pt>
                <c:pt idx="8155" formatCode="General">
                  <c:v>801</c:v>
                </c:pt>
                <c:pt idx="8156" formatCode="General">
                  <c:v>801</c:v>
                </c:pt>
                <c:pt idx="8157" formatCode="General">
                  <c:v>801</c:v>
                </c:pt>
                <c:pt idx="8158" formatCode="General">
                  <c:v>801</c:v>
                </c:pt>
                <c:pt idx="8159" formatCode="General">
                  <c:v>801</c:v>
                </c:pt>
                <c:pt idx="8160" formatCode="General">
                  <c:v>801</c:v>
                </c:pt>
                <c:pt idx="8161" formatCode="General">
                  <c:v>801</c:v>
                </c:pt>
                <c:pt idx="8162" formatCode="General">
                  <c:v>801</c:v>
                </c:pt>
                <c:pt idx="8163" formatCode="General">
                  <c:v>801</c:v>
                </c:pt>
                <c:pt idx="8164" formatCode="General">
                  <c:v>801</c:v>
                </c:pt>
                <c:pt idx="8165" formatCode="General">
                  <c:v>801</c:v>
                </c:pt>
                <c:pt idx="8166" formatCode="General">
                  <c:v>801</c:v>
                </c:pt>
                <c:pt idx="8167" formatCode="General">
                  <c:v>801</c:v>
                </c:pt>
                <c:pt idx="8168" formatCode="General">
                  <c:v>801</c:v>
                </c:pt>
                <c:pt idx="8169" formatCode="General">
                  <c:v>801</c:v>
                </c:pt>
                <c:pt idx="8170" formatCode="General">
                  <c:v>801</c:v>
                </c:pt>
                <c:pt idx="8171" formatCode="General">
                  <c:v>801</c:v>
                </c:pt>
                <c:pt idx="8172" formatCode="General">
                  <c:v>801</c:v>
                </c:pt>
                <c:pt idx="8173" formatCode="General">
                  <c:v>801</c:v>
                </c:pt>
                <c:pt idx="8174" formatCode="General">
                  <c:v>801</c:v>
                </c:pt>
                <c:pt idx="8175" formatCode="General">
                  <c:v>801</c:v>
                </c:pt>
                <c:pt idx="8176" formatCode="General">
                  <c:v>801</c:v>
                </c:pt>
                <c:pt idx="8177" formatCode="General">
                  <c:v>801</c:v>
                </c:pt>
                <c:pt idx="8178" formatCode="General">
                  <c:v>801</c:v>
                </c:pt>
                <c:pt idx="8179" formatCode="General">
                  <c:v>801</c:v>
                </c:pt>
                <c:pt idx="8180" formatCode="General">
                  <c:v>801</c:v>
                </c:pt>
                <c:pt idx="8181" formatCode="General">
                  <c:v>801</c:v>
                </c:pt>
                <c:pt idx="8182" formatCode="General">
                  <c:v>801</c:v>
                </c:pt>
                <c:pt idx="8183" formatCode="General">
                  <c:v>801</c:v>
                </c:pt>
                <c:pt idx="8184" formatCode="General">
                  <c:v>801</c:v>
                </c:pt>
                <c:pt idx="8185" formatCode="General">
                  <c:v>801</c:v>
                </c:pt>
                <c:pt idx="8186" formatCode="General">
                  <c:v>801</c:v>
                </c:pt>
                <c:pt idx="8187" formatCode="General">
                  <c:v>801</c:v>
                </c:pt>
                <c:pt idx="8188" formatCode="General">
                  <c:v>801</c:v>
                </c:pt>
                <c:pt idx="8189" formatCode="General">
                  <c:v>801</c:v>
                </c:pt>
                <c:pt idx="8190" formatCode="General">
                  <c:v>801</c:v>
                </c:pt>
                <c:pt idx="8191" formatCode="General">
                  <c:v>801</c:v>
                </c:pt>
                <c:pt idx="8192" formatCode="General">
                  <c:v>801</c:v>
                </c:pt>
                <c:pt idx="8193" formatCode="General">
                  <c:v>801</c:v>
                </c:pt>
                <c:pt idx="8194" formatCode="General">
                  <c:v>801</c:v>
                </c:pt>
                <c:pt idx="8195" formatCode="General">
                  <c:v>801</c:v>
                </c:pt>
                <c:pt idx="8196" formatCode="General">
                  <c:v>801</c:v>
                </c:pt>
                <c:pt idx="8197" formatCode="General">
                  <c:v>801</c:v>
                </c:pt>
                <c:pt idx="8198" formatCode="General">
                  <c:v>801</c:v>
                </c:pt>
                <c:pt idx="8199" formatCode="General">
                  <c:v>801</c:v>
                </c:pt>
                <c:pt idx="8200" formatCode="General">
                  <c:v>801</c:v>
                </c:pt>
                <c:pt idx="8201" formatCode="General">
                  <c:v>801</c:v>
                </c:pt>
                <c:pt idx="8202" formatCode="General">
                  <c:v>801</c:v>
                </c:pt>
                <c:pt idx="8203" formatCode="General">
                  <c:v>801</c:v>
                </c:pt>
                <c:pt idx="8204" formatCode="General">
                  <c:v>801</c:v>
                </c:pt>
                <c:pt idx="8205" formatCode="General">
                  <c:v>801</c:v>
                </c:pt>
                <c:pt idx="8206" formatCode="General">
                  <c:v>801</c:v>
                </c:pt>
                <c:pt idx="8207" formatCode="General">
                  <c:v>801</c:v>
                </c:pt>
                <c:pt idx="8208" formatCode="General">
                  <c:v>801</c:v>
                </c:pt>
                <c:pt idx="8209" formatCode="General">
                  <c:v>801</c:v>
                </c:pt>
                <c:pt idx="8210" formatCode="General">
                  <c:v>801</c:v>
                </c:pt>
                <c:pt idx="8211" formatCode="General">
                  <c:v>801</c:v>
                </c:pt>
                <c:pt idx="8212" formatCode="General">
                  <c:v>801</c:v>
                </c:pt>
                <c:pt idx="8213" formatCode="General">
                  <c:v>801</c:v>
                </c:pt>
                <c:pt idx="8214" formatCode="General">
                  <c:v>801</c:v>
                </c:pt>
                <c:pt idx="8215" formatCode="General">
                  <c:v>801</c:v>
                </c:pt>
                <c:pt idx="8216" formatCode="General">
                  <c:v>801</c:v>
                </c:pt>
                <c:pt idx="8217" formatCode="General">
                  <c:v>801</c:v>
                </c:pt>
                <c:pt idx="8218" formatCode="General">
                  <c:v>801</c:v>
                </c:pt>
                <c:pt idx="8219" formatCode="General">
                  <c:v>801</c:v>
                </c:pt>
                <c:pt idx="8220" formatCode="General">
                  <c:v>801</c:v>
                </c:pt>
                <c:pt idx="8221" formatCode="General">
                  <c:v>801</c:v>
                </c:pt>
                <c:pt idx="8222" formatCode="General">
                  <c:v>801</c:v>
                </c:pt>
                <c:pt idx="8223" formatCode="General">
                  <c:v>801</c:v>
                </c:pt>
                <c:pt idx="8224" formatCode="General">
                  <c:v>801</c:v>
                </c:pt>
                <c:pt idx="8225" formatCode="General">
                  <c:v>801</c:v>
                </c:pt>
                <c:pt idx="8226" formatCode="General">
                  <c:v>801</c:v>
                </c:pt>
                <c:pt idx="8227" formatCode="General">
                  <c:v>801</c:v>
                </c:pt>
                <c:pt idx="8228" formatCode="General">
                  <c:v>801</c:v>
                </c:pt>
                <c:pt idx="8229" formatCode="General">
                  <c:v>801</c:v>
                </c:pt>
                <c:pt idx="8230" formatCode="General">
                  <c:v>801</c:v>
                </c:pt>
                <c:pt idx="8231" formatCode="General">
                  <c:v>801</c:v>
                </c:pt>
                <c:pt idx="8232" formatCode="General">
                  <c:v>801</c:v>
                </c:pt>
                <c:pt idx="8233" formatCode="General">
                  <c:v>801</c:v>
                </c:pt>
                <c:pt idx="8234" formatCode="General">
                  <c:v>801</c:v>
                </c:pt>
                <c:pt idx="8235" formatCode="General">
                  <c:v>801</c:v>
                </c:pt>
                <c:pt idx="8236" formatCode="General">
                  <c:v>801</c:v>
                </c:pt>
                <c:pt idx="8237" formatCode="General">
                  <c:v>801</c:v>
                </c:pt>
                <c:pt idx="8238" formatCode="General">
                  <c:v>801</c:v>
                </c:pt>
                <c:pt idx="8239" formatCode="General">
                  <c:v>801</c:v>
                </c:pt>
                <c:pt idx="8240" formatCode="General">
                  <c:v>801</c:v>
                </c:pt>
                <c:pt idx="8241" formatCode="General">
                  <c:v>801</c:v>
                </c:pt>
                <c:pt idx="8242" formatCode="General">
                  <c:v>801</c:v>
                </c:pt>
                <c:pt idx="8243" formatCode="General">
                  <c:v>801</c:v>
                </c:pt>
                <c:pt idx="8244" formatCode="General">
                  <c:v>801</c:v>
                </c:pt>
                <c:pt idx="8245" formatCode="General">
                  <c:v>801</c:v>
                </c:pt>
                <c:pt idx="8246" formatCode="General">
                  <c:v>801</c:v>
                </c:pt>
                <c:pt idx="8247" formatCode="General">
                  <c:v>801</c:v>
                </c:pt>
                <c:pt idx="8248" formatCode="General">
                  <c:v>801</c:v>
                </c:pt>
                <c:pt idx="8249" formatCode="General">
                  <c:v>801</c:v>
                </c:pt>
                <c:pt idx="8250" formatCode="General">
                  <c:v>801</c:v>
                </c:pt>
                <c:pt idx="8251" formatCode="General">
                  <c:v>801</c:v>
                </c:pt>
                <c:pt idx="8252" formatCode="General">
                  <c:v>801</c:v>
                </c:pt>
                <c:pt idx="8253" formatCode="General">
                  <c:v>801</c:v>
                </c:pt>
                <c:pt idx="8254" formatCode="General">
                  <c:v>801</c:v>
                </c:pt>
                <c:pt idx="8255" formatCode="General">
                  <c:v>801</c:v>
                </c:pt>
                <c:pt idx="8256" formatCode="General">
                  <c:v>801</c:v>
                </c:pt>
                <c:pt idx="8257" formatCode="General">
                  <c:v>801</c:v>
                </c:pt>
                <c:pt idx="8258" formatCode="General">
                  <c:v>801</c:v>
                </c:pt>
                <c:pt idx="8259" formatCode="General">
                  <c:v>801</c:v>
                </c:pt>
                <c:pt idx="8260" formatCode="General">
                  <c:v>801</c:v>
                </c:pt>
                <c:pt idx="8261" formatCode="General">
                  <c:v>801</c:v>
                </c:pt>
                <c:pt idx="8262" formatCode="General">
                  <c:v>801</c:v>
                </c:pt>
                <c:pt idx="8263" formatCode="General">
                  <c:v>801</c:v>
                </c:pt>
                <c:pt idx="8264" formatCode="General">
                  <c:v>801</c:v>
                </c:pt>
                <c:pt idx="8265" formatCode="General">
                  <c:v>801</c:v>
                </c:pt>
                <c:pt idx="8266" formatCode="General">
                  <c:v>801</c:v>
                </c:pt>
                <c:pt idx="8267" formatCode="General">
                  <c:v>801</c:v>
                </c:pt>
                <c:pt idx="8268" formatCode="General">
                  <c:v>801</c:v>
                </c:pt>
                <c:pt idx="8269" formatCode="General">
                  <c:v>801</c:v>
                </c:pt>
                <c:pt idx="8270" formatCode="General">
                  <c:v>801</c:v>
                </c:pt>
                <c:pt idx="8271" formatCode="General">
                  <c:v>801</c:v>
                </c:pt>
                <c:pt idx="8272" formatCode="General">
                  <c:v>801</c:v>
                </c:pt>
                <c:pt idx="8273" formatCode="General">
                  <c:v>801</c:v>
                </c:pt>
                <c:pt idx="8274" formatCode="General">
                  <c:v>801</c:v>
                </c:pt>
                <c:pt idx="8275" formatCode="General">
                  <c:v>801</c:v>
                </c:pt>
                <c:pt idx="8276" formatCode="General">
                  <c:v>801</c:v>
                </c:pt>
                <c:pt idx="8277" formatCode="General">
                  <c:v>801</c:v>
                </c:pt>
                <c:pt idx="8278" formatCode="General">
                  <c:v>801</c:v>
                </c:pt>
                <c:pt idx="8279" formatCode="General">
                  <c:v>801</c:v>
                </c:pt>
                <c:pt idx="8280" formatCode="General">
                  <c:v>801</c:v>
                </c:pt>
                <c:pt idx="8281" formatCode="General">
                  <c:v>801</c:v>
                </c:pt>
                <c:pt idx="8282" formatCode="General">
                  <c:v>801</c:v>
                </c:pt>
                <c:pt idx="8283" formatCode="General">
                  <c:v>801</c:v>
                </c:pt>
                <c:pt idx="8284" formatCode="General">
                  <c:v>801</c:v>
                </c:pt>
                <c:pt idx="8285" formatCode="General">
                  <c:v>801</c:v>
                </c:pt>
                <c:pt idx="8286" formatCode="General">
                  <c:v>801</c:v>
                </c:pt>
                <c:pt idx="8287" formatCode="General">
                  <c:v>801</c:v>
                </c:pt>
                <c:pt idx="8288" formatCode="General">
                  <c:v>801</c:v>
                </c:pt>
                <c:pt idx="8289" formatCode="General">
                  <c:v>801</c:v>
                </c:pt>
                <c:pt idx="8290" formatCode="General">
                  <c:v>801</c:v>
                </c:pt>
                <c:pt idx="8291" formatCode="General">
                  <c:v>801</c:v>
                </c:pt>
                <c:pt idx="8292" formatCode="General">
                  <c:v>801</c:v>
                </c:pt>
                <c:pt idx="8293" formatCode="General">
                  <c:v>801</c:v>
                </c:pt>
                <c:pt idx="8294" formatCode="General">
                  <c:v>801</c:v>
                </c:pt>
                <c:pt idx="8295" formatCode="General">
                  <c:v>801</c:v>
                </c:pt>
                <c:pt idx="8296" formatCode="General">
                  <c:v>801</c:v>
                </c:pt>
                <c:pt idx="8297" formatCode="General">
                  <c:v>801</c:v>
                </c:pt>
                <c:pt idx="8298" formatCode="General">
                  <c:v>801</c:v>
                </c:pt>
                <c:pt idx="8299" formatCode="General">
                  <c:v>801</c:v>
                </c:pt>
                <c:pt idx="8300" formatCode="General">
                  <c:v>801</c:v>
                </c:pt>
                <c:pt idx="8301" formatCode="General">
                  <c:v>801</c:v>
                </c:pt>
                <c:pt idx="8302" formatCode="General">
                  <c:v>801</c:v>
                </c:pt>
                <c:pt idx="8303" formatCode="General">
                  <c:v>801</c:v>
                </c:pt>
                <c:pt idx="8304" formatCode="General">
                  <c:v>801</c:v>
                </c:pt>
                <c:pt idx="8305" formatCode="General">
                  <c:v>801</c:v>
                </c:pt>
                <c:pt idx="8306" formatCode="General">
                  <c:v>801</c:v>
                </c:pt>
                <c:pt idx="8307" formatCode="General">
                  <c:v>801</c:v>
                </c:pt>
                <c:pt idx="8308" formatCode="General">
                  <c:v>801</c:v>
                </c:pt>
                <c:pt idx="8309" formatCode="General">
                  <c:v>801</c:v>
                </c:pt>
                <c:pt idx="8310" formatCode="General">
                  <c:v>801</c:v>
                </c:pt>
                <c:pt idx="8311" formatCode="General">
                  <c:v>801</c:v>
                </c:pt>
                <c:pt idx="8312" formatCode="General">
                  <c:v>801</c:v>
                </c:pt>
                <c:pt idx="8313" formatCode="General">
                  <c:v>801</c:v>
                </c:pt>
                <c:pt idx="8314" formatCode="General">
                  <c:v>801</c:v>
                </c:pt>
                <c:pt idx="8315" formatCode="General">
                  <c:v>801</c:v>
                </c:pt>
                <c:pt idx="8316" formatCode="General">
                  <c:v>801</c:v>
                </c:pt>
                <c:pt idx="8317" formatCode="General">
                  <c:v>801</c:v>
                </c:pt>
                <c:pt idx="8318" formatCode="General">
                  <c:v>801</c:v>
                </c:pt>
                <c:pt idx="8319" formatCode="General">
                  <c:v>801</c:v>
                </c:pt>
                <c:pt idx="8320" formatCode="General">
                  <c:v>801</c:v>
                </c:pt>
                <c:pt idx="8321" formatCode="General">
                  <c:v>801</c:v>
                </c:pt>
                <c:pt idx="8322" formatCode="General">
                  <c:v>801</c:v>
                </c:pt>
                <c:pt idx="8323" formatCode="General">
                  <c:v>801</c:v>
                </c:pt>
                <c:pt idx="8324" formatCode="General">
                  <c:v>801</c:v>
                </c:pt>
                <c:pt idx="8325" formatCode="General">
                  <c:v>801</c:v>
                </c:pt>
                <c:pt idx="8326" formatCode="General">
                  <c:v>801</c:v>
                </c:pt>
                <c:pt idx="8327" formatCode="General">
                  <c:v>801</c:v>
                </c:pt>
                <c:pt idx="8328" formatCode="General">
                  <c:v>801</c:v>
                </c:pt>
                <c:pt idx="8329" formatCode="General">
                  <c:v>801</c:v>
                </c:pt>
                <c:pt idx="8330" formatCode="General">
                  <c:v>801</c:v>
                </c:pt>
                <c:pt idx="8331" formatCode="General">
                  <c:v>801</c:v>
                </c:pt>
                <c:pt idx="8332" formatCode="General">
                  <c:v>801</c:v>
                </c:pt>
                <c:pt idx="8333" formatCode="General">
                  <c:v>801</c:v>
                </c:pt>
                <c:pt idx="8334" formatCode="General">
                  <c:v>801</c:v>
                </c:pt>
                <c:pt idx="8335" formatCode="General">
                  <c:v>801</c:v>
                </c:pt>
                <c:pt idx="8336" formatCode="General">
                  <c:v>801</c:v>
                </c:pt>
                <c:pt idx="8337" formatCode="General">
                  <c:v>801</c:v>
                </c:pt>
                <c:pt idx="8338" formatCode="General">
                  <c:v>801</c:v>
                </c:pt>
                <c:pt idx="8339" formatCode="General">
                  <c:v>801</c:v>
                </c:pt>
                <c:pt idx="8340" formatCode="General">
                  <c:v>801</c:v>
                </c:pt>
                <c:pt idx="8341" formatCode="General">
                  <c:v>801</c:v>
                </c:pt>
                <c:pt idx="8342" formatCode="General">
                  <c:v>801</c:v>
                </c:pt>
                <c:pt idx="8343" formatCode="General">
                  <c:v>801</c:v>
                </c:pt>
                <c:pt idx="8344" formatCode="General">
                  <c:v>801</c:v>
                </c:pt>
                <c:pt idx="8345" formatCode="General">
                  <c:v>801</c:v>
                </c:pt>
                <c:pt idx="8346" formatCode="General">
                  <c:v>801</c:v>
                </c:pt>
                <c:pt idx="8347" formatCode="General">
                  <c:v>801</c:v>
                </c:pt>
                <c:pt idx="8348" formatCode="General">
                  <c:v>801</c:v>
                </c:pt>
                <c:pt idx="8349" formatCode="General">
                  <c:v>801</c:v>
                </c:pt>
                <c:pt idx="8350" formatCode="General">
                  <c:v>801</c:v>
                </c:pt>
                <c:pt idx="8351" formatCode="General">
                  <c:v>801</c:v>
                </c:pt>
                <c:pt idx="8352" formatCode="General">
                  <c:v>801</c:v>
                </c:pt>
                <c:pt idx="8353" formatCode="General">
                  <c:v>801</c:v>
                </c:pt>
                <c:pt idx="8354" formatCode="General">
                  <c:v>801</c:v>
                </c:pt>
                <c:pt idx="8355" formatCode="General">
                  <c:v>801</c:v>
                </c:pt>
                <c:pt idx="8356" formatCode="General">
                  <c:v>801</c:v>
                </c:pt>
                <c:pt idx="8357" formatCode="General">
                  <c:v>801</c:v>
                </c:pt>
                <c:pt idx="8358" formatCode="General">
                  <c:v>801</c:v>
                </c:pt>
                <c:pt idx="8359" formatCode="General">
                  <c:v>801</c:v>
                </c:pt>
                <c:pt idx="8360" formatCode="General">
                  <c:v>801</c:v>
                </c:pt>
                <c:pt idx="8361" formatCode="General">
                  <c:v>801</c:v>
                </c:pt>
                <c:pt idx="8362" formatCode="General">
                  <c:v>801</c:v>
                </c:pt>
                <c:pt idx="8363" formatCode="General">
                  <c:v>801</c:v>
                </c:pt>
                <c:pt idx="8364" formatCode="General">
                  <c:v>801</c:v>
                </c:pt>
                <c:pt idx="8365" formatCode="General">
                  <c:v>801</c:v>
                </c:pt>
                <c:pt idx="8366" formatCode="General">
                  <c:v>801</c:v>
                </c:pt>
                <c:pt idx="8367" formatCode="General">
                  <c:v>801</c:v>
                </c:pt>
                <c:pt idx="8368" formatCode="General">
                  <c:v>801</c:v>
                </c:pt>
                <c:pt idx="8369" formatCode="General">
                  <c:v>801</c:v>
                </c:pt>
                <c:pt idx="8370" formatCode="General">
                  <c:v>801</c:v>
                </c:pt>
                <c:pt idx="8371" formatCode="General">
                  <c:v>801</c:v>
                </c:pt>
                <c:pt idx="8372" formatCode="General">
                  <c:v>801</c:v>
                </c:pt>
                <c:pt idx="8373" formatCode="General">
                  <c:v>801</c:v>
                </c:pt>
                <c:pt idx="8374" formatCode="General">
                  <c:v>801</c:v>
                </c:pt>
                <c:pt idx="8375" formatCode="General">
                  <c:v>801</c:v>
                </c:pt>
                <c:pt idx="8376" formatCode="General">
                  <c:v>801</c:v>
                </c:pt>
                <c:pt idx="8377" formatCode="General">
                  <c:v>801</c:v>
                </c:pt>
                <c:pt idx="8378" formatCode="General">
                  <c:v>801</c:v>
                </c:pt>
                <c:pt idx="8379" formatCode="General">
                  <c:v>801</c:v>
                </c:pt>
                <c:pt idx="8380" formatCode="General">
                  <c:v>801</c:v>
                </c:pt>
                <c:pt idx="8381" formatCode="General">
                  <c:v>801</c:v>
                </c:pt>
                <c:pt idx="8382" formatCode="General">
                  <c:v>801</c:v>
                </c:pt>
                <c:pt idx="8383" formatCode="General">
                  <c:v>801</c:v>
                </c:pt>
                <c:pt idx="8384" formatCode="General">
                  <c:v>801</c:v>
                </c:pt>
                <c:pt idx="8385" formatCode="General">
                  <c:v>801</c:v>
                </c:pt>
                <c:pt idx="8386" formatCode="General">
                  <c:v>801</c:v>
                </c:pt>
                <c:pt idx="8387" formatCode="General">
                  <c:v>801</c:v>
                </c:pt>
                <c:pt idx="8388" formatCode="General">
                  <c:v>801</c:v>
                </c:pt>
                <c:pt idx="8389" formatCode="General">
                  <c:v>801</c:v>
                </c:pt>
                <c:pt idx="8390" formatCode="General">
                  <c:v>801</c:v>
                </c:pt>
                <c:pt idx="8391" formatCode="General">
                  <c:v>801</c:v>
                </c:pt>
                <c:pt idx="8392" formatCode="General">
                  <c:v>801</c:v>
                </c:pt>
                <c:pt idx="8393" formatCode="General">
                  <c:v>801</c:v>
                </c:pt>
                <c:pt idx="8394" formatCode="General">
                  <c:v>801</c:v>
                </c:pt>
                <c:pt idx="8395" formatCode="General">
                  <c:v>801</c:v>
                </c:pt>
                <c:pt idx="8396" formatCode="General">
                  <c:v>801</c:v>
                </c:pt>
                <c:pt idx="8397" formatCode="General">
                  <c:v>801</c:v>
                </c:pt>
                <c:pt idx="8398" formatCode="General">
                  <c:v>801</c:v>
                </c:pt>
                <c:pt idx="8399" formatCode="General">
                  <c:v>801</c:v>
                </c:pt>
                <c:pt idx="8400" formatCode="General">
                  <c:v>801</c:v>
                </c:pt>
                <c:pt idx="8401" formatCode="General">
                  <c:v>801</c:v>
                </c:pt>
                <c:pt idx="8402" formatCode="General">
                  <c:v>801</c:v>
                </c:pt>
                <c:pt idx="8403" formatCode="General">
                  <c:v>801</c:v>
                </c:pt>
                <c:pt idx="8404" formatCode="General">
                  <c:v>801</c:v>
                </c:pt>
                <c:pt idx="8405" formatCode="General">
                  <c:v>801</c:v>
                </c:pt>
                <c:pt idx="8406" formatCode="General">
                  <c:v>801</c:v>
                </c:pt>
                <c:pt idx="8407" formatCode="General">
                  <c:v>801</c:v>
                </c:pt>
                <c:pt idx="8408" formatCode="General">
                  <c:v>801</c:v>
                </c:pt>
                <c:pt idx="8409" formatCode="General">
                  <c:v>801</c:v>
                </c:pt>
                <c:pt idx="8410" formatCode="General">
                  <c:v>801</c:v>
                </c:pt>
                <c:pt idx="8411" formatCode="General">
                  <c:v>801</c:v>
                </c:pt>
                <c:pt idx="8412" formatCode="General">
                  <c:v>801</c:v>
                </c:pt>
                <c:pt idx="8413" formatCode="General">
                  <c:v>801</c:v>
                </c:pt>
                <c:pt idx="8414" formatCode="General">
                  <c:v>801</c:v>
                </c:pt>
                <c:pt idx="8415" formatCode="General">
                  <c:v>801</c:v>
                </c:pt>
                <c:pt idx="8416" formatCode="General">
                  <c:v>801</c:v>
                </c:pt>
                <c:pt idx="8417" formatCode="General">
                  <c:v>801</c:v>
                </c:pt>
                <c:pt idx="8418" formatCode="General">
                  <c:v>801</c:v>
                </c:pt>
                <c:pt idx="8419" formatCode="General">
                  <c:v>801</c:v>
                </c:pt>
                <c:pt idx="8420" formatCode="General">
                  <c:v>801</c:v>
                </c:pt>
                <c:pt idx="8421" formatCode="General">
                  <c:v>801</c:v>
                </c:pt>
                <c:pt idx="8422" formatCode="General">
                  <c:v>801</c:v>
                </c:pt>
                <c:pt idx="8423" formatCode="General">
                  <c:v>801</c:v>
                </c:pt>
                <c:pt idx="8424" formatCode="General">
                  <c:v>801</c:v>
                </c:pt>
                <c:pt idx="8425" formatCode="General">
                  <c:v>801</c:v>
                </c:pt>
                <c:pt idx="8426" formatCode="General">
                  <c:v>801</c:v>
                </c:pt>
                <c:pt idx="8427" formatCode="General">
                  <c:v>801</c:v>
                </c:pt>
                <c:pt idx="8428" formatCode="General">
                  <c:v>801</c:v>
                </c:pt>
                <c:pt idx="8429" formatCode="General">
                  <c:v>801</c:v>
                </c:pt>
                <c:pt idx="8430" formatCode="General">
                  <c:v>801</c:v>
                </c:pt>
                <c:pt idx="8431" formatCode="General">
                  <c:v>801</c:v>
                </c:pt>
                <c:pt idx="8432" formatCode="General">
                  <c:v>801</c:v>
                </c:pt>
                <c:pt idx="8433" formatCode="General">
                  <c:v>801</c:v>
                </c:pt>
                <c:pt idx="8434" formatCode="General">
                  <c:v>801</c:v>
                </c:pt>
                <c:pt idx="8435" formatCode="General">
                  <c:v>801</c:v>
                </c:pt>
                <c:pt idx="8436" formatCode="General">
                  <c:v>801</c:v>
                </c:pt>
                <c:pt idx="8437" formatCode="General">
                  <c:v>801</c:v>
                </c:pt>
                <c:pt idx="8438" formatCode="General">
                  <c:v>801</c:v>
                </c:pt>
                <c:pt idx="8439" formatCode="General">
                  <c:v>801</c:v>
                </c:pt>
                <c:pt idx="8440" formatCode="General">
                  <c:v>801</c:v>
                </c:pt>
                <c:pt idx="8441" formatCode="General">
                  <c:v>801</c:v>
                </c:pt>
                <c:pt idx="8442" formatCode="General">
                  <c:v>801</c:v>
                </c:pt>
                <c:pt idx="8443" formatCode="General">
                  <c:v>801</c:v>
                </c:pt>
                <c:pt idx="8444" formatCode="General">
                  <c:v>801</c:v>
                </c:pt>
                <c:pt idx="8445" formatCode="General">
                  <c:v>801</c:v>
                </c:pt>
                <c:pt idx="8446" formatCode="General">
                  <c:v>801</c:v>
                </c:pt>
                <c:pt idx="8447" formatCode="General">
                  <c:v>801</c:v>
                </c:pt>
                <c:pt idx="8448" formatCode="General">
                  <c:v>801</c:v>
                </c:pt>
                <c:pt idx="8449" formatCode="General">
                  <c:v>801</c:v>
                </c:pt>
                <c:pt idx="8450" formatCode="General">
                  <c:v>801</c:v>
                </c:pt>
                <c:pt idx="8451" formatCode="General">
                  <c:v>801</c:v>
                </c:pt>
                <c:pt idx="8452" formatCode="General">
                  <c:v>801</c:v>
                </c:pt>
                <c:pt idx="8453" formatCode="General">
                  <c:v>801</c:v>
                </c:pt>
                <c:pt idx="8454" formatCode="General">
                  <c:v>801</c:v>
                </c:pt>
                <c:pt idx="8455" formatCode="General">
                  <c:v>801</c:v>
                </c:pt>
                <c:pt idx="8456" formatCode="General">
                  <c:v>801</c:v>
                </c:pt>
                <c:pt idx="8457" formatCode="General">
                  <c:v>801</c:v>
                </c:pt>
                <c:pt idx="8458" formatCode="General">
                  <c:v>801</c:v>
                </c:pt>
                <c:pt idx="8459" formatCode="General">
                  <c:v>801</c:v>
                </c:pt>
                <c:pt idx="8460" formatCode="General">
                  <c:v>801</c:v>
                </c:pt>
                <c:pt idx="8461" formatCode="General">
                  <c:v>801</c:v>
                </c:pt>
                <c:pt idx="8462" formatCode="General">
                  <c:v>801</c:v>
                </c:pt>
                <c:pt idx="8463" formatCode="General">
                  <c:v>801</c:v>
                </c:pt>
                <c:pt idx="8464" formatCode="General">
                  <c:v>801</c:v>
                </c:pt>
                <c:pt idx="8465" formatCode="General">
                  <c:v>801</c:v>
                </c:pt>
                <c:pt idx="8466" formatCode="General">
                  <c:v>801</c:v>
                </c:pt>
                <c:pt idx="8467" formatCode="General">
                  <c:v>801</c:v>
                </c:pt>
                <c:pt idx="8468" formatCode="General">
                  <c:v>801</c:v>
                </c:pt>
                <c:pt idx="8469" formatCode="General">
                  <c:v>801</c:v>
                </c:pt>
                <c:pt idx="8470" formatCode="General">
                  <c:v>801</c:v>
                </c:pt>
                <c:pt idx="8471" formatCode="General">
                  <c:v>801</c:v>
                </c:pt>
                <c:pt idx="8472" formatCode="General">
                  <c:v>801</c:v>
                </c:pt>
                <c:pt idx="8473" formatCode="General">
                  <c:v>801</c:v>
                </c:pt>
                <c:pt idx="8474" formatCode="General">
                  <c:v>801</c:v>
                </c:pt>
                <c:pt idx="8475" formatCode="General">
                  <c:v>801</c:v>
                </c:pt>
                <c:pt idx="8476" formatCode="General">
                  <c:v>801</c:v>
                </c:pt>
                <c:pt idx="8477" formatCode="General">
                  <c:v>801</c:v>
                </c:pt>
                <c:pt idx="8478" formatCode="General">
                  <c:v>801</c:v>
                </c:pt>
                <c:pt idx="8479" formatCode="General">
                  <c:v>801</c:v>
                </c:pt>
                <c:pt idx="8480" formatCode="General">
                  <c:v>801</c:v>
                </c:pt>
                <c:pt idx="8481" formatCode="General">
                  <c:v>801</c:v>
                </c:pt>
                <c:pt idx="8482" formatCode="General">
                  <c:v>801</c:v>
                </c:pt>
                <c:pt idx="8483" formatCode="General">
                  <c:v>801</c:v>
                </c:pt>
                <c:pt idx="8484" formatCode="General">
                  <c:v>801</c:v>
                </c:pt>
                <c:pt idx="8485" formatCode="General">
                  <c:v>801</c:v>
                </c:pt>
                <c:pt idx="8486" formatCode="General">
                  <c:v>801</c:v>
                </c:pt>
                <c:pt idx="8487" formatCode="General">
                  <c:v>801</c:v>
                </c:pt>
                <c:pt idx="8488" formatCode="General">
                  <c:v>801</c:v>
                </c:pt>
                <c:pt idx="8489" formatCode="General">
                  <c:v>801</c:v>
                </c:pt>
                <c:pt idx="8490" formatCode="General">
                  <c:v>801</c:v>
                </c:pt>
                <c:pt idx="8491" formatCode="General">
                  <c:v>801</c:v>
                </c:pt>
                <c:pt idx="8492" formatCode="General">
                  <c:v>801</c:v>
                </c:pt>
                <c:pt idx="8493" formatCode="General">
                  <c:v>801</c:v>
                </c:pt>
                <c:pt idx="8494" formatCode="General">
                  <c:v>801</c:v>
                </c:pt>
                <c:pt idx="8495" formatCode="General">
                  <c:v>801</c:v>
                </c:pt>
                <c:pt idx="8496" formatCode="General">
                  <c:v>801</c:v>
                </c:pt>
                <c:pt idx="8497" formatCode="General">
                  <c:v>801</c:v>
                </c:pt>
                <c:pt idx="8498" formatCode="General">
                  <c:v>801</c:v>
                </c:pt>
                <c:pt idx="8499" formatCode="General">
                  <c:v>801</c:v>
                </c:pt>
                <c:pt idx="8500" formatCode="General">
                  <c:v>801</c:v>
                </c:pt>
                <c:pt idx="8501" formatCode="General">
                  <c:v>801</c:v>
                </c:pt>
                <c:pt idx="8502" formatCode="General">
                  <c:v>801</c:v>
                </c:pt>
                <c:pt idx="8503" formatCode="General">
                  <c:v>801</c:v>
                </c:pt>
                <c:pt idx="8504" formatCode="General">
                  <c:v>801</c:v>
                </c:pt>
                <c:pt idx="8505" formatCode="General">
                  <c:v>801</c:v>
                </c:pt>
                <c:pt idx="8506" formatCode="General">
                  <c:v>801</c:v>
                </c:pt>
                <c:pt idx="8507" formatCode="General">
                  <c:v>801</c:v>
                </c:pt>
                <c:pt idx="8508" formatCode="General">
                  <c:v>801</c:v>
                </c:pt>
                <c:pt idx="8509" formatCode="General">
                  <c:v>801</c:v>
                </c:pt>
                <c:pt idx="8510" formatCode="General">
                  <c:v>801</c:v>
                </c:pt>
                <c:pt idx="8511" formatCode="General">
                  <c:v>801</c:v>
                </c:pt>
                <c:pt idx="8512" formatCode="General">
                  <c:v>801</c:v>
                </c:pt>
                <c:pt idx="8513" formatCode="General">
                  <c:v>801</c:v>
                </c:pt>
                <c:pt idx="8514" formatCode="General">
                  <c:v>801</c:v>
                </c:pt>
                <c:pt idx="8515" formatCode="General">
                  <c:v>801</c:v>
                </c:pt>
                <c:pt idx="8516" formatCode="General">
                  <c:v>801</c:v>
                </c:pt>
                <c:pt idx="8517" formatCode="General">
                  <c:v>801</c:v>
                </c:pt>
                <c:pt idx="8518" formatCode="General">
                  <c:v>801</c:v>
                </c:pt>
                <c:pt idx="8519" formatCode="General">
                  <c:v>801</c:v>
                </c:pt>
                <c:pt idx="8520" formatCode="General">
                  <c:v>801</c:v>
                </c:pt>
                <c:pt idx="8521" formatCode="General">
                  <c:v>801</c:v>
                </c:pt>
                <c:pt idx="8522" formatCode="General">
                  <c:v>801</c:v>
                </c:pt>
                <c:pt idx="8523" formatCode="General">
                  <c:v>801</c:v>
                </c:pt>
                <c:pt idx="8524" formatCode="General">
                  <c:v>801</c:v>
                </c:pt>
                <c:pt idx="8525" formatCode="General">
                  <c:v>801</c:v>
                </c:pt>
                <c:pt idx="8526" formatCode="General">
                  <c:v>801</c:v>
                </c:pt>
                <c:pt idx="8527" formatCode="General">
                  <c:v>801</c:v>
                </c:pt>
                <c:pt idx="8528" formatCode="General">
                  <c:v>801</c:v>
                </c:pt>
                <c:pt idx="8529" formatCode="General">
                  <c:v>801</c:v>
                </c:pt>
                <c:pt idx="8530" formatCode="General">
                  <c:v>801</c:v>
                </c:pt>
                <c:pt idx="8531" formatCode="General">
                  <c:v>801</c:v>
                </c:pt>
                <c:pt idx="8532" formatCode="General">
                  <c:v>801</c:v>
                </c:pt>
                <c:pt idx="8533" formatCode="General">
                  <c:v>801</c:v>
                </c:pt>
                <c:pt idx="8534" formatCode="General">
                  <c:v>801</c:v>
                </c:pt>
                <c:pt idx="8535" formatCode="General">
                  <c:v>801</c:v>
                </c:pt>
                <c:pt idx="8536" formatCode="General">
                  <c:v>801</c:v>
                </c:pt>
                <c:pt idx="8537" formatCode="General">
                  <c:v>801</c:v>
                </c:pt>
                <c:pt idx="8538" formatCode="General">
                  <c:v>801</c:v>
                </c:pt>
                <c:pt idx="8539" formatCode="General">
                  <c:v>801</c:v>
                </c:pt>
                <c:pt idx="8540" formatCode="General">
                  <c:v>801</c:v>
                </c:pt>
                <c:pt idx="8541" formatCode="General">
                  <c:v>801</c:v>
                </c:pt>
                <c:pt idx="8542" formatCode="General">
                  <c:v>801</c:v>
                </c:pt>
                <c:pt idx="8543" formatCode="General">
                  <c:v>801</c:v>
                </c:pt>
                <c:pt idx="8544" formatCode="General">
                  <c:v>801</c:v>
                </c:pt>
                <c:pt idx="8545" formatCode="General">
                  <c:v>801</c:v>
                </c:pt>
                <c:pt idx="8546" formatCode="General">
                  <c:v>801</c:v>
                </c:pt>
                <c:pt idx="8547" formatCode="General">
                  <c:v>801</c:v>
                </c:pt>
                <c:pt idx="8548" formatCode="General">
                  <c:v>801</c:v>
                </c:pt>
                <c:pt idx="8549" formatCode="General">
                  <c:v>801</c:v>
                </c:pt>
                <c:pt idx="8550" formatCode="General">
                  <c:v>801</c:v>
                </c:pt>
                <c:pt idx="8551" formatCode="General">
                  <c:v>801</c:v>
                </c:pt>
                <c:pt idx="8552" formatCode="General">
                  <c:v>801</c:v>
                </c:pt>
                <c:pt idx="8553" formatCode="General">
                  <c:v>801</c:v>
                </c:pt>
                <c:pt idx="8554" formatCode="General">
                  <c:v>801</c:v>
                </c:pt>
                <c:pt idx="8555" formatCode="General">
                  <c:v>801</c:v>
                </c:pt>
                <c:pt idx="8556" formatCode="General">
                  <c:v>801</c:v>
                </c:pt>
                <c:pt idx="8557" formatCode="General">
                  <c:v>801</c:v>
                </c:pt>
                <c:pt idx="8558" formatCode="General">
                  <c:v>801</c:v>
                </c:pt>
                <c:pt idx="8559" formatCode="General">
                  <c:v>801</c:v>
                </c:pt>
                <c:pt idx="8560" formatCode="General">
                  <c:v>801</c:v>
                </c:pt>
                <c:pt idx="8561" formatCode="General">
                  <c:v>801</c:v>
                </c:pt>
                <c:pt idx="8562" formatCode="General">
                  <c:v>801</c:v>
                </c:pt>
                <c:pt idx="8563" formatCode="General">
                  <c:v>801</c:v>
                </c:pt>
                <c:pt idx="8564" formatCode="General">
                  <c:v>801</c:v>
                </c:pt>
                <c:pt idx="8565" formatCode="General">
                  <c:v>801</c:v>
                </c:pt>
                <c:pt idx="8566" formatCode="General">
                  <c:v>801</c:v>
                </c:pt>
                <c:pt idx="8567" formatCode="General">
                  <c:v>801</c:v>
                </c:pt>
                <c:pt idx="8568" formatCode="General">
                  <c:v>801</c:v>
                </c:pt>
                <c:pt idx="8569" formatCode="General">
                  <c:v>801</c:v>
                </c:pt>
                <c:pt idx="8570" formatCode="General">
                  <c:v>801</c:v>
                </c:pt>
                <c:pt idx="8571" formatCode="General">
                  <c:v>801</c:v>
                </c:pt>
                <c:pt idx="8572" formatCode="General">
                  <c:v>801</c:v>
                </c:pt>
                <c:pt idx="8573" formatCode="General">
                  <c:v>801</c:v>
                </c:pt>
                <c:pt idx="8574" formatCode="General">
                  <c:v>801</c:v>
                </c:pt>
                <c:pt idx="8575" formatCode="General">
                  <c:v>801</c:v>
                </c:pt>
                <c:pt idx="8576" formatCode="General">
                  <c:v>801</c:v>
                </c:pt>
                <c:pt idx="8577" formatCode="General">
                  <c:v>801</c:v>
                </c:pt>
                <c:pt idx="8578" formatCode="General">
                  <c:v>801</c:v>
                </c:pt>
                <c:pt idx="8579" formatCode="General">
                  <c:v>801</c:v>
                </c:pt>
                <c:pt idx="8580" formatCode="General">
                  <c:v>801</c:v>
                </c:pt>
                <c:pt idx="8581" formatCode="General">
                  <c:v>801</c:v>
                </c:pt>
                <c:pt idx="8582" formatCode="General">
                  <c:v>801</c:v>
                </c:pt>
                <c:pt idx="8583" formatCode="General">
                  <c:v>801</c:v>
                </c:pt>
                <c:pt idx="8584" formatCode="General">
                  <c:v>801</c:v>
                </c:pt>
                <c:pt idx="8585" formatCode="General">
                  <c:v>801</c:v>
                </c:pt>
                <c:pt idx="8586" formatCode="General">
                  <c:v>801</c:v>
                </c:pt>
                <c:pt idx="8587" formatCode="General">
                  <c:v>801</c:v>
                </c:pt>
                <c:pt idx="8588" formatCode="General">
                  <c:v>801</c:v>
                </c:pt>
                <c:pt idx="8589" formatCode="General">
                  <c:v>801</c:v>
                </c:pt>
                <c:pt idx="8590" formatCode="General">
                  <c:v>801</c:v>
                </c:pt>
                <c:pt idx="8591" formatCode="General">
                  <c:v>801</c:v>
                </c:pt>
                <c:pt idx="8592" formatCode="General">
                  <c:v>801</c:v>
                </c:pt>
                <c:pt idx="8593" formatCode="General">
                  <c:v>801</c:v>
                </c:pt>
                <c:pt idx="8594" formatCode="General">
                  <c:v>801</c:v>
                </c:pt>
                <c:pt idx="8595" formatCode="General">
                  <c:v>801</c:v>
                </c:pt>
                <c:pt idx="8596" formatCode="General">
                  <c:v>801</c:v>
                </c:pt>
                <c:pt idx="8597" formatCode="General">
                  <c:v>801</c:v>
                </c:pt>
                <c:pt idx="8598" formatCode="General">
                  <c:v>801</c:v>
                </c:pt>
                <c:pt idx="8599" formatCode="General">
                  <c:v>801</c:v>
                </c:pt>
                <c:pt idx="8600" formatCode="General">
                  <c:v>801</c:v>
                </c:pt>
                <c:pt idx="8601" formatCode="General">
                  <c:v>801</c:v>
                </c:pt>
                <c:pt idx="8602" formatCode="General">
                  <c:v>801</c:v>
                </c:pt>
                <c:pt idx="8603" formatCode="General">
                  <c:v>801</c:v>
                </c:pt>
                <c:pt idx="8604" formatCode="General">
                  <c:v>801</c:v>
                </c:pt>
                <c:pt idx="8605" formatCode="General">
                  <c:v>801</c:v>
                </c:pt>
                <c:pt idx="8606" formatCode="General">
                  <c:v>801</c:v>
                </c:pt>
                <c:pt idx="8607" formatCode="General">
                  <c:v>801</c:v>
                </c:pt>
                <c:pt idx="8608" formatCode="General">
                  <c:v>801</c:v>
                </c:pt>
                <c:pt idx="8609" formatCode="General">
                  <c:v>801</c:v>
                </c:pt>
                <c:pt idx="8610" formatCode="General">
                  <c:v>801</c:v>
                </c:pt>
                <c:pt idx="8611" formatCode="General">
                  <c:v>801</c:v>
                </c:pt>
                <c:pt idx="8612" formatCode="General">
                  <c:v>801</c:v>
                </c:pt>
                <c:pt idx="8613" formatCode="General">
                  <c:v>801</c:v>
                </c:pt>
                <c:pt idx="8614" formatCode="General">
                  <c:v>801</c:v>
                </c:pt>
                <c:pt idx="8615" formatCode="General">
                  <c:v>801</c:v>
                </c:pt>
                <c:pt idx="8616" formatCode="General">
                  <c:v>801</c:v>
                </c:pt>
                <c:pt idx="8617" formatCode="General">
                  <c:v>801</c:v>
                </c:pt>
                <c:pt idx="8618" formatCode="General">
                  <c:v>801</c:v>
                </c:pt>
                <c:pt idx="8619" formatCode="General">
                  <c:v>801</c:v>
                </c:pt>
                <c:pt idx="8620" formatCode="General">
                  <c:v>801</c:v>
                </c:pt>
                <c:pt idx="8621" formatCode="General">
                  <c:v>801</c:v>
                </c:pt>
                <c:pt idx="8622" formatCode="General">
                  <c:v>801</c:v>
                </c:pt>
                <c:pt idx="8623" formatCode="General">
                  <c:v>801</c:v>
                </c:pt>
                <c:pt idx="8624" formatCode="General">
                  <c:v>801</c:v>
                </c:pt>
                <c:pt idx="8625" formatCode="General">
                  <c:v>801</c:v>
                </c:pt>
                <c:pt idx="8626" formatCode="General">
                  <c:v>801</c:v>
                </c:pt>
                <c:pt idx="8627" formatCode="General">
                  <c:v>801</c:v>
                </c:pt>
                <c:pt idx="8628" formatCode="General">
                  <c:v>801</c:v>
                </c:pt>
                <c:pt idx="8629" formatCode="General">
                  <c:v>801</c:v>
                </c:pt>
                <c:pt idx="8630" formatCode="General">
                  <c:v>801</c:v>
                </c:pt>
                <c:pt idx="8631" formatCode="General">
                  <c:v>801</c:v>
                </c:pt>
                <c:pt idx="8632" formatCode="General">
                  <c:v>801</c:v>
                </c:pt>
                <c:pt idx="8633" formatCode="General">
                  <c:v>801</c:v>
                </c:pt>
                <c:pt idx="8634" formatCode="General">
                  <c:v>801</c:v>
                </c:pt>
                <c:pt idx="8635" formatCode="General">
                  <c:v>801</c:v>
                </c:pt>
                <c:pt idx="8636" formatCode="General">
                  <c:v>801</c:v>
                </c:pt>
                <c:pt idx="8637" formatCode="General">
                  <c:v>801</c:v>
                </c:pt>
                <c:pt idx="8638" formatCode="General">
                  <c:v>801</c:v>
                </c:pt>
                <c:pt idx="8639" formatCode="General">
                  <c:v>801</c:v>
                </c:pt>
                <c:pt idx="8640" formatCode="General">
                  <c:v>801</c:v>
                </c:pt>
                <c:pt idx="8641" formatCode="General">
                  <c:v>801</c:v>
                </c:pt>
                <c:pt idx="8642" formatCode="General">
                  <c:v>801</c:v>
                </c:pt>
                <c:pt idx="8643" formatCode="General">
                  <c:v>801</c:v>
                </c:pt>
                <c:pt idx="8644" formatCode="General">
                  <c:v>801</c:v>
                </c:pt>
                <c:pt idx="8645" formatCode="General">
                  <c:v>801</c:v>
                </c:pt>
                <c:pt idx="8646" formatCode="General">
                  <c:v>801</c:v>
                </c:pt>
                <c:pt idx="8647" formatCode="General">
                  <c:v>801</c:v>
                </c:pt>
                <c:pt idx="8648" formatCode="General">
                  <c:v>801</c:v>
                </c:pt>
                <c:pt idx="8649" formatCode="General">
                  <c:v>801</c:v>
                </c:pt>
                <c:pt idx="8650" formatCode="General">
                  <c:v>801</c:v>
                </c:pt>
                <c:pt idx="8651" formatCode="General">
                  <c:v>801</c:v>
                </c:pt>
                <c:pt idx="8652" formatCode="General">
                  <c:v>801</c:v>
                </c:pt>
                <c:pt idx="8653" formatCode="General">
                  <c:v>801</c:v>
                </c:pt>
                <c:pt idx="8654" formatCode="General">
                  <c:v>801</c:v>
                </c:pt>
                <c:pt idx="8655" formatCode="General">
                  <c:v>801</c:v>
                </c:pt>
                <c:pt idx="8656" formatCode="General">
                  <c:v>801</c:v>
                </c:pt>
                <c:pt idx="8657" formatCode="General">
                  <c:v>801</c:v>
                </c:pt>
                <c:pt idx="8658" formatCode="General">
                  <c:v>801</c:v>
                </c:pt>
                <c:pt idx="8659" formatCode="General">
                  <c:v>801</c:v>
                </c:pt>
                <c:pt idx="8660" formatCode="General">
                  <c:v>801</c:v>
                </c:pt>
                <c:pt idx="8661" formatCode="General">
                  <c:v>801</c:v>
                </c:pt>
                <c:pt idx="8662" formatCode="General">
                  <c:v>801</c:v>
                </c:pt>
                <c:pt idx="8663" formatCode="General">
                  <c:v>801</c:v>
                </c:pt>
                <c:pt idx="8664" formatCode="General">
                  <c:v>801</c:v>
                </c:pt>
                <c:pt idx="8665" formatCode="General">
                  <c:v>801</c:v>
                </c:pt>
                <c:pt idx="8666" formatCode="General">
                  <c:v>801</c:v>
                </c:pt>
                <c:pt idx="8667" formatCode="General">
                  <c:v>801</c:v>
                </c:pt>
                <c:pt idx="8668" formatCode="General">
                  <c:v>801</c:v>
                </c:pt>
                <c:pt idx="8669" formatCode="General">
                  <c:v>801</c:v>
                </c:pt>
                <c:pt idx="8670" formatCode="General">
                  <c:v>801</c:v>
                </c:pt>
                <c:pt idx="8671" formatCode="General">
                  <c:v>801</c:v>
                </c:pt>
                <c:pt idx="8672" formatCode="General">
                  <c:v>801</c:v>
                </c:pt>
                <c:pt idx="8673" formatCode="General">
                  <c:v>801</c:v>
                </c:pt>
                <c:pt idx="8674" formatCode="General">
                  <c:v>801</c:v>
                </c:pt>
                <c:pt idx="8675" formatCode="General">
                  <c:v>801</c:v>
                </c:pt>
                <c:pt idx="8676" formatCode="General">
                  <c:v>801</c:v>
                </c:pt>
                <c:pt idx="8677" formatCode="General">
                  <c:v>801</c:v>
                </c:pt>
                <c:pt idx="8678" formatCode="General">
                  <c:v>801</c:v>
                </c:pt>
                <c:pt idx="8679" formatCode="General">
                  <c:v>801</c:v>
                </c:pt>
                <c:pt idx="8680" formatCode="General">
                  <c:v>801</c:v>
                </c:pt>
                <c:pt idx="8681" formatCode="General">
                  <c:v>801</c:v>
                </c:pt>
                <c:pt idx="8682" formatCode="General">
                  <c:v>801</c:v>
                </c:pt>
                <c:pt idx="8683" formatCode="General">
                  <c:v>801</c:v>
                </c:pt>
                <c:pt idx="8684" formatCode="General">
                  <c:v>801</c:v>
                </c:pt>
                <c:pt idx="8685" formatCode="General">
                  <c:v>801</c:v>
                </c:pt>
                <c:pt idx="8686" formatCode="General">
                  <c:v>801</c:v>
                </c:pt>
                <c:pt idx="8687" formatCode="General">
                  <c:v>801</c:v>
                </c:pt>
                <c:pt idx="8688" formatCode="General">
                  <c:v>801</c:v>
                </c:pt>
                <c:pt idx="8689" formatCode="General">
                  <c:v>801</c:v>
                </c:pt>
                <c:pt idx="8690" formatCode="General">
                  <c:v>801</c:v>
                </c:pt>
                <c:pt idx="8691" formatCode="General">
                  <c:v>801</c:v>
                </c:pt>
                <c:pt idx="8692" formatCode="General">
                  <c:v>801</c:v>
                </c:pt>
                <c:pt idx="8693" formatCode="General">
                  <c:v>801</c:v>
                </c:pt>
                <c:pt idx="8694" formatCode="General">
                  <c:v>801</c:v>
                </c:pt>
                <c:pt idx="8695" formatCode="General">
                  <c:v>801</c:v>
                </c:pt>
                <c:pt idx="8696" formatCode="General">
                  <c:v>801</c:v>
                </c:pt>
                <c:pt idx="8697" formatCode="General">
                  <c:v>801</c:v>
                </c:pt>
                <c:pt idx="8698" formatCode="General">
                  <c:v>801</c:v>
                </c:pt>
                <c:pt idx="8699" formatCode="General">
                  <c:v>801</c:v>
                </c:pt>
                <c:pt idx="8700" formatCode="General">
                  <c:v>801</c:v>
                </c:pt>
                <c:pt idx="8701" formatCode="General">
                  <c:v>801</c:v>
                </c:pt>
                <c:pt idx="8702" formatCode="General">
                  <c:v>801</c:v>
                </c:pt>
                <c:pt idx="8703" formatCode="General">
                  <c:v>801</c:v>
                </c:pt>
                <c:pt idx="8704" formatCode="General">
                  <c:v>801</c:v>
                </c:pt>
                <c:pt idx="8705" formatCode="General">
                  <c:v>801</c:v>
                </c:pt>
                <c:pt idx="8706" formatCode="General">
                  <c:v>801</c:v>
                </c:pt>
                <c:pt idx="8707" formatCode="General">
                  <c:v>801</c:v>
                </c:pt>
                <c:pt idx="8708" formatCode="General">
                  <c:v>801</c:v>
                </c:pt>
                <c:pt idx="8709" formatCode="General">
                  <c:v>801</c:v>
                </c:pt>
                <c:pt idx="8710" formatCode="General">
                  <c:v>801</c:v>
                </c:pt>
                <c:pt idx="8711" formatCode="General">
                  <c:v>801</c:v>
                </c:pt>
                <c:pt idx="8712" formatCode="General">
                  <c:v>801</c:v>
                </c:pt>
                <c:pt idx="8713" formatCode="General">
                  <c:v>801</c:v>
                </c:pt>
                <c:pt idx="8714" formatCode="General">
                  <c:v>801</c:v>
                </c:pt>
                <c:pt idx="8715" formatCode="General">
                  <c:v>801</c:v>
                </c:pt>
                <c:pt idx="8716" formatCode="General">
                  <c:v>801</c:v>
                </c:pt>
                <c:pt idx="8717" formatCode="General">
                  <c:v>801</c:v>
                </c:pt>
                <c:pt idx="8718" formatCode="General">
                  <c:v>801</c:v>
                </c:pt>
                <c:pt idx="8719" formatCode="General">
                  <c:v>801</c:v>
                </c:pt>
                <c:pt idx="8720" formatCode="General">
                  <c:v>801</c:v>
                </c:pt>
                <c:pt idx="8721" formatCode="General">
                  <c:v>801</c:v>
                </c:pt>
                <c:pt idx="8722" formatCode="General">
                  <c:v>801</c:v>
                </c:pt>
                <c:pt idx="8723" formatCode="General">
                  <c:v>801</c:v>
                </c:pt>
                <c:pt idx="8724" formatCode="General">
                  <c:v>801</c:v>
                </c:pt>
                <c:pt idx="8725" formatCode="General">
                  <c:v>801</c:v>
                </c:pt>
                <c:pt idx="8726" formatCode="General">
                  <c:v>801</c:v>
                </c:pt>
                <c:pt idx="8727" formatCode="General">
                  <c:v>801</c:v>
                </c:pt>
                <c:pt idx="8728" formatCode="General">
                  <c:v>801</c:v>
                </c:pt>
                <c:pt idx="8729" formatCode="General">
                  <c:v>801</c:v>
                </c:pt>
                <c:pt idx="8730" formatCode="General">
                  <c:v>801</c:v>
                </c:pt>
                <c:pt idx="8731" formatCode="General">
                  <c:v>801</c:v>
                </c:pt>
                <c:pt idx="8732" formatCode="General">
                  <c:v>801</c:v>
                </c:pt>
                <c:pt idx="8733" formatCode="General">
                  <c:v>801</c:v>
                </c:pt>
                <c:pt idx="8734" formatCode="General">
                  <c:v>801</c:v>
                </c:pt>
                <c:pt idx="8735" formatCode="General">
                  <c:v>801</c:v>
                </c:pt>
                <c:pt idx="8736" formatCode="General">
                  <c:v>801</c:v>
                </c:pt>
                <c:pt idx="8737" formatCode="General">
                  <c:v>801</c:v>
                </c:pt>
                <c:pt idx="8738" formatCode="General">
                  <c:v>801</c:v>
                </c:pt>
                <c:pt idx="8739" formatCode="General">
                  <c:v>801</c:v>
                </c:pt>
                <c:pt idx="8740" formatCode="General">
                  <c:v>801</c:v>
                </c:pt>
                <c:pt idx="8741" formatCode="General">
                  <c:v>801</c:v>
                </c:pt>
                <c:pt idx="8742" formatCode="General">
                  <c:v>801</c:v>
                </c:pt>
                <c:pt idx="8743" formatCode="General">
                  <c:v>801</c:v>
                </c:pt>
                <c:pt idx="8744" formatCode="General">
                  <c:v>801</c:v>
                </c:pt>
                <c:pt idx="8745" formatCode="General">
                  <c:v>801</c:v>
                </c:pt>
                <c:pt idx="8746" formatCode="General">
                  <c:v>801</c:v>
                </c:pt>
                <c:pt idx="8747" formatCode="General">
                  <c:v>801</c:v>
                </c:pt>
                <c:pt idx="8748" formatCode="General">
                  <c:v>801</c:v>
                </c:pt>
                <c:pt idx="8749" formatCode="General">
                  <c:v>801</c:v>
                </c:pt>
                <c:pt idx="8750" formatCode="General">
                  <c:v>801</c:v>
                </c:pt>
                <c:pt idx="8751" formatCode="General">
                  <c:v>801</c:v>
                </c:pt>
                <c:pt idx="8752" formatCode="General">
                  <c:v>801</c:v>
                </c:pt>
                <c:pt idx="8753" formatCode="General">
                  <c:v>801</c:v>
                </c:pt>
                <c:pt idx="8754" formatCode="General">
                  <c:v>801</c:v>
                </c:pt>
                <c:pt idx="8755" formatCode="General">
                  <c:v>801</c:v>
                </c:pt>
                <c:pt idx="8756" formatCode="General">
                  <c:v>801</c:v>
                </c:pt>
                <c:pt idx="8757" formatCode="General">
                  <c:v>801</c:v>
                </c:pt>
                <c:pt idx="8758" formatCode="General">
                  <c:v>801</c:v>
                </c:pt>
                <c:pt idx="8759" formatCode="General">
                  <c:v>801</c:v>
                </c:pt>
                <c:pt idx="8760" formatCode="General">
                  <c:v>801</c:v>
                </c:pt>
                <c:pt idx="8761" formatCode="General">
                  <c:v>801</c:v>
                </c:pt>
                <c:pt idx="8762" formatCode="General">
                  <c:v>801</c:v>
                </c:pt>
                <c:pt idx="8763" formatCode="General">
                  <c:v>801</c:v>
                </c:pt>
                <c:pt idx="8764" formatCode="General">
                  <c:v>801</c:v>
                </c:pt>
                <c:pt idx="8765" formatCode="General">
                  <c:v>801</c:v>
                </c:pt>
                <c:pt idx="8766" formatCode="General">
                  <c:v>801</c:v>
                </c:pt>
                <c:pt idx="8767" formatCode="General">
                  <c:v>801</c:v>
                </c:pt>
                <c:pt idx="8768" formatCode="General">
                  <c:v>801</c:v>
                </c:pt>
                <c:pt idx="8769" formatCode="General">
                  <c:v>801</c:v>
                </c:pt>
                <c:pt idx="8770" formatCode="General">
                  <c:v>801</c:v>
                </c:pt>
                <c:pt idx="8771" formatCode="General">
                  <c:v>801</c:v>
                </c:pt>
                <c:pt idx="8772" formatCode="General">
                  <c:v>801</c:v>
                </c:pt>
                <c:pt idx="8773" formatCode="General">
                  <c:v>801</c:v>
                </c:pt>
                <c:pt idx="8774" formatCode="General">
                  <c:v>801</c:v>
                </c:pt>
                <c:pt idx="8775" formatCode="General">
                  <c:v>801</c:v>
                </c:pt>
                <c:pt idx="8776" formatCode="General">
                  <c:v>801</c:v>
                </c:pt>
                <c:pt idx="8777" formatCode="General">
                  <c:v>801</c:v>
                </c:pt>
                <c:pt idx="8778" formatCode="General">
                  <c:v>801</c:v>
                </c:pt>
                <c:pt idx="8779" formatCode="General">
                  <c:v>801</c:v>
                </c:pt>
                <c:pt idx="8780" formatCode="General">
                  <c:v>801</c:v>
                </c:pt>
                <c:pt idx="8781" formatCode="General">
                  <c:v>801</c:v>
                </c:pt>
                <c:pt idx="8782" formatCode="General">
                  <c:v>801</c:v>
                </c:pt>
                <c:pt idx="8783" formatCode="General">
                  <c:v>801</c:v>
                </c:pt>
                <c:pt idx="8784" formatCode="General">
                  <c:v>801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F8C-4406-9C26-B7F198F32A9E}"/>
            </c:ext>
          </c:extLst>
        </c:ser>
        <c:ser>
          <c:idx val="5"/>
          <c:order val="2"/>
          <c:tx>
            <c:strRef>
              <c:f>'Combiando D4-2 (2)'!$F$2</c:f>
              <c:strCache>
                <c:ptCount val="1"/>
                <c:pt idx="0">
                  <c:v>2024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'Combiando D4-2 (2)'!$H$4:$H$8787</c:f>
              <c:strCache>
                <c:ptCount val="8784"/>
                <c:pt idx="0">
                  <c:v>Enero</c:v>
                </c:pt>
                <c:pt idx="1">
                  <c:v>Enero</c:v>
                </c:pt>
                <c:pt idx="2">
                  <c:v>Enero</c:v>
                </c:pt>
                <c:pt idx="3">
                  <c:v>Enero</c:v>
                </c:pt>
                <c:pt idx="4">
                  <c:v>Enero</c:v>
                </c:pt>
                <c:pt idx="5">
                  <c:v>Enero</c:v>
                </c:pt>
                <c:pt idx="6">
                  <c:v>Enero</c:v>
                </c:pt>
                <c:pt idx="7">
                  <c:v>Enero</c:v>
                </c:pt>
                <c:pt idx="8">
                  <c:v>Enero</c:v>
                </c:pt>
                <c:pt idx="9">
                  <c:v>Enero</c:v>
                </c:pt>
                <c:pt idx="10">
                  <c:v>Enero</c:v>
                </c:pt>
                <c:pt idx="11">
                  <c:v>Enero</c:v>
                </c:pt>
                <c:pt idx="12">
                  <c:v>Enero</c:v>
                </c:pt>
                <c:pt idx="13">
                  <c:v>Enero</c:v>
                </c:pt>
                <c:pt idx="14">
                  <c:v>Enero</c:v>
                </c:pt>
                <c:pt idx="15">
                  <c:v>Enero</c:v>
                </c:pt>
                <c:pt idx="16">
                  <c:v>Enero</c:v>
                </c:pt>
                <c:pt idx="17">
                  <c:v>Enero</c:v>
                </c:pt>
                <c:pt idx="18">
                  <c:v>Enero</c:v>
                </c:pt>
                <c:pt idx="19">
                  <c:v>Enero</c:v>
                </c:pt>
                <c:pt idx="20">
                  <c:v>Enero</c:v>
                </c:pt>
                <c:pt idx="21">
                  <c:v>Enero</c:v>
                </c:pt>
                <c:pt idx="22">
                  <c:v>Enero</c:v>
                </c:pt>
                <c:pt idx="23">
                  <c:v>Enero</c:v>
                </c:pt>
                <c:pt idx="24">
                  <c:v>Enero</c:v>
                </c:pt>
                <c:pt idx="25">
                  <c:v>Enero</c:v>
                </c:pt>
                <c:pt idx="26">
                  <c:v>Enero</c:v>
                </c:pt>
                <c:pt idx="27">
                  <c:v>Enero</c:v>
                </c:pt>
                <c:pt idx="28">
                  <c:v>Enero</c:v>
                </c:pt>
                <c:pt idx="29">
                  <c:v>Enero</c:v>
                </c:pt>
                <c:pt idx="30">
                  <c:v>Enero</c:v>
                </c:pt>
                <c:pt idx="31">
                  <c:v>Enero</c:v>
                </c:pt>
                <c:pt idx="32">
                  <c:v>Enero</c:v>
                </c:pt>
                <c:pt idx="33">
                  <c:v>Enero</c:v>
                </c:pt>
                <c:pt idx="34">
                  <c:v>Enero</c:v>
                </c:pt>
                <c:pt idx="35">
                  <c:v>Enero</c:v>
                </c:pt>
                <c:pt idx="36">
                  <c:v>Enero</c:v>
                </c:pt>
                <c:pt idx="37">
                  <c:v>Enero</c:v>
                </c:pt>
                <c:pt idx="38">
                  <c:v>Enero</c:v>
                </c:pt>
                <c:pt idx="39">
                  <c:v>Enero</c:v>
                </c:pt>
                <c:pt idx="40">
                  <c:v>Enero</c:v>
                </c:pt>
                <c:pt idx="41">
                  <c:v>Enero</c:v>
                </c:pt>
                <c:pt idx="42">
                  <c:v>Enero</c:v>
                </c:pt>
                <c:pt idx="43">
                  <c:v>Enero</c:v>
                </c:pt>
                <c:pt idx="44">
                  <c:v>Enero</c:v>
                </c:pt>
                <c:pt idx="45">
                  <c:v>Enero</c:v>
                </c:pt>
                <c:pt idx="46">
                  <c:v>Enero</c:v>
                </c:pt>
                <c:pt idx="47">
                  <c:v>Enero</c:v>
                </c:pt>
                <c:pt idx="48">
                  <c:v>Enero</c:v>
                </c:pt>
                <c:pt idx="49">
                  <c:v>Enero</c:v>
                </c:pt>
                <c:pt idx="50">
                  <c:v>Enero</c:v>
                </c:pt>
                <c:pt idx="51">
                  <c:v>Enero</c:v>
                </c:pt>
                <c:pt idx="52">
                  <c:v>Enero</c:v>
                </c:pt>
                <c:pt idx="53">
                  <c:v>Enero</c:v>
                </c:pt>
                <c:pt idx="54">
                  <c:v>Enero</c:v>
                </c:pt>
                <c:pt idx="55">
                  <c:v>Enero</c:v>
                </c:pt>
                <c:pt idx="56">
                  <c:v>Enero</c:v>
                </c:pt>
                <c:pt idx="57">
                  <c:v>Enero</c:v>
                </c:pt>
                <c:pt idx="58">
                  <c:v>Enero</c:v>
                </c:pt>
                <c:pt idx="59">
                  <c:v>Enero</c:v>
                </c:pt>
                <c:pt idx="60">
                  <c:v>Enero</c:v>
                </c:pt>
                <c:pt idx="61">
                  <c:v>Enero</c:v>
                </c:pt>
                <c:pt idx="62">
                  <c:v>Enero</c:v>
                </c:pt>
                <c:pt idx="63">
                  <c:v>Enero</c:v>
                </c:pt>
                <c:pt idx="64">
                  <c:v>Enero</c:v>
                </c:pt>
                <c:pt idx="65">
                  <c:v>Enero</c:v>
                </c:pt>
                <c:pt idx="66">
                  <c:v>Enero</c:v>
                </c:pt>
                <c:pt idx="67">
                  <c:v>Enero</c:v>
                </c:pt>
                <c:pt idx="68">
                  <c:v>Enero</c:v>
                </c:pt>
                <c:pt idx="69">
                  <c:v>Enero</c:v>
                </c:pt>
                <c:pt idx="70">
                  <c:v>Enero</c:v>
                </c:pt>
                <c:pt idx="71">
                  <c:v>Enero</c:v>
                </c:pt>
                <c:pt idx="72">
                  <c:v>Enero</c:v>
                </c:pt>
                <c:pt idx="73">
                  <c:v>Enero</c:v>
                </c:pt>
                <c:pt idx="74">
                  <c:v>Enero</c:v>
                </c:pt>
                <c:pt idx="75">
                  <c:v>Enero</c:v>
                </c:pt>
                <c:pt idx="76">
                  <c:v>Enero</c:v>
                </c:pt>
                <c:pt idx="77">
                  <c:v>Enero</c:v>
                </c:pt>
                <c:pt idx="78">
                  <c:v>Enero</c:v>
                </c:pt>
                <c:pt idx="79">
                  <c:v>Enero</c:v>
                </c:pt>
                <c:pt idx="80">
                  <c:v>Enero</c:v>
                </c:pt>
                <c:pt idx="81">
                  <c:v>Enero</c:v>
                </c:pt>
                <c:pt idx="82">
                  <c:v>Enero</c:v>
                </c:pt>
                <c:pt idx="83">
                  <c:v>Enero</c:v>
                </c:pt>
                <c:pt idx="84">
                  <c:v>Enero</c:v>
                </c:pt>
                <c:pt idx="85">
                  <c:v>Enero</c:v>
                </c:pt>
                <c:pt idx="86">
                  <c:v>Enero</c:v>
                </c:pt>
                <c:pt idx="87">
                  <c:v>Enero</c:v>
                </c:pt>
                <c:pt idx="88">
                  <c:v>Enero</c:v>
                </c:pt>
                <c:pt idx="89">
                  <c:v>Enero</c:v>
                </c:pt>
                <c:pt idx="90">
                  <c:v>Enero</c:v>
                </c:pt>
                <c:pt idx="91">
                  <c:v>Enero</c:v>
                </c:pt>
                <c:pt idx="92">
                  <c:v>Enero</c:v>
                </c:pt>
                <c:pt idx="93">
                  <c:v>Enero</c:v>
                </c:pt>
                <c:pt idx="94">
                  <c:v>Enero</c:v>
                </c:pt>
                <c:pt idx="95">
                  <c:v>Enero</c:v>
                </c:pt>
                <c:pt idx="96">
                  <c:v>Enero</c:v>
                </c:pt>
                <c:pt idx="97">
                  <c:v>Enero</c:v>
                </c:pt>
                <c:pt idx="98">
                  <c:v>Enero</c:v>
                </c:pt>
                <c:pt idx="99">
                  <c:v>Enero</c:v>
                </c:pt>
                <c:pt idx="100">
                  <c:v>Enero</c:v>
                </c:pt>
                <c:pt idx="101">
                  <c:v>Enero</c:v>
                </c:pt>
                <c:pt idx="102">
                  <c:v>Enero</c:v>
                </c:pt>
                <c:pt idx="103">
                  <c:v>Enero</c:v>
                </c:pt>
                <c:pt idx="104">
                  <c:v>Enero</c:v>
                </c:pt>
                <c:pt idx="105">
                  <c:v>Enero</c:v>
                </c:pt>
                <c:pt idx="106">
                  <c:v>Enero</c:v>
                </c:pt>
                <c:pt idx="107">
                  <c:v>Enero</c:v>
                </c:pt>
                <c:pt idx="108">
                  <c:v>Enero</c:v>
                </c:pt>
                <c:pt idx="109">
                  <c:v>Enero</c:v>
                </c:pt>
                <c:pt idx="110">
                  <c:v>Enero</c:v>
                </c:pt>
                <c:pt idx="111">
                  <c:v>Enero</c:v>
                </c:pt>
                <c:pt idx="112">
                  <c:v>Enero</c:v>
                </c:pt>
                <c:pt idx="113">
                  <c:v>Enero</c:v>
                </c:pt>
                <c:pt idx="114">
                  <c:v>Enero</c:v>
                </c:pt>
                <c:pt idx="115">
                  <c:v>Enero</c:v>
                </c:pt>
                <c:pt idx="116">
                  <c:v>Enero</c:v>
                </c:pt>
                <c:pt idx="117">
                  <c:v>Enero</c:v>
                </c:pt>
                <c:pt idx="118">
                  <c:v>Enero</c:v>
                </c:pt>
                <c:pt idx="119">
                  <c:v>Enero</c:v>
                </c:pt>
                <c:pt idx="120">
                  <c:v>Enero</c:v>
                </c:pt>
                <c:pt idx="121">
                  <c:v>Enero</c:v>
                </c:pt>
                <c:pt idx="122">
                  <c:v>Enero</c:v>
                </c:pt>
                <c:pt idx="123">
                  <c:v>Enero</c:v>
                </c:pt>
                <c:pt idx="124">
                  <c:v>Enero</c:v>
                </c:pt>
                <c:pt idx="125">
                  <c:v>Enero</c:v>
                </c:pt>
                <c:pt idx="126">
                  <c:v>Enero</c:v>
                </c:pt>
                <c:pt idx="127">
                  <c:v>Enero</c:v>
                </c:pt>
                <c:pt idx="128">
                  <c:v>Enero</c:v>
                </c:pt>
                <c:pt idx="129">
                  <c:v>Enero</c:v>
                </c:pt>
                <c:pt idx="130">
                  <c:v>Enero</c:v>
                </c:pt>
                <c:pt idx="131">
                  <c:v>Enero</c:v>
                </c:pt>
                <c:pt idx="132">
                  <c:v>Enero</c:v>
                </c:pt>
                <c:pt idx="133">
                  <c:v>Enero</c:v>
                </c:pt>
                <c:pt idx="134">
                  <c:v>Enero</c:v>
                </c:pt>
                <c:pt idx="135">
                  <c:v>Enero</c:v>
                </c:pt>
                <c:pt idx="136">
                  <c:v>Enero</c:v>
                </c:pt>
                <c:pt idx="137">
                  <c:v>Enero</c:v>
                </c:pt>
                <c:pt idx="138">
                  <c:v>Enero</c:v>
                </c:pt>
                <c:pt idx="139">
                  <c:v>Enero</c:v>
                </c:pt>
                <c:pt idx="140">
                  <c:v>Enero</c:v>
                </c:pt>
                <c:pt idx="141">
                  <c:v>Enero</c:v>
                </c:pt>
                <c:pt idx="142">
                  <c:v>Enero</c:v>
                </c:pt>
                <c:pt idx="143">
                  <c:v>Enero</c:v>
                </c:pt>
                <c:pt idx="144">
                  <c:v>Enero</c:v>
                </c:pt>
                <c:pt idx="145">
                  <c:v>Enero</c:v>
                </c:pt>
                <c:pt idx="146">
                  <c:v>Enero</c:v>
                </c:pt>
                <c:pt idx="147">
                  <c:v>Enero</c:v>
                </c:pt>
                <c:pt idx="148">
                  <c:v>Enero</c:v>
                </c:pt>
                <c:pt idx="149">
                  <c:v>Enero</c:v>
                </c:pt>
                <c:pt idx="150">
                  <c:v>Enero</c:v>
                </c:pt>
                <c:pt idx="151">
                  <c:v>Enero</c:v>
                </c:pt>
                <c:pt idx="152">
                  <c:v>Enero</c:v>
                </c:pt>
                <c:pt idx="153">
                  <c:v>Enero</c:v>
                </c:pt>
                <c:pt idx="154">
                  <c:v>Enero</c:v>
                </c:pt>
                <c:pt idx="155">
                  <c:v>Enero</c:v>
                </c:pt>
                <c:pt idx="156">
                  <c:v>Enero</c:v>
                </c:pt>
                <c:pt idx="157">
                  <c:v>Enero</c:v>
                </c:pt>
                <c:pt idx="158">
                  <c:v>Enero</c:v>
                </c:pt>
                <c:pt idx="159">
                  <c:v>Enero</c:v>
                </c:pt>
                <c:pt idx="160">
                  <c:v>Enero</c:v>
                </c:pt>
                <c:pt idx="161">
                  <c:v>Enero</c:v>
                </c:pt>
                <c:pt idx="162">
                  <c:v>Enero</c:v>
                </c:pt>
                <c:pt idx="163">
                  <c:v>Enero</c:v>
                </c:pt>
                <c:pt idx="164">
                  <c:v>Enero</c:v>
                </c:pt>
                <c:pt idx="165">
                  <c:v>Enero</c:v>
                </c:pt>
                <c:pt idx="166">
                  <c:v>Enero</c:v>
                </c:pt>
                <c:pt idx="167">
                  <c:v>Enero</c:v>
                </c:pt>
                <c:pt idx="168">
                  <c:v>Enero</c:v>
                </c:pt>
                <c:pt idx="169">
                  <c:v>Enero</c:v>
                </c:pt>
                <c:pt idx="170">
                  <c:v>Enero</c:v>
                </c:pt>
                <c:pt idx="171">
                  <c:v>Enero</c:v>
                </c:pt>
                <c:pt idx="172">
                  <c:v>Enero</c:v>
                </c:pt>
                <c:pt idx="173">
                  <c:v>Enero</c:v>
                </c:pt>
                <c:pt idx="174">
                  <c:v>Enero</c:v>
                </c:pt>
                <c:pt idx="175">
                  <c:v>Enero</c:v>
                </c:pt>
                <c:pt idx="176">
                  <c:v>Enero</c:v>
                </c:pt>
                <c:pt idx="177">
                  <c:v>Enero</c:v>
                </c:pt>
                <c:pt idx="178">
                  <c:v>Enero</c:v>
                </c:pt>
                <c:pt idx="179">
                  <c:v>Enero</c:v>
                </c:pt>
                <c:pt idx="180">
                  <c:v>Enero</c:v>
                </c:pt>
                <c:pt idx="181">
                  <c:v>Enero</c:v>
                </c:pt>
                <c:pt idx="182">
                  <c:v>Enero</c:v>
                </c:pt>
                <c:pt idx="183">
                  <c:v>Enero</c:v>
                </c:pt>
                <c:pt idx="184">
                  <c:v>Enero</c:v>
                </c:pt>
                <c:pt idx="185">
                  <c:v>Enero</c:v>
                </c:pt>
                <c:pt idx="186">
                  <c:v>Enero</c:v>
                </c:pt>
                <c:pt idx="187">
                  <c:v>Enero</c:v>
                </c:pt>
                <c:pt idx="188">
                  <c:v>Enero</c:v>
                </c:pt>
                <c:pt idx="189">
                  <c:v>Enero</c:v>
                </c:pt>
                <c:pt idx="190">
                  <c:v>Enero</c:v>
                </c:pt>
                <c:pt idx="191">
                  <c:v>Enero</c:v>
                </c:pt>
                <c:pt idx="192">
                  <c:v>Enero</c:v>
                </c:pt>
                <c:pt idx="193">
                  <c:v>Enero</c:v>
                </c:pt>
                <c:pt idx="194">
                  <c:v>Enero</c:v>
                </c:pt>
                <c:pt idx="195">
                  <c:v>Enero</c:v>
                </c:pt>
                <c:pt idx="196">
                  <c:v>Enero</c:v>
                </c:pt>
                <c:pt idx="197">
                  <c:v>Enero</c:v>
                </c:pt>
                <c:pt idx="198">
                  <c:v>Enero</c:v>
                </c:pt>
                <c:pt idx="199">
                  <c:v>Enero</c:v>
                </c:pt>
                <c:pt idx="200">
                  <c:v>Enero</c:v>
                </c:pt>
                <c:pt idx="201">
                  <c:v>Enero</c:v>
                </c:pt>
                <c:pt idx="202">
                  <c:v>Enero</c:v>
                </c:pt>
                <c:pt idx="203">
                  <c:v>Enero</c:v>
                </c:pt>
                <c:pt idx="204">
                  <c:v>Enero</c:v>
                </c:pt>
                <c:pt idx="205">
                  <c:v>Enero</c:v>
                </c:pt>
                <c:pt idx="206">
                  <c:v>Enero</c:v>
                </c:pt>
                <c:pt idx="207">
                  <c:v>Enero</c:v>
                </c:pt>
                <c:pt idx="208">
                  <c:v>Enero</c:v>
                </c:pt>
                <c:pt idx="209">
                  <c:v>Enero</c:v>
                </c:pt>
                <c:pt idx="210">
                  <c:v>Enero</c:v>
                </c:pt>
                <c:pt idx="211">
                  <c:v>Enero</c:v>
                </c:pt>
                <c:pt idx="212">
                  <c:v>Enero</c:v>
                </c:pt>
                <c:pt idx="213">
                  <c:v>Enero</c:v>
                </c:pt>
                <c:pt idx="214">
                  <c:v>Enero</c:v>
                </c:pt>
                <c:pt idx="215">
                  <c:v>Enero</c:v>
                </c:pt>
                <c:pt idx="216">
                  <c:v>Enero</c:v>
                </c:pt>
                <c:pt idx="217">
                  <c:v>Enero</c:v>
                </c:pt>
                <c:pt idx="218">
                  <c:v>Enero</c:v>
                </c:pt>
                <c:pt idx="219">
                  <c:v>Enero</c:v>
                </c:pt>
                <c:pt idx="220">
                  <c:v>Enero</c:v>
                </c:pt>
                <c:pt idx="221">
                  <c:v>Enero</c:v>
                </c:pt>
                <c:pt idx="222">
                  <c:v>Enero</c:v>
                </c:pt>
                <c:pt idx="223">
                  <c:v>Enero</c:v>
                </c:pt>
                <c:pt idx="224">
                  <c:v>Enero</c:v>
                </c:pt>
                <c:pt idx="225">
                  <c:v>Enero</c:v>
                </c:pt>
                <c:pt idx="226">
                  <c:v>Enero</c:v>
                </c:pt>
                <c:pt idx="227">
                  <c:v>Enero</c:v>
                </c:pt>
                <c:pt idx="228">
                  <c:v>Enero</c:v>
                </c:pt>
                <c:pt idx="229">
                  <c:v>Enero</c:v>
                </c:pt>
                <c:pt idx="230">
                  <c:v>Enero</c:v>
                </c:pt>
                <c:pt idx="231">
                  <c:v>Enero</c:v>
                </c:pt>
                <c:pt idx="232">
                  <c:v>Enero</c:v>
                </c:pt>
                <c:pt idx="233">
                  <c:v>Enero</c:v>
                </c:pt>
                <c:pt idx="234">
                  <c:v>Enero</c:v>
                </c:pt>
                <c:pt idx="235">
                  <c:v>Enero</c:v>
                </c:pt>
                <c:pt idx="236">
                  <c:v>Enero</c:v>
                </c:pt>
                <c:pt idx="237">
                  <c:v>Enero</c:v>
                </c:pt>
                <c:pt idx="238">
                  <c:v>Enero</c:v>
                </c:pt>
                <c:pt idx="239">
                  <c:v>Enero</c:v>
                </c:pt>
                <c:pt idx="240">
                  <c:v>Enero</c:v>
                </c:pt>
                <c:pt idx="241">
                  <c:v>Enero</c:v>
                </c:pt>
                <c:pt idx="242">
                  <c:v>Enero</c:v>
                </c:pt>
                <c:pt idx="243">
                  <c:v>Enero</c:v>
                </c:pt>
                <c:pt idx="244">
                  <c:v>Enero</c:v>
                </c:pt>
                <c:pt idx="245">
                  <c:v>Enero</c:v>
                </c:pt>
                <c:pt idx="246">
                  <c:v>Enero</c:v>
                </c:pt>
                <c:pt idx="247">
                  <c:v>Enero</c:v>
                </c:pt>
                <c:pt idx="248">
                  <c:v>Enero</c:v>
                </c:pt>
                <c:pt idx="249">
                  <c:v>Enero</c:v>
                </c:pt>
                <c:pt idx="250">
                  <c:v>Enero</c:v>
                </c:pt>
                <c:pt idx="251">
                  <c:v>Enero</c:v>
                </c:pt>
                <c:pt idx="252">
                  <c:v>Enero</c:v>
                </c:pt>
                <c:pt idx="253">
                  <c:v>Enero</c:v>
                </c:pt>
                <c:pt idx="254">
                  <c:v>Enero</c:v>
                </c:pt>
                <c:pt idx="255">
                  <c:v>Enero</c:v>
                </c:pt>
                <c:pt idx="256">
                  <c:v>Enero</c:v>
                </c:pt>
                <c:pt idx="257">
                  <c:v>Enero</c:v>
                </c:pt>
                <c:pt idx="258">
                  <c:v>Enero</c:v>
                </c:pt>
                <c:pt idx="259">
                  <c:v>Enero</c:v>
                </c:pt>
                <c:pt idx="260">
                  <c:v>Enero</c:v>
                </c:pt>
                <c:pt idx="261">
                  <c:v>Enero</c:v>
                </c:pt>
                <c:pt idx="262">
                  <c:v>Enero</c:v>
                </c:pt>
                <c:pt idx="263">
                  <c:v>Enero</c:v>
                </c:pt>
                <c:pt idx="264">
                  <c:v>Enero</c:v>
                </c:pt>
                <c:pt idx="265">
                  <c:v>Enero</c:v>
                </c:pt>
                <c:pt idx="266">
                  <c:v>Enero</c:v>
                </c:pt>
                <c:pt idx="267">
                  <c:v>Enero</c:v>
                </c:pt>
                <c:pt idx="268">
                  <c:v>Enero</c:v>
                </c:pt>
                <c:pt idx="269">
                  <c:v>Enero</c:v>
                </c:pt>
                <c:pt idx="270">
                  <c:v>Enero</c:v>
                </c:pt>
                <c:pt idx="271">
                  <c:v>Enero</c:v>
                </c:pt>
                <c:pt idx="272">
                  <c:v>Enero</c:v>
                </c:pt>
                <c:pt idx="273">
                  <c:v>Enero</c:v>
                </c:pt>
                <c:pt idx="274">
                  <c:v>Enero</c:v>
                </c:pt>
                <c:pt idx="275">
                  <c:v>Enero</c:v>
                </c:pt>
                <c:pt idx="276">
                  <c:v>Enero</c:v>
                </c:pt>
                <c:pt idx="277">
                  <c:v>Enero</c:v>
                </c:pt>
                <c:pt idx="278">
                  <c:v>Enero</c:v>
                </c:pt>
                <c:pt idx="279">
                  <c:v>Enero</c:v>
                </c:pt>
                <c:pt idx="280">
                  <c:v>Enero</c:v>
                </c:pt>
                <c:pt idx="281">
                  <c:v>Enero</c:v>
                </c:pt>
                <c:pt idx="282">
                  <c:v>Enero</c:v>
                </c:pt>
                <c:pt idx="283">
                  <c:v>Enero</c:v>
                </c:pt>
                <c:pt idx="284">
                  <c:v>Enero</c:v>
                </c:pt>
                <c:pt idx="285">
                  <c:v>Enero</c:v>
                </c:pt>
                <c:pt idx="286">
                  <c:v>Enero</c:v>
                </c:pt>
                <c:pt idx="287">
                  <c:v>Enero</c:v>
                </c:pt>
                <c:pt idx="288">
                  <c:v>Enero</c:v>
                </c:pt>
                <c:pt idx="289">
                  <c:v>Enero</c:v>
                </c:pt>
                <c:pt idx="290">
                  <c:v>Enero</c:v>
                </c:pt>
                <c:pt idx="291">
                  <c:v>Enero</c:v>
                </c:pt>
                <c:pt idx="292">
                  <c:v>Enero</c:v>
                </c:pt>
                <c:pt idx="293">
                  <c:v>Enero</c:v>
                </c:pt>
                <c:pt idx="294">
                  <c:v>Enero</c:v>
                </c:pt>
                <c:pt idx="295">
                  <c:v>Enero</c:v>
                </c:pt>
                <c:pt idx="296">
                  <c:v>Enero</c:v>
                </c:pt>
                <c:pt idx="297">
                  <c:v>Enero</c:v>
                </c:pt>
                <c:pt idx="298">
                  <c:v>Enero</c:v>
                </c:pt>
                <c:pt idx="299">
                  <c:v>Enero</c:v>
                </c:pt>
                <c:pt idx="300">
                  <c:v>Enero</c:v>
                </c:pt>
                <c:pt idx="301">
                  <c:v>Enero</c:v>
                </c:pt>
                <c:pt idx="302">
                  <c:v>Enero</c:v>
                </c:pt>
                <c:pt idx="303">
                  <c:v>Enero</c:v>
                </c:pt>
                <c:pt idx="304">
                  <c:v>Enero</c:v>
                </c:pt>
                <c:pt idx="305">
                  <c:v>Enero</c:v>
                </c:pt>
                <c:pt idx="306">
                  <c:v>Enero</c:v>
                </c:pt>
                <c:pt idx="307">
                  <c:v>Enero</c:v>
                </c:pt>
                <c:pt idx="308">
                  <c:v>Enero</c:v>
                </c:pt>
                <c:pt idx="309">
                  <c:v>Enero</c:v>
                </c:pt>
                <c:pt idx="310">
                  <c:v>Enero</c:v>
                </c:pt>
                <c:pt idx="311">
                  <c:v>Enero</c:v>
                </c:pt>
                <c:pt idx="312">
                  <c:v>Enero</c:v>
                </c:pt>
                <c:pt idx="313">
                  <c:v>Enero</c:v>
                </c:pt>
                <c:pt idx="314">
                  <c:v>Enero</c:v>
                </c:pt>
                <c:pt idx="315">
                  <c:v>Enero</c:v>
                </c:pt>
                <c:pt idx="316">
                  <c:v>Enero</c:v>
                </c:pt>
                <c:pt idx="317">
                  <c:v>Enero</c:v>
                </c:pt>
                <c:pt idx="318">
                  <c:v>Enero</c:v>
                </c:pt>
                <c:pt idx="319">
                  <c:v>Enero</c:v>
                </c:pt>
                <c:pt idx="320">
                  <c:v>Enero</c:v>
                </c:pt>
                <c:pt idx="321">
                  <c:v>Enero</c:v>
                </c:pt>
                <c:pt idx="322">
                  <c:v>Enero</c:v>
                </c:pt>
                <c:pt idx="323">
                  <c:v>Enero</c:v>
                </c:pt>
                <c:pt idx="324">
                  <c:v>Enero</c:v>
                </c:pt>
                <c:pt idx="325">
                  <c:v>Enero</c:v>
                </c:pt>
                <c:pt idx="326">
                  <c:v>Enero</c:v>
                </c:pt>
                <c:pt idx="327">
                  <c:v>Enero</c:v>
                </c:pt>
                <c:pt idx="328">
                  <c:v>Enero</c:v>
                </c:pt>
                <c:pt idx="329">
                  <c:v>Enero</c:v>
                </c:pt>
                <c:pt idx="330">
                  <c:v>Enero</c:v>
                </c:pt>
                <c:pt idx="331">
                  <c:v>Enero</c:v>
                </c:pt>
                <c:pt idx="332">
                  <c:v>Enero</c:v>
                </c:pt>
                <c:pt idx="333">
                  <c:v>Enero</c:v>
                </c:pt>
                <c:pt idx="334">
                  <c:v>Enero</c:v>
                </c:pt>
                <c:pt idx="335">
                  <c:v>Enero</c:v>
                </c:pt>
                <c:pt idx="336">
                  <c:v>Enero</c:v>
                </c:pt>
                <c:pt idx="337">
                  <c:v>Enero</c:v>
                </c:pt>
                <c:pt idx="338">
                  <c:v>Enero</c:v>
                </c:pt>
                <c:pt idx="339">
                  <c:v>Enero</c:v>
                </c:pt>
                <c:pt idx="340">
                  <c:v>Enero</c:v>
                </c:pt>
                <c:pt idx="341">
                  <c:v>Enero</c:v>
                </c:pt>
                <c:pt idx="342">
                  <c:v>Enero</c:v>
                </c:pt>
                <c:pt idx="343">
                  <c:v>Enero</c:v>
                </c:pt>
                <c:pt idx="344">
                  <c:v>Enero</c:v>
                </c:pt>
                <c:pt idx="345">
                  <c:v>Enero</c:v>
                </c:pt>
                <c:pt idx="346">
                  <c:v>Enero</c:v>
                </c:pt>
                <c:pt idx="347">
                  <c:v>Enero</c:v>
                </c:pt>
                <c:pt idx="348">
                  <c:v>Enero</c:v>
                </c:pt>
                <c:pt idx="349">
                  <c:v>Enero</c:v>
                </c:pt>
                <c:pt idx="350">
                  <c:v>Enero</c:v>
                </c:pt>
                <c:pt idx="351">
                  <c:v>Enero</c:v>
                </c:pt>
                <c:pt idx="352">
                  <c:v>Enero</c:v>
                </c:pt>
                <c:pt idx="353">
                  <c:v>Enero</c:v>
                </c:pt>
                <c:pt idx="354">
                  <c:v>Enero</c:v>
                </c:pt>
                <c:pt idx="355">
                  <c:v>Enero</c:v>
                </c:pt>
                <c:pt idx="356">
                  <c:v>Enero</c:v>
                </c:pt>
                <c:pt idx="357">
                  <c:v>Enero</c:v>
                </c:pt>
                <c:pt idx="358">
                  <c:v>Enero</c:v>
                </c:pt>
                <c:pt idx="359">
                  <c:v>Enero</c:v>
                </c:pt>
                <c:pt idx="360">
                  <c:v>Enero</c:v>
                </c:pt>
                <c:pt idx="361">
                  <c:v>Enero</c:v>
                </c:pt>
                <c:pt idx="362">
                  <c:v>Enero</c:v>
                </c:pt>
                <c:pt idx="363">
                  <c:v>Enero</c:v>
                </c:pt>
                <c:pt idx="364">
                  <c:v>Enero</c:v>
                </c:pt>
                <c:pt idx="365">
                  <c:v>Enero</c:v>
                </c:pt>
                <c:pt idx="366">
                  <c:v>Enero</c:v>
                </c:pt>
                <c:pt idx="367">
                  <c:v>Enero</c:v>
                </c:pt>
                <c:pt idx="368">
                  <c:v>Enero</c:v>
                </c:pt>
                <c:pt idx="369">
                  <c:v>Enero</c:v>
                </c:pt>
                <c:pt idx="370">
                  <c:v>Enero</c:v>
                </c:pt>
                <c:pt idx="371">
                  <c:v>Enero</c:v>
                </c:pt>
                <c:pt idx="372">
                  <c:v>Enero</c:v>
                </c:pt>
                <c:pt idx="373">
                  <c:v>Enero</c:v>
                </c:pt>
                <c:pt idx="374">
                  <c:v>Enero</c:v>
                </c:pt>
                <c:pt idx="375">
                  <c:v>Enero</c:v>
                </c:pt>
                <c:pt idx="376">
                  <c:v>Enero</c:v>
                </c:pt>
                <c:pt idx="377">
                  <c:v>Enero</c:v>
                </c:pt>
                <c:pt idx="378">
                  <c:v>Enero</c:v>
                </c:pt>
                <c:pt idx="379">
                  <c:v>Enero</c:v>
                </c:pt>
                <c:pt idx="380">
                  <c:v>Enero</c:v>
                </c:pt>
                <c:pt idx="381">
                  <c:v>Enero</c:v>
                </c:pt>
                <c:pt idx="382">
                  <c:v>Enero</c:v>
                </c:pt>
                <c:pt idx="383">
                  <c:v>Enero</c:v>
                </c:pt>
                <c:pt idx="384">
                  <c:v>Enero</c:v>
                </c:pt>
                <c:pt idx="385">
                  <c:v>Enero</c:v>
                </c:pt>
                <c:pt idx="386">
                  <c:v>Enero</c:v>
                </c:pt>
                <c:pt idx="387">
                  <c:v>Enero</c:v>
                </c:pt>
                <c:pt idx="388">
                  <c:v>Enero</c:v>
                </c:pt>
                <c:pt idx="389">
                  <c:v>Enero</c:v>
                </c:pt>
                <c:pt idx="390">
                  <c:v>Enero</c:v>
                </c:pt>
                <c:pt idx="391">
                  <c:v>Enero</c:v>
                </c:pt>
                <c:pt idx="392">
                  <c:v>Enero</c:v>
                </c:pt>
                <c:pt idx="393">
                  <c:v>Enero</c:v>
                </c:pt>
                <c:pt idx="394">
                  <c:v>Enero</c:v>
                </c:pt>
                <c:pt idx="395">
                  <c:v>Enero</c:v>
                </c:pt>
                <c:pt idx="396">
                  <c:v>Enero</c:v>
                </c:pt>
                <c:pt idx="397">
                  <c:v>Enero</c:v>
                </c:pt>
                <c:pt idx="398">
                  <c:v>Enero</c:v>
                </c:pt>
                <c:pt idx="399">
                  <c:v>Enero</c:v>
                </c:pt>
                <c:pt idx="400">
                  <c:v>Enero</c:v>
                </c:pt>
                <c:pt idx="401">
                  <c:v>Enero</c:v>
                </c:pt>
                <c:pt idx="402">
                  <c:v>Enero</c:v>
                </c:pt>
                <c:pt idx="403">
                  <c:v>Enero</c:v>
                </c:pt>
                <c:pt idx="404">
                  <c:v>Enero</c:v>
                </c:pt>
                <c:pt idx="405">
                  <c:v>Enero</c:v>
                </c:pt>
                <c:pt idx="406">
                  <c:v>Enero</c:v>
                </c:pt>
                <c:pt idx="407">
                  <c:v>Enero</c:v>
                </c:pt>
                <c:pt idx="408">
                  <c:v>Enero</c:v>
                </c:pt>
                <c:pt idx="409">
                  <c:v>Enero</c:v>
                </c:pt>
                <c:pt idx="410">
                  <c:v>Enero</c:v>
                </c:pt>
                <c:pt idx="411">
                  <c:v>Enero</c:v>
                </c:pt>
                <c:pt idx="412">
                  <c:v>Enero</c:v>
                </c:pt>
                <c:pt idx="413">
                  <c:v>Enero</c:v>
                </c:pt>
                <c:pt idx="414">
                  <c:v>Enero</c:v>
                </c:pt>
                <c:pt idx="415">
                  <c:v>Enero</c:v>
                </c:pt>
                <c:pt idx="416">
                  <c:v>Enero</c:v>
                </c:pt>
                <c:pt idx="417">
                  <c:v>Enero</c:v>
                </c:pt>
                <c:pt idx="418">
                  <c:v>Enero</c:v>
                </c:pt>
                <c:pt idx="419">
                  <c:v>Enero</c:v>
                </c:pt>
                <c:pt idx="420">
                  <c:v>Enero</c:v>
                </c:pt>
                <c:pt idx="421">
                  <c:v>Enero</c:v>
                </c:pt>
                <c:pt idx="422">
                  <c:v>Enero</c:v>
                </c:pt>
                <c:pt idx="423">
                  <c:v>Enero</c:v>
                </c:pt>
                <c:pt idx="424">
                  <c:v>Enero</c:v>
                </c:pt>
                <c:pt idx="425">
                  <c:v>Enero</c:v>
                </c:pt>
                <c:pt idx="426">
                  <c:v>Enero</c:v>
                </c:pt>
                <c:pt idx="427">
                  <c:v>Enero</c:v>
                </c:pt>
                <c:pt idx="428">
                  <c:v>Enero</c:v>
                </c:pt>
                <c:pt idx="429">
                  <c:v>Enero</c:v>
                </c:pt>
                <c:pt idx="430">
                  <c:v>Enero</c:v>
                </c:pt>
                <c:pt idx="431">
                  <c:v>Enero</c:v>
                </c:pt>
                <c:pt idx="432">
                  <c:v>Enero</c:v>
                </c:pt>
                <c:pt idx="433">
                  <c:v>Enero</c:v>
                </c:pt>
                <c:pt idx="434">
                  <c:v>Enero</c:v>
                </c:pt>
                <c:pt idx="435">
                  <c:v>Enero</c:v>
                </c:pt>
                <c:pt idx="436">
                  <c:v>Enero</c:v>
                </c:pt>
                <c:pt idx="437">
                  <c:v>Enero</c:v>
                </c:pt>
                <c:pt idx="438">
                  <c:v>Enero</c:v>
                </c:pt>
                <c:pt idx="439">
                  <c:v>Enero</c:v>
                </c:pt>
                <c:pt idx="440">
                  <c:v>Enero</c:v>
                </c:pt>
                <c:pt idx="441">
                  <c:v>Enero</c:v>
                </c:pt>
                <c:pt idx="442">
                  <c:v>Enero</c:v>
                </c:pt>
                <c:pt idx="443">
                  <c:v>Enero</c:v>
                </c:pt>
                <c:pt idx="444">
                  <c:v>Enero</c:v>
                </c:pt>
                <c:pt idx="445">
                  <c:v>Enero</c:v>
                </c:pt>
                <c:pt idx="446">
                  <c:v>Enero</c:v>
                </c:pt>
                <c:pt idx="447">
                  <c:v>Enero</c:v>
                </c:pt>
                <c:pt idx="448">
                  <c:v>Enero</c:v>
                </c:pt>
                <c:pt idx="449">
                  <c:v>Enero</c:v>
                </c:pt>
                <c:pt idx="450">
                  <c:v>Enero</c:v>
                </c:pt>
                <c:pt idx="451">
                  <c:v>Enero</c:v>
                </c:pt>
                <c:pt idx="452">
                  <c:v>Enero</c:v>
                </c:pt>
                <c:pt idx="453">
                  <c:v>Enero</c:v>
                </c:pt>
                <c:pt idx="454">
                  <c:v>Enero</c:v>
                </c:pt>
                <c:pt idx="455">
                  <c:v>Enero</c:v>
                </c:pt>
                <c:pt idx="456">
                  <c:v>Enero</c:v>
                </c:pt>
                <c:pt idx="457">
                  <c:v>Enero</c:v>
                </c:pt>
                <c:pt idx="458">
                  <c:v>Enero</c:v>
                </c:pt>
                <c:pt idx="459">
                  <c:v>Enero</c:v>
                </c:pt>
                <c:pt idx="460">
                  <c:v>Enero</c:v>
                </c:pt>
                <c:pt idx="461">
                  <c:v>Enero</c:v>
                </c:pt>
                <c:pt idx="462">
                  <c:v>Enero</c:v>
                </c:pt>
                <c:pt idx="463">
                  <c:v>Enero</c:v>
                </c:pt>
                <c:pt idx="464">
                  <c:v>Enero</c:v>
                </c:pt>
                <c:pt idx="465">
                  <c:v>Enero</c:v>
                </c:pt>
                <c:pt idx="466">
                  <c:v>Enero</c:v>
                </c:pt>
                <c:pt idx="467">
                  <c:v>Enero</c:v>
                </c:pt>
                <c:pt idx="468">
                  <c:v>Enero</c:v>
                </c:pt>
                <c:pt idx="469">
                  <c:v>Enero</c:v>
                </c:pt>
                <c:pt idx="470">
                  <c:v>Enero</c:v>
                </c:pt>
                <c:pt idx="471">
                  <c:v>Enero</c:v>
                </c:pt>
                <c:pt idx="472">
                  <c:v>Enero</c:v>
                </c:pt>
                <c:pt idx="473">
                  <c:v>Enero</c:v>
                </c:pt>
                <c:pt idx="474">
                  <c:v>Enero</c:v>
                </c:pt>
                <c:pt idx="475">
                  <c:v>Enero</c:v>
                </c:pt>
                <c:pt idx="476">
                  <c:v>Enero</c:v>
                </c:pt>
                <c:pt idx="477">
                  <c:v>Enero</c:v>
                </c:pt>
                <c:pt idx="478">
                  <c:v>Enero</c:v>
                </c:pt>
                <c:pt idx="479">
                  <c:v>Enero</c:v>
                </c:pt>
                <c:pt idx="480">
                  <c:v>Enero</c:v>
                </c:pt>
                <c:pt idx="481">
                  <c:v>Enero</c:v>
                </c:pt>
                <c:pt idx="482">
                  <c:v>Enero</c:v>
                </c:pt>
                <c:pt idx="483">
                  <c:v>Enero</c:v>
                </c:pt>
                <c:pt idx="484">
                  <c:v>Enero</c:v>
                </c:pt>
                <c:pt idx="485">
                  <c:v>Enero</c:v>
                </c:pt>
                <c:pt idx="486">
                  <c:v>Enero</c:v>
                </c:pt>
                <c:pt idx="487">
                  <c:v>Enero</c:v>
                </c:pt>
                <c:pt idx="488">
                  <c:v>Enero</c:v>
                </c:pt>
                <c:pt idx="489">
                  <c:v>Enero</c:v>
                </c:pt>
                <c:pt idx="490">
                  <c:v>Enero</c:v>
                </c:pt>
                <c:pt idx="491">
                  <c:v>Enero</c:v>
                </c:pt>
                <c:pt idx="492">
                  <c:v>Enero</c:v>
                </c:pt>
                <c:pt idx="493">
                  <c:v>Enero</c:v>
                </c:pt>
                <c:pt idx="494">
                  <c:v>Enero</c:v>
                </c:pt>
                <c:pt idx="495">
                  <c:v>Enero</c:v>
                </c:pt>
                <c:pt idx="496">
                  <c:v>Enero</c:v>
                </c:pt>
                <c:pt idx="497">
                  <c:v>Enero</c:v>
                </c:pt>
                <c:pt idx="498">
                  <c:v>Enero</c:v>
                </c:pt>
                <c:pt idx="499">
                  <c:v>Enero</c:v>
                </c:pt>
                <c:pt idx="500">
                  <c:v>Enero</c:v>
                </c:pt>
                <c:pt idx="501">
                  <c:v>Enero</c:v>
                </c:pt>
                <c:pt idx="502">
                  <c:v>Enero</c:v>
                </c:pt>
                <c:pt idx="503">
                  <c:v>Enero</c:v>
                </c:pt>
                <c:pt idx="504">
                  <c:v>Enero</c:v>
                </c:pt>
                <c:pt idx="505">
                  <c:v>Enero</c:v>
                </c:pt>
                <c:pt idx="506">
                  <c:v>Enero</c:v>
                </c:pt>
                <c:pt idx="507">
                  <c:v>Enero</c:v>
                </c:pt>
                <c:pt idx="508">
                  <c:v>Enero</c:v>
                </c:pt>
                <c:pt idx="509">
                  <c:v>Enero</c:v>
                </c:pt>
                <c:pt idx="510">
                  <c:v>Enero</c:v>
                </c:pt>
                <c:pt idx="511">
                  <c:v>Enero</c:v>
                </c:pt>
                <c:pt idx="512">
                  <c:v>Enero</c:v>
                </c:pt>
                <c:pt idx="513">
                  <c:v>Enero</c:v>
                </c:pt>
                <c:pt idx="514">
                  <c:v>Enero</c:v>
                </c:pt>
                <c:pt idx="515">
                  <c:v>Enero</c:v>
                </c:pt>
                <c:pt idx="516">
                  <c:v>Enero</c:v>
                </c:pt>
                <c:pt idx="517">
                  <c:v>Enero</c:v>
                </c:pt>
                <c:pt idx="518">
                  <c:v>Enero</c:v>
                </c:pt>
                <c:pt idx="519">
                  <c:v>Enero</c:v>
                </c:pt>
                <c:pt idx="520">
                  <c:v>Enero</c:v>
                </c:pt>
                <c:pt idx="521">
                  <c:v>Enero</c:v>
                </c:pt>
                <c:pt idx="522">
                  <c:v>Enero</c:v>
                </c:pt>
                <c:pt idx="523">
                  <c:v>Enero</c:v>
                </c:pt>
                <c:pt idx="524">
                  <c:v>Enero</c:v>
                </c:pt>
                <c:pt idx="525">
                  <c:v>Enero</c:v>
                </c:pt>
                <c:pt idx="526">
                  <c:v>Enero</c:v>
                </c:pt>
                <c:pt idx="527">
                  <c:v>Enero</c:v>
                </c:pt>
                <c:pt idx="528">
                  <c:v>Enero</c:v>
                </c:pt>
                <c:pt idx="529">
                  <c:v>Enero</c:v>
                </c:pt>
                <c:pt idx="530">
                  <c:v>Enero</c:v>
                </c:pt>
                <c:pt idx="531">
                  <c:v>Enero</c:v>
                </c:pt>
                <c:pt idx="532">
                  <c:v>Enero</c:v>
                </c:pt>
                <c:pt idx="533">
                  <c:v>Enero</c:v>
                </c:pt>
                <c:pt idx="534">
                  <c:v>Enero</c:v>
                </c:pt>
                <c:pt idx="535">
                  <c:v>Enero</c:v>
                </c:pt>
                <c:pt idx="536">
                  <c:v>Enero</c:v>
                </c:pt>
                <c:pt idx="537">
                  <c:v>Enero</c:v>
                </c:pt>
                <c:pt idx="538">
                  <c:v>Enero</c:v>
                </c:pt>
                <c:pt idx="539">
                  <c:v>Enero</c:v>
                </c:pt>
                <c:pt idx="540">
                  <c:v>Enero</c:v>
                </c:pt>
                <c:pt idx="541">
                  <c:v>Enero</c:v>
                </c:pt>
                <c:pt idx="542">
                  <c:v>Enero</c:v>
                </c:pt>
                <c:pt idx="543">
                  <c:v>Enero</c:v>
                </c:pt>
                <c:pt idx="544">
                  <c:v>Enero</c:v>
                </c:pt>
                <c:pt idx="545">
                  <c:v>Enero</c:v>
                </c:pt>
                <c:pt idx="546">
                  <c:v>Enero</c:v>
                </c:pt>
                <c:pt idx="547">
                  <c:v>Enero</c:v>
                </c:pt>
                <c:pt idx="548">
                  <c:v>Enero</c:v>
                </c:pt>
                <c:pt idx="549">
                  <c:v>Enero</c:v>
                </c:pt>
                <c:pt idx="550">
                  <c:v>Enero</c:v>
                </c:pt>
                <c:pt idx="551">
                  <c:v>Enero</c:v>
                </c:pt>
                <c:pt idx="552">
                  <c:v>Enero</c:v>
                </c:pt>
                <c:pt idx="553">
                  <c:v>Enero</c:v>
                </c:pt>
                <c:pt idx="554">
                  <c:v>Enero</c:v>
                </c:pt>
                <c:pt idx="555">
                  <c:v>Enero</c:v>
                </c:pt>
                <c:pt idx="556">
                  <c:v>Enero</c:v>
                </c:pt>
                <c:pt idx="557">
                  <c:v>Enero</c:v>
                </c:pt>
                <c:pt idx="558">
                  <c:v>Enero</c:v>
                </c:pt>
                <c:pt idx="559">
                  <c:v>Enero</c:v>
                </c:pt>
                <c:pt idx="560">
                  <c:v>Enero</c:v>
                </c:pt>
                <c:pt idx="561">
                  <c:v>Enero</c:v>
                </c:pt>
                <c:pt idx="562">
                  <c:v>Enero</c:v>
                </c:pt>
                <c:pt idx="563">
                  <c:v>Enero</c:v>
                </c:pt>
                <c:pt idx="564">
                  <c:v>Enero</c:v>
                </c:pt>
                <c:pt idx="565">
                  <c:v>Enero</c:v>
                </c:pt>
                <c:pt idx="566">
                  <c:v>Enero</c:v>
                </c:pt>
                <c:pt idx="567">
                  <c:v>Enero</c:v>
                </c:pt>
                <c:pt idx="568">
                  <c:v>Enero</c:v>
                </c:pt>
                <c:pt idx="569">
                  <c:v>Enero</c:v>
                </c:pt>
                <c:pt idx="570">
                  <c:v>Enero</c:v>
                </c:pt>
                <c:pt idx="571">
                  <c:v>Enero</c:v>
                </c:pt>
                <c:pt idx="572">
                  <c:v>Enero</c:v>
                </c:pt>
                <c:pt idx="573">
                  <c:v>Enero</c:v>
                </c:pt>
                <c:pt idx="574">
                  <c:v>Enero</c:v>
                </c:pt>
                <c:pt idx="575">
                  <c:v>Enero</c:v>
                </c:pt>
                <c:pt idx="576">
                  <c:v>Enero</c:v>
                </c:pt>
                <c:pt idx="577">
                  <c:v>Enero</c:v>
                </c:pt>
                <c:pt idx="578">
                  <c:v>Enero</c:v>
                </c:pt>
                <c:pt idx="579">
                  <c:v>Enero</c:v>
                </c:pt>
                <c:pt idx="580">
                  <c:v>Enero</c:v>
                </c:pt>
                <c:pt idx="581">
                  <c:v>Enero</c:v>
                </c:pt>
                <c:pt idx="582">
                  <c:v>Enero</c:v>
                </c:pt>
                <c:pt idx="583">
                  <c:v>Enero</c:v>
                </c:pt>
                <c:pt idx="584">
                  <c:v>Enero</c:v>
                </c:pt>
                <c:pt idx="585">
                  <c:v>Enero</c:v>
                </c:pt>
                <c:pt idx="586">
                  <c:v>Enero</c:v>
                </c:pt>
                <c:pt idx="587">
                  <c:v>Enero</c:v>
                </c:pt>
                <c:pt idx="588">
                  <c:v>Enero</c:v>
                </c:pt>
                <c:pt idx="589">
                  <c:v>Enero</c:v>
                </c:pt>
                <c:pt idx="590">
                  <c:v>Enero</c:v>
                </c:pt>
                <c:pt idx="591">
                  <c:v>Enero</c:v>
                </c:pt>
                <c:pt idx="592">
                  <c:v>Enero</c:v>
                </c:pt>
                <c:pt idx="593">
                  <c:v>Enero</c:v>
                </c:pt>
                <c:pt idx="594">
                  <c:v>Enero</c:v>
                </c:pt>
                <c:pt idx="595">
                  <c:v>Enero</c:v>
                </c:pt>
                <c:pt idx="596">
                  <c:v>Enero</c:v>
                </c:pt>
                <c:pt idx="597">
                  <c:v>Enero</c:v>
                </c:pt>
                <c:pt idx="598">
                  <c:v>Enero</c:v>
                </c:pt>
                <c:pt idx="599">
                  <c:v>Enero</c:v>
                </c:pt>
                <c:pt idx="600">
                  <c:v>Enero</c:v>
                </c:pt>
                <c:pt idx="601">
                  <c:v>Enero</c:v>
                </c:pt>
                <c:pt idx="602">
                  <c:v>Enero</c:v>
                </c:pt>
                <c:pt idx="603">
                  <c:v>Enero</c:v>
                </c:pt>
                <c:pt idx="604">
                  <c:v>Enero</c:v>
                </c:pt>
                <c:pt idx="605">
                  <c:v>Enero</c:v>
                </c:pt>
                <c:pt idx="606">
                  <c:v>Enero</c:v>
                </c:pt>
                <c:pt idx="607">
                  <c:v>Enero</c:v>
                </c:pt>
                <c:pt idx="608">
                  <c:v>Enero</c:v>
                </c:pt>
                <c:pt idx="609">
                  <c:v>Enero</c:v>
                </c:pt>
                <c:pt idx="610">
                  <c:v>Enero</c:v>
                </c:pt>
                <c:pt idx="611">
                  <c:v>Enero</c:v>
                </c:pt>
                <c:pt idx="612">
                  <c:v>Enero</c:v>
                </c:pt>
                <c:pt idx="613">
                  <c:v>Enero</c:v>
                </c:pt>
                <c:pt idx="614">
                  <c:v>Enero</c:v>
                </c:pt>
                <c:pt idx="615">
                  <c:v>Enero</c:v>
                </c:pt>
                <c:pt idx="616">
                  <c:v>Enero</c:v>
                </c:pt>
                <c:pt idx="617">
                  <c:v>Enero</c:v>
                </c:pt>
                <c:pt idx="618">
                  <c:v>Enero</c:v>
                </c:pt>
                <c:pt idx="619">
                  <c:v>Enero</c:v>
                </c:pt>
                <c:pt idx="620">
                  <c:v>Enero</c:v>
                </c:pt>
                <c:pt idx="621">
                  <c:v>Enero</c:v>
                </c:pt>
                <c:pt idx="622">
                  <c:v>Enero</c:v>
                </c:pt>
                <c:pt idx="623">
                  <c:v>Enero</c:v>
                </c:pt>
                <c:pt idx="624">
                  <c:v>Enero</c:v>
                </c:pt>
                <c:pt idx="625">
                  <c:v>Enero</c:v>
                </c:pt>
                <c:pt idx="626">
                  <c:v>Enero</c:v>
                </c:pt>
                <c:pt idx="627">
                  <c:v>Enero</c:v>
                </c:pt>
                <c:pt idx="628">
                  <c:v>Enero</c:v>
                </c:pt>
                <c:pt idx="629">
                  <c:v>Enero</c:v>
                </c:pt>
                <c:pt idx="630">
                  <c:v>Enero</c:v>
                </c:pt>
                <c:pt idx="631">
                  <c:v>Enero</c:v>
                </c:pt>
                <c:pt idx="632">
                  <c:v>Enero</c:v>
                </c:pt>
                <c:pt idx="633">
                  <c:v>Enero</c:v>
                </c:pt>
                <c:pt idx="634">
                  <c:v>Enero</c:v>
                </c:pt>
                <c:pt idx="635">
                  <c:v>Enero</c:v>
                </c:pt>
                <c:pt idx="636">
                  <c:v>Enero</c:v>
                </c:pt>
                <c:pt idx="637">
                  <c:v>Enero</c:v>
                </c:pt>
                <c:pt idx="638">
                  <c:v>Enero</c:v>
                </c:pt>
                <c:pt idx="639">
                  <c:v>Enero</c:v>
                </c:pt>
                <c:pt idx="640">
                  <c:v>Enero</c:v>
                </c:pt>
                <c:pt idx="641">
                  <c:v>Enero</c:v>
                </c:pt>
                <c:pt idx="642">
                  <c:v>Enero</c:v>
                </c:pt>
                <c:pt idx="643">
                  <c:v>Enero</c:v>
                </c:pt>
                <c:pt idx="644">
                  <c:v>Enero</c:v>
                </c:pt>
                <c:pt idx="645">
                  <c:v>Enero</c:v>
                </c:pt>
                <c:pt idx="646">
                  <c:v>Enero</c:v>
                </c:pt>
                <c:pt idx="647">
                  <c:v>Enero</c:v>
                </c:pt>
                <c:pt idx="648">
                  <c:v>Enero</c:v>
                </c:pt>
                <c:pt idx="649">
                  <c:v>Enero</c:v>
                </c:pt>
                <c:pt idx="650">
                  <c:v>Enero</c:v>
                </c:pt>
                <c:pt idx="651">
                  <c:v>Enero</c:v>
                </c:pt>
                <c:pt idx="652">
                  <c:v>Enero</c:v>
                </c:pt>
                <c:pt idx="653">
                  <c:v>Enero</c:v>
                </c:pt>
                <c:pt idx="654">
                  <c:v>Enero</c:v>
                </c:pt>
                <c:pt idx="655">
                  <c:v>Enero</c:v>
                </c:pt>
                <c:pt idx="656">
                  <c:v>Enero</c:v>
                </c:pt>
                <c:pt idx="657">
                  <c:v>Enero</c:v>
                </c:pt>
                <c:pt idx="658">
                  <c:v>Enero</c:v>
                </c:pt>
                <c:pt idx="659">
                  <c:v>Enero</c:v>
                </c:pt>
                <c:pt idx="660">
                  <c:v>Enero</c:v>
                </c:pt>
                <c:pt idx="661">
                  <c:v>Enero</c:v>
                </c:pt>
                <c:pt idx="662">
                  <c:v>Enero</c:v>
                </c:pt>
                <c:pt idx="663">
                  <c:v>Enero</c:v>
                </c:pt>
                <c:pt idx="664">
                  <c:v>Enero</c:v>
                </c:pt>
                <c:pt idx="665">
                  <c:v>Enero</c:v>
                </c:pt>
                <c:pt idx="666">
                  <c:v>Enero</c:v>
                </c:pt>
                <c:pt idx="667">
                  <c:v>Enero</c:v>
                </c:pt>
                <c:pt idx="668">
                  <c:v>Enero</c:v>
                </c:pt>
                <c:pt idx="669">
                  <c:v>Enero</c:v>
                </c:pt>
                <c:pt idx="670">
                  <c:v>Enero</c:v>
                </c:pt>
                <c:pt idx="671">
                  <c:v>Enero</c:v>
                </c:pt>
                <c:pt idx="672">
                  <c:v>Enero</c:v>
                </c:pt>
                <c:pt idx="673">
                  <c:v>Enero</c:v>
                </c:pt>
                <c:pt idx="674">
                  <c:v>Enero</c:v>
                </c:pt>
                <c:pt idx="675">
                  <c:v>Enero</c:v>
                </c:pt>
                <c:pt idx="676">
                  <c:v>Enero</c:v>
                </c:pt>
                <c:pt idx="677">
                  <c:v>Enero</c:v>
                </c:pt>
                <c:pt idx="678">
                  <c:v>Enero</c:v>
                </c:pt>
                <c:pt idx="679">
                  <c:v>Enero</c:v>
                </c:pt>
                <c:pt idx="680">
                  <c:v>Enero</c:v>
                </c:pt>
                <c:pt idx="681">
                  <c:v>Enero</c:v>
                </c:pt>
                <c:pt idx="682">
                  <c:v>Enero</c:v>
                </c:pt>
                <c:pt idx="683">
                  <c:v>Enero</c:v>
                </c:pt>
                <c:pt idx="684">
                  <c:v>Enero</c:v>
                </c:pt>
                <c:pt idx="685">
                  <c:v>Enero</c:v>
                </c:pt>
                <c:pt idx="686">
                  <c:v>Enero</c:v>
                </c:pt>
                <c:pt idx="687">
                  <c:v>Enero</c:v>
                </c:pt>
                <c:pt idx="688">
                  <c:v>Enero</c:v>
                </c:pt>
                <c:pt idx="689">
                  <c:v>Enero</c:v>
                </c:pt>
                <c:pt idx="690">
                  <c:v>Enero</c:v>
                </c:pt>
                <c:pt idx="691">
                  <c:v>Enero</c:v>
                </c:pt>
                <c:pt idx="692">
                  <c:v>Enero</c:v>
                </c:pt>
                <c:pt idx="693">
                  <c:v>Enero</c:v>
                </c:pt>
                <c:pt idx="694">
                  <c:v>Enero</c:v>
                </c:pt>
                <c:pt idx="695">
                  <c:v>Enero</c:v>
                </c:pt>
                <c:pt idx="696">
                  <c:v>Enero</c:v>
                </c:pt>
                <c:pt idx="697">
                  <c:v>Enero</c:v>
                </c:pt>
                <c:pt idx="698">
                  <c:v>Enero</c:v>
                </c:pt>
                <c:pt idx="699">
                  <c:v>Enero</c:v>
                </c:pt>
                <c:pt idx="700">
                  <c:v>Enero</c:v>
                </c:pt>
                <c:pt idx="701">
                  <c:v>Enero</c:v>
                </c:pt>
                <c:pt idx="702">
                  <c:v>Enero</c:v>
                </c:pt>
                <c:pt idx="703">
                  <c:v>Enero</c:v>
                </c:pt>
                <c:pt idx="704">
                  <c:v>Enero</c:v>
                </c:pt>
                <c:pt idx="705">
                  <c:v>Enero</c:v>
                </c:pt>
                <c:pt idx="706">
                  <c:v>Enero</c:v>
                </c:pt>
                <c:pt idx="707">
                  <c:v>Enero</c:v>
                </c:pt>
                <c:pt idx="708">
                  <c:v>Enero</c:v>
                </c:pt>
                <c:pt idx="709">
                  <c:v>Enero</c:v>
                </c:pt>
                <c:pt idx="710">
                  <c:v>Enero</c:v>
                </c:pt>
                <c:pt idx="711">
                  <c:v>Enero</c:v>
                </c:pt>
                <c:pt idx="712">
                  <c:v>Enero</c:v>
                </c:pt>
                <c:pt idx="713">
                  <c:v>Enero</c:v>
                </c:pt>
                <c:pt idx="714">
                  <c:v>Enero</c:v>
                </c:pt>
                <c:pt idx="715">
                  <c:v>Enero</c:v>
                </c:pt>
                <c:pt idx="716">
                  <c:v>Enero</c:v>
                </c:pt>
                <c:pt idx="717">
                  <c:v>Enero</c:v>
                </c:pt>
                <c:pt idx="718">
                  <c:v>Enero</c:v>
                </c:pt>
                <c:pt idx="719">
                  <c:v>Enero</c:v>
                </c:pt>
                <c:pt idx="720">
                  <c:v>Enero</c:v>
                </c:pt>
                <c:pt idx="721">
                  <c:v>Enero</c:v>
                </c:pt>
                <c:pt idx="722">
                  <c:v>Enero</c:v>
                </c:pt>
                <c:pt idx="723">
                  <c:v>Enero</c:v>
                </c:pt>
                <c:pt idx="724">
                  <c:v>Enero</c:v>
                </c:pt>
                <c:pt idx="725">
                  <c:v>Enero</c:v>
                </c:pt>
                <c:pt idx="726">
                  <c:v>Enero</c:v>
                </c:pt>
                <c:pt idx="727">
                  <c:v>Enero</c:v>
                </c:pt>
                <c:pt idx="728">
                  <c:v>Enero</c:v>
                </c:pt>
                <c:pt idx="729">
                  <c:v>Enero</c:v>
                </c:pt>
                <c:pt idx="730">
                  <c:v>Enero</c:v>
                </c:pt>
                <c:pt idx="731">
                  <c:v>Enero</c:v>
                </c:pt>
                <c:pt idx="732">
                  <c:v>Enero</c:v>
                </c:pt>
                <c:pt idx="733">
                  <c:v>Enero</c:v>
                </c:pt>
                <c:pt idx="734">
                  <c:v>Enero</c:v>
                </c:pt>
                <c:pt idx="735">
                  <c:v>Enero</c:v>
                </c:pt>
                <c:pt idx="736">
                  <c:v>Enero</c:v>
                </c:pt>
                <c:pt idx="737">
                  <c:v>Enero</c:v>
                </c:pt>
                <c:pt idx="738">
                  <c:v>Enero</c:v>
                </c:pt>
                <c:pt idx="739">
                  <c:v>Enero</c:v>
                </c:pt>
                <c:pt idx="740">
                  <c:v>Enero</c:v>
                </c:pt>
                <c:pt idx="741">
                  <c:v>Enero</c:v>
                </c:pt>
                <c:pt idx="742">
                  <c:v>Enero</c:v>
                </c:pt>
                <c:pt idx="743">
                  <c:v>Enero</c:v>
                </c:pt>
                <c:pt idx="744">
                  <c:v>Febrero</c:v>
                </c:pt>
                <c:pt idx="745">
                  <c:v>Febrero</c:v>
                </c:pt>
                <c:pt idx="746">
                  <c:v>Febrero</c:v>
                </c:pt>
                <c:pt idx="747">
                  <c:v>Febrero</c:v>
                </c:pt>
                <c:pt idx="748">
                  <c:v>Febrero</c:v>
                </c:pt>
                <c:pt idx="749">
                  <c:v>Febrero</c:v>
                </c:pt>
                <c:pt idx="750">
                  <c:v>Febrero</c:v>
                </c:pt>
                <c:pt idx="751">
                  <c:v>Febrero</c:v>
                </c:pt>
                <c:pt idx="752">
                  <c:v>Febrero</c:v>
                </c:pt>
                <c:pt idx="753">
                  <c:v>Febrero</c:v>
                </c:pt>
                <c:pt idx="754">
                  <c:v>Febrero</c:v>
                </c:pt>
                <c:pt idx="755">
                  <c:v>Febrero</c:v>
                </c:pt>
                <c:pt idx="756">
                  <c:v>Febrero</c:v>
                </c:pt>
                <c:pt idx="757">
                  <c:v>Febrero</c:v>
                </c:pt>
                <c:pt idx="758">
                  <c:v>Febrero</c:v>
                </c:pt>
                <c:pt idx="759">
                  <c:v>Febrero</c:v>
                </c:pt>
                <c:pt idx="760">
                  <c:v>Febrero</c:v>
                </c:pt>
                <c:pt idx="761">
                  <c:v>Febrero</c:v>
                </c:pt>
                <c:pt idx="762">
                  <c:v>Febrero</c:v>
                </c:pt>
                <c:pt idx="763">
                  <c:v>Febrero</c:v>
                </c:pt>
                <c:pt idx="764">
                  <c:v>Febrero</c:v>
                </c:pt>
                <c:pt idx="765">
                  <c:v>Febrero</c:v>
                </c:pt>
                <c:pt idx="766">
                  <c:v>Febrero</c:v>
                </c:pt>
                <c:pt idx="767">
                  <c:v>Febrero</c:v>
                </c:pt>
                <c:pt idx="768">
                  <c:v>Febrero</c:v>
                </c:pt>
                <c:pt idx="769">
                  <c:v>Febrero</c:v>
                </c:pt>
                <c:pt idx="770">
                  <c:v>Febrero</c:v>
                </c:pt>
                <c:pt idx="771">
                  <c:v>Febrero</c:v>
                </c:pt>
                <c:pt idx="772">
                  <c:v>Febrero</c:v>
                </c:pt>
                <c:pt idx="773">
                  <c:v>Febrero</c:v>
                </c:pt>
                <c:pt idx="774">
                  <c:v>Febrero</c:v>
                </c:pt>
                <c:pt idx="775">
                  <c:v>Febrero</c:v>
                </c:pt>
                <c:pt idx="776">
                  <c:v>Febrero</c:v>
                </c:pt>
                <c:pt idx="777">
                  <c:v>Febrero</c:v>
                </c:pt>
                <c:pt idx="778">
                  <c:v>Febrero</c:v>
                </c:pt>
                <c:pt idx="779">
                  <c:v>Febrero</c:v>
                </c:pt>
                <c:pt idx="780">
                  <c:v>Febrero</c:v>
                </c:pt>
                <c:pt idx="781">
                  <c:v>Febrero</c:v>
                </c:pt>
                <c:pt idx="782">
                  <c:v>Febrero</c:v>
                </c:pt>
                <c:pt idx="783">
                  <c:v>Febrero</c:v>
                </c:pt>
                <c:pt idx="784">
                  <c:v>Febrero</c:v>
                </c:pt>
                <c:pt idx="785">
                  <c:v>Febrero</c:v>
                </c:pt>
                <c:pt idx="786">
                  <c:v>Febrero</c:v>
                </c:pt>
                <c:pt idx="787">
                  <c:v>Febrero</c:v>
                </c:pt>
                <c:pt idx="788">
                  <c:v>Febrero</c:v>
                </c:pt>
                <c:pt idx="789">
                  <c:v>Febrero</c:v>
                </c:pt>
                <c:pt idx="790">
                  <c:v>Febrero</c:v>
                </c:pt>
                <c:pt idx="791">
                  <c:v>Febrero</c:v>
                </c:pt>
                <c:pt idx="792">
                  <c:v>Febrero</c:v>
                </c:pt>
                <c:pt idx="793">
                  <c:v>Febrero</c:v>
                </c:pt>
                <c:pt idx="794">
                  <c:v>Febrero</c:v>
                </c:pt>
                <c:pt idx="795">
                  <c:v>Febrero</c:v>
                </c:pt>
                <c:pt idx="796">
                  <c:v>Febrero</c:v>
                </c:pt>
                <c:pt idx="797">
                  <c:v>Febrero</c:v>
                </c:pt>
                <c:pt idx="798">
                  <c:v>Febrero</c:v>
                </c:pt>
                <c:pt idx="799">
                  <c:v>Febrero</c:v>
                </c:pt>
                <c:pt idx="800">
                  <c:v>Febrero</c:v>
                </c:pt>
                <c:pt idx="801">
                  <c:v>Febrero</c:v>
                </c:pt>
                <c:pt idx="802">
                  <c:v>Febrero</c:v>
                </c:pt>
                <c:pt idx="803">
                  <c:v>Febrero</c:v>
                </c:pt>
                <c:pt idx="804">
                  <c:v>Febrero</c:v>
                </c:pt>
                <c:pt idx="805">
                  <c:v>Febrero</c:v>
                </c:pt>
                <c:pt idx="806">
                  <c:v>Febrero</c:v>
                </c:pt>
                <c:pt idx="807">
                  <c:v>Febrero</c:v>
                </c:pt>
                <c:pt idx="808">
                  <c:v>Febrero</c:v>
                </c:pt>
                <c:pt idx="809">
                  <c:v>Febrero</c:v>
                </c:pt>
                <c:pt idx="810">
                  <c:v>Febrero</c:v>
                </c:pt>
                <c:pt idx="811">
                  <c:v>Febrero</c:v>
                </c:pt>
                <c:pt idx="812">
                  <c:v>Febrero</c:v>
                </c:pt>
                <c:pt idx="813">
                  <c:v>Febrero</c:v>
                </c:pt>
                <c:pt idx="814">
                  <c:v>Febrero</c:v>
                </c:pt>
                <c:pt idx="815">
                  <c:v>Febrero</c:v>
                </c:pt>
                <c:pt idx="816">
                  <c:v>Febrero</c:v>
                </c:pt>
                <c:pt idx="817">
                  <c:v>Febrero</c:v>
                </c:pt>
                <c:pt idx="818">
                  <c:v>Febrero</c:v>
                </c:pt>
                <c:pt idx="819">
                  <c:v>Febrero</c:v>
                </c:pt>
                <c:pt idx="820">
                  <c:v>Febrero</c:v>
                </c:pt>
                <c:pt idx="821">
                  <c:v>Febrero</c:v>
                </c:pt>
                <c:pt idx="822">
                  <c:v>Febrero</c:v>
                </c:pt>
                <c:pt idx="823">
                  <c:v>Febrero</c:v>
                </c:pt>
                <c:pt idx="824">
                  <c:v>Febrero</c:v>
                </c:pt>
                <c:pt idx="825">
                  <c:v>Febrero</c:v>
                </c:pt>
                <c:pt idx="826">
                  <c:v>Febrero</c:v>
                </c:pt>
                <c:pt idx="827">
                  <c:v>Febrero</c:v>
                </c:pt>
                <c:pt idx="828">
                  <c:v>Febrero</c:v>
                </c:pt>
                <c:pt idx="829">
                  <c:v>Febrero</c:v>
                </c:pt>
                <c:pt idx="830">
                  <c:v>Febrero</c:v>
                </c:pt>
                <c:pt idx="831">
                  <c:v>Febrero</c:v>
                </c:pt>
                <c:pt idx="832">
                  <c:v>Febrero</c:v>
                </c:pt>
                <c:pt idx="833">
                  <c:v>Febrero</c:v>
                </c:pt>
                <c:pt idx="834">
                  <c:v>Febrero</c:v>
                </c:pt>
                <c:pt idx="835">
                  <c:v>Febrero</c:v>
                </c:pt>
                <c:pt idx="836">
                  <c:v>Febrero</c:v>
                </c:pt>
                <c:pt idx="837">
                  <c:v>Febrero</c:v>
                </c:pt>
                <c:pt idx="838">
                  <c:v>Febrero</c:v>
                </c:pt>
                <c:pt idx="839">
                  <c:v>Febrero</c:v>
                </c:pt>
                <c:pt idx="840">
                  <c:v>Febrero</c:v>
                </c:pt>
                <c:pt idx="841">
                  <c:v>Febrero</c:v>
                </c:pt>
                <c:pt idx="842">
                  <c:v>Febrero</c:v>
                </c:pt>
                <c:pt idx="843">
                  <c:v>Febrero</c:v>
                </c:pt>
                <c:pt idx="844">
                  <c:v>Febrero</c:v>
                </c:pt>
                <c:pt idx="845">
                  <c:v>Febrero</c:v>
                </c:pt>
                <c:pt idx="846">
                  <c:v>Febrero</c:v>
                </c:pt>
                <c:pt idx="847">
                  <c:v>Febrero</c:v>
                </c:pt>
                <c:pt idx="848">
                  <c:v>Febrero</c:v>
                </c:pt>
                <c:pt idx="849">
                  <c:v>Febrero</c:v>
                </c:pt>
                <c:pt idx="850">
                  <c:v>Febrero</c:v>
                </c:pt>
                <c:pt idx="851">
                  <c:v>Febrero</c:v>
                </c:pt>
                <c:pt idx="852">
                  <c:v>Febrero</c:v>
                </c:pt>
                <c:pt idx="853">
                  <c:v>Febrero</c:v>
                </c:pt>
                <c:pt idx="854">
                  <c:v>Febrero</c:v>
                </c:pt>
                <c:pt idx="855">
                  <c:v>Febrero</c:v>
                </c:pt>
                <c:pt idx="856">
                  <c:v>Febrero</c:v>
                </c:pt>
                <c:pt idx="857">
                  <c:v>Febrero</c:v>
                </c:pt>
                <c:pt idx="858">
                  <c:v>Febrero</c:v>
                </c:pt>
                <c:pt idx="859">
                  <c:v>Febrero</c:v>
                </c:pt>
                <c:pt idx="860">
                  <c:v>Febrero</c:v>
                </c:pt>
                <c:pt idx="861">
                  <c:v>Febrero</c:v>
                </c:pt>
                <c:pt idx="862">
                  <c:v>Febrero</c:v>
                </c:pt>
                <c:pt idx="863">
                  <c:v>Febrero</c:v>
                </c:pt>
                <c:pt idx="864">
                  <c:v>Febrero</c:v>
                </c:pt>
                <c:pt idx="865">
                  <c:v>Febrero</c:v>
                </c:pt>
                <c:pt idx="866">
                  <c:v>Febrero</c:v>
                </c:pt>
                <c:pt idx="867">
                  <c:v>Febrero</c:v>
                </c:pt>
                <c:pt idx="868">
                  <c:v>Febrero</c:v>
                </c:pt>
                <c:pt idx="869">
                  <c:v>Febrero</c:v>
                </c:pt>
                <c:pt idx="870">
                  <c:v>Febrero</c:v>
                </c:pt>
                <c:pt idx="871">
                  <c:v>Febrero</c:v>
                </c:pt>
                <c:pt idx="872">
                  <c:v>Febrero</c:v>
                </c:pt>
                <c:pt idx="873">
                  <c:v>Febrero</c:v>
                </c:pt>
                <c:pt idx="874">
                  <c:v>Febrero</c:v>
                </c:pt>
                <c:pt idx="875">
                  <c:v>Febrero</c:v>
                </c:pt>
                <c:pt idx="876">
                  <c:v>Febrero</c:v>
                </c:pt>
                <c:pt idx="877">
                  <c:v>Febrero</c:v>
                </c:pt>
                <c:pt idx="878">
                  <c:v>Febrero</c:v>
                </c:pt>
                <c:pt idx="879">
                  <c:v>Febrero</c:v>
                </c:pt>
                <c:pt idx="880">
                  <c:v>Febrero</c:v>
                </c:pt>
                <c:pt idx="881">
                  <c:v>Febrero</c:v>
                </c:pt>
                <c:pt idx="882">
                  <c:v>Febrero</c:v>
                </c:pt>
                <c:pt idx="883">
                  <c:v>Febrero</c:v>
                </c:pt>
                <c:pt idx="884">
                  <c:v>Febrero</c:v>
                </c:pt>
                <c:pt idx="885">
                  <c:v>Febrero</c:v>
                </c:pt>
                <c:pt idx="886">
                  <c:v>Febrero</c:v>
                </c:pt>
                <c:pt idx="887">
                  <c:v>Febrero</c:v>
                </c:pt>
                <c:pt idx="888">
                  <c:v>Febrero</c:v>
                </c:pt>
                <c:pt idx="889">
                  <c:v>Febrero</c:v>
                </c:pt>
                <c:pt idx="890">
                  <c:v>Febrero</c:v>
                </c:pt>
                <c:pt idx="891">
                  <c:v>Febrero</c:v>
                </c:pt>
                <c:pt idx="892">
                  <c:v>Febrero</c:v>
                </c:pt>
                <c:pt idx="893">
                  <c:v>Febrero</c:v>
                </c:pt>
                <c:pt idx="894">
                  <c:v>Febrero</c:v>
                </c:pt>
                <c:pt idx="895">
                  <c:v>Febrero</c:v>
                </c:pt>
                <c:pt idx="896">
                  <c:v>Febrero</c:v>
                </c:pt>
                <c:pt idx="897">
                  <c:v>Febrero</c:v>
                </c:pt>
                <c:pt idx="898">
                  <c:v>Febrero</c:v>
                </c:pt>
                <c:pt idx="899">
                  <c:v>Febrero</c:v>
                </c:pt>
                <c:pt idx="900">
                  <c:v>Febrero</c:v>
                </c:pt>
                <c:pt idx="901">
                  <c:v>Febrero</c:v>
                </c:pt>
                <c:pt idx="902">
                  <c:v>Febrero</c:v>
                </c:pt>
                <c:pt idx="903">
                  <c:v>Febrero</c:v>
                </c:pt>
                <c:pt idx="904">
                  <c:v>Febrero</c:v>
                </c:pt>
                <c:pt idx="905">
                  <c:v>Febrero</c:v>
                </c:pt>
                <c:pt idx="906">
                  <c:v>Febrero</c:v>
                </c:pt>
                <c:pt idx="907">
                  <c:v>Febrero</c:v>
                </c:pt>
                <c:pt idx="908">
                  <c:v>Febrero</c:v>
                </c:pt>
                <c:pt idx="909">
                  <c:v>Febrero</c:v>
                </c:pt>
                <c:pt idx="910">
                  <c:v>Febrero</c:v>
                </c:pt>
                <c:pt idx="911">
                  <c:v>Febrero</c:v>
                </c:pt>
                <c:pt idx="912">
                  <c:v>Febrero</c:v>
                </c:pt>
                <c:pt idx="913">
                  <c:v>Febrero</c:v>
                </c:pt>
                <c:pt idx="914">
                  <c:v>Febrero</c:v>
                </c:pt>
                <c:pt idx="915">
                  <c:v>Febrero</c:v>
                </c:pt>
                <c:pt idx="916">
                  <c:v>Febrero</c:v>
                </c:pt>
                <c:pt idx="917">
                  <c:v>Febrero</c:v>
                </c:pt>
                <c:pt idx="918">
                  <c:v>Febrero</c:v>
                </c:pt>
                <c:pt idx="919">
                  <c:v>Febrero</c:v>
                </c:pt>
                <c:pt idx="920">
                  <c:v>Febrero</c:v>
                </c:pt>
                <c:pt idx="921">
                  <c:v>Febrero</c:v>
                </c:pt>
                <c:pt idx="922">
                  <c:v>Febrero</c:v>
                </c:pt>
                <c:pt idx="923">
                  <c:v>Febrero</c:v>
                </c:pt>
                <c:pt idx="924">
                  <c:v>Febrero</c:v>
                </c:pt>
                <c:pt idx="925">
                  <c:v>Febrero</c:v>
                </c:pt>
                <c:pt idx="926">
                  <c:v>Febrero</c:v>
                </c:pt>
                <c:pt idx="927">
                  <c:v>Febrero</c:v>
                </c:pt>
                <c:pt idx="928">
                  <c:v>Febrero</c:v>
                </c:pt>
                <c:pt idx="929">
                  <c:v>Febrero</c:v>
                </c:pt>
                <c:pt idx="930">
                  <c:v>Febrero</c:v>
                </c:pt>
                <c:pt idx="931">
                  <c:v>Febrero</c:v>
                </c:pt>
                <c:pt idx="932">
                  <c:v>Febrero</c:v>
                </c:pt>
                <c:pt idx="933">
                  <c:v>Febrero</c:v>
                </c:pt>
                <c:pt idx="934">
                  <c:v>Febrero</c:v>
                </c:pt>
                <c:pt idx="935">
                  <c:v>Febrero</c:v>
                </c:pt>
                <c:pt idx="936">
                  <c:v>Febrero</c:v>
                </c:pt>
                <c:pt idx="937">
                  <c:v>Febrero</c:v>
                </c:pt>
                <c:pt idx="938">
                  <c:v>Febrero</c:v>
                </c:pt>
                <c:pt idx="939">
                  <c:v>Febrero</c:v>
                </c:pt>
                <c:pt idx="940">
                  <c:v>Febrero</c:v>
                </c:pt>
                <c:pt idx="941">
                  <c:v>Febrero</c:v>
                </c:pt>
                <c:pt idx="942">
                  <c:v>Febrero</c:v>
                </c:pt>
                <c:pt idx="943">
                  <c:v>Febrero</c:v>
                </c:pt>
                <c:pt idx="944">
                  <c:v>Febrero</c:v>
                </c:pt>
                <c:pt idx="945">
                  <c:v>Febrero</c:v>
                </c:pt>
                <c:pt idx="946">
                  <c:v>Febrero</c:v>
                </c:pt>
                <c:pt idx="947">
                  <c:v>Febrero</c:v>
                </c:pt>
                <c:pt idx="948">
                  <c:v>Febrero</c:v>
                </c:pt>
                <c:pt idx="949">
                  <c:v>Febrero</c:v>
                </c:pt>
                <c:pt idx="950">
                  <c:v>Febrero</c:v>
                </c:pt>
                <c:pt idx="951">
                  <c:v>Febrero</c:v>
                </c:pt>
                <c:pt idx="952">
                  <c:v>Febrero</c:v>
                </c:pt>
                <c:pt idx="953">
                  <c:v>Febrero</c:v>
                </c:pt>
                <c:pt idx="954">
                  <c:v>Febrero</c:v>
                </c:pt>
                <c:pt idx="955">
                  <c:v>Febrero</c:v>
                </c:pt>
                <c:pt idx="956">
                  <c:v>Febrero</c:v>
                </c:pt>
                <c:pt idx="957">
                  <c:v>Febrero</c:v>
                </c:pt>
                <c:pt idx="958">
                  <c:v>Febrero</c:v>
                </c:pt>
                <c:pt idx="959">
                  <c:v>Febrero</c:v>
                </c:pt>
                <c:pt idx="960">
                  <c:v>Febrero</c:v>
                </c:pt>
                <c:pt idx="961">
                  <c:v>Febrero</c:v>
                </c:pt>
                <c:pt idx="962">
                  <c:v>Febrero</c:v>
                </c:pt>
                <c:pt idx="963">
                  <c:v>Febrero</c:v>
                </c:pt>
                <c:pt idx="964">
                  <c:v>Febrero</c:v>
                </c:pt>
                <c:pt idx="965">
                  <c:v>Febrero</c:v>
                </c:pt>
                <c:pt idx="966">
                  <c:v>Febrero</c:v>
                </c:pt>
                <c:pt idx="967">
                  <c:v>Febrero</c:v>
                </c:pt>
                <c:pt idx="968">
                  <c:v>Febrero</c:v>
                </c:pt>
                <c:pt idx="969">
                  <c:v>Febrero</c:v>
                </c:pt>
                <c:pt idx="970">
                  <c:v>Febrero</c:v>
                </c:pt>
                <c:pt idx="971">
                  <c:v>Febrero</c:v>
                </c:pt>
                <c:pt idx="972">
                  <c:v>Febrero</c:v>
                </c:pt>
                <c:pt idx="973">
                  <c:v>Febrero</c:v>
                </c:pt>
                <c:pt idx="974">
                  <c:v>Febrero</c:v>
                </c:pt>
                <c:pt idx="975">
                  <c:v>Febrero</c:v>
                </c:pt>
                <c:pt idx="976">
                  <c:v>Febrero</c:v>
                </c:pt>
                <c:pt idx="977">
                  <c:v>Febrero</c:v>
                </c:pt>
                <c:pt idx="978">
                  <c:v>Febrero</c:v>
                </c:pt>
                <c:pt idx="979">
                  <c:v>Febrero</c:v>
                </c:pt>
                <c:pt idx="980">
                  <c:v>Febrero</c:v>
                </c:pt>
                <c:pt idx="981">
                  <c:v>Febrero</c:v>
                </c:pt>
                <c:pt idx="982">
                  <c:v>Febrero</c:v>
                </c:pt>
                <c:pt idx="983">
                  <c:v>Febrero</c:v>
                </c:pt>
                <c:pt idx="984">
                  <c:v>Febrero</c:v>
                </c:pt>
                <c:pt idx="985">
                  <c:v>Febrero</c:v>
                </c:pt>
                <c:pt idx="986">
                  <c:v>Febrero</c:v>
                </c:pt>
                <c:pt idx="987">
                  <c:v>Febrero</c:v>
                </c:pt>
                <c:pt idx="988">
                  <c:v>Febrero</c:v>
                </c:pt>
                <c:pt idx="989">
                  <c:v>Febrero</c:v>
                </c:pt>
                <c:pt idx="990">
                  <c:v>Febrero</c:v>
                </c:pt>
                <c:pt idx="991">
                  <c:v>Febrero</c:v>
                </c:pt>
                <c:pt idx="992">
                  <c:v>Febrero</c:v>
                </c:pt>
                <c:pt idx="993">
                  <c:v>Febrero</c:v>
                </c:pt>
                <c:pt idx="994">
                  <c:v>Febrero</c:v>
                </c:pt>
                <c:pt idx="995">
                  <c:v>Febrero</c:v>
                </c:pt>
                <c:pt idx="996">
                  <c:v>Febrero</c:v>
                </c:pt>
                <c:pt idx="997">
                  <c:v>Febrero</c:v>
                </c:pt>
                <c:pt idx="998">
                  <c:v>Febrero</c:v>
                </c:pt>
                <c:pt idx="999">
                  <c:v>Febrero</c:v>
                </c:pt>
                <c:pt idx="1000">
                  <c:v>Febrero</c:v>
                </c:pt>
                <c:pt idx="1001">
                  <c:v>Febrero</c:v>
                </c:pt>
                <c:pt idx="1002">
                  <c:v>Febrero</c:v>
                </c:pt>
                <c:pt idx="1003">
                  <c:v>Febrero</c:v>
                </c:pt>
                <c:pt idx="1004">
                  <c:v>Febrero</c:v>
                </c:pt>
                <c:pt idx="1005">
                  <c:v>Febrero</c:v>
                </c:pt>
                <c:pt idx="1006">
                  <c:v>Febrero</c:v>
                </c:pt>
                <c:pt idx="1007">
                  <c:v>Febrero</c:v>
                </c:pt>
                <c:pt idx="1008">
                  <c:v>Febrero</c:v>
                </c:pt>
                <c:pt idx="1009">
                  <c:v>Febrero</c:v>
                </c:pt>
                <c:pt idx="1010">
                  <c:v>Febrero</c:v>
                </c:pt>
                <c:pt idx="1011">
                  <c:v>Febrero</c:v>
                </c:pt>
                <c:pt idx="1012">
                  <c:v>Febrero</c:v>
                </c:pt>
                <c:pt idx="1013">
                  <c:v>Febrero</c:v>
                </c:pt>
                <c:pt idx="1014">
                  <c:v>Febrero</c:v>
                </c:pt>
                <c:pt idx="1015">
                  <c:v>Febrero</c:v>
                </c:pt>
                <c:pt idx="1016">
                  <c:v>Febrero</c:v>
                </c:pt>
                <c:pt idx="1017">
                  <c:v>Febrero</c:v>
                </c:pt>
                <c:pt idx="1018">
                  <c:v>Febrero</c:v>
                </c:pt>
                <c:pt idx="1019">
                  <c:v>Febrero</c:v>
                </c:pt>
                <c:pt idx="1020">
                  <c:v>Febrero</c:v>
                </c:pt>
                <c:pt idx="1021">
                  <c:v>Febrero</c:v>
                </c:pt>
                <c:pt idx="1022">
                  <c:v>Febrero</c:v>
                </c:pt>
                <c:pt idx="1023">
                  <c:v>Febrero</c:v>
                </c:pt>
                <c:pt idx="1024">
                  <c:v>Febrero</c:v>
                </c:pt>
                <c:pt idx="1025">
                  <c:v>Febrero</c:v>
                </c:pt>
                <c:pt idx="1026">
                  <c:v>Febrero</c:v>
                </c:pt>
                <c:pt idx="1027">
                  <c:v>Febrero</c:v>
                </c:pt>
                <c:pt idx="1028">
                  <c:v>Febrero</c:v>
                </c:pt>
                <c:pt idx="1029">
                  <c:v>Febrero</c:v>
                </c:pt>
                <c:pt idx="1030">
                  <c:v>Febrero</c:v>
                </c:pt>
                <c:pt idx="1031">
                  <c:v>Febrero</c:v>
                </c:pt>
                <c:pt idx="1032">
                  <c:v>Febrero</c:v>
                </c:pt>
                <c:pt idx="1033">
                  <c:v>Febrero</c:v>
                </c:pt>
                <c:pt idx="1034">
                  <c:v>Febrero</c:v>
                </c:pt>
                <c:pt idx="1035">
                  <c:v>Febrero</c:v>
                </c:pt>
                <c:pt idx="1036">
                  <c:v>Febrero</c:v>
                </c:pt>
                <c:pt idx="1037">
                  <c:v>Febrero</c:v>
                </c:pt>
                <c:pt idx="1038">
                  <c:v>Febrero</c:v>
                </c:pt>
                <c:pt idx="1039">
                  <c:v>Febrero</c:v>
                </c:pt>
                <c:pt idx="1040">
                  <c:v>Febrero</c:v>
                </c:pt>
                <c:pt idx="1041">
                  <c:v>Febrero</c:v>
                </c:pt>
                <c:pt idx="1042">
                  <c:v>Febrero</c:v>
                </c:pt>
                <c:pt idx="1043">
                  <c:v>Febrero</c:v>
                </c:pt>
                <c:pt idx="1044">
                  <c:v>Febrero</c:v>
                </c:pt>
                <c:pt idx="1045">
                  <c:v>Febrero</c:v>
                </c:pt>
                <c:pt idx="1046">
                  <c:v>Febrero</c:v>
                </c:pt>
                <c:pt idx="1047">
                  <c:v>Febrero</c:v>
                </c:pt>
                <c:pt idx="1048">
                  <c:v>Febrero</c:v>
                </c:pt>
                <c:pt idx="1049">
                  <c:v>Febrero</c:v>
                </c:pt>
                <c:pt idx="1050">
                  <c:v>Febrero</c:v>
                </c:pt>
                <c:pt idx="1051">
                  <c:v>Febrero</c:v>
                </c:pt>
                <c:pt idx="1052">
                  <c:v>Febrero</c:v>
                </c:pt>
                <c:pt idx="1053">
                  <c:v>Febrero</c:v>
                </c:pt>
                <c:pt idx="1054">
                  <c:v>Febrero</c:v>
                </c:pt>
                <c:pt idx="1055">
                  <c:v>Febrero</c:v>
                </c:pt>
                <c:pt idx="1056">
                  <c:v>Febrero</c:v>
                </c:pt>
                <c:pt idx="1057">
                  <c:v>Febrero</c:v>
                </c:pt>
                <c:pt idx="1058">
                  <c:v>Febrero</c:v>
                </c:pt>
                <c:pt idx="1059">
                  <c:v>Febrero</c:v>
                </c:pt>
                <c:pt idx="1060">
                  <c:v>Febrero</c:v>
                </c:pt>
                <c:pt idx="1061">
                  <c:v>Febrero</c:v>
                </c:pt>
                <c:pt idx="1062">
                  <c:v>Febrero</c:v>
                </c:pt>
                <c:pt idx="1063">
                  <c:v>Febrero</c:v>
                </c:pt>
                <c:pt idx="1064">
                  <c:v>Febrero</c:v>
                </c:pt>
                <c:pt idx="1065">
                  <c:v>Febrero</c:v>
                </c:pt>
                <c:pt idx="1066">
                  <c:v>Febrero</c:v>
                </c:pt>
                <c:pt idx="1067">
                  <c:v>Febrero</c:v>
                </c:pt>
                <c:pt idx="1068">
                  <c:v>Febrero</c:v>
                </c:pt>
                <c:pt idx="1069">
                  <c:v>Febrero</c:v>
                </c:pt>
                <c:pt idx="1070">
                  <c:v>Febrero</c:v>
                </c:pt>
                <c:pt idx="1071">
                  <c:v>Febrero</c:v>
                </c:pt>
                <c:pt idx="1072">
                  <c:v>Febrero</c:v>
                </c:pt>
                <c:pt idx="1073">
                  <c:v>Febrero</c:v>
                </c:pt>
                <c:pt idx="1074">
                  <c:v>Febrero</c:v>
                </c:pt>
                <c:pt idx="1075">
                  <c:v>Febrero</c:v>
                </c:pt>
                <c:pt idx="1076">
                  <c:v>Febrero</c:v>
                </c:pt>
                <c:pt idx="1077">
                  <c:v>Febrero</c:v>
                </c:pt>
                <c:pt idx="1078">
                  <c:v>Febrero</c:v>
                </c:pt>
                <c:pt idx="1079">
                  <c:v>Febrero</c:v>
                </c:pt>
                <c:pt idx="1080">
                  <c:v>Febrero</c:v>
                </c:pt>
                <c:pt idx="1081">
                  <c:v>Febrero</c:v>
                </c:pt>
                <c:pt idx="1082">
                  <c:v>Febrero</c:v>
                </c:pt>
                <c:pt idx="1083">
                  <c:v>Febrero</c:v>
                </c:pt>
                <c:pt idx="1084">
                  <c:v>Febrero</c:v>
                </c:pt>
                <c:pt idx="1085">
                  <c:v>Febrero</c:v>
                </c:pt>
                <c:pt idx="1086">
                  <c:v>Febrero</c:v>
                </c:pt>
                <c:pt idx="1087">
                  <c:v>Febrero</c:v>
                </c:pt>
                <c:pt idx="1088">
                  <c:v>Febrero</c:v>
                </c:pt>
                <c:pt idx="1089">
                  <c:v>Febrero</c:v>
                </c:pt>
                <c:pt idx="1090">
                  <c:v>Febrero</c:v>
                </c:pt>
                <c:pt idx="1091">
                  <c:v>Febrero</c:v>
                </c:pt>
                <c:pt idx="1092">
                  <c:v>Febrero</c:v>
                </c:pt>
                <c:pt idx="1093">
                  <c:v>Febrero</c:v>
                </c:pt>
                <c:pt idx="1094">
                  <c:v>Febrero</c:v>
                </c:pt>
                <c:pt idx="1095">
                  <c:v>Febrero</c:v>
                </c:pt>
                <c:pt idx="1096">
                  <c:v>Febrero</c:v>
                </c:pt>
                <c:pt idx="1097">
                  <c:v>Febrero</c:v>
                </c:pt>
                <c:pt idx="1098">
                  <c:v>Febrero</c:v>
                </c:pt>
                <c:pt idx="1099">
                  <c:v>Febrero</c:v>
                </c:pt>
                <c:pt idx="1100">
                  <c:v>Febrero</c:v>
                </c:pt>
                <c:pt idx="1101">
                  <c:v>Febrero</c:v>
                </c:pt>
                <c:pt idx="1102">
                  <c:v>Febrero</c:v>
                </c:pt>
                <c:pt idx="1103">
                  <c:v>Febrero</c:v>
                </c:pt>
                <c:pt idx="1104">
                  <c:v>Febrero</c:v>
                </c:pt>
                <c:pt idx="1105">
                  <c:v>Febrero</c:v>
                </c:pt>
                <c:pt idx="1106">
                  <c:v>Febrero</c:v>
                </c:pt>
                <c:pt idx="1107">
                  <c:v>Febrero</c:v>
                </c:pt>
                <c:pt idx="1108">
                  <c:v>Febrero</c:v>
                </c:pt>
                <c:pt idx="1109">
                  <c:v>Febrero</c:v>
                </c:pt>
                <c:pt idx="1110">
                  <c:v>Febrero</c:v>
                </c:pt>
                <c:pt idx="1111">
                  <c:v>Febrero</c:v>
                </c:pt>
                <c:pt idx="1112">
                  <c:v>Febrero</c:v>
                </c:pt>
                <c:pt idx="1113">
                  <c:v>Febrero</c:v>
                </c:pt>
                <c:pt idx="1114">
                  <c:v>Febrero</c:v>
                </c:pt>
                <c:pt idx="1115">
                  <c:v>Febrero</c:v>
                </c:pt>
                <c:pt idx="1116">
                  <c:v>Febrero</c:v>
                </c:pt>
                <c:pt idx="1117">
                  <c:v>Febrero</c:v>
                </c:pt>
                <c:pt idx="1118">
                  <c:v>Febrero</c:v>
                </c:pt>
                <c:pt idx="1119">
                  <c:v>Febrero</c:v>
                </c:pt>
                <c:pt idx="1120">
                  <c:v>Febrero</c:v>
                </c:pt>
                <c:pt idx="1121">
                  <c:v>Febrero</c:v>
                </c:pt>
                <c:pt idx="1122">
                  <c:v>Febrero</c:v>
                </c:pt>
                <c:pt idx="1123">
                  <c:v>Febrero</c:v>
                </c:pt>
                <c:pt idx="1124">
                  <c:v>Febrero</c:v>
                </c:pt>
                <c:pt idx="1125">
                  <c:v>Febrero</c:v>
                </c:pt>
                <c:pt idx="1126">
                  <c:v>Febrero</c:v>
                </c:pt>
                <c:pt idx="1127">
                  <c:v>Febrero</c:v>
                </c:pt>
                <c:pt idx="1128">
                  <c:v>Febrero</c:v>
                </c:pt>
                <c:pt idx="1129">
                  <c:v>Febrero</c:v>
                </c:pt>
                <c:pt idx="1130">
                  <c:v>Febrero</c:v>
                </c:pt>
                <c:pt idx="1131">
                  <c:v>Febrero</c:v>
                </c:pt>
                <c:pt idx="1132">
                  <c:v>Febrero</c:v>
                </c:pt>
                <c:pt idx="1133">
                  <c:v>Febrero</c:v>
                </c:pt>
                <c:pt idx="1134">
                  <c:v>Febrero</c:v>
                </c:pt>
                <c:pt idx="1135">
                  <c:v>Febrero</c:v>
                </c:pt>
                <c:pt idx="1136">
                  <c:v>Febrero</c:v>
                </c:pt>
                <c:pt idx="1137">
                  <c:v>Febrero</c:v>
                </c:pt>
                <c:pt idx="1138">
                  <c:v>Febrero</c:v>
                </c:pt>
                <c:pt idx="1139">
                  <c:v>Febrero</c:v>
                </c:pt>
                <c:pt idx="1140">
                  <c:v>Febrero</c:v>
                </c:pt>
                <c:pt idx="1141">
                  <c:v>Febrero</c:v>
                </c:pt>
                <c:pt idx="1142">
                  <c:v>Febrero</c:v>
                </c:pt>
                <c:pt idx="1143">
                  <c:v>Febrero</c:v>
                </c:pt>
                <c:pt idx="1144">
                  <c:v>Febrero</c:v>
                </c:pt>
                <c:pt idx="1145">
                  <c:v>Febrero</c:v>
                </c:pt>
                <c:pt idx="1146">
                  <c:v>Febrero</c:v>
                </c:pt>
                <c:pt idx="1147">
                  <c:v>Febrero</c:v>
                </c:pt>
                <c:pt idx="1148">
                  <c:v>Febrero</c:v>
                </c:pt>
                <c:pt idx="1149">
                  <c:v>Febrero</c:v>
                </c:pt>
                <c:pt idx="1150">
                  <c:v>Febrero</c:v>
                </c:pt>
                <c:pt idx="1151">
                  <c:v>Febrero</c:v>
                </c:pt>
                <c:pt idx="1152">
                  <c:v>Febrero</c:v>
                </c:pt>
                <c:pt idx="1153">
                  <c:v>Febrero</c:v>
                </c:pt>
                <c:pt idx="1154">
                  <c:v>Febrero</c:v>
                </c:pt>
                <c:pt idx="1155">
                  <c:v>Febrero</c:v>
                </c:pt>
                <c:pt idx="1156">
                  <c:v>Febrero</c:v>
                </c:pt>
                <c:pt idx="1157">
                  <c:v>Febrero</c:v>
                </c:pt>
                <c:pt idx="1158">
                  <c:v>Febrero</c:v>
                </c:pt>
                <c:pt idx="1159">
                  <c:v>Febrero</c:v>
                </c:pt>
                <c:pt idx="1160">
                  <c:v>Febrero</c:v>
                </c:pt>
                <c:pt idx="1161">
                  <c:v>Febrero</c:v>
                </c:pt>
                <c:pt idx="1162">
                  <c:v>Febrero</c:v>
                </c:pt>
                <c:pt idx="1163">
                  <c:v>Febrero</c:v>
                </c:pt>
                <c:pt idx="1164">
                  <c:v>Febrero</c:v>
                </c:pt>
                <c:pt idx="1165">
                  <c:v>Febrero</c:v>
                </c:pt>
                <c:pt idx="1166">
                  <c:v>Febrero</c:v>
                </c:pt>
                <c:pt idx="1167">
                  <c:v>Febrero</c:v>
                </c:pt>
                <c:pt idx="1168">
                  <c:v>Febrero</c:v>
                </c:pt>
                <c:pt idx="1169">
                  <c:v>Febrero</c:v>
                </c:pt>
                <c:pt idx="1170">
                  <c:v>Febrero</c:v>
                </c:pt>
                <c:pt idx="1171">
                  <c:v>Febrero</c:v>
                </c:pt>
                <c:pt idx="1172">
                  <c:v>Febrero</c:v>
                </c:pt>
                <c:pt idx="1173">
                  <c:v>Febrero</c:v>
                </c:pt>
                <c:pt idx="1174">
                  <c:v>Febrero</c:v>
                </c:pt>
                <c:pt idx="1175">
                  <c:v>Febrero</c:v>
                </c:pt>
                <c:pt idx="1176">
                  <c:v>Febrero</c:v>
                </c:pt>
                <c:pt idx="1177">
                  <c:v>Febrero</c:v>
                </c:pt>
                <c:pt idx="1178">
                  <c:v>Febrero</c:v>
                </c:pt>
                <c:pt idx="1179">
                  <c:v>Febrero</c:v>
                </c:pt>
                <c:pt idx="1180">
                  <c:v>Febrero</c:v>
                </c:pt>
                <c:pt idx="1181">
                  <c:v>Febrero</c:v>
                </c:pt>
                <c:pt idx="1182">
                  <c:v>Febrero</c:v>
                </c:pt>
                <c:pt idx="1183">
                  <c:v>Febrero</c:v>
                </c:pt>
                <c:pt idx="1184">
                  <c:v>Febrero</c:v>
                </c:pt>
                <c:pt idx="1185">
                  <c:v>Febrero</c:v>
                </c:pt>
                <c:pt idx="1186">
                  <c:v>Febrero</c:v>
                </c:pt>
                <c:pt idx="1187">
                  <c:v>Febrero</c:v>
                </c:pt>
                <c:pt idx="1188">
                  <c:v>Febrero</c:v>
                </c:pt>
                <c:pt idx="1189">
                  <c:v>Febrero</c:v>
                </c:pt>
                <c:pt idx="1190">
                  <c:v>Febrero</c:v>
                </c:pt>
                <c:pt idx="1191">
                  <c:v>Febrero</c:v>
                </c:pt>
                <c:pt idx="1192">
                  <c:v>Febrero</c:v>
                </c:pt>
                <c:pt idx="1193">
                  <c:v>Febrero</c:v>
                </c:pt>
                <c:pt idx="1194">
                  <c:v>Febrero</c:v>
                </c:pt>
                <c:pt idx="1195">
                  <c:v>Febrero</c:v>
                </c:pt>
                <c:pt idx="1196">
                  <c:v>Febrero</c:v>
                </c:pt>
                <c:pt idx="1197">
                  <c:v>Febrero</c:v>
                </c:pt>
                <c:pt idx="1198">
                  <c:v>Febrero</c:v>
                </c:pt>
                <c:pt idx="1199">
                  <c:v>Febrero</c:v>
                </c:pt>
                <c:pt idx="1200">
                  <c:v>Febrero</c:v>
                </c:pt>
                <c:pt idx="1201">
                  <c:v>Febrero</c:v>
                </c:pt>
                <c:pt idx="1202">
                  <c:v>Febrero</c:v>
                </c:pt>
                <c:pt idx="1203">
                  <c:v>Febrero</c:v>
                </c:pt>
                <c:pt idx="1204">
                  <c:v>Febrero</c:v>
                </c:pt>
                <c:pt idx="1205">
                  <c:v>Febrero</c:v>
                </c:pt>
                <c:pt idx="1206">
                  <c:v>Febrero</c:v>
                </c:pt>
                <c:pt idx="1207">
                  <c:v>Febrero</c:v>
                </c:pt>
                <c:pt idx="1208">
                  <c:v>Febrero</c:v>
                </c:pt>
                <c:pt idx="1209">
                  <c:v>Febrero</c:v>
                </c:pt>
                <c:pt idx="1210">
                  <c:v>Febrero</c:v>
                </c:pt>
                <c:pt idx="1211">
                  <c:v>Febrero</c:v>
                </c:pt>
                <c:pt idx="1212">
                  <c:v>Febrero</c:v>
                </c:pt>
                <c:pt idx="1213">
                  <c:v>Febrero</c:v>
                </c:pt>
                <c:pt idx="1214">
                  <c:v>Febrero</c:v>
                </c:pt>
                <c:pt idx="1215">
                  <c:v>Febrero</c:v>
                </c:pt>
                <c:pt idx="1216">
                  <c:v>Febrero</c:v>
                </c:pt>
                <c:pt idx="1217">
                  <c:v>Febrero</c:v>
                </c:pt>
                <c:pt idx="1218">
                  <c:v>Febrero</c:v>
                </c:pt>
                <c:pt idx="1219">
                  <c:v>Febrero</c:v>
                </c:pt>
                <c:pt idx="1220">
                  <c:v>Febrero</c:v>
                </c:pt>
                <c:pt idx="1221">
                  <c:v>Febrero</c:v>
                </c:pt>
                <c:pt idx="1222">
                  <c:v>Febrero</c:v>
                </c:pt>
                <c:pt idx="1223">
                  <c:v>Febrero</c:v>
                </c:pt>
                <c:pt idx="1224">
                  <c:v>Febrero</c:v>
                </c:pt>
                <c:pt idx="1225">
                  <c:v>Febrero</c:v>
                </c:pt>
                <c:pt idx="1226">
                  <c:v>Febrero</c:v>
                </c:pt>
                <c:pt idx="1227">
                  <c:v>Febrero</c:v>
                </c:pt>
                <c:pt idx="1228">
                  <c:v>Febrero</c:v>
                </c:pt>
                <c:pt idx="1229">
                  <c:v>Febrero</c:v>
                </c:pt>
                <c:pt idx="1230">
                  <c:v>Febrero</c:v>
                </c:pt>
                <c:pt idx="1231">
                  <c:v>Febrero</c:v>
                </c:pt>
                <c:pt idx="1232">
                  <c:v>Febrero</c:v>
                </c:pt>
                <c:pt idx="1233">
                  <c:v>Febrero</c:v>
                </c:pt>
                <c:pt idx="1234">
                  <c:v>Febrero</c:v>
                </c:pt>
                <c:pt idx="1235">
                  <c:v>Febrero</c:v>
                </c:pt>
                <c:pt idx="1236">
                  <c:v>Febrero</c:v>
                </c:pt>
                <c:pt idx="1237">
                  <c:v>Febrero</c:v>
                </c:pt>
                <c:pt idx="1238">
                  <c:v>Febrero</c:v>
                </c:pt>
                <c:pt idx="1239">
                  <c:v>Febrero</c:v>
                </c:pt>
                <c:pt idx="1240">
                  <c:v>Febrero</c:v>
                </c:pt>
                <c:pt idx="1241">
                  <c:v>Febrero</c:v>
                </c:pt>
                <c:pt idx="1242">
                  <c:v>Febrero</c:v>
                </c:pt>
                <c:pt idx="1243">
                  <c:v>Febrero</c:v>
                </c:pt>
                <c:pt idx="1244">
                  <c:v>Febrero</c:v>
                </c:pt>
                <c:pt idx="1245">
                  <c:v>Febrero</c:v>
                </c:pt>
                <c:pt idx="1246">
                  <c:v>Febrero</c:v>
                </c:pt>
                <c:pt idx="1247">
                  <c:v>Febrero</c:v>
                </c:pt>
                <c:pt idx="1248">
                  <c:v>Febrero</c:v>
                </c:pt>
                <c:pt idx="1249">
                  <c:v>Febrero</c:v>
                </c:pt>
                <c:pt idx="1250">
                  <c:v>Febrero</c:v>
                </c:pt>
                <c:pt idx="1251">
                  <c:v>Febrero</c:v>
                </c:pt>
                <c:pt idx="1252">
                  <c:v>Febrero</c:v>
                </c:pt>
                <c:pt idx="1253">
                  <c:v>Febrero</c:v>
                </c:pt>
                <c:pt idx="1254">
                  <c:v>Febrero</c:v>
                </c:pt>
                <c:pt idx="1255">
                  <c:v>Febrero</c:v>
                </c:pt>
                <c:pt idx="1256">
                  <c:v>Febrero</c:v>
                </c:pt>
                <c:pt idx="1257">
                  <c:v>Febrero</c:v>
                </c:pt>
                <c:pt idx="1258">
                  <c:v>Febrero</c:v>
                </c:pt>
                <c:pt idx="1259">
                  <c:v>Febrero</c:v>
                </c:pt>
                <c:pt idx="1260">
                  <c:v>Febrero</c:v>
                </c:pt>
                <c:pt idx="1261">
                  <c:v>Febrero</c:v>
                </c:pt>
                <c:pt idx="1262">
                  <c:v>Febrero</c:v>
                </c:pt>
                <c:pt idx="1263">
                  <c:v>Febrero</c:v>
                </c:pt>
                <c:pt idx="1264">
                  <c:v>Febrero</c:v>
                </c:pt>
                <c:pt idx="1265">
                  <c:v>Febrero</c:v>
                </c:pt>
                <c:pt idx="1266">
                  <c:v>Febrero</c:v>
                </c:pt>
                <c:pt idx="1267">
                  <c:v>Febrero</c:v>
                </c:pt>
                <c:pt idx="1268">
                  <c:v>Febrero</c:v>
                </c:pt>
                <c:pt idx="1269">
                  <c:v>Febrero</c:v>
                </c:pt>
                <c:pt idx="1270">
                  <c:v>Febrero</c:v>
                </c:pt>
                <c:pt idx="1271">
                  <c:v>Febrero</c:v>
                </c:pt>
                <c:pt idx="1272">
                  <c:v>Febrero</c:v>
                </c:pt>
                <c:pt idx="1273">
                  <c:v>Febrero</c:v>
                </c:pt>
                <c:pt idx="1274">
                  <c:v>Febrero</c:v>
                </c:pt>
                <c:pt idx="1275">
                  <c:v>Febrero</c:v>
                </c:pt>
                <c:pt idx="1276">
                  <c:v>Febrero</c:v>
                </c:pt>
                <c:pt idx="1277">
                  <c:v>Febrero</c:v>
                </c:pt>
                <c:pt idx="1278">
                  <c:v>Febrero</c:v>
                </c:pt>
                <c:pt idx="1279">
                  <c:v>Febrero</c:v>
                </c:pt>
                <c:pt idx="1280">
                  <c:v>Febrero</c:v>
                </c:pt>
                <c:pt idx="1281">
                  <c:v>Febrero</c:v>
                </c:pt>
                <c:pt idx="1282">
                  <c:v>Febrero</c:v>
                </c:pt>
                <c:pt idx="1283">
                  <c:v>Febrero</c:v>
                </c:pt>
                <c:pt idx="1284">
                  <c:v>Febrero</c:v>
                </c:pt>
                <c:pt idx="1285">
                  <c:v>Febrero</c:v>
                </c:pt>
                <c:pt idx="1286">
                  <c:v>Febrero</c:v>
                </c:pt>
                <c:pt idx="1287">
                  <c:v>Febrero</c:v>
                </c:pt>
                <c:pt idx="1288">
                  <c:v>Febrero</c:v>
                </c:pt>
                <c:pt idx="1289">
                  <c:v>Febrero</c:v>
                </c:pt>
                <c:pt idx="1290">
                  <c:v>Febrero</c:v>
                </c:pt>
                <c:pt idx="1291">
                  <c:v>Febrero</c:v>
                </c:pt>
                <c:pt idx="1292">
                  <c:v>Febrero</c:v>
                </c:pt>
                <c:pt idx="1293">
                  <c:v>Febrero</c:v>
                </c:pt>
                <c:pt idx="1294">
                  <c:v>Febrero</c:v>
                </c:pt>
                <c:pt idx="1295">
                  <c:v>Febrero</c:v>
                </c:pt>
                <c:pt idx="1296">
                  <c:v>Febrero</c:v>
                </c:pt>
                <c:pt idx="1297">
                  <c:v>Febrero</c:v>
                </c:pt>
                <c:pt idx="1298">
                  <c:v>Febrero</c:v>
                </c:pt>
                <c:pt idx="1299">
                  <c:v>Febrero</c:v>
                </c:pt>
                <c:pt idx="1300">
                  <c:v>Febrero</c:v>
                </c:pt>
                <c:pt idx="1301">
                  <c:v>Febrero</c:v>
                </c:pt>
                <c:pt idx="1302">
                  <c:v>Febrero</c:v>
                </c:pt>
                <c:pt idx="1303">
                  <c:v>Febrero</c:v>
                </c:pt>
                <c:pt idx="1304">
                  <c:v>Febrero</c:v>
                </c:pt>
                <c:pt idx="1305">
                  <c:v>Febrero</c:v>
                </c:pt>
                <c:pt idx="1306">
                  <c:v>Febrero</c:v>
                </c:pt>
                <c:pt idx="1307">
                  <c:v>Febrero</c:v>
                </c:pt>
                <c:pt idx="1308">
                  <c:v>Febrero</c:v>
                </c:pt>
                <c:pt idx="1309">
                  <c:v>Febrero</c:v>
                </c:pt>
                <c:pt idx="1310">
                  <c:v>Febrero</c:v>
                </c:pt>
                <c:pt idx="1311">
                  <c:v>Febrero</c:v>
                </c:pt>
                <c:pt idx="1312">
                  <c:v>Febrero</c:v>
                </c:pt>
                <c:pt idx="1313">
                  <c:v>Febrero</c:v>
                </c:pt>
                <c:pt idx="1314">
                  <c:v>Febrero</c:v>
                </c:pt>
                <c:pt idx="1315">
                  <c:v>Febrero</c:v>
                </c:pt>
                <c:pt idx="1316">
                  <c:v>Febrero</c:v>
                </c:pt>
                <c:pt idx="1317">
                  <c:v>Febrero</c:v>
                </c:pt>
                <c:pt idx="1318">
                  <c:v>Febrero</c:v>
                </c:pt>
                <c:pt idx="1319">
                  <c:v>Febrero</c:v>
                </c:pt>
                <c:pt idx="1320">
                  <c:v>Febrero</c:v>
                </c:pt>
                <c:pt idx="1321">
                  <c:v>Febrero</c:v>
                </c:pt>
                <c:pt idx="1322">
                  <c:v>Febrero</c:v>
                </c:pt>
                <c:pt idx="1323">
                  <c:v>Febrero</c:v>
                </c:pt>
                <c:pt idx="1324">
                  <c:v>Febrero</c:v>
                </c:pt>
                <c:pt idx="1325">
                  <c:v>Febrero</c:v>
                </c:pt>
                <c:pt idx="1326">
                  <c:v>Febrero</c:v>
                </c:pt>
                <c:pt idx="1327">
                  <c:v>Febrero</c:v>
                </c:pt>
                <c:pt idx="1328">
                  <c:v>Febrero</c:v>
                </c:pt>
                <c:pt idx="1329">
                  <c:v>Febrero</c:v>
                </c:pt>
                <c:pt idx="1330">
                  <c:v>Febrero</c:v>
                </c:pt>
                <c:pt idx="1331">
                  <c:v>Febrero</c:v>
                </c:pt>
                <c:pt idx="1332">
                  <c:v>Febrero</c:v>
                </c:pt>
                <c:pt idx="1333">
                  <c:v>Febrero</c:v>
                </c:pt>
                <c:pt idx="1334">
                  <c:v>Febrero</c:v>
                </c:pt>
                <c:pt idx="1335">
                  <c:v>Febrero</c:v>
                </c:pt>
                <c:pt idx="1336">
                  <c:v>Febrero</c:v>
                </c:pt>
                <c:pt idx="1337">
                  <c:v>Febrero</c:v>
                </c:pt>
                <c:pt idx="1338">
                  <c:v>Febrero</c:v>
                </c:pt>
                <c:pt idx="1339">
                  <c:v>Febrero</c:v>
                </c:pt>
                <c:pt idx="1340">
                  <c:v>Febrero</c:v>
                </c:pt>
                <c:pt idx="1341">
                  <c:v>Febrero</c:v>
                </c:pt>
                <c:pt idx="1342">
                  <c:v>Febrero</c:v>
                </c:pt>
                <c:pt idx="1343">
                  <c:v>Febrero</c:v>
                </c:pt>
                <c:pt idx="1344">
                  <c:v>Febrero</c:v>
                </c:pt>
                <c:pt idx="1345">
                  <c:v>Febrero</c:v>
                </c:pt>
                <c:pt idx="1346">
                  <c:v>Febrero</c:v>
                </c:pt>
                <c:pt idx="1347">
                  <c:v>Febrero</c:v>
                </c:pt>
                <c:pt idx="1348">
                  <c:v>Febrero</c:v>
                </c:pt>
                <c:pt idx="1349">
                  <c:v>Febrero</c:v>
                </c:pt>
                <c:pt idx="1350">
                  <c:v>Febrero</c:v>
                </c:pt>
                <c:pt idx="1351">
                  <c:v>Febrero</c:v>
                </c:pt>
                <c:pt idx="1352">
                  <c:v>Febrero</c:v>
                </c:pt>
                <c:pt idx="1353">
                  <c:v>Febrero</c:v>
                </c:pt>
                <c:pt idx="1354">
                  <c:v>Febrero</c:v>
                </c:pt>
                <c:pt idx="1355">
                  <c:v>Febrero</c:v>
                </c:pt>
                <c:pt idx="1356">
                  <c:v>Febrero</c:v>
                </c:pt>
                <c:pt idx="1357">
                  <c:v>Febrero</c:v>
                </c:pt>
                <c:pt idx="1358">
                  <c:v>Febrero</c:v>
                </c:pt>
                <c:pt idx="1359">
                  <c:v>Febrero</c:v>
                </c:pt>
                <c:pt idx="1360">
                  <c:v>Febrero</c:v>
                </c:pt>
                <c:pt idx="1361">
                  <c:v>Febrero</c:v>
                </c:pt>
                <c:pt idx="1362">
                  <c:v>Febrero</c:v>
                </c:pt>
                <c:pt idx="1363">
                  <c:v>Febrero</c:v>
                </c:pt>
                <c:pt idx="1364">
                  <c:v>Febrero</c:v>
                </c:pt>
                <c:pt idx="1365">
                  <c:v>Febrero</c:v>
                </c:pt>
                <c:pt idx="1366">
                  <c:v>Febrero</c:v>
                </c:pt>
                <c:pt idx="1367">
                  <c:v>Febrero</c:v>
                </c:pt>
                <c:pt idx="1368">
                  <c:v>Febrero</c:v>
                </c:pt>
                <c:pt idx="1369">
                  <c:v>Febrero</c:v>
                </c:pt>
                <c:pt idx="1370">
                  <c:v>Febrero</c:v>
                </c:pt>
                <c:pt idx="1371">
                  <c:v>Febrero</c:v>
                </c:pt>
                <c:pt idx="1372">
                  <c:v>Febrero</c:v>
                </c:pt>
                <c:pt idx="1373">
                  <c:v>Febrero</c:v>
                </c:pt>
                <c:pt idx="1374">
                  <c:v>Febrero</c:v>
                </c:pt>
                <c:pt idx="1375">
                  <c:v>Febrero</c:v>
                </c:pt>
                <c:pt idx="1376">
                  <c:v>Febrero</c:v>
                </c:pt>
                <c:pt idx="1377">
                  <c:v>Febrero</c:v>
                </c:pt>
                <c:pt idx="1378">
                  <c:v>Febrero</c:v>
                </c:pt>
                <c:pt idx="1379">
                  <c:v>Febrero</c:v>
                </c:pt>
                <c:pt idx="1380">
                  <c:v>Febrero</c:v>
                </c:pt>
                <c:pt idx="1381">
                  <c:v>Febrero</c:v>
                </c:pt>
                <c:pt idx="1382">
                  <c:v>Febrero</c:v>
                </c:pt>
                <c:pt idx="1383">
                  <c:v>Febrero</c:v>
                </c:pt>
                <c:pt idx="1384">
                  <c:v>Febrero</c:v>
                </c:pt>
                <c:pt idx="1385">
                  <c:v>Febrero</c:v>
                </c:pt>
                <c:pt idx="1386">
                  <c:v>Febrero</c:v>
                </c:pt>
                <c:pt idx="1387">
                  <c:v>Febrero</c:v>
                </c:pt>
                <c:pt idx="1388">
                  <c:v>Febrero</c:v>
                </c:pt>
                <c:pt idx="1389">
                  <c:v>Febrero</c:v>
                </c:pt>
                <c:pt idx="1390">
                  <c:v>Febrero</c:v>
                </c:pt>
                <c:pt idx="1391">
                  <c:v>Febrero</c:v>
                </c:pt>
                <c:pt idx="1392">
                  <c:v>Febrero</c:v>
                </c:pt>
                <c:pt idx="1393">
                  <c:v>Febrero</c:v>
                </c:pt>
                <c:pt idx="1394">
                  <c:v>Febrero</c:v>
                </c:pt>
                <c:pt idx="1395">
                  <c:v>Febrero</c:v>
                </c:pt>
                <c:pt idx="1396">
                  <c:v>Febrero</c:v>
                </c:pt>
                <c:pt idx="1397">
                  <c:v>Febrero</c:v>
                </c:pt>
                <c:pt idx="1398">
                  <c:v>Febrero</c:v>
                </c:pt>
                <c:pt idx="1399">
                  <c:v>Febrero</c:v>
                </c:pt>
                <c:pt idx="1400">
                  <c:v>Febrero</c:v>
                </c:pt>
                <c:pt idx="1401">
                  <c:v>Febrero</c:v>
                </c:pt>
                <c:pt idx="1402">
                  <c:v>Febrero</c:v>
                </c:pt>
                <c:pt idx="1403">
                  <c:v>Febrero</c:v>
                </c:pt>
                <c:pt idx="1404">
                  <c:v>Febrero</c:v>
                </c:pt>
                <c:pt idx="1405">
                  <c:v>Febrero</c:v>
                </c:pt>
                <c:pt idx="1406">
                  <c:v>Febrero</c:v>
                </c:pt>
                <c:pt idx="1407">
                  <c:v>Febrero</c:v>
                </c:pt>
                <c:pt idx="1408">
                  <c:v>Febrero</c:v>
                </c:pt>
                <c:pt idx="1409">
                  <c:v>Febrero</c:v>
                </c:pt>
                <c:pt idx="1410">
                  <c:v>Febrero</c:v>
                </c:pt>
                <c:pt idx="1411">
                  <c:v>Febrero</c:v>
                </c:pt>
                <c:pt idx="1412">
                  <c:v>Febrero</c:v>
                </c:pt>
                <c:pt idx="1413">
                  <c:v>Febrero</c:v>
                </c:pt>
                <c:pt idx="1414">
                  <c:v>Febrero</c:v>
                </c:pt>
                <c:pt idx="1415">
                  <c:v>Febrero</c:v>
                </c:pt>
                <c:pt idx="1416">
                  <c:v>Marzo</c:v>
                </c:pt>
                <c:pt idx="1417">
                  <c:v>Marzo</c:v>
                </c:pt>
                <c:pt idx="1418">
                  <c:v>Marzo</c:v>
                </c:pt>
                <c:pt idx="1419">
                  <c:v>Marzo</c:v>
                </c:pt>
                <c:pt idx="1420">
                  <c:v>Marzo</c:v>
                </c:pt>
                <c:pt idx="1421">
                  <c:v>Marzo</c:v>
                </c:pt>
                <c:pt idx="1422">
                  <c:v>Marzo</c:v>
                </c:pt>
                <c:pt idx="1423">
                  <c:v>Marzo</c:v>
                </c:pt>
                <c:pt idx="1424">
                  <c:v>Marzo</c:v>
                </c:pt>
                <c:pt idx="1425">
                  <c:v>Marzo</c:v>
                </c:pt>
                <c:pt idx="1426">
                  <c:v>Marzo</c:v>
                </c:pt>
                <c:pt idx="1427">
                  <c:v>Marzo</c:v>
                </c:pt>
                <c:pt idx="1428">
                  <c:v>Marzo</c:v>
                </c:pt>
                <c:pt idx="1429">
                  <c:v>Marzo</c:v>
                </c:pt>
                <c:pt idx="1430">
                  <c:v>Marzo</c:v>
                </c:pt>
                <c:pt idx="1431">
                  <c:v>Marzo</c:v>
                </c:pt>
                <c:pt idx="1432">
                  <c:v>Marzo</c:v>
                </c:pt>
                <c:pt idx="1433">
                  <c:v>Marzo</c:v>
                </c:pt>
                <c:pt idx="1434">
                  <c:v>Marzo</c:v>
                </c:pt>
                <c:pt idx="1435">
                  <c:v>Marzo</c:v>
                </c:pt>
                <c:pt idx="1436">
                  <c:v>Marzo</c:v>
                </c:pt>
                <c:pt idx="1437">
                  <c:v>Marzo</c:v>
                </c:pt>
                <c:pt idx="1438">
                  <c:v>Marzo</c:v>
                </c:pt>
                <c:pt idx="1439">
                  <c:v>Marzo</c:v>
                </c:pt>
                <c:pt idx="1440">
                  <c:v>Marzo</c:v>
                </c:pt>
                <c:pt idx="1441">
                  <c:v>Marzo</c:v>
                </c:pt>
                <c:pt idx="1442">
                  <c:v>Marzo</c:v>
                </c:pt>
                <c:pt idx="1443">
                  <c:v>Marzo</c:v>
                </c:pt>
                <c:pt idx="1444">
                  <c:v>Marzo</c:v>
                </c:pt>
                <c:pt idx="1445">
                  <c:v>Marzo</c:v>
                </c:pt>
                <c:pt idx="1446">
                  <c:v>Marzo</c:v>
                </c:pt>
                <c:pt idx="1447">
                  <c:v>Marzo</c:v>
                </c:pt>
                <c:pt idx="1448">
                  <c:v>Marzo</c:v>
                </c:pt>
                <c:pt idx="1449">
                  <c:v>Marzo</c:v>
                </c:pt>
                <c:pt idx="1450">
                  <c:v>Marzo</c:v>
                </c:pt>
                <c:pt idx="1451">
                  <c:v>Marzo</c:v>
                </c:pt>
                <c:pt idx="1452">
                  <c:v>Marzo</c:v>
                </c:pt>
                <c:pt idx="1453">
                  <c:v>Marzo</c:v>
                </c:pt>
                <c:pt idx="1454">
                  <c:v>Marzo</c:v>
                </c:pt>
                <c:pt idx="1455">
                  <c:v>Marzo</c:v>
                </c:pt>
                <c:pt idx="1456">
                  <c:v>Marzo</c:v>
                </c:pt>
                <c:pt idx="1457">
                  <c:v>Marzo</c:v>
                </c:pt>
                <c:pt idx="1458">
                  <c:v>Marzo</c:v>
                </c:pt>
                <c:pt idx="1459">
                  <c:v>Marzo</c:v>
                </c:pt>
                <c:pt idx="1460">
                  <c:v>Marzo</c:v>
                </c:pt>
                <c:pt idx="1461">
                  <c:v>Marzo</c:v>
                </c:pt>
                <c:pt idx="1462">
                  <c:v>Marzo</c:v>
                </c:pt>
                <c:pt idx="1463">
                  <c:v>Marzo</c:v>
                </c:pt>
                <c:pt idx="1464">
                  <c:v>Marzo</c:v>
                </c:pt>
                <c:pt idx="1465">
                  <c:v>Marzo</c:v>
                </c:pt>
                <c:pt idx="1466">
                  <c:v>Marzo</c:v>
                </c:pt>
                <c:pt idx="1467">
                  <c:v>Marzo</c:v>
                </c:pt>
                <c:pt idx="1468">
                  <c:v>Marzo</c:v>
                </c:pt>
                <c:pt idx="1469">
                  <c:v>Marzo</c:v>
                </c:pt>
                <c:pt idx="1470">
                  <c:v>Marzo</c:v>
                </c:pt>
                <c:pt idx="1471">
                  <c:v>Marzo</c:v>
                </c:pt>
                <c:pt idx="1472">
                  <c:v>Marzo</c:v>
                </c:pt>
                <c:pt idx="1473">
                  <c:v>Marzo</c:v>
                </c:pt>
                <c:pt idx="1474">
                  <c:v>Marzo</c:v>
                </c:pt>
                <c:pt idx="1475">
                  <c:v>Marzo</c:v>
                </c:pt>
                <c:pt idx="1476">
                  <c:v>Marzo</c:v>
                </c:pt>
                <c:pt idx="1477">
                  <c:v>Marzo</c:v>
                </c:pt>
                <c:pt idx="1478">
                  <c:v>Marzo</c:v>
                </c:pt>
                <c:pt idx="1479">
                  <c:v>Marzo</c:v>
                </c:pt>
                <c:pt idx="1480">
                  <c:v>Marzo</c:v>
                </c:pt>
                <c:pt idx="1481">
                  <c:v>Marzo</c:v>
                </c:pt>
                <c:pt idx="1482">
                  <c:v>Marzo</c:v>
                </c:pt>
                <c:pt idx="1483">
                  <c:v>Marzo</c:v>
                </c:pt>
                <c:pt idx="1484">
                  <c:v>Marzo</c:v>
                </c:pt>
                <c:pt idx="1485">
                  <c:v>Marzo</c:v>
                </c:pt>
                <c:pt idx="1486">
                  <c:v>Marzo</c:v>
                </c:pt>
                <c:pt idx="1487">
                  <c:v>Marzo</c:v>
                </c:pt>
                <c:pt idx="1488">
                  <c:v>Marzo</c:v>
                </c:pt>
                <c:pt idx="1489">
                  <c:v>Marzo</c:v>
                </c:pt>
                <c:pt idx="1490">
                  <c:v>Marzo</c:v>
                </c:pt>
                <c:pt idx="1491">
                  <c:v>Marzo</c:v>
                </c:pt>
                <c:pt idx="1492">
                  <c:v>Marzo</c:v>
                </c:pt>
                <c:pt idx="1493">
                  <c:v>Marzo</c:v>
                </c:pt>
                <c:pt idx="1494">
                  <c:v>Marzo</c:v>
                </c:pt>
                <c:pt idx="1495">
                  <c:v>Marzo</c:v>
                </c:pt>
                <c:pt idx="1496">
                  <c:v>Marzo</c:v>
                </c:pt>
                <c:pt idx="1497">
                  <c:v>Marzo</c:v>
                </c:pt>
                <c:pt idx="1498">
                  <c:v>Marzo</c:v>
                </c:pt>
                <c:pt idx="1499">
                  <c:v>Marzo</c:v>
                </c:pt>
                <c:pt idx="1500">
                  <c:v>Marzo</c:v>
                </c:pt>
                <c:pt idx="1501">
                  <c:v>Marzo</c:v>
                </c:pt>
                <c:pt idx="1502">
                  <c:v>Marzo</c:v>
                </c:pt>
                <c:pt idx="1503">
                  <c:v>Marzo</c:v>
                </c:pt>
                <c:pt idx="1504">
                  <c:v>Marzo</c:v>
                </c:pt>
                <c:pt idx="1505">
                  <c:v>Marzo</c:v>
                </c:pt>
                <c:pt idx="1506">
                  <c:v>Marzo</c:v>
                </c:pt>
                <c:pt idx="1507">
                  <c:v>Marzo</c:v>
                </c:pt>
                <c:pt idx="1508">
                  <c:v>Marzo</c:v>
                </c:pt>
                <c:pt idx="1509">
                  <c:v>Marzo</c:v>
                </c:pt>
                <c:pt idx="1510">
                  <c:v>Marzo</c:v>
                </c:pt>
                <c:pt idx="1511">
                  <c:v>Marzo</c:v>
                </c:pt>
                <c:pt idx="1512">
                  <c:v>Marzo</c:v>
                </c:pt>
                <c:pt idx="1513">
                  <c:v>Marzo</c:v>
                </c:pt>
                <c:pt idx="1514">
                  <c:v>Marzo</c:v>
                </c:pt>
                <c:pt idx="1515">
                  <c:v>Marzo</c:v>
                </c:pt>
                <c:pt idx="1516">
                  <c:v>Marzo</c:v>
                </c:pt>
                <c:pt idx="1517">
                  <c:v>Marzo</c:v>
                </c:pt>
                <c:pt idx="1518">
                  <c:v>Marzo</c:v>
                </c:pt>
                <c:pt idx="1519">
                  <c:v>Marzo</c:v>
                </c:pt>
                <c:pt idx="1520">
                  <c:v>Marzo</c:v>
                </c:pt>
                <c:pt idx="1521">
                  <c:v>Marzo</c:v>
                </c:pt>
                <c:pt idx="1522">
                  <c:v>Marzo</c:v>
                </c:pt>
                <c:pt idx="1523">
                  <c:v>Marzo</c:v>
                </c:pt>
                <c:pt idx="1524">
                  <c:v>Marzo</c:v>
                </c:pt>
                <c:pt idx="1525">
                  <c:v>Marzo</c:v>
                </c:pt>
                <c:pt idx="1526">
                  <c:v>Marzo</c:v>
                </c:pt>
                <c:pt idx="1527">
                  <c:v>Marzo</c:v>
                </c:pt>
                <c:pt idx="1528">
                  <c:v>Marzo</c:v>
                </c:pt>
                <c:pt idx="1529">
                  <c:v>Marzo</c:v>
                </c:pt>
                <c:pt idx="1530">
                  <c:v>Marzo</c:v>
                </c:pt>
                <c:pt idx="1531">
                  <c:v>Marzo</c:v>
                </c:pt>
                <c:pt idx="1532">
                  <c:v>Marzo</c:v>
                </c:pt>
                <c:pt idx="1533">
                  <c:v>Marzo</c:v>
                </c:pt>
                <c:pt idx="1534">
                  <c:v>Marzo</c:v>
                </c:pt>
                <c:pt idx="1535">
                  <c:v>Marzo</c:v>
                </c:pt>
                <c:pt idx="1536">
                  <c:v>Marzo</c:v>
                </c:pt>
                <c:pt idx="1537">
                  <c:v>Marzo</c:v>
                </c:pt>
                <c:pt idx="1538">
                  <c:v>Marzo</c:v>
                </c:pt>
                <c:pt idx="1539">
                  <c:v>Marzo</c:v>
                </c:pt>
                <c:pt idx="1540">
                  <c:v>Marzo</c:v>
                </c:pt>
                <c:pt idx="1541">
                  <c:v>Marzo</c:v>
                </c:pt>
                <c:pt idx="1542">
                  <c:v>Marzo</c:v>
                </c:pt>
                <c:pt idx="1543">
                  <c:v>Marzo</c:v>
                </c:pt>
                <c:pt idx="1544">
                  <c:v>Marzo</c:v>
                </c:pt>
                <c:pt idx="1545">
                  <c:v>Marzo</c:v>
                </c:pt>
                <c:pt idx="1546">
                  <c:v>Marzo</c:v>
                </c:pt>
                <c:pt idx="1547">
                  <c:v>Marzo</c:v>
                </c:pt>
                <c:pt idx="1548">
                  <c:v>Marzo</c:v>
                </c:pt>
                <c:pt idx="1549">
                  <c:v>Marzo</c:v>
                </c:pt>
                <c:pt idx="1550">
                  <c:v>Marzo</c:v>
                </c:pt>
                <c:pt idx="1551">
                  <c:v>Marzo</c:v>
                </c:pt>
                <c:pt idx="1552">
                  <c:v>Marzo</c:v>
                </c:pt>
                <c:pt idx="1553">
                  <c:v>Marzo</c:v>
                </c:pt>
                <c:pt idx="1554">
                  <c:v>Marzo</c:v>
                </c:pt>
                <c:pt idx="1555">
                  <c:v>Marzo</c:v>
                </c:pt>
                <c:pt idx="1556">
                  <c:v>Marzo</c:v>
                </c:pt>
                <c:pt idx="1557">
                  <c:v>Marzo</c:v>
                </c:pt>
                <c:pt idx="1558">
                  <c:v>Marzo</c:v>
                </c:pt>
                <c:pt idx="1559">
                  <c:v>Marzo</c:v>
                </c:pt>
                <c:pt idx="1560">
                  <c:v>Marzo</c:v>
                </c:pt>
                <c:pt idx="1561">
                  <c:v>Marzo</c:v>
                </c:pt>
                <c:pt idx="1562">
                  <c:v>Marzo</c:v>
                </c:pt>
                <c:pt idx="1563">
                  <c:v>Marzo</c:v>
                </c:pt>
                <c:pt idx="1564">
                  <c:v>Marzo</c:v>
                </c:pt>
                <c:pt idx="1565">
                  <c:v>Marzo</c:v>
                </c:pt>
                <c:pt idx="1566">
                  <c:v>Marzo</c:v>
                </c:pt>
                <c:pt idx="1567">
                  <c:v>Marzo</c:v>
                </c:pt>
                <c:pt idx="1568">
                  <c:v>Marzo</c:v>
                </c:pt>
                <c:pt idx="1569">
                  <c:v>Marzo</c:v>
                </c:pt>
                <c:pt idx="1570">
                  <c:v>Marzo</c:v>
                </c:pt>
                <c:pt idx="1571">
                  <c:v>Marzo</c:v>
                </c:pt>
                <c:pt idx="1572">
                  <c:v>Marzo</c:v>
                </c:pt>
                <c:pt idx="1573">
                  <c:v>Marzo</c:v>
                </c:pt>
                <c:pt idx="1574">
                  <c:v>Marzo</c:v>
                </c:pt>
                <c:pt idx="1575">
                  <c:v>Marzo</c:v>
                </c:pt>
                <c:pt idx="1576">
                  <c:v>Marzo</c:v>
                </c:pt>
                <c:pt idx="1577">
                  <c:v>Marzo</c:v>
                </c:pt>
                <c:pt idx="1578">
                  <c:v>Marzo</c:v>
                </c:pt>
                <c:pt idx="1579">
                  <c:v>Marzo</c:v>
                </c:pt>
                <c:pt idx="1580">
                  <c:v>Marzo</c:v>
                </c:pt>
                <c:pt idx="1581">
                  <c:v>Marzo</c:v>
                </c:pt>
                <c:pt idx="1582">
                  <c:v>Marzo</c:v>
                </c:pt>
                <c:pt idx="1583">
                  <c:v>Marzo</c:v>
                </c:pt>
                <c:pt idx="1584">
                  <c:v>Marzo</c:v>
                </c:pt>
                <c:pt idx="1585">
                  <c:v>Marzo</c:v>
                </c:pt>
                <c:pt idx="1586">
                  <c:v>Marzo</c:v>
                </c:pt>
                <c:pt idx="1587">
                  <c:v>Marzo</c:v>
                </c:pt>
                <c:pt idx="1588">
                  <c:v>Marzo</c:v>
                </c:pt>
                <c:pt idx="1589">
                  <c:v>Marzo</c:v>
                </c:pt>
                <c:pt idx="1590">
                  <c:v>Marzo</c:v>
                </c:pt>
                <c:pt idx="1591">
                  <c:v>Marzo</c:v>
                </c:pt>
                <c:pt idx="1592">
                  <c:v>Marzo</c:v>
                </c:pt>
                <c:pt idx="1593">
                  <c:v>Marzo</c:v>
                </c:pt>
                <c:pt idx="1594">
                  <c:v>Marzo</c:v>
                </c:pt>
                <c:pt idx="1595">
                  <c:v>Marzo</c:v>
                </c:pt>
                <c:pt idx="1596">
                  <c:v>Marzo</c:v>
                </c:pt>
                <c:pt idx="1597">
                  <c:v>Marzo</c:v>
                </c:pt>
                <c:pt idx="1598">
                  <c:v>Marzo</c:v>
                </c:pt>
                <c:pt idx="1599">
                  <c:v>Marzo</c:v>
                </c:pt>
                <c:pt idx="1600">
                  <c:v>Marzo</c:v>
                </c:pt>
                <c:pt idx="1601">
                  <c:v>Marzo</c:v>
                </c:pt>
                <c:pt idx="1602">
                  <c:v>Marzo</c:v>
                </c:pt>
                <c:pt idx="1603">
                  <c:v>Marzo</c:v>
                </c:pt>
                <c:pt idx="1604">
                  <c:v>Marzo</c:v>
                </c:pt>
                <c:pt idx="1605">
                  <c:v>Marzo</c:v>
                </c:pt>
                <c:pt idx="1606">
                  <c:v>Marzo</c:v>
                </c:pt>
                <c:pt idx="1607">
                  <c:v>Marzo</c:v>
                </c:pt>
                <c:pt idx="1608">
                  <c:v>Marzo</c:v>
                </c:pt>
                <c:pt idx="1609">
                  <c:v>Marzo</c:v>
                </c:pt>
                <c:pt idx="1610">
                  <c:v>Marzo</c:v>
                </c:pt>
                <c:pt idx="1611">
                  <c:v>Marzo</c:v>
                </c:pt>
                <c:pt idx="1612">
                  <c:v>Marzo</c:v>
                </c:pt>
                <c:pt idx="1613">
                  <c:v>Marzo</c:v>
                </c:pt>
                <c:pt idx="1614">
                  <c:v>Marzo</c:v>
                </c:pt>
                <c:pt idx="1615">
                  <c:v>Marzo</c:v>
                </c:pt>
                <c:pt idx="1616">
                  <c:v>Marzo</c:v>
                </c:pt>
                <c:pt idx="1617">
                  <c:v>Marzo</c:v>
                </c:pt>
                <c:pt idx="1618">
                  <c:v>Marzo</c:v>
                </c:pt>
                <c:pt idx="1619">
                  <c:v>Marzo</c:v>
                </c:pt>
                <c:pt idx="1620">
                  <c:v>Marzo</c:v>
                </c:pt>
                <c:pt idx="1621">
                  <c:v>Marzo</c:v>
                </c:pt>
                <c:pt idx="1622">
                  <c:v>Marzo</c:v>
                </c:pt>
                <c:pt idx="1623">
                  <c:v>Marzo</c:v>
                </c:pt>
                <c:pt idx="1624">
                  <c:v>Marzo</c:v>
                </c:pt>
                <c:pt idx="1625">
                  <c:v>Marzo</c:v>
                </c:pt>
                <c:pt idx="1626">
                  <c:v>Marzo</c:v>
                </c:pt>
                <c:pt idx="1627">
                  <c:v>Marzo</c:v>
                </c:pt>
                <c:pt idx="1628">
                  <c:v>Marzo</c:v>
                </c:pt>
                <c:pt idx="1629">
                  <c:v>Marzo</c:v>
                </c:pt>
                <c:pt idx="1630">
                  <c:v>Marzo</c:v>
                </c:pt>
                <c:pt idx="1631">
                  <c:v>Marzo</c:v>
                </c:pt>
                <c:pt idx="1632">
                  <c:v>Marzo</c:v>
                </c:pt>
                <c:pt idx="1633">
                  <c:v>Marzo</c:v>
                </c:pt>
                <c:pt idx="1634">
                  <c:v>Marzo</c:v>
                </c:pt>
                <c:pt idx="1635">
                  <c:v>Marzo</c:v>
                </c:pt>
                <c:pt idx="1636">
                  <c:v>Marzo</c:v>
                </c:pt>
                <c:pt idx="1637">
                  <c:v>Marzo</c:v>
                </c:pt>
                <c:pt idx="1638">
                  <c:v>Marzo</c:v>
                </c:pt>
                <c:pt idx="1639">
                  <c:v>Marzo</c:v>
                </c:pt>
                <c:pt idx="1640">
                  <c:v>Marzo</c:v>
                </c:pt>
                <c:pt idx="1641">
                  <c:v>Marzo</c:v>
                </c:pt>
                <c:pt idx="1642">
                  <c:v>Marzo</c:v>
                </c:pt>
                <c:pt idx="1643">
                  <c:v>Marzo</c:v>
                </c:pt>
                <c:pt idx="1644">
                  <c:v>Marzo</c:v>
                </c:pt>
                <c:pt idx="1645">
                  <c:v>Marzo</c:v>
                </c:pt>
                <c:pt idx="1646">
                  <c:v>Marzo</c:v>
                </c:pt>
                <c:pt idx="1647">
                  <c:v>Marzo</c:v>
                </c:pt>
                <c:pt idx="1648">
                  <c:v>Marzo</c:v>
                </c:pt>
                <c:pt idx="1649">
                  <c:v>Marzo</c:v>
                </c:pt>
                <c:pt idx="1650">
                  <c:v>Marzo</c:v>
                </c:pt>
                <c:pt idx="1651">
                  <c:v>Marzo</c:v>
                </c:pt>
                <c:pt idx="1652">
                  <c:v>Marzo</c:v>
                </c:pt>
                <c:pt idx="1653">
                  <c:v>Marzo</c:v>
                </c:pt>
                <c:pt idx="1654">
                  <c:v>Marzo</c:v>
                </c:pt>
                <c:pt idx="1655">
                  <c:v>Marzo</c:v>
                </c:pt>
                <c:pt idx="1656">
                  <c:v>Marzo</c:v>
                </c:pt>
                <c:pt idx="1657">
                  <c:v>Marzo</c:v>
                </c:pt>
                <c:pt idx="1658">
                  <c:v>Marzo</c:v>
                </c:pt>
                <c:pt idx="1659">
                  <c:v>Marzo</c:v>
                </c:pt>
                <c:pt idx="1660">
                  <c:v>Marzo</c:v>
                </c:pt>
                <c:pt idx="1661">
                  <c:v>Marzo</c:v>
                </c:pt>
                <c:pt idx="1662">
                  <c:v>Marzo</c:v>
                </c:pt>
                <c:pt idx="1663">
                  <c:v>Marzo</c:v>
                </c:pt>
                <c:pt idx="1664">
                  <c:v>Marzo</c:v>
                </c:pt>
                <c:pt idx="1665">
                  <c:v>Marzo</c:v>
                </c:pt>
                <c:pt idx="1666">
                  <c:v>Marzo</c:v>
                </c:pt>
                <c:pt idx="1667">
                  <c:v>Marzo</c:v>
                </c:pt>
                <c:pt idx="1668">
                  <c:v>Marzo</c:v>
                </c:pt>
                <c:pt idx="1669">
                  <c:v>Marzo</c:v>
                </c:pt>
                <c:pt idx="1670">
                  <c:v>Marzo</c:v>
                </c:pt>
                <c:pt idx="1671">
                  <c:v>Marzo</c:v>
                </c:pt>
                <c:pt idx="1672">
                  <c:v>Marzo</c:v>
                </c:pt>
                <c:pt idx="1673">
                  <c:v>Marzo</c:v>
                </c:pt>
                <c:pt idx="1674">
                  <c:v>Marzo</c:v>
                </c:pt>
                <c:pt idx="1675">
                  <c:v>Marzo</c:v>
                </c:pt>
                <c:pt idx="1676">
                  <c:v>Marzo</c:v>
                </c:pt>
                <c:pt idx="1677">
                  <c:v>Marzo</c:v>
                </c:pt>
                <c:pt idx="1678">
                  <c:v>Marzo</c:v>
                </c:pt>
                <c:pt idx="1679">
                  <c:v>Marzo</c:v>
                </c:pt>
                <c:pt idx="1680">
                  <c:v>Marzo</c:v>
                </c:pt>
                <c:pt idx="1681">
                  <c:v>Marzo</c:v>
                </c:pt>
                <c:pt idx="1682">
                  <c:v>Marzo</c:v>
                </c:pt>
                <c:pt idx="1683">
                  <c:v>Marzo</c:v>
                </c:pt>
                <c:pt idx="1684">
                  <c:v>Marzo</c:v>
                </c:pt>
                <c:pt idx="1685">
                  <c:v>Marzo</c:v>
                </c:pt>
                <c:pt idx="1686">
                  <c:v>Marzo</c:v>
                </c:pt>
                <c:pt idx="1687">
                  <c:v>Marzo</c:v>
                </c:pt>
                <c:pt idx="1688">
                  <c:v>Marzo</c:v>
                </c:pt>
                <c:pt idx="1689">
                  <c:v>Marzo</c:v>
                </c:pt>
                <c:pt idx="1690">
                  <c:v>Marzo</c:v>
                </c:pt>
                <c:pt idx="1691">
                  <c:v>Marzo</c:v>
                </c:pt>
                <c:pt idx="1692">
                  <c:v>Marzo</c:v>
                </c:pt>
                <c:pt idx="1693">
                  <c:v>Marzo</c:v>
                </c:pt>
                <c:pt idx="1694">
                  <c:v>Marzo</c:v>
                </c:pt>
                <c:pt idx="1695">
                  <c:v>Marzo</c:v>
                </c:pt>
                <c:pt idx="1696">
                  <c:v>Marzo</c:v>
                </c:pt>
                <c:pt idx="1697">
                  <c:v>Marzo</c:v>
                </c:pt>
                <c:pt idx="1698">
                  <c:v>Marzo</c:v>
                </c:pt>
                <c:pt idx="1699">
                  <c:v>Marzo</c:v>
                </c:pt>
                <c:pt idx="1700">
                  <c:v>Marzo</c:v>
                </c:pt>
                <c:pt idx="1701">
                  <c:v>Marzo</c:v>
                </c:pt>
                <c:pt idx="1702">
                  <c:v>Marzo</c:v>
                </c:pt>
                <c:pt idx="1703">
                  <c:v>Marzo</c:v>
                </c:pt>
                <c:pt idx="1704">
                  <c:v>Marzo</c:v>
                </c:pt>
                <c:pt idx="1705">
                  <c:v>Marzo</c:v>
                </c:pt>
                <c:pt idx="1706">
                  <c:v>Marzo</c:v>
                </c:pt>
                <c:pt idx="1707">
                  <c:v>Marzo</c:v>
                </c:pt>
                <c:pt idx="1708">
                  <c:v>Marzo</c:v>
                </c:pt>
                <c:pt idx="1709">
                  <c:v>Marzo</c:v>
                </c:pt>
                <c:pt idx="1710">
                  <c:v>Marzo</c:v>
                </c:pt>
                <c:pt idx="1711">
                  <c:v>Marzo</c:v>
                </c:pt>
                <c:pt idx="1712">
                  <c:v>Marzo</c:v>
                </c:pt>
                <c:pt idx="1713">
                  <c:v>Marzo</c:v>
                </c:pt>
                <c:pt idx="1714">
                  <c:v>Marzo</c:v>
                </c:pt>
                <c:pt idx="1715">
                  <c:v>Marzo</c:v>
                </c:pt>
                <c:pt idx="1716">
                  <c:v>Marzo</c:v>
                </c:pt>
                <c:pt idx="1717">
                  <c:v>Marzo</c:v>
                </c:pt>
                <c:pt idx="1718">
                  <c:v>Marzo</c:v>
                </c:pt>
                <c:pt idx="1719">
                  <c:v>Marzo</c:v>
                </c:pt>
                <c:pt idx="1720">
                  <c:v>Marzo</c:v>
                </c:pt>
                <c:pt idx="1721">
                  <c:v>Marzo</c:v>
                </c:pt>
                <c:pt idx="1722">
                  <c:v>Marzo</c:v>
                </c:pt>
                <c:pt idx="1723">
                  <c:v>Marzo</c:v>
                </c:pt>
                <c:pt idx="1724">
                  <c:v>Marzo</c:v>
                </c:pt>
                <c:pt idx="1725">
                  <c:v>Marzo</c:v>
                </c:pt>
                <c:pt idx="1726">
                  <c:v>Marzo</c:v>
                </c:pt>
                <c:pt idx="1727">
                  <c:v>Marzo</c:v>
                </c:pt>
                <c:pt idx="1728">
                  <c:v>Marzo</c:v>
                </c:pt>
                <c:pt idx="1729">
                  <c:v>Marzo</c:v>
                </c:pt>
                <c:pt idx="1730">
                  <c:v>Marzo</c:v>
                </c:pt>
                <c:pt idx="1731">
                  <c:v>Marzo</c:v>
                </c:pt>
                <c:pt idx="1732">
                  <c:v>Marzo</c:v>
                </c:pt>
                <c:pt idx="1733">
                  <c:v>Marzo</c:v>
                </c:pt>
                <c:pt idx="1734">
                  <c:v>Marzo</c:v>
                </c:pt>
                <c:pt idx="1735">
                  <c:v>Marzo</c:v>
                </c:pt>
                <c:pt idx="1736">
                  <c:v>Marzo</c:v>
                </c:pt>
                <c:pt idx="1737">
                  <c:v>Marzo</c:v>
                </c:pt>
                <c:pt idx="1738">
                  <c:v>Marzo</c:v>
                </c:pt>
                <c:pt idx="1739">
                  <c:v>Marzo</c:v>
                </c:pt>
                <c:pt idx="1740">
                  <c:v>Marzo</c:v>
                </c:pt>
                <c:pt idx="1741">
                  <c:v>Marzo</c:v>
                </c:pt>
                <c:pt idx="1742">
                  <c:v>Marzo</c:v>
                </c:pt>
                <c:pt idx="1743">
                  <c:v>Marzo</c:v>
                </c:pt>
                <c:pt idx="1744">
                  <c:v>Marzo</c:v>
                </c:pt>
                <c:pt idx="1745">
                  <c:v>Marzo</c:v>
                </c:pt>
                <c:pt idx="1746">
                  <c:v>Marzo</c:v>
                </c:pt>
                <c:pt idx="1747">
                  <c:v>Marzo</c:v>
                </c:pt>
                <c:pt idx="1748">
                  <c:v>Marzo</c:v>
                </c:pt>
                <c:pt idx="1749">
                  <c:v>Marzo</c:v>
                </c:pt>
                <c:pt idx="1750">
                  <c:v>Marzo</c:v>
                </c:pt>
                <c:pt idx="1751">
                  <c:v>Marzo</c:v>
                </c:pt>
                <c:pt idx="1752">
                  <c:v>Marzo</c:v>
                </c:pt>
                <c:pt idx="1753">
                  <c:v>Marzo</c:v>
                </c:pt>
                <c:pt idx="1754">
                  <c:v>Marzo</c:v>
                </c:pt>
                <c:pt idx="1755">
                  <c:v>Marzo</c:v>
                </c:pt>
                <c:pt idx="1756">
                  <c:v>Marzo</c:v>
                </c:pt>
                <c:pt idx="1757">
                  <c:v>Marzo</c:v>
                </c:pt>
                <c:pt idx="1758">
                  <c:v>Marzo</c:v>
                </c:pt>
                <c:pt idx="1759">
                  <c:v>Marzo</c:v>
                </c:pt>
                <c:pt idx="1760">
                  <c:v>Marzo</c:v>
                </c:pt>
                <c:pt idx="1761">
                  <c:v>Marzo</c:v>
                </c:pt>
                <c:pt idx="1762">
                  <c:v>Marzo</c:v>
                </c:pt>
                <c:pt idx="1763">
                  <c:v>Marzo</c:v>
                </c:pt>
                <c:pt idx="1764">
                  <c:v>Marzo</c:v>
                </c:pt>
                <c:pt idx="1765">
                  <c:v>Marzo</c:v>
                </c:pt>
                <c:pt idx="1766">
                  <c:v>Marzo</c:v>
                </c:pt>
                <c:pt idx="1767">
                  <c:v>Marzo</c:v>
                </c:pt>
                <c:pt idx="1768">
                  <c:v>Marzo</c:v>
                </c:pt>
                <c:pt idx="1769">
                  <c:v>Marzo</c:v>
                </c:pt>
                <c:pt idx="1770">
                  <c:v>Marzo</c:v>
                </c:pt>
                <c:pt idx="1771">
                  <c:v>Marzo</c:v>
                </c:pt>
                <c:pt idx="1772">
                  <c:v>Marzo</c:v>
                </c:pt>
                <c:pt idx="1773">
                  <c:v>Marzo</c:v>
                </c:pt>
                <c:pt idx="1774">
                  <c:v>Marzo</c:v>
                </c:pt>
                <c:pt idx="1775">
                  <c:v>Marzo</c:v>
                </c:pt>
                <c:pt idx="1776">
                  <c:v>Marzo</c:v>
                </c:pt>
                <c:pt idx="1777">
                  <c:v>Marzo</c:v>
                </c:pt>
                <c:pt idx="1778">
                  <c:v>Marzo</c:v>
                </c:pt>
                <c:pt idx="1779">
                  <c:v>Marzo</c:v>
                </c:pt>
                <c:pt idx="1780">
                  <c:v>Marzo</c:v>
                </c:pt>
                <c:pt idx="1781">
                  <c:v>Marzo</c:v>
                </c:pt>
                <c:pt idx="1782">
                  <c:v>Marzo</c:v>
                </c:pt>
                <c:pt idx="1783">
                  <c:v>Marzo</c:v>
                </c:pt>
                <c:pt idx="1784">
                  <c:v>Marzo</c:v>
                </c:pt>
                <c:pt idx="1785">
                  <c:v>Marzo</c:v>
                </c:pt>
                <c:pt idx="1786">
                  <c:v>Marzo</c:v>
                </c:pt>
                <c:pt idx="1787">
                  <c:v>Marzo</c:v>
                </c:pt>
                <c:pt idx="1788">
                  <c:v>Marzo</c:v>
                </c:pt>
                <c:pt idx="1789">
                  <c:v>Marzo</c:v>
                </c:pt>
                <c:pt idx="1790">
                  <c:v>Marzo</c:v>
                </c:pt>
                <c:pt idx="1791">
                  <c:v>Marzo</c:v>
                </c:pt>
                <c:pt idx="1792">
                  <c:v>Marzo</c:v>
                </c:pt>
                <c:pt idx="1793">
                  <c:v>Marzo</c:v>
                </c:pt>
                <c:pt idx="1794">
                  <c:v>Marzo</c:v>
                </c:pt>
                <c:pt idx="1795">
                  <c:v>Marzo</c:v>
                </c:pt>
                <c:pt idx="1796">
                  <c:v>Marzo</c:v>
                </c:pt>
                <c:pt idx="1797">
                  <c:v>Marzo</c:v>
                </c:pt>
                <c:pt idx="1798">
                  <c:v>Marzo</c:v>
                </c:pt>
                <c:pt idx="1799">
                  <c:v>Marzo</c:v>
                </c:pt>
                <c:pt idx="1800">
                  <c:v>Marzo</c:v>
                </c:pt>
                <c:pt idx="1801">
                  <c:v>Marzo</c:v>
                </c:pt>
                <c:pt idx="1802">
                  <c:v>Marzo</c:v>
                </c:pt>
                <c:pt idx="1803">
                  <c:v>Marzo</c:v>
                </c:pt>
                <c:pt idx="1804">
                  <c:v>Marzo</c:v>
                </c:pt>
                <c:pt idx="1805">
                  <c:v>Marzo</c:v>
                </c:pt>
                <c:pt idx="1806">
                  <c:v>Marzo</c:v>
                </c:pt>
                <c:pt idx="1807">
                  <c:v>Marzo</c:v>
                </c:pt>
                <c:pt idx="1808">
                  <c:v>Marzo</c:v>
                </c:pt>
                <c:pt idx="1809">
                  <c:v>Marzo</c:v>
                </c:pt>
                <c:pt idx="1810">
                  <c:v>Marzo</c:v>
                </c:pt>
                <c:pt idx="1811">
                  <c:v>Marzo</c:v>
                </c:pt>
                <c:pt idx="1812">
                  <c:v>Marzo</c:v>
                </c:pt>
                <c:pt idx="1813">
                  <c:v>Marzo</c:v>
                </c:pt>
                <c:pt idx="1814">
                  <c:v>Marzo</c:v>
                </c:pt>
                <c:pt idx="1815">
                  <c:v>Marzo</c:v>
                </c:pt>
                <c:pt idx="1816">
                  <c:v>Marzo</c:v>
                </c:pt>
                <c:pt idx="1817">
                  <c:v>Marzo</c:v>
                </c:pt>
                <c:pt idx="1818">
                  <c:v>Marzo</c:v>
                </c:pt>
                <c:pt idx="1819">
                  <c:v>Marzo</c:v>
                </c:pt>
                <c:pt idx="1820">
                  <c:v>Marzo</c:v>
                </c:pt>
                <c:pt idx="1821">
                  <c:v>Marzo</c:v>
                </c:pt>
                <c:pt idx="1822">
                  <c:v>Marzo</c:v>
                </c:pt>
                <c:pt idx="1823">
                  <c:v>Marzo</c:v>
                </c:pt>
                <c:pt idx="1824">
                  <c:v>Marzo</c:v>
                </c:pt>
                <c:pt idx="1825">
                  <c:v>Marzo</c:v>
                </c:pt>
                <c:pt idx="1826">
                  <c:v>Marzo</c:v>
                </c:pt>
                <c:pt idx="1827">
                  <c:v>Marzo</c:v>
                </c:pt>
                <c:pt idx="1828">
                  <c:v>Marzo</c:v>
                </c:pt>
                <c:pt idx="1829">
                  <c:v>Marzo</c:v>
                </c:pt>
                <c:pt idx="1830">
                  <c:v>Marzo</c:v>
                </c:pt>
                <c:pt idx="1831">
                  <c:v>Marzo</c:v>
                </c:pt>
                <c:pt idx="1832">
                  <c:v>Marzo</c:v>
                </c:pt>
                <c:pt idx="1833">
                  <c:v>Marzo</c:v>
                </c:pt>
                <c:pt idx="1834">
                  <c:v>Marzo</c:v>
                </c:pt>
                <c:pt idx="1835">
                  <c:v>Marzo</c:v>
                </c:pt>
                <c:pt idx="1836">
                  <c:v>Marzo</c:v>
                </c:pt>
                <c:pt idx="1837">
                  <c:v>Marzo</c:v>
                </c:pt>
                <c:pt idx="1838">
                  <c:v>Marzo</c:v>
                </c:pt>
                <c:pt idx="1839">
                  <c:v>Marzo</c:v>
                </c:pt>
                <c:pt idx="1840">
                  <c:v>Marzo</c:v>
                </c:pt>
                <c:pt idx="1841">
                  <c:v>Marzo</c:v>
                </c:pt>
                <c:pt idx="1842">
                  <c:v>Marzo</c:v>
                </c:pt>
                <c:pt idx="1843">
                  <c:v>Marzo</c:v>
                </c:pt>
                <c:pt idx="1844">
                  <c:v>Marzo</c:v>
                </c:pt>
                <c:pt idx="1845">
                  <c:v>Marzo</c:v>
                </c:pt>
                <c:pt idx="1846">
                  <c:v>Marzo</c:v>
                </c:pt>
                <c:pt idx="1847">
                  <c:v>Marzo</c:v>
                </c:pt>
                <c:pt idx="1848">
                  <c:v>Marzo</c:v>
                </c:pt>
                <c:pt idx="1849">
                  <c:v>Marzo</c:v>
                </c:pt>
                <c:pt idx="1850">
                  <c:v>Marzo</c:v>
                </c:pt>
                <c:pt idx="1851">
                  <c:v>Marzo</c:v>
                </c:pt>
                <c:pt idx="1852">
                  <c:v>Marzo</c:v>
                </c:pt>
                <c:pt idx="1853">
                  <c:v>Marzo</c:v>
                </c:pt>
                <c:pt idx="1854">
                  <c:v>Marzo</c:v>
                </c:pt>
                <c:pt idx="1855">
                  <c:v>Marzo</c:v>
                </c:pt>
                <c:pt idx="1856">
                  <c:v>Marzo</c:v>
                </c:pt>
                <c:pt idx="1857">
                  <c:v>Marzo</c:v>
                </c:pt>
                <c:pt idx="1858">
                  <c:v>Marzo</c:v>
                </c:pt>
                <c:pt idx="1859">
                  <c:v>Marzo</c:v>
                </c:pt>
                <c:pt idx="1860">
                  <c:v>Marzo</c:v>
                </c:pt>
                <c:pt idx="1861">
                  <c:v>Marzo</c:v>
                </c:pt>
                <c:pt idx="1862">
                  <c:v>Marzo</c:v>
                </c:pt>
                <c:pt idx="1863">
                  <c:v>Marzo</c:v>
                </c:pt>
                <c:pt idx="1864">
                  <c:v>Marzo</c:v>
                </c:pt>
                <c:pt idx="1865">
                  <c:v>Marzo</c:v>
                </c:pt>
                <c:pt idx="1866">
                  <c:v>Marzo</c:v>
                </c:pt>
                <c:pt idx="1867">
                  <c:v>Marzo</c:v>
                </c:pt>
                <c:pt idx="1868">
                  <c:v>Marzo</c:v>
                </c:pt>
                <c:pt idx="1869">
                  <c:v>Marzo</c:v>
                </c:pt>
                <c:pt idx="1870">
                  <c:v>Marzo</c:v>
                </c:pt>
                <c:pt idx="1871">
                  <c:v>Marzo</c:v>
                </c:pt>
                <c:pt idx="1872">
                  <c:v>Marzo</c:v>
                </c:pt>
                <c:pt idx="1873">
                  <c:v>Marzo</c:v>
                </c:pt>
                <c:pt idx="1874">
                  <c:v>Marzo</c:v>
                </c:pt>
                <c:pt idx="1875">
                  <c:v>Marzo</c:v>
                </c:pt>
                <c:pt idx="1876">
                  <c:v>Marzo</c:v>
                </c:pt>
                <c:pt idx="1877">
                  <c:v>Marzo</c:v>
                </c:pt>
                <c:pt idx="1878">
                  <c:v>Marzo</c:v>
                </c:pt>
                <c:pt idx="1879">
                  <c:v>Marzo</c:v>
                </c:pt>
                <c:pt idx="1880">
                  <c:v>Marzo</c:v>
                </c:pt>
                <c:pt idx="1881">
                  <c:v>Marzo</c:v>
                </c:pt>
                <c:pt idx="1882">
                  <c:v>Marzo</c:v>
                </c:pt>
                <c:pt idx="1883">
                  <c:v>Marzo</c:v>
                </c:pt>
                <c:pt idx="1884">
                  <c:v>Marzo</c:v>
                </c:pt>
                <c:pt idx="1885">
                  <c:v>Marzo</c:v>
                </c:pt>
                <c:pt idx="1886">
                  <c:v>Marzo</c:v>
                </c:pt>
                <c:pt idx="1887">
                  <c:v>Marzo</c:v>
                </c:pt>
                <c:pt idx="1888">
                  <c:v>Marzo</c:v>
                </c:pt>
                <c:pt idx="1889">
                  <c:v>Marzo</c:v>
                </c:pt>
                <c:pt idx="1890">
                  <c:v>Marzo</c:v>
                </c:pt>
                <c:pt idx="1891">
                  <c:v>Marzo</c:v>
                </c:pt>
                <c:pt idx="1892">
                  <c:v>Marzo</c:v>
                </c:pt>
                <c:pt idx="1893">
                  <c:v>Marzo</c:v>
                </c:pt>
                <c:pt idx="1894">
                  <c:v>Marzo</c:v>
                </c:pt>
                <c:pt idx="1895">
                  <c:v>Marzo</c:v>
                </c:pt>
                <c:pt idx="1896">
                  <c:v>Marzo</c:v>
                </c:pt>
                <c:pt idx="1897">
                  <c:v>Marzo</c:v>
                </c:pt>
                <c:pt idx="1898">
                  <c:v>Marzo</c:v>
                </c:pt>
                <c:pt idx="1899">
                  <c:v>Marzo</c:v>
                </c:pt>
                <c:pt idx="1900">
                  <c:v>Marzo</c:v>
                </c:pt>
                <c:pt idx="1901">
                  <c:v>Marzo</c:v>
                </c:pt>
                <c:pt idx="1902">
                  <c:v>Marzo</c:v>
                </c:pt>
                <c:pt idx="1903">
                  <c:v>Marzo</c:v>
                </c:pt>
                <c:pt idx="1904">
                  <c:v>Marzo</c:v>
                </c:pt>
                <c:pt idx="1905">
                  <c:v>Marzo</c:v>
                </c:pt>
                <c:pt idx="1906">
                  <c:v>Marzo</c:v>
                </c:pt>
                <c:pt idx="1907">
                  <c:v>Marzo</c:v>
                </c:pt>
                <c:pt idx="1908">
                  <c:v>Marzo</c:v>
                </c:pt>
                <c:pt idx="1909">
                  <c:v>Marzo</c:v>
                </c:pt>
                <c:pt idx="1910">
                  <c:v>Marzo</c:v>
                </c:pt>
                <c:pt idx="1911">
                  <c:v>Marzo</c:v>
                </c:pt>
                <c:pt idx="1912">
                  <c:v>Marzo</c:v>
                </c:pt>
                <c:pt idx="1913">
                  <c:v>Marzo</c:v>
                </c:pt>
                <c:pt idx="1914">
                  <c:v>Marzo</c:v>
                </c:pt>
                <c:pt idx="1915">
                  <c:v>Marzo</c:v>
                </c:pt>
                <c:pt idx="1916">
                  <c:v>Marzo</c:v>
                </c:pt>
                <c:pt idx="1917">
                  <c:v>Marzo</c:v>
                </c:pt>
                <c:pt idx="1918">
                  <c:v>Marzo</c:v>
                </c:pt>
                <c:pt idx="1919">
                  <c:v>Marzo</c:v>
                </c:pt>
                <c:pt idx="1920">
                  <c:v>Marzo</c:v>
                </c:pt>
                <c:pt idx="1921">
                  <c:v>Marzo</c:v>
                </c:pt>
                <c:pt idx="1922">
                  <c:v>Marzo</c:v>
                </c:pt>
                <c:pt idx="1923">
                  <c:v>Marzo</c:v>
                </c:pt>
                <c:pt idx="1924">
                  <c:v>Marzo</c:v>
                </c:pt>
                <c:pt idx="1925">
                  <c:v>Marzo</c:v>
                </c:pt>
                <c:pt idx="1926">
                  <c:v>Marzo</c:v>
                </c:pt>
                <c:pt idx="1927">
                  <c:v>Marzo</c:v>
                </c:pt>
                <c:pt idx="1928">
                  <c:v>Marzo</c:v>
                </c:pt>
                <c:pt idx="1929">
                  <c:v>Marzo</c:v>
                </c:pt>
                <c:pt idx="1930">
                  <c:v>Marzo</c:v>
                </c:pt>
                <c:pt idx="1931">
                  <c:v>Marzo</c:v>
                </c:pt>
                <c:pt idx="1932">
                  <c:v>Marzo</c:v>
                </c:pt>
                <c:pt idx="1933">
                  <c:v>Marzo</c:v>
                </c:pt>
                <c:pt idx="1934">
                  <c:v>Marzo</c:v>
                </c:pt>
                <c:pt idx="1935">
                  <c:v>Marzo</c:v>
                </c:pt>
                <c:pt idx="1936">
                  <c:v>Marzo</c:v>
                </c:pt>
                <c:pt idx="1937">
                  <c:v>Marzo</c:v>
                </c:pt>
                <c:pt idx="1938">
                  <c:v>Marzo</c:v>
                </c:pt>
                <c:pt idx="1939">
                  <c:v>Marzo</c:v>
                </c:pt>
                <c:pt idx="1940">
                  <c:v>Marzo</c:v>
                </c:pt>
                <c:pt idx="1941">
                  <c:v>Marzo</c:v>
                </c:pt>
                <c:pt idx="1942">
                  <c:v>Marzo</c:v>
                </c:pt>
                <c:pt idx="1943">
                  <c:v>Marzo</c:v>
                </c:pt>
                <c:pt idx="1944">
                  <c:v>Marzo</c:v>
                </c:pt>
                <c:pt idx="1945">
                  <c:v>Marzo</c:v>
                </c:pt>
                <c:pt idx="1946">
                  <c:v>Marzo</c:v>
                </c:pt>
                <c:pt idx="1947">
                  <c:v>Marzo</c:v>
                </c:pt>
                <c:pt idx="1948">
                  <c:v>Marzo</c:v>
                </c:pt>
                <c:pt idx="1949">
                  <c:v>Marzo</c:v>
                </c:pt>
                <c:pt idx="1950">
                  <c:v>Marzo</c:v>
                </c:pt>
                <c:pt idx="1951">
                  <c:v>Marzo</c:v>
                </c:pt>
                <c:pt idx="1952">
                  <c:v>Marzo</c:v>
                </c:pt>
                <c:pt idx="1953">
                  <c:v>Marzo</c:v>
                </c:pt>
                <c:pt idx="1954">
                  <c:v>Marzo</c:v>
                </c:pt>
                <c:pt idx="1955">
                  <c:v>Marzo</c:v>
                </c:pt>
                <c:pt idx="1956">
                  <c:v>Marzo</c:v>
                </c:pt>
                <c:pt idx="1957">
                  <c:v>Marzo</c:v>
                </c:pt>
                <c:pt idx="1958">
                  <c:v>Marzo</c:v>
                </c:pt>
                <c:pt idx="1959">
                  <c:v>Marzo</c:v>
                </c:pt>
                <c:pt idx="1960">
                  <c:v>Marzo</c:v>
                </c:pt>
                <c:pt idx="1961">
                  <c:v>Marzo</c:v>
                </c:pt>
                <c:pt idx="1962">
                  <c:v>Marzo</c:v>
                </c:pt>
                <c:pt idx="1963">
                  <c:v>Marzo</c:v>
                </c:pt>
                <c:pt idx="1964">
                  <c:v>Marzo</c:v>
                </c:pt>
                <c:pt idx="1965">
                  <c:v>Marzo</c:v>
                </c:pt>
                <c:pt idx="1966">
                  <c:v>Marzo</c:v>
                </c:pt>
                <c:pt idx="1967">
                  <c:v>Marzo</c:v>
                </c:pt>
                <c:pt idx="1968">
                  <c:v>Marzo</c:v>
                </c:pt>
                <c:pt idx="1969">
                  <c:v>Marzo</c:v>
                </c:pt>
                <c:pt idx="1970">
                  <c:v>Marzo</c:v>
                </c:pt>
                <c:pt idx="1971">
                  <c:v>Marzo</c:v>
                </c:pt>
                <c:pt idx="1972">
                  <c:v>Marzo</c:v>
                </c:pt>
                <c:pt idx="1973">
                  <c:v>Marzo</c:v>
                </c:pt>
                <c:pt idx="1974">
                  <c:v>Marzo</c:v>
                </c:pt>
                <c:pt idx="1975">
                  <c:v>Marzo</c:v>
                </c:pt>
                <c:pt idx="1976">
                  <c:v>Marzo</c:v>
                </c:pt>
                <c:pt idx="1977">
                  <c:v>Marzo</c:v>
                </c:pt>
                <c:pt idx="1978">
                  <c:v>Marzo</c:v>
                </c:pt>
                <c:pt idx="1979">
                  <c:v>Marzo</c:v>
                </c:pt>
                <c:pt idx="1980">
                  <c:v>Marzo</c:v>
                </c:pt>
                <c:pt idx="1981">
                  <c:v>Marzo</c:v>
                </c:pt>
                <c:pt idx="1982">
                  <c:v>Marzo</c:v>
                </c:pt>
                <c:pt idx="1983">
                  <c:v>Marzo</c:v>
                </c:pt>
                <c:pt idx="1984">
                  <c:v>Marzo</c:v>
                </c:pt>
                <c:pt idx="1985">
                  <c:v>Marzo</c:v>
                </c:pt>
                <c:pt idx="1986">
                  <c:v>Marzo</c:v>
                </c:pt>
                <c:pt idx="1987">
                  <c:v>Marzo</c:v>
                </c:pt>
                <c:pt idx="1988">
                  <c:v>Marzo</c:v>
                </c:pt>
                <c:pt idx="1989">
                  <c:v>Marzo</c:v>
                </c:pt>
                <c:pt idx="1990">
                  <c:v>Marzo</c:v>
                </c:pt>
                <c:pt idx="1991">
                  <c:v>Marzo</c:v>
                </c:pt>
                <c:pt idx="1992">
                  <c:v>Marzo</c:v>
                </c:pt>
                <c:pt idx="1993">
                  <c:v>Marzo</c:v>
                </c:pt>
                <c:pt idx="1994">
                  <c:v>Marzo</c:v>
                </c:pt>
                <c:pt idx="1995">
                  <c:v>Marzo</c:v>
                </c:pt>
                <c:pt idx="1996">
                  <c:v>Marzo</c:v>
                </c:pt>
                <c:pt idx="1997">
                  <c:v>Marzo</c:v>
                </c:pt>
                <c:pt idx="1998">
                  <c:v>Marzo</c:v>
                </c:pt>
                <c:pt idx="1999">
                  <c:v>Marzo</c:v>
                </c:pt>
                <c:pt idx="2000">
                  <c:v>Marzo</c:v>
                </c:pt>
                <c:pt idx="2001">
                  <c:v>Marzo</c:v>
                </c:pt>
                <c:pt idx="2002">
                  <c:v>Marzo</c:v>
                </c:pt>
                <c:pt idx="2003">
                  <c:v>Marzo</c:v>
                </c:pt>
                <c:pt idx="2004">
                  <c:v>Marzo</c:v>
                </c:pt>
                <c:pt idx="2005">
                  <c:v>Marzo</c:v>
                </c:pt>
                <c:pt idx="2006">
                  <c:v>Marzo</c:v>
                </c:pt>
                <c:pt idx="2007">
                  <c:v>Marzo</c:v>
                </c:pt>
                <c:pt idx="2008">
                  <c:v>Marzo</c:v>
                </c:pt>
                <c:pt idx="2009">
                  <c:v>Marzo</c:v>
                </c:pt>
                <c:pt idx="2010">
                  <c:v>Marzo</c:v>
                </c:pt>
                <c:pt idx="2011">
                  <c:v>Marzo</c:v>
                </c:pt>
                <c:pt idx="2012">
                  <c:v>Marzo</c:v>
                </c:pt>
                <c:pt idx="2013">
                  <c:v>Marzo</c:v>
                </c:pt>
                <c:pt idx="2014">
                  <c:v>Marzo</c:v>
                </c:pt>
                <c:pt idx="2015">
                  <c:v>Marzo</c:v>
                </c:pt>
                <c:pt idx="2016">
                  <c:v>Marzo</c:v>
                </c:pt>
                <c:pt idx="2017">
                  <c:v>Marzo</c:v>
                </c:pt>
                <c:pt idx="2018">
                  <c:v>Marzo</c:v>
                </c:pt>
                <c:pt idx="2019">
                  <c:v>Marzo</c:v>
                </c:pt>
                <c:pt idx="2020">
                  <c:v>Marzo</c:v>
                </c:pt>
                <c:pt idx="2021">
                  <c:v>Marzo</c:v>
                </c:pt>
                <c:pt idx="2022">
                  <c:v>Marzo</c:v>
                </c:pt>
                <c:pt idx="2023">
                  <c:v>Marzo</c:v>
                </c:pt>
                <c:pt idx="2024">
                  <c:v>Marzo</c:v>
                </c:pt>
                <c:pt idx="2025">
                  <c:v>Marzo</c:v>
                </c:pt>
                <c:pt idx="2026">
                  <c:v>Marzo</c:v>
                </c:pt>
                <c:pt idx="2027">
                  <c:v>Marzo</c:v>
                </c:pt>
                <c:pt idx="2028">
                  <c:v>Marzo</c:v>
                </c:pt>
                <c:pt idx="2029">
                  <c:v>Marzo</c:v>
                </c:pt>
                <c:pt idx="2030">
                  <c:v>Marzo</c:v>
                </c:pt>
                <c:pt idx="2031">
                  <c:v>Marzo</c:v>
                </c:pt>
                <c:pt idx="2032">
                  <c:v>Marzo</c:v>
                </c:pt>
                <c:pt idx="2033">
                  <c:v>Marzo</c:v>
                </c:pt>
                <c:pt idx="2034">
                  <c:v>Marzo</c:v>
                </c:pt>
                <c:pt idx="2035">
                  <c:v>Marzo</c:v>
                </c:pt>
                <c:pt idx="2036">
                  <c:v>Marzo</c:v>
                </c:pt>
                <c:pt idx="2037">
                  <c:v>Marzo</c:v>
                </c:pt>
                <c:pt idx="2038">
                  <c:v>Marzo</c:v>
                </c:pt>
                <c:pt idx="2039">
                  <c:v>Marzo</c:v>
                </c:pt>
                <c:pt idx="2040">
                  <c:v>Marzo</c:v>
                </c:pt>
                <c:pt idx="2041">
                  <c:v>Marzo</c:v>
                </c:pt>
                <c:pt idx="2042">
                  <c:v>Marzo</c:v>
                </c:pt>
                <c:pt idx="2043">
                  <c:v>Marzo</c:v>
                </c:pt>
                <c:pt idx="2044">
                  <c:v>Marzo</c:v>
                </c:pt>
                <c:pt idx="2045">
                  <c:v>Marzo</c:v>
                </c:pt>
                <c:pt idx="2046">
                  <c:v>Marzo</c:v>
                </c:pt>
                <c:pt idx="2047">
                  <c:v>Marzo</c:v>
                </c:pt>
                <c:pt idx="2048">
                  <c:v>Marzo</c:v>
                </c:pt>
                <c:pt idx="2049">
                  <c:v>Marzo</c:v>
                </c:pt>
                <c:pt idx="2050">
                  <c:v>Marzo</c:v>
                </c:pt>
                <c:pt idx="2051">
                  <c:v>Marzo</c:v>
                </c:pt>
                <c:pt idx="2052">
                  <c:v>Marzo</c:v>
                </c:pt>
                <c:pt idx="2053">
                  <c:v>Marzo</c:v>
                </c:pt>
                <c:pt idx="2054">
                  <c:v>Marzo</c:v>
                </c:pt>
                <c:pt idx="2055">
                  <c:v>Marzo</c:v>
                </c:pt>
                <c:pt idx="2056">
                  <c:v>Marzo</c:v>
                </c:pt>
                <c:pt idx="2057">
                  <c:v>Marzo</c:v>
                </c:pt>
                <c:pt idx="2058">
                  <c:v>Marzo</c:v>
                </c:pt>
                <c:pt idx="2059">
                  <c:v>Marzo</c:v>
                </c:pt>
                <c:pt idx="2060">
                  <c:v>Marzo</c:v>
                </c:pt>
                <c:pt idx="2061">
                  <c:v>Marzo</c:v>
                </c:pt>
                <c:pt idx="2062">
                  <c:v>Marzo</c:v>
                </c:pt>
                <c:pt idx="2063">
                  <c:v>Marzo</c:v>
                </c:pt>
                <c:pt idx="2064">
                  <c:v>Marzo</c:v>
                </c:pt>
                <c:pt idx="2065">
                  <c:v>Marzo</c:v>
                </c:pt>
                <c:pt idx="2066">
                  <c:v>Marzo</c:v>
                </c:pt>
                <c:pt idx="2067">
                  <c:v>Marzo</c:v>
                </c:pt>
                <c:pt idx="2068">
                  <c:v>Marzo</c:v>
                </c:pt>
                <c:pt idx="2069">
                  <c:v>Marzo</c:v>
                </c:pt>
                <c:pt idx="2070">
                  <c:v>Marzo</c:v>
                </c:pt>
                <c:pt idx="2071">
                  <c:v>Marzo</c:v>
                </c:pt>
                <c:pt idx="2072">
                  <c:v>Marzo</c:v>
                </c:pt>
                <c:pt idx="2073">
                  <c:v>Marzo</c:v>
                </c:pt>
                <c:pt idx="2074">
                  <c:v>Marzo</c:v>
                </c:pt>
                <c:pt idx="2075">
                  <c:v>Marzo</c:v>
                </c:pt>
                <c:pt idx="2076">
                  <c:v>Marzo</c:v>
                </c:pt>
                <c:pt idx="2077">
                  <c:v>Marzo</c:v>
                </c:pt>
                <c:pt idx="2078">
                  <c:v>Marzo</c:v>
                </c:pt>
                <c:pt idx="2079">
                  <c:v>Marzo</c:v>
                </c:pt>
                <c:pt idx="2080">
                  <c:v>Marzo</c:v>
                </c:pt>
                <c:pt idx="2081">
                  <c:v>Marzo</c:v>
                </c:pt>
                <c:pt idx="2082">
                  <c:v>Marzo</c:v>
                </c:pt>
                <c:pt idx="2083">
                  <c:v>Marzo</c:v>
                </c:pt>
                <c:pt idx="2084">
                  <c:v>Marzo</c:v>
                </c:pt>
                <c:pt idx="2085">
                  <c:v>Marzo</c:v>
                </c:pt>
                <c:pt idx="2086">
                  <c:v>Marzo</c:v>
                </c:pt>
                <c:pt idx="2087">
                  <c:v>Marzo</c:v>
                </c:pt>
                <c:pt idx="2088">
                  <c:v>Marzo</c:v>
                </c:pt>
                <c:pt idx="2089">
                  <c:v>Marzo</c:v>
                </c:pt>
                <c:pt idx="2090">
                  <c:v>Marzo</c:v>
                </c:pt>
                <c:pt idx="2091">
                  <c:v>Marzo</c:v>
                </c:pt>
                <c:pt idx="2092">
                  <c:v>Marzo</c:v>
                </c:pt>
                <c:pt idx="2093">
                  <c:v>Marzo</c:v>
                </c:pt>
                <c:pt idx="2094">
                  <c:v>Marzo</c:v>
                </c:pt>
                <c:pt idx="2095">
                  <c:v>Marzo</c:v>
                </c:pt>
                <c:pt idx="2096">
                  <c:v>Marzo</c:v>
                </c:pt>
                <c:pt idx="2097">
                  <c:v>Marzo</c:v>
                </c:pt>
                <c:pt idx="2098">
                  <c:v>Marzo</c:v>
                </c:pt>
                <c:pt idx="2099">
                  <c:v>Marzo</c:v>
                </c:pt>
                <c:pt idx="2100">
                  <c:v>Marzo</c:v>
                </c:pt>
                <c:pt idx="2101">
                  <c:v>Marzo</c:v>
                </c:pt>
                <c:pt idx="2102">
                  <c:v>Marzo</c:v>
                </c:pt>
                <c:pt idx="2103">
                  <c:v>Marzo</c:v>
                </c:pt>
                <c:pt idx="2104">
                  <c:v>Marzo</c:v>
                </c:pt>
                <c:pt idx="2105">
                  <c:v>Marzo</c:v>
                </c:pt>
                <c:pt idx="2106">
                  <c:v>Marzo</c:v>
                </c:pt>
                <c:pt idx="2107">
                  <c:v>Marzo</c:v>
                </c:pt>
                <c:pt idx="2108">
                  <c:v>Marzo</c:v>
                </c:pt>
                <c:pt idx="2109">
                  <c:v>Marzo</c:v>
                </c:pt>
                <c:pt idx="2110">
                  <c:v>Marzo</c:v>
                </c:pt>
                <c:pt idx="2111">
                  <c:v>Marzo</c:v>
                </c:pt>
                <c:pt idx="2112">
                  <c:v>Marzo</c:v>
                </c:pt>
                <c:pt idx="2113">
                  <c:v>Marzo</c:v>
                </c:pt>
                <c:pt idx="2114">
                  <c:v>Marzo</c:v>
                </c:pt>
                <c:pt idx="2115">
                  <c:v>Marzo</c:v>
                </c:pt>
                <c:pt idx="2116">
                  <c:v>Marzo</c:v>
                </c:pt>
                <c:pt idx="2117">
                  <c:v>Marzo</c:v>
                </c:pt>
                <c:pt idx="2118">
                  <c:v>Marzo</c:v>
                </c:pt>
                <c:pt idx="2119">
                  <c:v>Marzo</c:v>
                </c:pt>
                <c:pt idx="2120">
                  <c:v>Marzo</c:v>
                </c:pt>
                <c:pt idx="2121">
                  <c:v>Marzo</c:v>
                </c:pt>
                <c:pt idx="2122">
                  <c:v>Marzo</c:v>
                </c:pt>
                <c:pt idx="2123">
                  <c:v>Marzo</c:v>
                </c:pt>
                <c:pt idx="2124">
                  <c:v>Marzo</c:v>
                </c:pt>
                <c:pt idx="2125">
                  <c:v>Marzo</c:v>
                </c:pt>
                <c:pt idx="2126">
                  <c:v>Marzo</c:v>
                </c:pt>
                <c:pt idx="2127">
                  <c:v>Marzo</c:v>
                </c:pt>
                <c:pt idx="2128">
                  <c:v>Marzo</c:v>
                </c:pt>
                <c:pt idx="2129">
                  <c:v>Marzo</c:v>
                </c:pt>
                <c:pt idx="2130">
                  <c:v>Marzo</c:v>
                </c:pt>
                <c:pt idx="2131">
                  <c:v>Marzo</c:v>
                </c:pt>
                <c:pt idx="2132">
                  <c:v>Marzo</c:v>
                </c:pt>
                <c:pt idx="2133">
                  <c:v>Marzo</c:v>
                </c:pt>
                <c:pt idx="2134">
                  <c:v>Marzo</c:v>
                </c:pt>
                <c:pt idx="2135">
                  <c:v>Marzo</c:v>
                </c:pt>
                <c:pt idx="2136">
                  <c:v>Marzo</c:v>
                </c:pt>
                <c:pt idx="2137">
                  <c:v>Marzo</c:v>
                </c:pt>
                <c:pt idx="2138">
                  <c:v>Marzo</c:v>
                </c:pt>
                <c:pt idx="2139">
                  <c:v>Marzo</c:v>
                </c:pt>
                <c:pt idx="2140">
                  <c:v>Marzo</c:v>
                </c:pt>
                <c:pt idx="2141">
                  <c:v>Marzo</c:v>
                </c:pt>
                <c:pt idx="2142">
                  <c:v>Marzo</c:v>
                </c:pt>
                <c:pt idx="2143">
                  <c:v>Marzo</c:v>
                </c:pt>
                <c:pt idx="2144">
                  <c:v>Marzo</c:v>
                </c:pt>
                <c:pt idx="2145">
                  <c:v>Marzo</c:v>
                </c:pt>
                <c:pt idx="2146">
                  <c:v>Marzo</c:v>
                </c:pt>
                <c:pt idx="2147">
                  <c:v>Marzo</c:v>
                </c:pt>
                <c:pt idx="2148">
                  <c:v>Marzo</c:v>
                </c:pt>
                <c:pt idx="2149">
                  <c:v>Marzo</c:v>
                </c:pt>
                <c:pt idx="2150">
                  <c:v>Marzo</c:v>
                </c:pt>
                <c:pt idx="2151">
                  <c:v>Marzo</c:v>
                </c:pt>
                <c:pt idx="2152">
                  <c:v>Marzo</c:v>
                </c:pt>
                <c:pt idx="2153">
                  <c:v>Marzo</c:v>
                </c:pt>
                <c:pt idx="2154">
                  <c:v>Marzo</c:v>
                </c:pt>
                <c:pt idx="2155">
                  <c:v>Marzo</c:v>
                </c:pt>
                <c:pt idx="2156">
                  <c:v>Marzo</c:v>
                </c:pt>
                <c:pt idx="2157">
                  <c:v>Marzo</c:v>
                </c:pt>
                <c:pt idx="2158">
                  <c:v>Marzo</c:v>
                </c:pt>
                <c:pt idx="2159">
                  <c:v>Abril</c:v>
                </c:pt>
                <c:pt idx="2160">
                  <c:v>Abril</c:v>
                </c:pt>
                <c:pt idx="2161">
                  <c:v>Abril</c:v>
                </c:pt>
                <c:pt idx="2162">
                  <c:v>Abril</c:v>
                </c:pt>
                <c:pt idx="2163">
                  <c:v>Abril</c:v>
                </c:pt>
                <c:pt idx="2164">
                  <c:v>Abril</c:v>
                </c:pt>
                <c:pt idx="2165">
                  <c:v>Abril</c:v>
                </c:pt>
                <c:pt idx="2166">
                  <c:v>Abril</c:v>
                </c:pt>
                <c:pt idx="2167">
                  <c:v>Abril</c:v>
                </c:pt>
                <c:pt idx="2168">
                  <c:v>Abril</c:v>
                </c:pt>
                <c:pt idx="2169">
                  <c:v>Abril</c:v>
                </c:pt>
                <c:pt idx="2170">
                  <c:v>Abril</c:v>
                </c:pt>
                <c:pt idx="2171">
                  <c:v>Abril</c:v>
                </c:pt>
                <c:pt idx="2172">
                  <c:v>Abril</c:v>
                </c:pt>
                <c:pt idx="2173">
                  <c:v>Abril</c:v>
                </c:pt>
                <c:pt idx="2174">
                  <c:v>Abril</c:v>
                </c:pt>
                <c:pt idx="2175">
                  <c:v>Abril</c:v>
                </c:pt>
                <c:pt idx="2176">
                  <c:v>Abril</c:v>
                </c:pt>
                <c:pt idx="2177">
                  <c:v>Abril</c:v>
                </c:pt>
                <c:pt idx="2178">
                  <c:v>Abril</c:v>
                </c:pt>
                <c:pt idx="2179">
                  <c:v>Abril</c:v>
                </c:pt>
                <c:pt idx="2180">
                  <c:v>Abril</c:v>
                </c:pt>
                <c:pt idx="2181">
                  <c:v>Abril</c:v>
                </c:pt>
                <c:pt idx="2182">
                  <c:v>Abril</c:v>
                </c:pt>
                <c:pt idx="2183">
                  <c:v>Abril</c:v>
                </c:pt>
                <c:pt idx="2184">
                  <c:v>Abril</c:v>
                </c:pt>
                <c:pt idx="2185">
                  <c:v>Abril</c:v>
                </c:pt>
                <c:pt idx="2186">
                  <c:v>Abril</c:v>
                </c:pt>
                <c:pt idx="2187">
                  <c:v>Abril</c:v>
                </c:pt>
                <c:pt idx="2188">
                  <c:v>Abril</c:v>
                </c:pt>
                <c:pt idx="2189">
                  <c:v>Abril</c:v>
                </c:pt>
                <c:pt idx="2190">
                  <c:v>Abril</c:v>
                </c:pt>
                <c:pt idx="2191">
                  <c:v>Abril</c:v>
                </c:pt>
                <c:pt idx="2192">
                  <c:v>Abril</c:v>
                </c:pt>
                <c:pt idx="2193">
                  <c:v>Abril</c:v>
                </c:pt>
                <c:pt idx="2194">
                  <c:v>Abril</c:v>
                </c:pt>
                <c:pt idx="2195">
                  <c:v>Abril</c:v>
                </c:pt>
                <c:pt idx="2196">
                  <c:v>Abril</c:v>
                </c:pt>
                <c:pt idx="2197">
                  <c:v>Abril</c:v>
                </c:pt>
                <c:pt idx="2198">
                  <c:v>Abril</c:v>
                </c:pt>
                <c:pt idx="2199">
                  <c:v>Abril</c:v>
                </c:pt>
                <c:pt idx="2200">
                  <c:v>Abril</c:v>
                </c:pt>
                <c:pt idx="2201">
                  <c:v>Abril</c:v>
                </c:pt>
                <c:pt idx="2202">
                  <c:v>Abril</c:v>
                </c:pt>
                <c:pt idx="2203">
                  <c:v>Abril</c:v>
                </c:pt>
                <c:pt idx="2204">
                  <c:v>Abril</c:v>
                </c:pt>
                <c:pt idx="2205">
                  <c:v>Abril</c:v>
                </c:pt>
                <c:pt idx="2206">
                  <c:v>Abril</c:v>
                </c:pt>
                <c:pt idx="2207">
                  <c:v>Abril</c:v>
                </c:pt>
                <c:pt idx="2208">
                  <c:v>Abril</c:v>
                </c:pt>
                <c:pt idx="2209">
                  <c:v>Abril</c:v>
                </c:pt>
                <c:pt idx="2210">
                  <c:v>Abril</c:v>
                </c:pt>
                <c:pt idx="2211">
                  <c:v>Abril</c:v>
                </c:pt>
                <c:pt idx="2212">
                  <c:v>Abril</c:v>
                </c:pt>
                <c:pt idx="2213">
                  <c:v>Abril</c:v>
                </c:pt>
                <c:pt idx="2214">
                  <c:v>Abril</c:v>
                </c:pt>
                <c:pt idx="2215">
                  <c:v>Abril</c:v>
                </c:pt>
                <c:pt idx="2216">
                  <c:v>Abril</c:v>
                </c:pt>
                <c:pt idx="2217">
                  <c:v>Abril</c:v>
                </c:pt>
                <c:pt idx="2218">
                  <c:v>Abril</c:v>
                </c:pt>
                <c:pt idx="2219">
                  <c:v>Abril</c:v>
                </c:pt>
                <c:pt idx="2220">
                  <c:v>Abril</c:v>
                </c:pt>
                <c:pt idx="2221">
                  <c:v>Abril</c:v>
                </c:pt>
                <c:pt idx="2222">
                  <c:v>Abril</c:v>
                </c:pt>
                <c:pt idx="2223">
                  <c:v>Abril</c:v>
                </c:pt>
                <c:pt idx="2224">
                  <c:v>Abril</c:v>
                </c:pt>
                <c:pt idx="2225">
                  <c:v>Abril</c:v>
                </c:pt>
                <c:pt idx="2226">
                  <c:v>Abril</c:v>
                </c:pt>
                <c:pt idx="2227">
                  <c:v>Abril</c:v>
                </c:pt>
                <c:pt idx="2228">
                  <c:v>Abril</c:v>
                </c:pt>
                <c:pt idx="2229">
                  <c:v>Abril</c:v>
                </c:pt>
                <c:pt idx="2230">
                  <c:v>Abril</c:v>
                </c:pt>
                <c:pt idx="2231">
                  <c:v>Abril</c:v>
                </c:pt>
                <c:pt idx="2232">
                  <c:v>Abril</c:v>
                </c:pt>
                <c:pt idx="2233">
                  <c:v>Abril</c:v>
                </c:pt>
                <c:pt idx="2234">
                  <c:v>Abril</c:v>
                </c:pt>
                <c:pt idx="2235">
                  <c:v>Abril</c:v>
                </c:pt>
                <c:pt idx="2236">
                  <c:v>Abril</c:v>
                </c:pt>
                <c:pt idx="2237">
                  <c:v>Abril</c:v>
                </c:pt>
                <c:pt idx="2238">
                  <c:v>Abril</c:v>
                </c:pt>
                <c:pt idx="2239">
                  <c:v>Abril</c:v>
                </c:pt>
                <c:pt idx="2240">
                  <c:v>Abril</c:v>
                </c:pt>
                <c:pt idx="2241">
                  <c:v>Abril</c:v>
                </c:pt>
                <c:pt idx="2242">
                  <c:v>Abril</c:v>
                </c:pt>
                <c:pt idx="2243">
                  <c:v>Abril</c:v>
                </c:pt>
                <c:pt idx="2244">
                  <c:v>Abril</c:v>
                </c:pt>
                <c:pt idx="2245">
                  <c:v>Abril</c:v>
                </c:pt>
                <c:pt idx="2246">
                  <c:v>Abril</c:v>
                </c:pt>
                <c:pt idx="2247">
                  <c:v>Abril</c:v>
                </c:pt>
                <c:pt idx="2248">
                  <c:v>Abril</c:v>
                </c:pt>
                <c:pt idx="2249">
                  <c:v>Abril</c:v>
                </c:pt>
                <c:pt idx="2250">
                  <c:v>Abril</c:v>
                </c:pt>
                <c:pt idx="2251">
                  <c:v>Abril</c:v>
                </c:pt>
                <c:pt idx="2252">
                  <c:v>Abril</c:v>
                </c:pt>
                <c:pt idx="2253">
                  <c:v>Abril</c:v>
                </c:pt>
                <c:pt idx="2254">
                  <c:v>Abril</c:v>
                </c:pt>
                <c:pt idx="2255">
                  <c:v>Abril</c:v>
                </c:pt>
                <c:pt idx="2256">
                  <c:v>Abril</c:v>
                </c:pt>
                <c:pt idx="2257">
                  <c:v>Abril</c:v>
                </c:pt>
                <c:pt idx="2258">
                  <c:v>Abril</c:v>
                </c:pt>
                <c:pt idx="2259">
                  <c:v>Abril</c:v>
                </c:pt>
                <c:pt idx="2260">
                  <c:v>Abril</c:v>
                </c:pt>
                <c:pt idx="2261">
                  <c:v>Abril</c:v>
                </c:pt>
                <c:pt idx="2262">
                  <c:v>Abril</c:v>
                </c:pt>
                <c:pt idx="2263">
                  <c:v>Abril</c:v>
                </c:pt>
                <c:pt idx="2264">
                  <c:v>Abril</c:v>
                </c:pt>
                <c:pt idx="2265">
                  <c:v>Abril</c:v>
                </c:pt>
                <c:pt idx="2266">
                  <c:v>Abril</c:v>
                </c:pt>
                <c:pt idx="2267">
                  <c:v>Abril</c:v>
                </c:pt>
                <c:pt idx="2268">
                  <c:v>Abril</c:v>
                </c:pt>
                <c:pt idx="2269">
                  <c:v>Abril</c:v>
                </c:pt>
                <c:pt idx="2270">
                  <c:v>Abril</c:v>
                </c:pt>
                <c:pt idx="2271">
                  <c:v>Abril</c:v>
                </c:pt>
                <c:pt idx="2272">
                  <c:v>Abril</c:v>
                </c:pt>
                <c:pt idx="2273">
                  <c:v>Abril</c:v>
                </c:pt>
                <c:pt idx="2274">
                  <c:v>Abril</c:v>
                </c:pt>
                <c:pt idx="2275">
                  <c:v>Abril</c:v>
                </c:pt>
                <c:pt idx="2276">
                  <c:v>Abril</c:v>
                </c:pt>
                <c:pt idx="2277">
                  <c:v>Abril</c:v>
                </c:pt>
                <c:pt idx="2278">
                  <c:v>Abril</c:v>
                </c:pt>
                <c:pt idx="2279">
                  <c:v>Abril</c:v>
                </c:pt>
                <c:pt idx="2280">
                  <c:v>Abril</c:v>
                </c:pt>
                <c:pt idx="2281">
                  <c:v>Abril</c:v>
                </c:pt>
                <c:pt idx="2282">
                  <c:v>Abril</c:v>
                </c:pt>
                <c:pt idx="2283">
                  <c:v>Abril</c:v>
                </c:pt>
                <c:pt idx="2284">
                  <c:v>Abril</c:v>
                </c:pt>
                <c:pt idx="2285">
                  <c:v>Abril</c:v>
                </c:pt>
                <c:pt idx="2286">
                  <c:v>Abril</c:v>
                </c:pt>
                <c:pt idx="2287">
                  <c:v>Abril</c:v>
                </c:pt>
                <c:pt idx="2288">
                  <c:v>Abril</c:v>
                </c:pt>
                <c:pt idx="2289">
                  <c:v>Abril</c:v>
                </c:pt>
                <c:pt idx="2290">
                  <c:v>Abril</c:v>
                </c:pt>
                <c:pt idx="2291">
                  <c:v>Abril</c:v>
                </c:pt>
                <c:pt idx="2292">
                  <c:v>Abril</c:v>
                </c:pt>
                <c:pt idx="2293">
                  <c:v>Abril</c:v>
                </c:pt>
                <c:pt idx="2294">
                  <c:v>Abril</c:v>
                </c:pt>
                <c:pt idx="2295">
                  <c:v>Abril</c:v>
                </c:pt>
                <c:pt idx="2296">
                  <c:v>Abril</c:v>
                </c:pt>
                <c:pt idx="2297">
                  <c:v>Abril</c:v>
                </c:pt>
                <c:pt idx="2298">
                  <c:v>Abril</c:v>
                </c:pt>
                <c:pt idx="2299">
                  <c:v>Abril</c:v>
                </c:pt>
                <c:pt idx="2300">
                  <c:v>Abril</c:v>
                </c:pt>
                <c:pt idx="2301">
                  <c:v>Abril</c:v>
                </c:pt>
                <c:pt idx="2302">
                  <c:v>Abril</c:v>
                </c:pt>
                <c:pt idx="2303">
                  <c:v>Abril</c:v>
                </c:pt>
                <c:pt idx="2304">
                  <c:v>Abril</c:v>
                </c:pt>
                <c:pt idx="2305">
                  <c:v>Abril</c:v>
                </c:pt>
                <c:pt idx="2306">
                  <c:v>Abril</c:v>
                </c:pt>
                <c:pt idx="2307">
                  <c:v>Abril</c:v>
                </c:pt>
                <c:pt idx="2308">
                  <c:v>Abril</c:v>
                </c:pt>
                <c:pt idx="2309">
                  <c:v>Abril</c:v>
                </c:pt>
                <c:pt idx="2310">
                  <c:v>Abril</c:v>
                </c:pt>
                <c:pt idx="2311">
                  <c:v>Abril</c:v>
                </c:pt>
                <c:pt idx="2312">
                  <c:v>Abril</c:v>
                </c:pt>
                <c:pt idx="2313">
                  <c:v>Abril</c:v>
                </c:pt>
                <c:pt idx="2314">
                  <c:v>Abril</c:v>
                </c:pt>
                <c:pt idx="2315">
                  <c:v>Abril</c:v>
                </c:pt>
                <c:pt idx="2316">
                  <c:v>Abril</c:v>
                </c:pt>
                <c:pt idx="2317">
                  <c:v>Abril</c:v>
                </c:pt>
                <c:pt idx="2318">
                  <c:v>Abril</c:v>
                </c:pt>
                <c:pt idx="2319">
                  <c:v>Abril</c:v>
                </c:pt>
                <c:pt idx="2320">
                  <c:v>Abril</c:v>
                </c:pt>
                <c:pt idx="2321">
                  <c:v>Abril</c:v>
                </c:pt>
                <c:pt idx="2322">
                  <c:v>Abril</c:v>
                </c:pt>
                <c:pt idx="2323">
                  <c:v>Abril</c:v>
                </c:pt>
                <c:pt idx="2324">
                  <c:v>Abril</c:v>
                </c:pt>
                <c:pt idx="2325">
                  <c:v>Abril</c:v>
                </c:pt>
                <c:pt idx="2326">
                  <c:v>Abril</c:v>
                </c:pt>
                <c:pt idx="2327">
                  <c:v>Abril</c:v>
                </c:pt>
                <c:pt idx="2328">
                  <c:v>Abril</c:v>
                </c:pt>
                <c:pt idx="2329">
                  <c:v>Abril</c:v>
                </c:pt>
                <c:pt idx="2330">
                  <c:v>Abril</c:v>
                </c:pt>
                <c:pt idx="2331">
                  <c:v>Abril</c:v>
                </c:pt>
                <c:pt idx="2332">
                  <c:v>Abril</c:v>
                </c:pt>
                <c:pt idx="2333">
                  <c:v>Abril</c:v>
                </c:pt>
                <c:pt idx="2334">
                  <c:v>Abril</c:v>
                </c:pt>
                <c:pt idx="2335">
                  <c:v>Abril</c:v>
                </c:pt>
                <c:pt idx="2336">
                  <c:v>Abril</c:v>
                </c:pt>
                <c:pt idx="2337">
                  <c:v>Abril</c:v>
                </c:pt>
                <c:pt idx="2338">
                  <c:v>Abril</c:v>
                </c:pt>
                <c:pt idx="2339">
                  <c:v>Abril</c:v>
                </c:pt>
                <c:pt idx="2340">
                  <c:v>Abril</c:v>
                </c:pt>
                <c:pt idx="2341">
                  <c:v>Abril</c:v>
                </c:pt>
                <c:pt idx="2342">
                  <c:v>Abril</c:v>
                </c:pt>
                <c:pt idx="2343">
                  <c:v>Abril</c:v>
                </c:pt>
                <c:pt idx="2344">
                  <c:v>Abril</c:v>
                </c:pt>
                <c:pt idx="2345">
                  <c:v>Abril</c:v>
                </c:pt>
                <c:pt idx="2346">
                  <c:v>Abril</c:v>
                </c:pt>
                <c:pt idx="2347">
                  <c:v>Abril</c:v>
                </c:pt>
                <c:pt idx="2348">
                  <c:v>Abril</c:v>
                </c:pt>
                <c:pt idx="2349">
                  <c:v>Abril</c:v>
                </c:pt>
                <c:pt idx="2350">
                  <c:v>Abril</c:v>
                </c:pt>
                <c:pt idx="2351">
                  <c:v>Abril</c:v>
                </c:pt>
                <c:pt idx="2352">
                  <c:v>Abril</c:v>
                </c:pt>
                <c:pt idx="2353">
                  <c:v>Abril</c:v>
                </c:pt>
                <c:pt idx="2354">
                  <c:v>Abril</c:v>
                </c:pt>
                <c:pt idx="2355">
                  <c:v>Abril</c:v>
                </c:pt>
                <c:pt idx="2356">
                  <c:v>Abril</c:v>
                </c:pt>
                <c:pt idx="2357">
                  <c:v>Abril</c:v>
                </c:pt>
                <c:pt idx="2358">
                  <c:v>Abril</c:v>
                </c:pt>
                <c:pt idx="2359">
                  <c:v>Abril</c:v>
                </c:pt>
                <c:pt idx="2360">
                  <c:v>Abril</c:v>
                </c:pt>
                <c:pt idx="2361">
                  <c:v>Abril</c:v>
                </c:pt>
                <c:pt idx="2362">
                  <c:v>Abril</c:v>
                </c:pt>
                <c:pt idx="2363">
                  <c:v>Abril</c:v>
                </c:pt>
                <c:pt idx="2364">
                  <c:v>Abril</c:v>
                </c:pt>
                <c:pt idx="2365">
                  <c:v>Abril</c:v>
                </c:pt>
                <c:pt idx="2366">
                  <c:v>Abril</c:v>
                </c:pt>
                <c:pt idx="2367">
                  <c:v>Abril</c:v>
                </c:pt>
                <c:pt idx="2368">
                  <c:v>Abril</c:v>
                </c:pt>
                <c:pt idx="2369">
                  <c:v>Abril</c:v>
                </c:pt>
                <c:pt idx="2370">
                  <c:v>Abril</c:v>
                </c:pt>
                <c:pt idx="2371">
                  <c:v>Abril</c:v>
                </c:pt>
                <c:pt idx="2372">
                  <c:v>Abril</c:v>
                </c:pt>
                <c:pt idx="2373">
                  <c:v>Abril</c:v>
                </c:pt>
                <c:pt idx="2374">
                  <c:v>Abril</c:v>
                </c:pt>
                <c:pt idx="2375">
                  <c:v>Abril</c:v>
                </c:pt>
                <c:pt idx="2376">
                  <c:v>Abril</c:v>
                </c:pt>
                <c:pt idx="2377">
                  <c:v>Abril</c:v>
                </c:pt>
                <c:pt idx="2378">
                  <c:v>Abril</c:v>
                </c:pt>
                <c:pt idx="2379">
                  <c:v>Abril</c:v>
                </c:pt>
                <c:pt idx="2380">
                  <c:v>Abril</c:v>
                </c:pt>
                <c:pt idx="2381">
                  <c:v>Abril</c:v>
                </c:pt>
                <c:pt idx="2382">
                  <c:v>Abril</c:v>
                </c:pt>
                <c:pt idx="2383">
                  <c:v>Abril</c:v>
                </c:pt>
                <c:pt idx="2384">
                  <c:v>Abril</c:v>
                </c:pt>
                <c:pt idx="2385">
                  <c:v>Abril</c:v>
                </c:pt>
                <c:pt idx="2386">
                  <c:v>Abril</c:v>
                </c:pt>
                <c:pt idx="2387">
                  <c:v>Abril</c:v>
                </c:pt>
                <c:pt idx="2388">
                  <c:v>Abril</c:v>
                </c:pt>
                <c:pt idx="2389">
                  <c:v>Abril</c:v>
                </c:pt>
                <c:pt idx="2390">
                  <c:v>Abril</c:v>
                </c:pt>
                <c:pt idx="2391">
                  <c:v>Abril</c:v>
                </c:pt>
                <c:pt idx="2392">
                  <c:v>Abril</c:v>
                </c:pt>
                <c:pt idx="2393">
                  <c:v>Abril</c:v>
                </c:pt>
                <c:pt idx="2394">
                  <c:v>Abril</c:v>
                </c:pt>
                <c:pt idx="2395">
                  <c:v>Abril</c:v>
                </c:pt>
                <c:pt idx="2396">
                  <c:v>Abril</c:v>
                </c:pt>
                <c:pt idx="2397">
                  <c:v>Abril</c:v>
                </c:pt>
                <c:pt idx="2398">
                  <c:v>Abril</c:v>
                </c:pt>
                <c:pt idx="2399">
                  <c:v>Abril</c:v>
                </c:pt>
                <c:pt idx="2400">
                  <c:v>Abril</c:v>
                </c:pt>
                <c:pt idx="2401">
                  <c:v>Abril</c:v>
                </c:pt>
                <c:pt idx="2402">
                  <c:v>Abril</c:v>
                </c:pt>
                <c:pt idx="2403">
                  <c:v>Abril</c:v>
                </c:pt>
                <c:pt idx="2404">
                  <c:v>Abril</c:v>
                </c:pt>
                <c:pt idx="2405">
                  <c:v>Abril</c:v>
                </c:pt>
                <c:pt idx="2406">
                  <c:v>Abril</c:v>
                </c:pt>
                <c:pt idx="2407">
                  <c:v>Abril</c:v>
                </c:pt>
                <c:pt idx="2408">
                  <c:v>Abril</c:v>
                </c:pt>
                <c:pt idx="2409">
                  <c:v>Abril</c:v>
                </c:pt>
                <c:pt idx="2410">
                  <c:v>Abril</c:v>
                </c:pt>
                <c:pt idx="2411">
                  <c:v>Abril</c:v>
                </c:pt>
                <c:pt idx="2412">
                  <c:v>Abril</c:v>
                </c:pt>
                <c:pt idx="2413">
                  <c:v>Abril</c:v>
                </c:pt>
                <c:pt idx="2414">
                  <c:v>Abril</c:v>
                </c:pt>
                <c:pt idx="2415">
                  <c:v>Abril</c:v>
                </c:pt>
                <c:pt idx="2416">
                  <c:v>Abril</c:v>
                </c:pt>
                <c:pt idx="2417">
                  <c:v>Abril</c:v>
                </c:pt>
                <c:pt idx="2418">
                  <c:v>Abril</c:v>
                </c:pt>
                <c:pt idx="2419">
                  <c:v>Abril</c:v>
                </c:pt>
                <c:pt idx="2420">
                  <c:v>Abril</c:v>
                </c:pt>
                <c:pt idx="2421">
                  <c:v>Abril</c:v>
                </c:pt>
                <c:pt idx="2422">
                  <c:v>Abril</c:v>
                </c:pt>
                <c:pt idx="2423">
                  <c:v>Abril</c:v>
                </c:pt>
                <c:pt idx="2424">
                  <c:v>Abril</c:v>
                </c:pt>
                <c:pt idx="2425">
                  <c:v>Abril</c:v>
                </c:pt>
                <c:pt idx="2426">
                  <c:v>Abril</c:v>
                </c:pt>
                <c:pt idx="2427">
                  <c:v>Abril</c:v>
                </c:pt>
                <c:pt idx="2428">
                  <c:v>Abril</c:v>
                </c:pt>
                <c:pt idx="2429">
                  <c:v>Abril</c:v>
                </c:pt>
                <c:pt idx="2430">
                  <c:v>Abril</c:v>
                </c:pt>
                <c:pt idx="2431">
                  <c:v>Abril</c:v>
                </c:pt>
                <c:pt idx="2432">
                  <c:v>Abril</c:v>
                </c:pt>
                <c:pt idx="2433">
                  <c:v>Abril</c:v>
                </c:pt>
                <c:pt idx="2434">
                  <c:v>Abril</c:v>
                </c:pt>
                <c:pt idx="2435">
                  <c:v>Abril</c:v>
                </c:pt>
                <c:pt idx="2436">
                  <c:v>Abril</c:v>
                </c:pt>
                <c:pt idx="2437">
                  <c:v>Abril</c:v>
                </c:pt>
                <c:pt idx="2438">
                  <c:v>Abril</c:v>
                </c:pt>
                <c:pt idx="2439">
                  <c:v>Abril</c:v>
                </c:pt>
                <c:pt idx="2440">
                  <c:v>Abril</c:v>
                </c:pt>
                <c:pt idx="2441">
                  <c:v>Abril</c:v>
                </c:pt>
                <c:pt idx="2442">
                  <c:v>Abril</c:v>
                </c:pt>
                <c:pt idx="2443">
                  <c:v>Abril</c:v>
                </c:pt>
                <c:pt idx="2444">
                  <c:v>Abril</c:v>
                </c:pt>
                <c:pt idx="2445">
                  <c:v>Abril</c:v>
                </c:pt>
                <c:pt idx="2446">
                  <c:v>Abril</c:v>
                </c:pt>
                <c:pt idx="2447">
                  <c:v>Abril</c:v>
                </c:pt>
                <c:pt idx="2448">
                  <c:v>Abril</c:v>
                </c:pt>
                <c:pt idx="2449">
                  <c:v>Abril</c:v>
                </c:pt>
                <c:pt idx="2450">
                  <c:v>Abril</c:v>
                </c:pt>
                <c:pt idx="2451">
                  <c:v>Abril</c:v>
                </c:pt>
                <c:pt idx="2452">
                  <c:v>Abril</c:v>
                </c:pt>
                <c:pt idx="2453">
                  <c:v>Abril</c:v>
                </c:pt>
                <c:pt idx="2454">
                  <c:v>Abril</c:v>
                </c:pt>
                <c:pt idx="2455">
                  <c:v>Abril</c:v>
                </c:pt>
                <c:pt idx="2456">
                  <c:v>Abril</c:v>
                </c:pt>
                <c:pt idx="2457">
                  <c:v>Abril</c:v>
                </c:pt>
                <c:pt idx="2458">
                  <c:v>Abril</c:v>
                </c:pt>
                <c:pt idx="2459">
                  <c:v>Abril</c:v>
                </c:pt>
                <c:pt idx="2460">
                  <c:v>Abril</c:v>
                </c:pt>
                <c:pt idx="2461">
                  <c:v>Abril</c:v>
                </c:pt>
                <c:pt idx="2462">
                  <c:v>Abril</c:v>
                </c:pt>
                <c:pt idx="2463">
                  <c:v>Abril</c:v>
                </c:pt>
                <c:pt idx="2464">
                  <c:v>Abril</c:v>
                </c:pt>
                <c:pt idx="2465">
                  <c:v>Abril</c:v>
                </c:pt>
                <c:pt idx="2466">
                  <c:v>Abril</c:v>
                </c:pt>
                <c:pt idx="2467">
                  <c:v>Abril</c:v>
                </c:pt>
                <c:pt idx="2468">
                  <c:v>Abril</c:v>
                </c:pt>
                <c:pt idx="2469">
                  <c:v>Abril</c:v>
                </c:pt>
                <c:pt idx="2470">
                  <c:v>Abril</c:v>
                </c:pt>
                <c:pt idx="2471">
                  <c:v>Abril</c:v>
                </c:pt>
                <c:pt idx="2472">
                  <c:v>Abril</c:v>
                </c:pt>
                <c:pt idx="2473">
                  <c:v>Abril</c:v>
                </c:pt>
                <c:pt idx="2474">
                  <c:v>Abril</c:v>
                </c:pt>
                <c:pt idx="2475">
                  <c:v>Abril</c:v>
                </c:pt>
                <c:pt idx="2476">
                  <c:v>Abril</c:v>
                </c:pt>
                <c:pt idx="2477">
                  <c:v>Abril</c:v>
                </c:pt>
                <c:pt idx="2478">
                  <c:v>Abril</c:v>
                </c:pt>
                <c:pt idx="2479">
                  <c:v>Abril</c:v>
                </c:pt>
                <c:pt idx="2480">
                  <c:v>Abril</c:v>
                </c:pt>
                <c:pt idx="2481">
                  <c:v>Abril</c:v>
                </c:pt>
                <c:pt idx="2482">
                  <c:v>Abril</c:v>
                </c:pt>
                <c:pt idx="2483">
                  <c:v>Abril</c:v>
                </c:pt>
                <c:pt idx="2484">
                  <c:v>Abril</c:v>
                </c:pt>
                <c:pt idx="2485">
                  <c:v>Abril</c:v>
                </c:pt>
                <c:pt idx="2486">
                  <c:v>Abril</c:v>
                </c:pt>
                <c:pt idx="2487">
                  <c:v>Abril</c:v>
                </c:pt>
                <c:pt idx="2488">
                  <c:v>Abril</c:v>
                </c:pt>
                <c:pt idx="2489">
                  <c:v>Abril</c:v>
                </c:pt>
                <c:pt idx="2490">
                  <c:v>Abril</c:v>
                </c:pt>
                <c:pt idx="2491">
                  <c:v>Abril</c:v>
                </c:pt>
                <c:pt idx="2492">
                  <c:v>Abril</c:v>
                </c:pt>
                <c:pt idx="2493">
                  <c:v>Abril</c:v>
                </c:pt>
                <c:pt idx="2494">
                  <c:v>Abril</c:v>
                </c:pt>
                <c:pt idx="2495">
                  <c:v>Abril</c:v>
                </c:pt>
                <c:pt idx="2496">
                  <c:v>Abril</c:v>
                </c:pt>
                <c:pt idx="2497">
                  <c:v>Abril</c:v>
                </c:pt>
                <c:pt idx="2498">
                  <c:v>Abril</c:v>
                </c:pt>
                <c:pt idx="2499">
                  <c:v>Abril</c:v>
                </c:pt>
                <c:pt idx="2500">
                  <c:v>Abril</c:v>
                </c:pt>
                <c:pt idx="2501">
                  <c:v>Abril</c:v>
                </c:pt>
                <c:pt idx="2502">
                  <c:v>Abril</c:v>
                </c:pt>
                <c:pt idx="2503">
                  <c:v>Abril</c:v>
                </c:pt>
                <c:pt idx="2504">
                  <c:v>Abril</c:v>
                </c:pt>
                <c:pt idx="2505">
                  <c:v>Abril</c:v>
                </c:pt>
                <c:pt idx="2506">
                  <c:v>Abril</c:v>
                </c:pt>
                <c:pt idx="2507">
                  <c:v>Abril</c:v>
                </c:pt>
                <c:pt idx="2508">
                  <c:v>Abril</c:v>
                </c:pt>
                <c:pt idx="2509">
                  <c:v>Abril</c:v>
                </c:pt>
                <c:pt idx="2510">
                  <c:v>Abril</c:v>
                </c:pt>
                <c:pt idx="2511">
                  <c:v>Abril</c:v>
                </c:pt>
                <c:pt idx="2512">
                  <c:v>Abril</c:v>
                </c:pt>
                <c:pt idx="2513">
                  <c:v>Abril</c:v>
                </c:pt>
                <c:pt idx="2514">
                  <c:v>Abril</c:v>
                </c:pt>
                <c:pt idx="2515">
                  <c:v>Abril</c:v>
                </c:pt>
                <c:pt idx="2516">
                  <c:v>Abril</c:v>
                </c:pt>
                <c:pt idx="2517">
                  <c:v>Abril</c:v>
                </c:pt>
                <c:pt idx="2518">
                  <c:v>Abril</c:v>
                </c:pt>
                <c:pt idx="2519">
                  <c:v>Abril</c:v>
                </c:pt>
                <c:pt idx="2520">
                  <c:v>Abril</c:v>
                </c:pt>
                <c:pt idx="2521">
                  <c:v>Abril</c:v>
                </c:pt>
                <c:pt idx="2522">
                  <c:v>Abril</c:v>
                </c:pt>
                <c:pt idx="2523">
                  <c:v>Abril</c:v>
                </c:pt>
                <c:pt idx="2524">
                  <c:v>Abril</c:v>
                </c:pt>
                <c:pt idx="2525">
                  <c:v>Abril</c:v>
                </c:pt>
                <c:pt idx="2526">
                  <c:v>Abril</c:v>
                </c:pt>
                <c:pt idx="2527">
                  <c:v>Abril</c:v>
                </c:pt>
                <c:pt idx="2528">
                  <c:v>Abril</c:v>
                </c:pt>
                <c:pt idx="2529">
                  <c:v>Abril</c:v>
                </c:pt>
                <c:pt idx="2530">
                  <c:v>Abril</c:v>
                </c:pt>
                <c:pt idx="2531">
                  <c:v>Abril</c:v>
                </c:pt>
                <c:pt idx="2532">
                  <c:v>Abril</c:v>
                </c:pt>
                <c:pt idx="2533">
                  <c:v>Abril</c:v>
                </c:pt>
                <c:pt idx="2534">
                  <c:v>Abril</c:v>
                </c:pt>
                <c:pt idx="2535">
                  <c:v>Abril</c:v>
                </c:pt>
                <c:pt idx="2536">
                  <c:v>Abril</c:v>
                </c:pt>
                <c:pt idx="2537">
                  <c:v>Abril</c:v>
                </c:pt>
                <c:pt idx="2538">
                  <c:v>Abril</c:v>
                </c:pt>
                <c:pt idx="2539">
                  <c:v>Abril</c:v>
                </c:pt>
                <c:pt idx="2540">
                  <c:v>Abril</c:v>
                </c:pt>
                <c:pt idx="2541">
                  <c:v>Abril</c:v>
                </c:pt>
                <c:pt idx="2542">
                  <c:v>Abril</c:v>
                </c:pt>
                <c:pt idx="2543">
                  <c:v>Abril</c:v>
                </c:pt>
                <c:pt idx="2544">
                  <c:v>Abril</c:v>
                </c:pt>
                <c:pt idx="2545">
                  <c:v>Abril</c:v>
                </c:pt>
                <c:pt idx="2546">
                  <c:v>Abril</c:v>
                </c:pt>
                <c:pt idx="2547">
                  <c:v>Abril</c:v>
                </c:pt>
                <c:pt idx="2548">
                  <c:v>Abril</c:v>
                </c:pt>
                <c:pt idx="2549">
                  <c:v>Abril</c:v>
                </c:pt>
                <c:pt idx="2550">
                  <c:v>Abril</c:v>
                </c:pt>
                <c:pt idx="2551">
                  <c:v>Abril</c:v>
                </c:pt>
                <c:pt idx="2552">
                  <c:v>Abril</c:v>
                </c:pt>
                <c:pt idx="2553">
                  <c:v>Abril</c:v>
                </c:pt>
                <c:pt idx="2554">
                  <c:v>Abril</c:v>
                </c:pt>
                <c:pt idx="2555">
                  <c:v>Abril</c:v>
                </c:pt>
                <c:pt idx="2556">
                  <c:v>Abril</c:v>
                </c:pt>
                <c:pt idx="2557">
                  <c:v>Abril</c:v>
                </c:pt>
                <c:pt idx="2558">
                  <c:v>Abril</c:v>
                </c:pt>
                <c:pt idx="2559">
                  <c:v>Abril</c:v>
                </c:pt>
                <c:pt idx="2560">
                  <c:v>Abril</c:v>
                </c:pt>
                <c:pt idx="2561">
                  <c:v>Abril</c:v>
                </c:pt>
                <c:pt idx="2562">
                  <c:v>Abril</c:v>
                </c:pt>
                <c:pt idx="2563">
                  <c:v>Abril</c:v>
                </c:pt>
                <c:pt idx="2564">
                  <c:v>Abril</c:v>
                </c:pt>
                <c:pt idx="2565">
                  <c:v>Abril</c:v>
                </c:pt>
                <c:pt idx="2566">
                  <c:v>Abril</c:v>
                </c:pt>
                <c:pt idx="2567">
                  <c:v>Abril</c:v>
                </c:pt>
                <c:pt idx="2568">
                  <c:v>Abril</c:v>
                </c:pt>
                <c:pt idx="2569">
                  <c:v>Abril</c:v>
                </c:pt>
                <c:pt idx="2570">
                  <c:v>Abril</c:v>
                </c:pt>
                <c:pt idx="2571">
                  <c:v>Abril</c:v>
                </c:pt>
                <c:pt idx="2572">
                  <c:v>Abril</c:v>
                </c:pt>
                <c:pt idx="2573">
                  <c:v>Abril</c:v>
                </c:pt>
                <c:pt idx="2574">
                  <c:v>Abril</c:v>
                </c:pt>
                <c:pt idx="2575">
                  <c:v>Abril</c:v>
                </c:pt>
                <c:pt idx="2576">
                  <c:v>Abril</c:v>
                </c:pt>
                <c:pt idx="2577">
                  <c:v>Abril</c:v>
                </c:pt>
                <c:pt idx="2578">
                  <c:v>Abril</c:v>
                </c:pt>
                <c:pt idx="2579">
                  <c:v>Abril</c:v>
                </c:pt>
                <c:pt idx="2580">
                  <c:v>Abril</c:v>
                </c:pt>
                <c:pt idx="2581">
                  <c:v>Abril</c:v>
                </c:pt>
                <c:pt idx="2582">
                  <c:v>Abril</c:v>
                </c:pt>
                <c:pt idx="2583">
                  <c:v>Abril</c:v>
                </c:pt>
                <c:pt idx="2584">
                  <c:v>Abril</c:v>
                </c:pt>
                <c:pt idx="2585">
                  <c:v>Abril</c:v>
                </c:pt>
                <c:pt idx="2586">
                  <c:v>Abril</c:v>
                </c:pt>
                <c:pt idx="2587">
                  <c:v>Abril</c:v>
                </c:pt>
                <c:pt idx="2588">
                  <c:v>Abril</c:v>
                </c:pt>
                <c:pt idx="2589">
                  <c:v>Abril</c:v>
                </c:pt>
                <c:pt idx="2590">
                  <c:v>Abril</c:v>
                </c:pt>
                <c:pt idx="2591">
                  <c:v>Abril</c:v>
                </c:pt>
                <c:pt idx="2592">
                  <c:v>Abril</c:v>
                </c:pt>
                <c:pt idx="2593">
                  <c:v>Abril</c:v>
                </c:pt>
                <c:pt idx="2594">
                  <c:v>Abril</c:v>
                </c:pt>
                <c:pt idx="2595">
                  <c:v>Abril</c:v>
                </c:pt>
                <c:pt idx="2596">
                  <c:v>Abril</c:v>
                </c:pt>
                <c:pt idx="2597">
                  <c:v>Abril</c:v>
                </c:pt>
                <c:pt idx="2598">
                  <c:v>Abril</c:v>
                </c:pt>
                <c:pt idx="2599">
                  <c:v>Abril</c:v>
                </c:pt>
                <c:pt idx="2600">
                  <c:v>Abril</c:v>
                </c:pt>
                <c:pt idx="2601">
                  <c:v>Abril</c:v>
                </c:pt>
                <c:pt idx="2602">
                  <c:v>Abril</c:v>
                </c:pt>
                <c:pt idx="2603">
                  <c:v>Abril</c:v>
                </c:pt>
                <c:pt idx="2604">
                  <c:v>Abril</c:v>
                </c:pt>
                <c:pt idx="2605">
                  <c:v>Abril</c:v>
                </c:pt>
                <c:pt idx="2606">
                  <c:v>Abril</c:v>
                </c:pt>
                <c:pt idx="2607">
                  <c:v>Abril</c:v>
                </c:pt>
                <c:pt idx="2608">
                  <c:v>Abril</c:v>
                </c:pt>
                <c:pt idx="2609">
                  <c:v>Abril</c:v>
                </c:pt>
                <c:pt idx="2610">
                  <c:v>Abril</c:v>
                </c:pt>
                <c:pt idx="2611">
                  <c:v>Abril</c:v>
                </c:pt>
                <c:pt idx="2612">
                  <c:v>Abril</c:v>
                </c:pt>
                <c:pt idx="2613">
                  <c:v>Abril</c:v>
                </c:pt>
                <c:pt idx="2614">
                  <c:v>Abril</c:v>
                </c:pt>
                <c:pt idx="2615">
                  <c:v>Abril</c:v>
                </c:pt>
                <c:pt idx="2616">
                  <c:v>Abril</c:v>
                </c:pt>
                <c:pt idx="2617">
                  <c:v>Abril</c:v>
                </c:pt>
                <c:pt idx="2618">
                  <c:v>Abril</c:v>
                </c:pt>
                <c:pt idx="2619">
                  <c:v>Abril</c:v>
                </c:pt>
                <c:pt idx="2620">
                  <c:v>Abril</c:v>
                </c:pt>
                <c:pt idx="2621">
                  <c:v>Abril</c:v>
                </c:pt>
                <c:pt idx="2622">
                  <c:v>Abril</c:v>
                </c:pt>
                <c:pt idx="2623">
                  <c:v>Abril</c:v>
                </c:pt>
                <c:pt idx="2624">
                  <c:v>Abril</c:v>
                </c:pt>
                <c:pt idx="2625">
                  <c:v>Abril</c:v>
                </c:pt>
                <c:pt idx="2626">
                  <c:v>Abril</c:v>
                </c:pt>
                <c:pt idx="2627">
                  <c:v>Abril</c:v>
                </c:pt>
                <c:pt idx="2628">
                  <c:v>Abril</c:v>
                </c:pt>
                <c:pt idx="2629">
                  <c:v>Abril</c:v>
                </c:pt>
                <c:pt idx="2630">
                  <c:v>Abril</c:v>
                </c:pt>
                <c:pt idx="2631">
                  <c:v>Abril</c:v>
                </c:pt>
                <c:pt idx="2632">
                  <c:v>Abril</c:v>
                </c:pt>
                <c:pt idx="2633">
                  <c:v>Abril</c:v>
                </c:pt>
                <c:pt idx="2634">
                  <c:v>Abril</c:v>
                </c:pt>
                <c:pt idx="2635">
                  <c:v>Abril</c:v>
                </c:pt>
                <c:pt idx="2636">
                  <c:v>Abril</c:v>
                </c:pt>
                <c:pt idx="2637">
                  <c:v>Abril</c:v>
                </c:pt>
                <c:pt idx="2638">
                  <c:v>Abril</c:v>
                </c:pt>
                <c:pt idx="2639">
                  <c:v>Abril</c:v>
                </c:pt>
                <c:pt idx="2640">
                  <c:v>Abril</c:v>
                </c:pt>
                <c:pt idx="2641">
                  <c:v>Abril</c:v>
                </c:pt>
                <c:pt idx="2642">
                  <c:v>Abril</c:v>
                </c:pt>
                <c:pt idx="2643">
                  <c:v>Abril</c:v>
                </c:pt>
                <c:pt idx="2644">
                  <c:v>Abril</c:v>
                </c:pt>
                <c:pt idx="2645">
                  <c:v>Abril</c:v>
                </c:pt>
                <c:pt idx="2646">
                  <c:v>Abril</c:v>
                </c:pt>
                <c:pt idx="2647">
                  <c:v>Abril</c:v>
                </c:pt>
                <c:pt idx="2648">
                  <c:v>Abril</c:v>
                </c:pt>
                <c:pt idx="2649">
                  <c:v>Abril</c:v>
                </c:pt>
                <c:pt idx="2650">
                  <c:v>Abril</c:v>
                </c:pt>
                <c:pt idx="2651">
                  <c:v>Abril</c:v>
                </c:pt>
                <c:pt idx="2652">
                  <c:v>Abril</c:v>
                </c:pt>
                <c:pt idx="2653">
                  <c:v>Abril</c:v>
                </c:pt>
                <c:pt idx="2654">
                  <c:v>Abril</c:v>
                </c:pt>
                <c:pt idx="2655">
                  <c:v>Abril</c:v>
                </c:pt>
                <c:pt idx="2656">
                  <c:v>Abril</c:v>
                </c:pt>
                <c:pt idx="2657">
                  <c:v>Abril</c:v>
                </c:pt>
                <c:pt idx="2658">
                  <c:v>Abril</c:v>
                </c:pt>
                <c:pt idx="2659">
                  <c:v>Abril</c:v>
                </c:pt>
                <c:pt idx="2660">
                  <c:v>Abril</c:v>
                </c:pt>
                <c:pt idx="2661">
                  <c:v>Abril</c:v>
                </c:pt>
                <c:pt idx="2662">
                  <c:v>Abril</c:v>
                </c:pt>
                <c:pt idx="2663">
                  <c:v>Abril</c:v>
                </c:pt>
                <c:pt idx="2664">
                  <c:v>Abril</c:v>
                </c:pt>
                <c:pt idx="2665">
                  <c:v>Abril</c:v>
                </c:pt>
                <c:pt idx="2666">
                  <c:v>Abril</c:v>
                </c:pt>
                <c:pt idx="2667">
                  <c:v>Abril</c:v>
                </c:pt>
                <c:pt idx="2668">
                  <c:v>Abril</c:v>
                </c:pt>
                <c:pt idx="2669">
                  <c:v>Abril</c:v>
                </c:pt>
                <c:pt idx="2670">
                  <c:v>Abril</c:v>
                </c:pt>
                <c:pt idx="2671">
                  <c:v>Abril</c:v>
                </c:pt>
                <c:pt idx="2672">
                  <c:v>Abril</c:v>
                </c:pt>
                <c:pt idx="2673">
                  <c:v>Abril</c:v>
                </c:pt>
                <c:pt idx="2674">
                  <c:v>Abril</c:v>
                </c:pt>
                <c:pt idx="2675">
                  <c:v>Abril</c:v>
                </c:pt>
                <c:pt idx="2676">
                  <c:v>Abril</c:v>
                </c:pt>
                <c:pt idx="2677">
                  <c:v>Abril</c:v>
                </c:pt>
                <c:pt idx="2678">
                  <c:v>Abril</c:v>
                </c:pt>
                <c:pt idx="2679">
                  <c:v>Abril</c:v>
                </c:pt>
                <c:pt idx="2680">
                  <c:v>Abril</c:v>
                </c:pt>
                <c:pt idx="2681">
                  <c:v>Abril</c:v>
                </c:pt>
                <c:pt idx="2682">
                  <c:v>Abril</c:v>
                </c:pt>
                <c:pt idx="2683">
                  <c:v>Abril</c:v>
                </c:pt>
                <c:pt idx="2684">
                  <c:v>Abril</c:v>
                </c:pt>
                <c:pt idx="2685">
                  <c:v>Abril</c:v>
                </c:pt>
                <c:pt idx="2686">
                  <c:v>Abril</c:v>
                </c:pt>
                <c:pt idx="2687">
                  <c:v>Abril</c:v>
                </c:pt>
                <c:pt idx="2688">
                  <c:v>Abril</c:v>
                </c:pt>
                <c:pt idx="2689">
                  <c:v>Abril</c:v>
                </c:pt>
                <c:pt idx="2690">
                  <c:v>Abril</c:v>
                </c:pt>
                <c:pt idx="2691">
                  <c:v>Abril</c:v>
                </c:pt>
                <c:pt idx="2692">
                  <c:v>Abril</c:v>
                </c:pt>
                <c:pt idx="2693">
                  <c:v>Abril</c:v>
                </c:pt>
                <c:pt idx="2694">
                  <c:v>Abril</c:v>
                </c:pt>
                <c:pt idx="2695">
                  <c:v>Abril</c:v>
                </c:pt>
                <c:pt idx="2696">
                  <c:v>Abril</c:v>
                </c:pt>
                <c:pt idx="2697">
                  <c:v>Abril</c:v>
                </c:pt>
                <c:pt idx="2698">
                  <c:v>Abril</c:v>
                </c:pt>
                <c:pt idx="2699">
                  <c:v>Abril</c:v>
                </c:pt>
                <c:pt idx="2700">
                  <c:v>Abril</c:v>
                </c:pt>
                <c:pt idx="2701">
                  <c:v>Abril</c:v>
                </c:pt>
                <c:pt idx="2702">
                  <c:v>Abril</c:v>
                </c:pt>
                <c:pt idx="2703">
                  <c:v>Abril</c:v>
                </c:pt>
                <c:pt idx="2704">
                  <c:v>Abril</c:v>
                </c:pt>
                <c:pt idx="2705">
                  <c:v>Abril</c:v>
                </c:pt>
                <c:pt idx="2706">
                  <c:v>Abril</c:v>
                </c:pt>
                <c:pt idx="2707">
                  <c:v>Abril</c:v>
                </c:pt>
                <c:pt idx="2708">
                  <c:v>Abril</c:v>
                </c:pt>
                <c:pt idx="2709">
                  <c:v>Abril</c:v>
                </c:pt>
                <c:pt idx="2710">
                  <c:v>Abril</c:v>
                </c:pt>
                <c:pt idx="2711">
                  <c:v>Abril</c:v>
                </c:pt>
                <c:pt idx="2712">
                  <c:v>Abril</c:v>
                </c:pt>
                <c:pt idx="2713">
                  <c:v>Abril</c:v>
                </c:pt>
                <c:pt idx="2714">
                  <c:v>Abril</c:v>
                </c:pt>
                <c:pt idx="2715">
                  <c:v>Abril</c:v>
                </c:pt>
                <c:pt idx="2716">
                  <c:v>Abril</c:v>
                </c:pt>
                <c:pt idx="2717">
                  <c:v>Abril</c:v>
                </c:pt>
                <c:pt idx="2718">
                  <c:v>Abril</c:v>
                </c:pt>
                <c:pt idx="2719">
                  <c:v>Abril</c:v>
                </c:pt>
                <c:pt idx="2720">
                  <c:v>Abril</c:v>
                </c:pt>
                <c:pt idx="2721">
                  <c:v>Abril</c:v>
                </c:pt>
                <c:pt idx="2722">
                  <c:v>Abril</c:v>
                </c:pt>
                <c:pt idx="2723">
                  <c:v>Abril</c:v>
                </c:pt>
                <c:pt idx="2724">
                  <c:v>Abril</c:v>
                </c:pt>
                <c:pt idx="2725">
                  <c:v>Abril</c:v>
                </c:pt>
                <c:pt idx="2726">
                  <c:v>Abril</c:v>
                </c:pt>
                <c:pt idx="2727">
                  <c:v>Abril</c:v>
                </c:pt>
                <c:pt idx="2728">
                  <c:v>Abril</c:v>
                </c:pt>
                <c:pt idx="2729">
                  <c:v>Abril</c:v>
                </c:pt>
                <c:pt idx="2730">
                  <c:v>Abril</c:v>
                </c:pt>
                <c:pt idx="2731">
                  <c:v>Abril</c:v>
                </c:pt>
                <c:pt idx="2732">
                  <c:v>Abril</c:v>
                </c:pt>
                <c:pt idx="2733">
                  <c:v>Abril</c:v>
                </c:pt>
                <c:pt idx="2734">
                  <c:v>Abril</c:v>
                </c:pt>
                <c:pt idx="2735">
                  <c:v>Abril</c:v>
                </c:pt>
                <c:pt idx="2736">
                  <c:v>Abril</c:v>
                </c:pt>
                <c:pt idx="2737">
                  <c:v>Abril</c:v>
                </c:pt>
                <c:pt idx="2738">
                  <c:v>Abril</c:v>
                </c:pt>
                <c:pt idx="2739">
                  <c:v>Abril</c:v>
                </c:pt>
                <c:pt idx="2740">
                  <c:v>Abril</c:v>
                </c:pt>
                <c:pt idx="2741">
                  <c:v>Abril</c:v>
                </c:pt>
                <c:pt idx="2742">
                  <c:v>Abril</c:v>
                </c:pt>
                <c:pt idx="2743">
                  <c:v>Abril</c:v>
                </c:pt>
                <c:pt idx="2744">
                  <c:v>Abril</c:v>
                </c:pt>
                <c:pt idx="2745">
                  <c:v>Abril</c:v>
                </c:pt>
                <c:pt idx="2746">
                  <c:v>Abril</c:v>
                </c:pt>
                <c:pt idx="2747">
                  <c:v>Abril</c:v>
                </c:pt>
                <c:pt idx="2748">
                  <c:v>Abril</c:v>
                </c:pt>
                <c:pt idx="2749">
                  <c:v>Abril</c:v>
                </c:pt>
                <c:pt idx="2750">
                  <c:v>Abril</c:v>
                </c:pt>
                <c:pt idx="2751">
                  <c:v>Abril</c:v>
                </c:pt>
                <c:pt idx="2752">
                  <c:v>Abril</c:v>
                </c:pt>
                <c:pt idx="2753">
                  <c:v>Abril</c:v>
                </c:pt>
                <c:pt idx="2754">
                  <c:v>Abril</c:v>
                </c:pt>
                <c:pt idx="2755">
                  <c:v>Abril</c:v>
                </c:pt>
                <c:pt idx="2756">
                  <c:v>Abril</c:v>
                </c:pt>
                <c:pt idx="2757">
                  <c:v>Abril</c:v>
                </c:pt>
                <c:pt idx="2758">
                  <c:v>Abril</c:v>
                </c:pt>
                <c:pt idx="2759">
                  <c:v>Abril</c:v>
                </c:pt>
                <c:pt idx="2760">
                  <c:v>Abril</c:v>
                </c:pt>
                <c:pt idx="2761">
                  <c:v>Abril</c:v>
                </c:pt>
                <c:pt idx="2762">
                  <c:v>Abril</c:v>
                </c:pt>
                <c:pt idx="2763">
                  <c:v>Abril</c:v>
                </c:pt>
                <c:pt idx="2764">
                  <c:v>Abril</c:v>
                </c:pt>
                <c:pt idx="2765">
                  <c:v>Abril</c:v>
                </c:pt>
                <c:pt idx="2766">
                  <c:v>Abril</c:v>
                </c:pt>
                <c:pt idx="2767">
                  <c:v>Abril</c:v>
                </c:pt>
                <c:pt idx="2768">
                  <c:v>Abril</c:v>
                </c:pt>
                <c:pt idx="2769">
                  <c:v>Abril</c:v>
                </c:pt>
                <c:pt idx="2770">
                  <c:v>Abril</c:v>
                </c:pt>
                <c:pt idx="2771">
                  <c:v>Abril</c:v>
                </c:pt>
                <c:pt idx="2772">
                  <c:v>Abril</c:v>
                </c:pt>
                <c:pt idx="2773">
                  <c:v>Abril</c:v>
                </c:pt>
                <c:pt idx="2774">
                  <c:v>Abril</c:v>
                </c:pt>
                <c:pt idx="2775">
                  <c:v>Abril</c:v>
                </c:pt>
                <c:pt idx="2776">
                  <c:v>Abril</c:v>
                </c:pt>
                <c:pt idx="2777">
                  <c:v>Abril</c:v>
                </c:pt>
                <c:pt idx="2778">
                  <c:v>Abril</c:v>
                </c:pt>
                <c:pt idx="2779">
                  <c:v>Abril</c:v>
                </c:pt>
                <c:pt idx="2780">
                  <c:v>Abril</c:v>
                </c:pt>
                <c:pt idx="2781">
                  <c:v>Abril</c:v>
                </c:pt>
                <c:pt idx="2782">
                  <c:v>Abril</c:v>
                </c:pt>
                <c:pt idx="2783">
                  <c:v>Abril</c:v>
                </c:pt>
                <c:pt idx="2784">
                  <c:v>Abril</c:v>
                </c:pt>
                <c:pt idx="2785">
                  <c:v>Abril</c:v>
                </c:pt>
                <c:pt idx="2786">
                  <c:v>Abril</c:v>
                </c:pt>
                <c:pt idx="2787">
                  <c:v>Abril</c:v>
                </c:pt>
                <c:pt idx="2788">
                  <c:v>Abril</c:v>
                </c:pt>
                <c:pt idx="2789">
                  <c:v>Abril</c:v>
                </c:pt>
                <c:pt idx="2790">
                  <c:v>Abril</c:v>
                </c:pt>
                <c:pt idx="2791">
                  <c:v>Abril</c:v>
                </c:pt>
                <c:pt idx="2792">
                  <c:v>Abril</c:v>
                </c:pt>
                <c:pt idx="2793">
                  <c:v>Abril</c:v>
                </c:pt>
                <c:pt idx="2794">
                  <c:v>Abril</c:v>
                </c:pt>
                <c:pt idx="2795">
                  <c:v>Abril</c:v>
                </c:pt>
                <c:pt idx="2796">
                  <c:v>Abril</c:v>
                </c:pt>
                <c:pt idx="2797">
                  <c:v>Abril</c:v>
                </c:pt>
                <c:pt idx="2798">
                  <c:v>Abril</c:v>
                </c:pt>
                <c:pt idx="2799">
                  <c:v>Abril</c:v>
                </c:pt>
                <c:pt idx="2800">
                  <c:v>Abril</c:v>
                </c:pt>
                <c:pt idx="2801">
                  <c:v>Abril</c:v>
                </c:pt>
                <c:pt idx="2802">
                  <c:v>Abril</c:v>
                </c:pt>
                <c:pt idx="2803">
                  <c:v>Abril</c:v>
                </c:pt>
                <c:pt idx="2804">
                  <c:v>Abril</c:v>
                </c:pt>
                <c:pt idx="2805">
                  <c:v>Abril</c:v>
                </c:pt>
                <c:pt idx="2806">
                  <c:v>Abril</c:v>
                </c:pt>
                <c:pt idx="2807">
                  <c:v>Abril</c:v>
                </c:pt>
                <c:pt idx="2808">
                  <c:v>Abril</c:v>
                </c:pt>
                <c:pt idx="2809">
                  <c:v>Abril</c:v>
                </c:pt>
                <c:pt idx="2810">
                  <c:v>Abril</c:v>
                </c:pt>
                <c:pt idx="2811">
                  <c:v>Abril</c:v>
                </c:pt>
                <c:pt idx="2812">
                  <c:v>Abril</c:v>
                </c:pt>
                <c:pt idx="2813">
                  <c:v>Abril</c:v>
                </c:pt>
                <c:pt idx="2814">
                  <c:v>Abril</c:v>
                </c:pt>
                <c:pt idx="2815">
                  <c:v>Abril</c:v>
                </c:pt>
                <c:pt idx="2816">
                  <c:v>Abril</c:v>
                </c:pt>
                <c:pt idx="2817">
                  <c:v>Abril</c:v>
                </c:pt>
                <c:pt idx="2818">
                  <c:v>Abril</c:v>
                </c:pt>
                <c:pt idx="2819">
                  <c:v>Abril</c:v>
                </c:pt>
                <c:pt idx="2820">
                  <c:v>Abril</c:v>
                </c:pt>
                <c:pt idx="2821">
                  <c:v>Abril</c:v>
                </c:pt>
                <c:pt idx="2822">
                  <c:v>Abril</c:v>
                </c:pt>
                <c:pt idx="2823">
                  <c:v>Abril</c:v>
                </c:pt>
                <c:pt idx="2824">
                  <c:v>Abril</c:v>
                </c:pt>
                <c:pt idx="2825">
                  <c:v>Abril</c:v>
                </c:pt>
                <c:pt idx="2826">
                  <c:v>Abril</c:v>
                </c:pt>
                <c:pt idx="2827">
                  <c:v>Abril</c:v>
                </c:pt>
                <c:pt idx="2828">
                  <c:v>Abril</c:v>
                </c:pt>
                <c:pt idx="2829">
                  <c:v>Abril</c:v>
                </c:pt>
                <c:pt idx="2830">
                  <c:v>Abril</c:v>
                </c:pt>
                <c:pt idx="2831">
                  <c:v>Abril</c:v>
                </c:pt>
                <c:pt idx="2832">
                  <c:v>Abril</c:v>
                </c:pt>
                <c:pt idx="2833">
                  <c:v>Abril</c:v>
                </c:pt>
                <c:pt idx="2834">
                  <c:v>Abril</c:v>
                </c:pt>
                <c:pt idx="2835">
                  <c:v>Abril</c:v>
                </c:pt>
                <c:pt idx="2836">
                  <c:v>Abril</c:v>
                </c:pt>
                <c:pt idx="2837">
                  <c:v>Abril</c:v>
                </c:pt>
                <c:pt idx="2838">
                  <c:v>Abril</c:v>
                </c:pt>
                <c:pt idx="2839">
                  <c:v>Abril</c:v>
                </c:pt>
                <c:pt idx="2840">
                  <c:v>Abril</c:v>
                </c:pt>
                <c:pt idx="2841">
                  <c:v>Abril</c:v>
                </c:pt>
                <c:pt idx="2842">
                  <c:v>Abril</c:v>
                </c:pt>
                <c:pt idx="2843">
                  <c:v>Abril</c:v>
                </c:pt>
                <c:pt idx="2844">
                  <c:v>Abril</c:v>
                </c:pt>
                <c:pt idx="2845">
                  <c:v>Abril</c:v>
                </c:pt>
                <c:pt idx="2846">
                  <c:v>Abril</c:v>
                </c:pt>
                <c:pt idx="2847">
                  <c:v>Abril</c:v>
                </c:pt>
                <c:pt idx="2848">
                  <c:v>Abril</c:v>
                </c:pt>
                <c:pt idx="2849">
                  <c:v>Abril</c:v>
                </c:pt>
                <c:pt idx="2850">
                  <c:v>Abril</c:v>
                </c:pt>
                <c:pt idx="2851">
                  <c:v>Abril</c:v>
                </c:pt>
                <c:pt idx="2852">
                  <c:v>Abril</c:v>
                </c:pt>
                <c:pt idx="2853">
                  <c:v>Abril</c:v>
                </c:pt>
                <c:pt idx="2854">
                  <c:v>Abril</c:v>
                </c:pt>
                <c:pt idx="2855">
                  <c:v>Abril</c:v>
                </c:pt>
                <c:pt idx="2856">
                  <c:v>Abril</c:v>
                </c:pt>
                <c:pt idx="2857">
                  <c:v>Abril</c:v>
                </c:pt>
                <c:pt idx="2858">
                  <c:v>Abril</c:v>
                </c:pt>
                <c:pt idx="2859">
                  <c:v>Abril</c:v>
                </c:pt>
                <c:pt idx="2860">
                  <c:v>Abril</c:v>
                </c:pt>
                <c:pt idx="2861">
                  <c:v>Abril</c:v>
                </c:pt>
                <c:pt idx="2862">
                  <c:v>Abril</c:v>
                </c:pt>
                <c:pt idx="2863">
                  <c:v>Abril</c:v>
                </c:pt>
                <c:pt idx="2864">
                  <c:v>Abril</c:v>
                </c:pt>
                <c:pt idx="2865">
                  <c:v>Abril</c:v>
                </c:pt>
                <c:pt idx="2866">
                  <c:v>Abril</c:v>
                </c:pt>
                <c:pt idx="2867">
                  <c:v>Abril</c:v>
                </c:pt>
                <c:pt idx="2868">
                  <c:v>Abril</c:v>
                </c:pt>
                <c:pt idx="2869">
                  <c:v>Abril</c:v>
                </c:pt>
                <c:pt idx="2870">
                  <c:v>Abril</c:v>
                </c:pt>
                <c:pt idx="2871">
                  <c:v>Abril</c:v>
                </c:pt>
                <c:pt idx="2872">
                  <c:v>Abril</c:v>
                </c:pt>
                <c:pt idx="2873">
                  <c:v>Abril</c:v>
                </c:pt>
                <c:pt idx="2874">
                  <c:v>Abril</c:v>
                </c:pt>
                <c:pt idx="2875">
                  <c:v>Abril</c:v>
                </c:pt>
                <c:pt idx="2876">
                  <c:v>Abril</c:v>
                </c:pt>
                <c:pt idx="2877">
                  <c:v>Abril</c:v>
                </c:pt>
                <c:pt idx="2878">
                  <c:v>Abril</c:v>
                </c:pt>
                <c:pt idx="2879">
                  <c:v>Mayo</c:v>
                </c:pt>
                <c:pt idx="2880">
                  <c:v>Mayo</c:v>
                </c:pt>
                <c:pt idx="2881">
                  <c:v>Mayo</c:v>
                </c:pt>
                <c:pt idx="2882">
                  <c:v>Mayo</c:v>
                </c:pt>
                <c:pt idx="2883">
                  <c:v>Mayo</c:v>
                </c:pt>
                <c:pt idx="2884">
                  <c:v>Mayo</c:v>
                </c:pt>
                <c:pt idx="2885">
                  <c:v>Mayo</c:v>
                </c:pt>
                <c:pt idx="2886">
                  <c:v>Mayo</c:v>
                </c:pt>
                <c:pt idx="2887">
                  <c:v>Mayo</c:v>
                </c:pt>
                <c:pt idx="2888">
                  <c:v>Mayo</c:v>
                </c:pt>
                <c:pt idx="2889">
                  <c:v>Mayo</c:v>
                </c:pt>
                <c:pt idx="2890">
                  <c:v>Mayo</c:v>
                </c:pt>
                <c:pt idx="2891">
                  <c:v>Mayo</c:v>
                </c:pt>
                <c:pt idx="2892">
                  <c:v>Mayo</c:v>
                </c:pt>
                <c:pt idx="2893">
                  <c:v>Mayo</c:v>
                </c:pt>
                <c:pt idx="2894">
                  <c:v>Mayo</c:v>
                </c:pt>
                <c:pt idx="2895">
                  <c:v>Mayo</c:v>
                </c:pt>
                <c:pt idx="2896">
                  <c:v>Mayo</c:v>
                </c:pt>
                <c:pt idx="2897">
                  <c:v>Mayo</c:v>
                </c:pt>
                <c:pt idx="2898">
                  <c:v>Mayo</c:v>
                </c:pt>
                <c:pt idx="2899">
                  <c:v>Mayo</c:v>
                </c:pt>
                <c:pt idx="2900">
                  <c:v>Mayo</c:v>
                </c:pt>
                <c:pt idx="2901">
                  <c:v>Mayo</c:v>
                </c:pt>
                <c:pt idx="2902">
                  <c:v>Mayo</c:v>
                </c:pt>
                <c:pt idx="2903">
                  <c:v>Mayo</c:v>
                </c:pt>
                <c:pt idx="2904">
                  <c:v>Mayo</c:v>
                </c:pt>
                <c:pt idx="2905">
                  <c:v>Mayo</c:v>
                </c:pt>
                <c:pt idx="2906">
                  <c:v>Mayo</c:v>
                </c:pt>
                <c:pt idx="2907">
                  <c:v>Mayo</c:v>
                </c:pt>
                <c:pt idx="2908">
                  <c:v>Mayo</c:v>
                </c:pt>
                <c:pt idx="2909">
                  <c:v>Mayo</c:v>
                </c:pt>
                <c:pt idx="2910">
                  <c:v>Mayo</c:v>
                </c:pt>
                <c:pt idx="2911">
                  <c:v>Mayo</c:v>
                </c:pt>
                <c:pt idx="2912">
                  <c:v>Mayo</c:v>
                </c:pt>
                <c:pt idx="2913">
                  <c:v>Mayo</c:v>
                </c:pt>
                <c:pt idx="2914">
                  <c:v>Mayo</c:v>
                </c:pt>
                <c:pt idx="2915">
                  <c:v>Mayo</c:v>
                </c:pt>
                <c:pt idx="2916">
                  <c:v>Mayo</c:v>
                </c:pt>
                <c:pt idx="2917">
                  <c:v>Mayo</c:v>
                </c:pt>
                <c:pt idx="2918">
                  <c:v>Mayo</c:v>
                </c:pt>
                <c:pt idx="2919">
                  <c:v>Mayo</c:v>
                </c:pt>
                <c:pt idx="2920">
                  <c:v>Mayo</c:v>
                </c:pt>
                <c:pt idx="2921">
                  <c:v>Mayo</c:v>
                </c:pt>
                <c:pt idx="2922">
                  <c:v>Mayo</c:v>
                </c:pt>
                <c:pt idx="2923">
                  <c:v>Mayo</c:v>
                </c:pt>
                <c:pt idx="2924">
                  <c:v>Mayo</c:v>
                </c:pt>
                <c:pt idx="2925">
                  <c:v>Mayo</c:v>
                </c:pt>
                <c:pt idx="2926">
                  <c:v>Mayo</c:v>
                </c:pt>
                <c:pt idx="2927">
                  <c:v>Mayo</c:v>
                </c:pt>
                <c:pt idx="2928">
                  <c:v>Mayo</c:v>
                </c:pt>
                <c:pt idx="2929">
                  <c:v>Mayo</c:v>
                </c:pt>
                <c:pt idx="2930">
                  <c:v>Mayo</c:v>
                </c:pt>
                <c:pt idx="2931">
                  <c:v>Mayo</c:v>
                </c:pt>
                <c:pt idx="2932">
                  <c:v>Mayo</c:v>
                </c:pt>
                <c:pt idx="2933">
                  <c:v>Mayo</c:v>
                </c:pt>
                <c:pt idx="2934">
                  <c:v>Mayo</c:v>
                </c:pt>
                <c:pt idx="2935">
                  <c:v>Mayo</c:v>
                </c:pt>
                <c:pt idx="2936">
                  <c:v>Mayo</c:v>
                </c:pt>
                <c:pt idx="2937">
                  <c:v>Mayo</c:v>
                </c:pt>
                <c:pt idx="2938">
                  <c:v>Mayo</c:v>
                </c:pt>
                <c:pt idx="2939">
                  <c:v>Mayo</c:v>
                </c:pt>
                <c:pt idx="2940">
                  <c:v>Mayo</c:v>
                </c:pt>
                <c:pt idx="2941">
                  <c:v>Mayo</c:v>
                </c:pt>
                <c:pt idx="2942">
                  <c:v>Mayo</c:v>
                </c:pt>
                <c:pt idx="2943">
                  <c:v>Mayo</c:v>
                </c:pt>
                <c:pt idx="2944">
                  <c:v>Mayo</c:v>
                </c:pt>
                <c:pt idx="2945">
                  <c:v>Mayo</c:v>
                </c:pt>
                <c:pt idx="2946">
                  <c:v>Mayo</c:v>
                </c:pt>
                <c:pt idx="2947">
                  <c:v>Mayo</c:v>
                </c:pt>
                <c:pt idx="2948">
                  <c:v>Mayo</c:v>
                </c:pt>
                <c:pt idx="2949">
                  <c:v>Mayo</c:v>
                </c:pt>
                <c:pt idx="2950">
                  <c:v>Mayo</c:v>
                </c:pt>
                <c:pt idx="2951">
                  <c:v>Mayo</c:v>
                </c:pt>
                <c:pt idx="2952">
                  <c:v>Mayo</c:v>
                </c:pt>
                <c:pt idx="2953">
                  <c:v>Mayo</c:v>
                </c:pt>
                <c:pt idx="2954">
                  <c:v>Mayo</c:v>
                </c:pt>
                <c:pt idx="2955">
                  <c:v>Mayo</c:v>
                </c:pt>
                <c:pt idx="2956">
                  <c:v>Mayo</c:v>
                </c:pt>
                <c:pt idx="2957">
                  <c:v>Mayo</c:v>
                </c:pt>
                <c:pt idx="2958">
                  <c:v>Mayo</c:v>
                </c:pt>
                <c:pt idx="2959">
                  <c:v>Mayo</c:v>
                </c:pt>
                <c:pt idx="2960">
                  <c:v>Mayo</c:v>
                </c:pt>
                <c:pt idx="2961">
                  <c:v>Mayo</c:v>
                </c:pt>
                <c:pt idx="2962">
                  <c:v>Mayo</c:v>
                </c:pt>
                <c:pt idx="2963">
                  <c:v>Mayo</c:v>
                </c:pt>
                <c:pt idx="2964">
                  <c:v>Mayo</c:v>
                </c:pt>
                <c:pt idx="2965">
                  <c:v>Mayo</c:v>
                </c:pt>
                <c:pt idx="2966">
                  <c:v>Mayo</c:v>
                </c:pt>
                <c:pt idx="2967">
                  <c:v>Mayo</c:v>
                </c:pt>
                <c:pt idx="2968">
                  <c:v>Mayo</c:v>
                </c:pt>
                <c:pt idx="2969">
                  <c:v>Mayo</c:v>
                </c:pt>
                <c:pt idx="2970">
                  <c:v>Mayo</c:v>
                </c:pt>
                <c:pt idx="2971">
                  <c:v>Mayo</c:v>
                </c:pt>
                <c:pt idx="2972">
                  <c:v>Mayo</c:v>
                </c:pt>
                <c:pt idx="2973">
                  <c:v>Mayo</c:v>
                </c:pt>
                <c:pt idx="2974">
                  <c:v>Mayo</c:v>
                </c:pt>
                <c:pt idx="2975">
                  <c:v>Mayo</c:v>
                </c:pt>
                <c:pt idx="2976">
                  <c:v>Mayo</c:v>
                </c:pt>
                <c:pt idx="2977">
                  <c:v>Mayo</c:v>
                </c:pt>
                <c:pt idx="2978">
                  <c:v>Mayo</c:v>
                </c:pt>
                <c:pt idx="2979">
                  <c:v>Mayo</c:v>
                </c:pt>
                <c:pt idx="2980">
                  <c:v>Mayo</c:v>
                </c:pt>
                <c:pt idx="2981">
                  <c:v>Mayo</c:v>
                </c:pt>
                <c:pt idx="2982">
                  <c:v>Mayo</c:v>
                </c:pt>
                <c:pt idx="2983">
                  <c:v>Mayo</c:v>
                </c:pt>
                <c:pt idx="2984">
                  <c:v>Mayo</c:v>
                </c:pt>
                <c:pt idx="2985">
                  <c:v>Mayo</c:v>
                </c:pt>
                <c:pt idx="2986">
                  <c:v>Mayo</c:v>
                </c:pt>
                <c:pt idx="2987">
                  <c:v>Mayo</c:v>
                </c:pt>
                <c:pt idx="2988">
                  <c:v>Mayo</c:v>
                </c:pt>
                <c:pt idx="2989">
                  <c:v>Mayo</c:v>
                </c:pt>
                <c:pt idx="2990">
                  <c:v>Mayo</c:v>
                </c:pt>
                <c:pt idx="2991">
                  <c:v>Mayo</c:v>
                </c:pt>
                <c:pt idx="2992">
                  <c:v>Mayo</c:v>
                </c:pt>
                <c:pt idx="2993">
                  <c:v>Mayo</c:v>
                </c:pt>
                <c:pt idx="2994">
                  <c:v>Mayo</c:v>
                </c:pt>
                <c:pt idx="2995">
                  <c:v>Mayo</c:v>
                </c:pt>
                <c:pt idx="2996">
                  <c:v>Mayo</c:v>
                </c:pt>
                <c:pt idx="2997">
                  <c:v>Mayo</c:v>
                </c:pt>
                <c:pt idx="2998">
                  <c:v>Mayo</c:v>
                </c:pt>
                <c:pt idx="2999">
                  <c:v>Mayo</c:v>
                </c:pt>
                <c:pt idx="3000">
                  <c:v>Mayo</c:v>
                </c:pt>
                <c:pt idx="3001">
                  <c:v>Mayo</c:v>
                </c:pt>
                <c:pt idx="3002">
                  <c:v>Mayo</c:v>
                </c:pt>
                <c:pt idx="3003">
                  <c:v>Mayo</c:v>
                </c:pt>
                <c:pt idx="3004">
                  <c:v>Mayo</c:v>
                </c:pt>
                <c:pt idx="3005">
                  <c:v>Mayo</c:v>
                </c:pt>
                <c:pt idx="3006">
                  <c:v>Mayo</c:v>
                </c:pt>
                <c:pt idx="3007">
                  <c:v>Mayo</c:v>
                </c:pt>
                <c:pt idx="3008">
                  <c:v>Mayo</c:v>
                </c:pt>
                <c:pt idx="3009">
                  <c:v>Mayo</c:v>
                </c:pt>
                <c:pt idx="3010">
                  <c:v>Mayo</c:v>
                </c:pt>
                <c:pt idx="3011">
                  <c:v>Mayo</c:v>
                </c:pt>
                <c:pt idx="3012">
                  <c:v>Mayo</c:v>
                </c:pt>
                <c:pt idx="3013">
                  <c:v>Mayo</c:v>
                </c:pt>
                <c:pt idx="3014">
                  <c:v>Mayo</c:v>
                </c:pt>
                <c:pt idx="3015">
                  <c:v>Mayo</c:v>
                </c:pt>
                <c:pt idx="3016">
                  <c:v>Mayo</c:v>
                </c:pt>
                <c:pt idx="3017">
                  <c:v>Mayo</c:v>
                </c:pt>
                <c:pt idx="3018">
                  <c:v>Mayo</c:v>
                </c:pt>
                <c:pt idx="3019">
                  <c:v>Mayo</c:v>
                </c:pt>
                <c:pt idx="3020">
                  <c:v>Mayo</c:v>
                </c:pt>
                <c:pt idx="3021">
                  <c:v>Mayo</c:v>
                </c:pt>
                <c:pt idx="3022">
                  <c:v>Mayo</c:v>
                </c:pt>
                <c:pt idx="3023">
                  <c:v>Mayo</c:v>
                </c:pt>
                <c:pt idx="3024">
                  <c:v>Mayo</c:v>
                </c:pt>
                <c:pt idx="3025">
                  <c:v>Mayo</c:v>
                </c:pt>
                <c:pt idx="3026">
                  <c:v>Mayo</c:v>
                </c:pt>
                <c:pt idx="3027">
                  <c:v>Mayo</c:v>
                </c:pt>
                <c:pt idx="3028">
                  <c:v>Mayo</c:v>
                </c:pt>
                <c:pt idx="3029">
                  <c:v>Mayo</c:v>
                </c:pt>
                <c:pt idx="3030">
                  <c:v>Mayo</c:v>
                </c:pt>
                <c:pt idx="3031">
                  <c:v>Mayo</c:v>
                </c:pt>
                <c:pt idx="3032">
                  <c:v>Mayo</c:v>
                </c:pt>
                <c:pt idx="3033">
                  <c:v>Mayo</c:v>
                </c:pt>
                <c:pt idx="3034">
                  <c:v>Mayo</c:v>
                </c:pt>
                <c:pt idx="3035">
                  <c:v>Mayo</c:v>
                </c:pt>
                <c:pt idx="3036">
                  <c:v>Mayo</c:v>
                </c:pt>
                <c:pt idx="3037">
                  <c:v>Mayo</c:v>
                </c:pt>
                <c:pt idx="3038">
                  <c:v>Mayo</c:v>
                </c:pt>
                <c:pt idx="3039">
                  <c:v>Mayo</c:v>
                </c:pt>
                <c:pt idx="3040">
                  <c:v>Mayo</c:v>
                </c:pt>
                <c:pt idx="3041">
                  <c:v>Mayo</c:v>
                </c:pt>
                <c:pt idx="3042">
                  <c:v>Mayo</c:v>
                </c:pt>
                <c:pt idx="3043">
                  <c:v>Mayo</c:v>
                </c:pt>
                <c:pt idx="3044">
                  <c:v>Mayo</c:v>
                </c:pt>
                <c:pt idx="3045">
                  <c:v>Mayo</c:v>
                </c:pt>
                <c:pt idx="3046">
                  <c:v>Mayo</c:v>
                </c:pt>
                <c:pt idx="3047">
                  <c:v>Mayo</c:v>
                </c:pt>
                <c:pt idx="3048">
                  <c:v>Mayo</c:v>
                </c:pt>
                <c:pt idx="3049">
                  <c:v>Mayo</c:v>
                </c:pt>
                <c:pt idx="3050">
                  <c:v>Mayo</c:v>
                </c:pt>
                <c:pt idx="3051">
                  <c:v>Mayo</c:v>
                </c:pt>
                <c:pt idx="3052">
                  <c:v>Mayo</c:v>
                </c:pt>
                <c:pt idx="3053">
                  <c:v>Mayo</c:v>
                </c:pt>
                <c:pt idx="3054">
                  <c:v>Mayo</c:v>
                </c:pt>
                <c:pt idx="3055">
                  <c:v>Mayo</c:v>
                </c:pt>
                <c:pt idx="3056">
                  <c:v>Mayo</c:v>
                </c:pt>
                <c:pt idx="3057">
                  <c:v>Mayo</c:v>
                </c:pt>
                <c:pt idx="3058">
                  <c:v>Mayo</c:v>
                </c:pt>
                <c:pt idx="3059">
                  <c:v>Mayo</c:v>
                </c:pt>
                <c:pt idx="3060">
                  <c:v>Mayo</c:v>
                </c:pt>
                <c:pt idx="3061">
                  <c:v>Mayo</c:v>
                </c:pt>
                <c:pt idx="3062">
                  <c:v>Mayo</c:v>
                </c:pt>
                <c:pt idx="3063">
                  <c:v>Mayo</c:v>
                </c:pt>
                <c:pt idx="3064">
                  <c:v>Mayo</c:v>
                </c:pt>
                <c:pt idx="3065">
                  <c:v>Mayo</c:v>
                </c:pt>
                <c:pt idx="3066">
                  <c:v>Mayo</c:v>
                </c:pt>
                <c:pt idx="3067">
                  <c:v>Mayo</c:v>
                </c:pt>
                <c:pt idx="3068">
                  <c:v>Mayo</c:v>
                </c:pt>
                <c:pt idx="3069">
                  <c:v>Mayo</c:v>
                </c:pt>
                <c:pt idx="3070">
                  <c:v>Mayo</c:v>
                </c:pt>
                <c:pt idx="3071">
                  <c:v>Mayo</c:v>
                </c:pt>
                <c:pt idx="3072">
                  <c:v>Mayo</c:v>
                </c:pt>
                <c:pt idx="3073">
                  <c:v>Mayo</c:v>
                </c:pt>
                <c:pt idx="3074">
                  <c:v>Mayo</c:v>
                </c:pt>
                <c:pt idx="3075">
                  <c:v>Mayo</c:v>
                </c:pt>
                <c:pt idx="3076">
                  <c:v>Mayo</c:v>
                </c:pt>
                <c:pt idx="3077">
                  <c:v>Mayo</c:v>
                </c:pt>
                <c:pt idx="3078">
                  <c:v>Mayo</c:v>
                </c:pt>
                <c:pt idx="3079">
                  <c:v>Mayo</c:v>
                </c:pt>
                <c:pt idx="3080">
                  <c:v>Mayo</c:v>
                </c:pt>
                <c:pt idx="3081">
                  <c:v>Mayo</c:v>
                </c:pt>
                <c:pt idx="3082">
                  <c:v>Mayo</c:v>
                </c:pt>
                <c:pt idx="3083">
                  <c:v>Mayo</c:v>
                </c:pt>
                <c:pt idx="3084">
                  <c:v>Mayo</c:v>
                </c:pt>
                <c:pt idx="3085">
                  <c:v>Mayo</c:v>
                </c:pt>
                <c:pt idx="3086">
                  <c:v>Mayo</c:v>
                </c:pt>
                <c:pt idx="3087">
                  <c:v>Mayo</c:v>
                </c:pt>
                <c:pt idx="3088">
                  <c:v>Mayo</c:v>
                </c:pt>
                <c:pt idx="3089">
                  <c:v>Mayo</c:v>
                </c:pt>
                <c:pt idx="3090">
                  <c:v>Mayo</c:v>
                </c:pt>
                <c:pt idx="3091">
                  <c:v>Mayo</c:v>
                </c:pt>
                <c:pt idx="3092">
                  <c:v>Mayo</c:v>
                </c:pt>
                <c:pt idx="3093">
                  <c:v>Mayo</c:v>
                </c:pt>
                <c:pt idx="3094">
                  <c:v>Mayo</c:v>
                </c:pt>
                <c:pt idx="3095">
                  <c:v>Mayo</c:v>
                </c:pt>
                <c:pt idx="3096">
                  <c:v>Mayo</c:v>
                </c:pt>
                <c:pt idx="3097">
                  <c:v>Mayo</c:v>
                </c:pt>
                <c:pt idx="3098">
                  <c:v>Mayo</c:v>
                </c:pt>
                <c:pt idx="3099">
                  <c:v>Mayo</c:v>
                </c:pt>
                <c:pt idx="3100">
                  <c:v>Mayo</c:v>
                </c:pt>
                <c:pt idx="3101">
                  <c:v>Mayo</c:v>
                </c:pt>
                <c:pt idx="3102">
                  <c:v>Mayo</c:v>
                </c:pt>
                <c:pt idx="3103">
                  <c:v>Mayo</c:v>
                </c:pt>
                <c:pt idx="3104">
                  <c:v>Mayo</c:v>
                </c:pt>
                <c:pt idx="3105">
                  <c:v>Mayo</c:v>
                </c:pt>
                <c:pt idx="3106">
                  <c:v>Mayo</c:v>
                </c:pt>
                <c:pt idx="3107">
                  <c:v>Mayo</c:v>
                </c:pt>
                <c:pt idx="3108">
                  <c:v>Mayo</c:v>
                </c:pt>
                <c:pt idx="3109">
                  <c:v>Mayo</c:v>
                </c:pt>
                <c:pt idx="3110">
                  <c:v>Mayo</c:v>
                </c:pt>
                <c:pt idx="3111">
                  <c:v>Mayo</c:v>
                </c:pt>
                <c:pt idx="3112">
                  <c:v>Mayo</c:v>
                </c:pt>
                <c:pt idx="3113">
                  <c:v>Mayo</c:v>
                </c:pt>
                <c:pt idx="3114">
                  <c:v>Mayo</c:v>
                </c:pt>
                <c:pt idx="3115">
                  <c:v>Mayo</c:v>
                </c:pt>
                <c:pt idx="3116">
                  <c:v>Mayo</c:v>
                </c:pt>
                <c:pt idx="3117">
                  <c:v>Mayo</c:v>
                </c:pt>
                <c:pt idx="3118">
                  <c:v>Mayo</c:v>
                </c:pt>
                <c:pt idx="3119">
                  <c:v>Mayo</c:v>
                </c:pt>
                <c:pt idx="3120">
                  <c:v>Mayo</c:v>
                </c:pt>
                <c:pt idx="3121">
                  <c:v>Mayo</c:v>
                </c:pt>
                <c:pt idx="3122">
                  <c:v>Mayo</c:v>
                </c:pt>
                <c:pt idx="3123">
                  <c:v>Mayo</c:v>
                </c:pt>
                <c:pt idx="3124">
                  <c:v>Mayo</c:v>
                </c:pt>
                <c:pt idx="3125">
                  <c:v>Mayo</c:v>
                </c:pt>
                <c:pt idx="3126">
                  <c:v>Mayo</c:v>
                </c:pt>
                <c:pt idx="3127">
                  <c:v>Mayo</c:v>
                </c:pt>
                <c:pt idx="3128">
                  <c:v>Mayo</c:v>
                </c:pt>
                <c:pt idx="3129">
                  <c:v>Mayo</c:v>
                </c:pt>
                <c:pt idx="3130">
                  <c:v>Mayo</c:v>
                </c:pt>
                <c:pt idx="3131">
                  <c:v>Mayo</c:v>
                </c:pt>
                <c:pt idx="3132">
                  <c:v>Mayo</c:v>
                </c:pt>
                <c:pt idx="3133">
                  <c:v>Mayo</c:v>
                </c:pt>
                <c:pt idx="3134">
                  <c:v>Mayo</c:v>
                </c:pt>
                <c:pt idx="3135">
                  <c:v>Mayo</c:v>
                </c:pt>
                <c:pt idx="3136">
                  <c:v>Mayo</c:v>
                </c:pt>
                <c:pt idx="3137">
                  <c:v>Mayo</c:v>
                </c:pt>
                <c:pt idx="3138">
                  <c:v>Mayo</c:v>
                </c:pt>
                <c:pt idx="3139">
                  <c:v>Mayo</c:v>
                </c:pt>
                <c:pt idx="3140">
                  <c:v>Mayo</c:v>
                </c:pt>
                <c:pt idx="3141">
                  <c:v>Mayo</c:v>
                </c:pt>
                <c:pt idx="3142">
                  <c:v>Mayo</c:v>
                </c:pt>
                <c:pt idx="3143">
                  <c:v>Mayo</c:v>
                </c:pt>
                <c:pt idx="3144">
                  <c:v>Mayo</c:v>
                </c:pt>
                <c:pt idx="3145">
                  <c:v>Mayo</c:v>
                </c:pt>
                <c:pt idx="3146">
                  <c:v>Mayo</c:v>
                </c:pt>
                <c:pt idx="3147">
                  <c:v>Mayo</c:v>
                </c:pt>
                <c:pt idx="3148">
                  <c:v>Mayo</c:v>
                </c:pt>
                <c:pt idx="3149">
                  <c:v>Mayo</c:v>
                </c:pt>
                <c:pt idx="3150">
                  <c:v>Mayo</c:v>
                </c:pt>
                <c:pt idx="3151">
                  <c:v>Mayo</c:v>
                </c:pt>
                <c:pt idx="3152">
                  <c:v>Mayo</c:v>
                </c:pt>
                <c:pt idx="3153">
                  <c:v>Mayo</c:v>
                </c:pt>
                <c:pt idx="3154">
                  <c:v>Mayo</c:v>
                </c:pt>
                <c:pt idx="3155">
                  <c:v>Mayo</c:v>
                </c:pt>
                <c:pt idx="3156">
                  <c:v>Mayo</c:v>
                </c:pt>
                <c:pt idx="3157">
                  <c:v>Mayo</c:v>
                </c:pt>
                <c:pt idx="3158">
                  <c:v>Mayo</c:v>
                </c:pt>
                <c:pt idx="3159">
                  <c:v>Mayo</c:v>
                </c:pt>
                <c:pt idx="3160">
                  <c:v>Mayo</c:v>
                </c:pt>
                <c:pt idx="3161">
                  <c:v>Mayo</c:v>
                </c:pt>
                <c:pt idx="3162">
                  <c:v>Mayo</c:v>
                </c:pt>
                <c:pt idx="3163">
                  <c:v>Mayo</c:v>
                </c:pt>
                <c:pt idx="3164">
                  <c:v>Mayo</c:v>
                </c:pt>
                <c:pt idx="3165">
                  <c:v>Mayo</c:v>
                </c:pt>
                <c:pt idx="3166">
                  <c:v>Mayo</c:v>
                </c:pt>
                <c:pt idx="3167">
                  <c:v>Mayo</c:v>
                </c:pt>
                <c:pt idx="3168">
                  <c:v>Mayo</c:v>
                </c:pt>
                <c:pt idx="3169">
                  <c:v>Mayo</c:v>
                </c:pt>
                <c:pt idx="3170">
                  <c:v>Mayo</c:v>
                </c:pt>
                <c:pt idx="3171">
                  <c:v>Mayo</c:v>
                </c:pt>
                <c:pt idx="3172">
                  <c:v>Mayo</c:v>
                </c:pt>
                <c:pt idx="3173">
                  <c:v>Mayo</c:v>
                </c:pt>
                <c:pt idx="3174">
                  <c:v>Mayo</c:v>
                </c:pt>
                <c:pt idx="3175">
                  <c:v>Mayo</c:v>
                </c:pt>
                <c:pt idx="3176">
                  <c:v>Mayo</c:v>
                </c:pt>
                <c:pt idx="3177">
                  <c:v>Mayo</c:v>
                </c:pt>
                <c:pt idx="3178">
                  <c:v>Mayo</c:v>
                </c:pt>
                <c:pt idx="3179">
                  <c:v>Mayo</c:v>
                </c:pt>
                <c:pt idx="3180">
                  <c:v>Mayo</c:v>
                </c:pt>
                <c:pt idx="3181">
                  <c:v>Mayo</c:v>
                </c:pt>
                <c:pt idx="3182">
                  <c:v>Mayo</c:v>
                </c:pt>
                <c:pt idx="3183">
                  <c:v>Mayo</c:v>
                </c:pt>
                <c:pt idx="3184">
                  <c:v>Mayo</c:v>
                </c:pt>
                <c:pt idx="3185">
                  <c:v>Mayo</c:v>
                </c:pt>
                <c:pt idx="3186">
                  <c:v>Mayo</c:v>
                </c:pt>
                <c:pt idx="3187">
                  <c:v>Mayo</c:v>
                </c:pt>
                <c:pt idx="3188">
                  <c:v>Mayo</c:v>
                </c:pt>
                <c:pt idx="3189">
                  <c:v>Mayo</c:v>
                </c:pt>
                <c:pt idx="3190">
                  <c:v>Mayo</c:v>
                </c:pt>
                <c:pt idx="3191">
                  <c:v>Mayo</c:v>
                </c:pt>
                <c:pt idx="3192">
                  <c:v>Mayo</c:v>
                </c:pt>
                <c:pt idx="3193">
                  <c:v>Mayo</c:v>
                </c:pt>
                <c:pt idx="3194">
                  <c:v>Mayo</c:v>
                </c:pt>
                <c:pt idx="3195">
                  <c:v>Mayo</c:v>
                </c:pt>
                <c:pt idx="3196">
                  <c:v>Mayo</c:v>
                </c:pt>
                <c:pt idx="3197">
                  <c:v>Mayo</c:v>
                </c:pt>
                <c:pt idx="3198">
                  <c:v>Mayo</c:v>
                </c:pt>
                <c:pt idx="3199">
                  <c:v>Mayo</c:v>
                </c:pt>
                <c:pt idx="3200">
                  <c:v>Mayo</c:v>
                </c:pt>
                <c:pt idx="3201">
                  <c:v>Mayo</c:v>
                </c:pt>
                <c:pt idx="3202">
                  <c:v>Mayo</c:v>
                </c:pt>
                <c:pt idx="3203">
                  <c:v>Mayo</c:v>
                </c:pt>
                <c:pt idx="3204">
                  <c:v>Mayo</c:v>
                </c:pt>
                <c:pt idx="3205">
                  <c:v>Mayo</c:v>
                </c:pt>
                <c:pt idx="3206">
                  <c:v>Mayo</c:v>
                </c:pt>
                <c:pt idx="3207">
                  <c:v>Mayo</c:v>
                </c:pt>
                <c:pt idx="3208">
                  <c:v>Mayo</c:v>
                </c:pt>
                <c:pt idx="3209">
                  <c:v>Mayo</c:v>
                </c:pt>
                <c:pt idx="3210">
                  <c:v>Mayo</c:v>
                </c:pt>
                <c:pt idx="3211">
                  <c:v>Mayo</c:v>
                </c:pt>
                <c:pt idx="3212">
                  <c:v>Mayo</c:v>
                </c:pt>
                <c:pt idx="3213">
                  <c:v>Mayo</c:v>
                </c:pt>
                <c:pt idx="3214">
                  <c:v>Mayo</c:v>
                </c:pt>
                <c:pt idx="3215">
                  <c:v>Mayo</c:v>
                </c:pt>
                <c:pt idx="3216">
                  <c:v>Mayo</c:v>
                </c:pt>
                <c:pt idx="3217">
                  <c:v>Mayo</c:v>
                </c:pt>
                <c:pt idx="3218">
                  <c:v>Mayo</c:v>
                </c:pt>
                <c:pt idx="3219">
                  <c:v>Mayo</c:v>
                </c:pt>
                <c:pt idx="3220">
                  <c:v>Mayo</c:v>
                </c:pt>
                <c:pt idx="3221">
                  <c:v>Mayo</c:v>
                </c:pt>
                <c:pt idx="3222">
                  <c:v>Mayo</c:v>
                </c:pt>
                <c:pt idx="3223">
                  <c:v>Mayo</c:v>
                </c:pt>
                <c:pt idx="3224">
                  <c:v>Mayo</c:v>
                </c:pt>
                <c:pt idx="3225">
                  <c:v>Mayo</c:v>
                </c:pt>
                <c:pt idx="3226">
                  <c:v>Mayo</c:v>
                </c:pt>
                <c:pt idx="3227">
                  <c:v>Mayo</c:v>
                </c:pt>
                <c:pt idx="3228">
                  <c:v>Mayo</c:v>
                </c:pt>
                <c:pt idx="3229">
                  <c:v>Mayo</c:v>
                </c:pt>
                <c:pt idx="3230">
                  <c:v>Mayo</c:v>
                </c:pt>
                <c:pt idx="3231">
                  <c:v>Mayo</c:v>
                </c:pt>
                <c:pt idx="3232">
                  <c:v>Mayo</c:v>
                </c:pt>
                <c:pt idx="3233">
                  <c:v>Mayo</c:v>
                </c:pt>
                <c:pt idx="3234">
                  <c:v>Mayo</c:v>
                </c:pt>
                <c:pt idx="3235">
                  <c:v>Mayo</c:v>
                </c:pt>
                <c:pt idx="3236">
                  <c:v>Mayo</c:v>
                </c:pt>
                <c:pt idx="3237">
                  <c:v>Mayo</c:v>
                </c:pt>
                <c:pt idx="3238">
                  <c:v>Mayo</c:v>
                </c:pt>
                <c:pt idx="3239">
                  <c:v>Mayo</c:v>
                </c:pt>
                <c:pt idx="3240">
                  <c:v>Mayo</c:v>
                </c:pt>
                <c:pt idx="3241">
                  <c:v>Mayo</c:v>
                </c:pt>
                <c:pt idx="3242">
                  <c:v>Mayo</c:v>
                </c:pt>
                <c:pt idx="3243">
                  <c:v>Mayo</c:v>
                </c:pt>
                <c:pt idx="3244">
                  <c:v>Mayo</c:v>
                </c:pt>
                <c:pt idx="3245">
                  <c:v>Mayo</c:v>
                </c:pt>
                <c:pt idx="3246">
                  <c:v>Mayo</c:v>
                </c:pt>
                <c:pt idx="3247">
                  <c:v>Mayo</c:v>
                </c:pt>
                <c:pt idx="3248">
                  <c:v>Mayo</c:v>
                </c:pt>
                <c:pt idx="3249">
                  <c:v>Mayo</c:v>
                </c:pt>
                <c:pt idx="3250">
                  <c:v>Mayo</c:v>
                </c:pt>
                <c:pt idx="3251">
                  <c:v>Mayo</c:v>
                </c:pt>
                <c:pt idx="3252">
                  <c:v>Mayo</c:v>
                </c:pt>
                <c:pt idx="3253">
                  <c:v>Mayo</c:v>
                </c:pt>
                <c:pt idx="3254">
                  <c:v>Mayo</c:v>
                </c:pt>
                <c:pt idx="3255">
                  <c:v>Mayo</c:v>
                </c:pt>
                <c:pt idx="3256">
                  <c:v>Mayo</c:v>
                </c:pt>
                <c:pt idx="3257">
                  <c:v>Mayo</c:v>
                </c:pt>
                <c:pt idx="3258">
                  <c:v>Mayo</c:v>
                </c:pt>
                <c:pt idx="3259">
                  <c:v>Mayo</c:v>
                </c:pt>
                <c:pt idx="3260">
                  <c:v>Mayo</c:v>
                </c:pt>
                <c:pt idx="3261">
                  <c:v>Mayo</c:v>
                </c:pt>
                <c:pt idx="3262">
                  <c:v>Mayo</c:v>
                </c:pt>
                <c:pt idx="3263">
                  <c:v>Mayo</c:v>
                </c:pt>
                <c:pt idx="3264">
                  <c:v>Mayo</c:v>
                </c:pt>
                <c:pt idx="3265">
                  <c:v>Mayo</c:v>
                </c:pt>
                <c:pt idx="3266">
                  <c:v>Mayo</c:v>
                </c:pt>
                <c:pt idx="3267">
                  <c:v>Mayo</c:v>
                </c:pt>
                <c:pt idx="3268">
                  <c:v>Mayo</c:v>
                </c:pt>
                <c:pt idx="3269">
                  <c:v>Mayo</c:v>
                </c:pt>
                <c:pt idx="3270">
                  <c:v>Mayo</c:v>
                </c:pt>
                <c:pt idx="3271">
                  <c:v>Mayo</c:v>
                </c:pt>
                <c:pt idx="3272">
                  <c:v>Mayo</c:v>
                </c:pt>
                <c:pt idx="3273">
                  <c:v>Mayo</c:v>
                </c:pt>
                <c:pt idx="3274">
                  <c:v>Mayo</c:v>
                </c:pt>
                <c:pt idx="3275">
                  <c:v>Mayo</c:v>
                </c:pt>
                <c:pt idx="3276">
                  <c:v>Mayo</c:v>
                </c:pt>
                <c:pt idx="3277">
                  <c:v>Mayo</c:v>
                </c:pt>
                <c:pt idx="3278">
                  <c:v>Mayo</c:v>
                </c:pt>
                <c:pt idx="3279">
                  <c:v>Mayo</c:v>
                </c:pt>
                <c:pt idx="3280">
                  <c:v>Mayo</c:v>
                </c:pt>
                <c:pt idx="3281">
                  <c:v>Mayo</c:v>
                </c:pt>
                <c:pt idx="3282">
                  <c:v>Mayo</c:v>
                </c:pt>
                <c:pt idx="3283">
                  <c:v>Mayo</c:v>
                </c:pt>
                <c:pt idx="3284">
                  <c:v>Mayo</c:v>
                </c:pt>
                <c:pt idx="3285">
                  <c:v>Mayo</c:v>
                </c:pt>
                <c:pt idx="3286">
                  <c:v>Mayo</c:v>
                </c:pt>
                <c:pt idx="3287">
                  <c:v>Mayo</c:v>
                </c:pt>
                <c:pt idx="3288">
                  <c:v>Mayo</c:v>
                </c:pt>
                <c:pt idx="3289">
                  <c:v>Mayo</c:v>
                </c:pt>
                <c:pt idx="3290">
                  <c:v>Mayo</c:v>
                </c:pt>
                <c:pt idx="3291">
                  <c:v>Mayo</c:v>
                </c:pt>
                <c:pt idx="3292">
                  <c:v>Mayo</c:v>
                </c:pt>
                <c:pt idx="3293">
                  <c:v>Mayo</c:v>
                </c:pt>
                <c:pt idx="3294">
                  <c:v>Mayo</c:v>
                </c:pt>
                <c:pt idx="3295">
                  <c:v>Mayo</c:v>
                </c:pt>
                <c:pt idx="3296">
                  <c:v>Mayo</c:v>
                </c:pt>
                <c:pt idx="3297">
                  <c:v>Mayo</c:v>
                </c:pt>
                <c:pt idx="3298">
                  <c:v>Mayo</c:v>
                </c:pt>
                <c:pt idx="3299">
                  <c:v>Mayo</c:v>
                </c:pt>
                <c:pt idx="3300">
                  <c:v>Mayo</c:v>
                </c:pt>
                <c:pt idx="3301">
                  <c:v>Mayo</c:v>
                </c:pt>
                <c:pt idx="3302">
                  <c:v>Mayo</c:v>
                </c:pt>
                <c:pt idx="3303">
                  <c:v>Mayo</c:v>
                </c:pt>
                <c:pt idx="3304">
                  <c:v>Mayo</c:v>
                </c:pt>
                <c:pt idx="3305">
                  <c:v>Mayo</c:v>
                </c:pt>
                <c:pt idx="3306">
                  <c:v>Mayo</c:v>
                </c:pt>
                <c:pt idx="3307">
                  <c:v>Mayo</c:v>
                </c:pt>
                <c:pt idx="3308">
                  <c:v>Mayo</c:v>
                </c:pt>
                <c:pt idx="3309">
                  <c:v>Mayo</c:v>
                </c:pt>
                <c:pt idx="3310">
                  <c:v>Mayo</c:v>
                </c:pt>
                <c:pt idx="3311">
                  <c:v>Mayo</c:v>
                </c:pt>
                <c:pt idx="3312">
                  <c:v>Mayo</c:v>
                </c:pt>
                <c:pt idx="3313">
                  <c:v>Mayo</c:v>
                </c:pt>
                <c:pt idx="3314">
                  <c:v>Mayo</c:v>
                </c:pt>
                <c:pt idx="3315">
                  <c:v>Mayo</c:v>
                </c:pt>
                <c:pt idx="3316">
                  <c:v>Mayo</c:v>
                </c:pt>
                <c:pt idx="3317">
                  <c:v>Mayo</c:v>
                </c:pt>
                <c:pt idx="3318">
                  <c:v>Mayo</c:v>
                </c:pt>
                <c:pt idx="3319">
                  <c:v>Mayo</c:v>
                </c:pt>
                <c:pt idx="3320">
                  <c:v>Mayo</c:v>
                </c:pt>
                <c:pt idx="3321">
                  <c:v>Mayo</c:v>
                </c:pt>
                <c:pt idx="3322">
                  <c:v>Mayo</c:v>
                </c:pt>
                <c:pt idx="3323">
                  <c:v>Mayo</c:v>
                </c:pt>
                <c:pt idx="3324">
                  <c:v>Mayo</c:v>
                </c:pt>
                <c:pt idx="3325">
                  <c:v>Mayo</c:v>
                </c:pt>
                <c:pt idx="3326">
                  <c:v>Mayo</c:v>
                </c:pt>
                <c:pt idx="3327">
                  <c:v>Mayo</c:v>
                </c:pt>
                <c:pt idx="3328">
                  <c:v>Mayo</c:v>
                </c:pt>
                <c:pt idx="3329">
                  <c:v>Mayo</c:v>
                </c:pt>
                <c:pt idx="3330">
                  <c:v>Mayo</c:v>
                </c:pt>
                <c:pt idx="3331">
                  <c:v>Mayo</c:v>
                </c:pt>
                <c:pt idx="3332">
                  <c:v>Mayo</c:v>
                </c:pt>
                <c:pt idx="3333">
                  <c:v>Mayo</c:v>
                </c:pt>
                <c:pt idx="3334">
                  <c:v>Mayo</c:v>
                </c:pt>
                <c:pt idx="3335">
                  <c:v>Mayo</c:v>
                </c:pt>
                <c:pt idx="3336">
                  <c:v>Mayo</c:v>
                </c:pt>
                <c:pt idx="3337">
                  <c:v>Mayo</c:v>
                </c:pt>
                <c:pt idx="3338">
                  <c:v>Mayo</c:v>
                </c:pt>
                <c:pt idx="3339">
                  <c:v>Mayo</c:v>
                </c:pt>
                <c:pt idx="3340">
                  <c:v>Mayo</c:v>
                </c:pt>
                <c:pt idx="3341">
                  <c:v>Mayo</c:v>
                </c:pt>
                <c:pt idx="3342">
                  <c:v>Mayo</c:v>
                </c:pt>
                <c:pt idx="3343">
                  <c:v>Mayo</c:v>
                </c:pt>
                <c:pt idx="3344">
                  <c:v>Mayo</c:v>
                </c:pt>
                <c:pt idx="3345">
                  <c:v>Mayo</c:v>
                </c:pt>
                <c:pt idx="3346">
                  <c:v>Mayo</c:v>
                </c:pt>
                <c:pt idx="3347">
                  <c:v>Mayo</c:v>
                </c:pt>
                <c:pt idx="3348">
                  <c:v>Mayo</c:v>
                </c:pt>
                <c:pt idx="3349">
                  <c:v>Mayo</c:v>
                </c:pt>
                <c:pt idx="3350">
                  <c:v>Mayo</c:v>
                </c:pt>
                <c:pt idx="3351">
                  <c:v>Mayo</c:v>
                </c:pt>
                <c:pt idx="3352">
                  <c:v>Mayo</c:v>
                </c:pt>
                <c:pt idx="3353">
                  <c:v>Mayo</c:v>
                </c:pt>
                <c:pt idx="3354">
                  <c:v>Mayo</c:v>
                </c:pt>
                <c:pt idx="3355">
                  <c:v>Mayo</c:v>
                </c:pt>
                <c:pt idx="3356">
                  <c:v>Mayo</c:v>
                </c:pt>
                <c:pt idx="3357">
                  <c:v>Mayo</c:v>
                </c:pt>
                <c:pt idx="3358">
                  <c:v>Mayo</c:v>
                </c:pt>
                <c:pt idx="3359">
                  <c:v>Mayo</c:v>
                </c:pt>
                <c:pt idx="3360">
                  <c:v>Mayo</c:v>
                </c:pt>
                <c:pt idx="3361">
                  <c:v>Mayo</c:v>
                </c:pt>
                <c:pt idx="3362">
                  <c:v>Mayo</c:v>
                </c:pt>
                <c:pt idx="3363">
                  <c:v>Mayo</c:v>
                </c:pt>
                <c:pt idx="3364">
                  <c:v>Mayo</c:v>
                </c:pt>
                <c:pt idx="3365">
                  <c:v>Mayo</c:v>
                </c:pt>
                <c:pt idx="3366">
                  <c:v>Mayo</c:v>
                </c:pt>
                <c:pt idx="3367">
                  <c:v>Mayo</c:v>
                </c:pt>
                <c:pt idx="3368">
                  <c:v>Mayo</c:v>
                </c:pt>
                <c:pt idx="3369">
                  <c:v>Mayo</c:v>
                </c:pt>
                <c:pt idx="3370">
                  <c:v>Mayo</c:v>
                </c:pt>
                <c:pt idx="3371">
                  <c:v>Mayo</c:v>
                </c:pt>
                <c:pt idx="3372">
                  <c:v>Mayo</c:v>
                </c:pt>
                <c:pt idx="3373">
                  <c:v>Mayo</c:v>
                </c:pt>
                <c:pt idx="3374">
                  <c:v>Mayo</c:v>
                </c:pt>
                <c:pt idx="3375">
                  <c:v>Mayo</c:v>
                </c:pt>
                <c:pt idx="3376">
                  <c:v>Mayo</c:v>
                </c:pt>
                <c:pt idx="3377">
                  <c:v>Mayo</c:v>
                </c:pt>
                <c:pt idx="3378">
                  <c:v>Mayo</c:v>
                </c:pt>
                <c:pt idx="3379">
                  <c:v>Mayo</c:v>
                </c:pt>
                <c:pt idx="3380">
                  <c:v>Mayo</c:v>
                </c:pt>
                <c:pt idx="3381">
                  <c:v>Mayo</c:v>
                </c:pt>
                <c:pt idx="3382">
                  <c:v>Mayo</c:v>
                </c:pt>
                <c:pt idx="3383">
                  <c:v>Mayo</c:v>
                </c:pt>
                <c:pt idx="3384">
                  <c:v>Mayo</c:v>
                </c:pt>
                <c:pt idx="3385">
                  <c:v>Mayo</c:v>
                </c:pt>
                <c:pt idx="3386">
                  <c:v>Mayo</c:v>
                </c:pt>
                <c:pt idx="3387">
                  <c:v>Mayo</c:v>
                </c:pt>
                <c:pt idx="3388">
                  <c:v>Mayo</c:v>
                </c:pt>
                <c:pt idx="3389">
                  <c:v>Mayo</c:v>
                </c:pt>
                <c:pt idx="3390">
                  <c:v>Mayo</c:v>
                </c:pt>
                <c:pt idx="3391">
                  <c:v>Mayo</c:v>
                </c:pt>
                <c:pt idx="3392">
                  <c:v>Mayo</c:v>
                </c:pt>
                <c:pt idx="3393">
                  <c:v>Mayo</c:v>
                </c:pt>
                <c:pt idx="3394">
                  <c:v>Mayo</c:v>
                </c:pt>
                <c:pt idx="3395">
                  <c:v>Mayo</c:v>
                </c:pt>
                <c:pt idx="3396">
                  <c:v>Mayo</c:v>
                </c:pt>
                <c:pt idx="3397">
                  <c:v>Mayo</c:v>
                </c:pt>
                <c:pt idx="3398">
                  <c:v>Mayo</c:v>
                </c:pt>
                <c:pt idx="3399">
                  <c:v>Mayo</c:v>
                </c:pt>
                <c:pt idx="3400">
                  <c:v>Mayo</c:v>
                </c:pt>
                <c:pt idx="3401">
                  <c:v>Mayo</c:v>
                </c:pt>
                <c:pt idx="3402">
                  <c:v>Mayo</c:v>
                </c:pt>
                <c:pt idx="3403">
                  <c:v>Mayo</c:v>
                </c:pt>
                <c:pt idx="3404">
                  <c:v>Mayo</c:v>
                </c:pt>
                <c:pt idx="3405">
                  <c:v>Mayo</c:v>
                </c:pt>
                <c:pt idx="3406">
                  <c:v>Mayo</c:v>
                </c:pt>
                <c:pt idx="3407">
                  <c:v>Mayo</c:v>
                </c:pt>
                <c:pt idx="3408">
                  <c:v>Mayo</c:v>
                </c:pt>
                <c:pt idx="3409">
                  <c:v>Mayo</c:v>
                </c:pt>
                <c:pt idx="3410">
                  <c:v>Mayo</c:v>
                </c:pt>
                <c:pt idx="3411">
                  <c:v>Mayo</c:v>
                </c:pt>
                <c:pt idx="3412">
                  <c:v>Mayo</c:v>
                </c:pt>
                <c:pt idx="3413">
                  <c:v>Mayo</c:v>
                </c:pt>
                <c:pt idx="3414">
                  <c:v>Mayo</c:v>
                </c:pt>
                <c:pt idx="3415">
                  <c:v>Mayo</c:v>
                </c:pt>
                <c:pt idx="3416">
                  <c:v>Mayo</c:v>
                </c:pt>
                <c:pt idx="3417">
                  <c:v>Mayo</c:v>
                </c:pt>
                <c:pt idx="3418">
                  <c:v>Mayo</c:v>
                </c:pt>
                <c:pt idx="3419">
                  <c:v>Mayo</c:v>
                </c:pt>
                <c:pt idx="3420">
                  <c:v>Mayo</c:v>
                </c:pt>
                <c:pt idx="3421">
                  <c:v>Mayo</c:v>
                </c:pt>
                <c:pt idx="3422">
                  <c:v>Mayo</c:v>
                </c:pt>
                <c:pt idx="3423">
                  <c:v>Mayo</c:v>
                </c:pt>
                <c:pt idx="3424">
                  <c:v>Mayo</c:v>
                </c:pt>
                <c:pt idx="3425">
                  <c:v>Mayo</c:v>
                </c:pt>
                <c:pt idx="3426">
                  <c:v>Mayo</c:v>
                </c:pt>
                <c:pt idx="3427">
                  <c:v>Mayo</c:v>
                </c:pt>
                <c:pt idx="3428">
                  <c:v>Mayo</c:v>
                </c:pt>
                <c:pt idx="3429">
                  <c:v>Mayo</c:v>
                </c:pt>
                <c:pt idx="3430">
                  <c:v>Mayo</c:v>
                </c:pt>
                <c:pt idx="3431">
                  <c:v>Mayo</c:v>
                </c:pt>
                <c:pt idx="3432">
                  <c:v>Mayo</c:v>
                </c:pt>
                <c:pt idx="3433">
                  <c:v>Mayo</c:v>
                </c:pt>
                <c:pt idx="3434">
                  <c:v>Mayo</c:v>
                </c:pt>
                <c:pt idx="3435">
                  <c:v>Mayo</c:v>
                </c:pt>
                <c:pt idx="3436">
                  <c:v>Mayo</c:v>
                </c:pt>
                <c:pt idx="3437">
                  <c:v>Mayo</c:v>
                </c:pt>
                <c:pt idx="3438">
                  <c:v>Mayo</c:v>
                </c:pt>
                <c:pt idx="3439">
                  <c:v>Mayo</c:v>
                </c:pt>
                <c:pt idx="3440">
                  <c:v>Mayo</c:v>
                </c:pt>
                <c:pt idx="3441">
                  <c:v>Mayo</c:v>
                </c:pt>
                <c:pt idx="3442">
                  <c:v>Mayo</c:v>
                </c:pt>
                <c:pt idx="3443">
                  <c:v>Mayo</c:v>
                </c:pt>
                <c:pt idx="3444">
                  <c:v>Mayo</c:v>
                </c:pt>
                <c:pt idx="3445">
                  <c:v>Mayo</c:v>
                </c:pt>
                <c:pt idx="3446">
                  <c:v>Mayo</c:v>
                </c:pt>
                <c:pt idx="3447">
                  <c:v>Mayo</c:v>
                </c:pt>
                <c:pt idx="3448">
                  <c:v>Mayo</c:v>
                </c:pt>
                <c:pt idx="3449">
                  <c:v>Mayo</c:v>
                </c:pt>
                <c:pt idx="3450">
                  <c:v>Mayo</c:v>
                </c:pt>
                <c:pt idx="3451">
                  <c:v>Mayo</c:v>
                </c:pt>
                <c:pt idx="3452">
                  <c:v>Mayo</c:v>
                </c:pt>
                <c:pt idx="3453">
                  <c:v>Mayo</c:v>
                </c:pt>
                <c:pt idx="3454">
                  <c:v>Mayo</c:v>
                </c:pt>
                <c:pt idx="3455">
                  <c:v>Mayo</c:v>
                </c:pt>
                <c:pt idx="3456">
                  <c:v>Mayo</c:v>
                </c:pt>
                <c:pt idx="3457">
                  <c:v>Mayo</c:v>
                </c:pt>
                <c:pt idx="3458">
                  <c:v>Mayo</c:v>
                </c:pt>
                <c:pt idx="3459">
                  <c:v>Mayo</c:v>
                </c:pt>
                <c:pt idx="3460">
                  <c:v>Mayo</c:v>
                </c:pt>
                <c:pt idx="3461">
                  <c:v>Mayo</c:v>
                </c:pt>
                <c:pt idx="3462">
                  <c:v>Mayo</c:v>
                </c:pt>
                <c:pt idx="3463">
                  <c:v>Mayo</c:v>
                </c:pt>
                <c:pt idx="3464">
                  <c:v>Mayo</c:v>
                </c:pt>
                <c:pt idx="3465">
                  <c:v>Mayo</c:v>
                </c:pt>
                <c:pt idx="3466">
                  <c:v>Mayo</c:v>
                </c:pt>
                <c:pt idx="3467">
                  <c:v>Mayo</c:v>
                </c:pt>
                <c:pt idx="3468">
                  <c:v>Mayo</c:v>
                </c:pt>
                <c:pt idx="3469">
                  <c:v>Mayo</c:v>
                </c:pt>
                <c:pt idx="3470">
                  <c:v>Mayo</c:v>
                </c:pt>
                <c:pt idx="3471">
                  <c:v>Mayo</c:v>
                </c:pt>
                <c:pt idx="3472">
                  <c:v>Mayo</c:v>
                </c:pt>
                <c:pt idx="3473">
                  <c:v>Mayo</c:v>
                </c:pt>
                <c:pt idx="3474">
                  <c:v>Mayo</c:v>
                </c:pt>
                <c:pt idx="3475">
                  <c:v>Mayo</c:v>
                </c:pt>
                <c:pt idx="3476">
                  <c:v>Mayo</c:v>
                </c:pt>
                <c:pt idx="3477">
                  <c:v>Mayo</c:v>
                </c:pt>
                <c:pt idx="3478">
                  <c:v>Mayo</c:v>
                </c:pt>
                <c:pt idx="3479">
                  <c:v>Mayo</c:v>
                </c:pt>
                <c:pt idx="3480">
                  <c:v>Mayo</c:v>
                </c:pt>
                <c:pt idx="3481">
                  <c:v>Mayo</c:v>
                </c:pt>
                <c:pt idx="3482">
                  <c:v>Mayo</c:v>
                </c:pt>
                <c:pt idx="3483">
                  <c:v>Mayo</c:v>
                </c:pt>
                <c:pt idx="3484">
                  <c:v>Mayo</c:v>
                </c:pt>
                <c:pt idx="3485">
                  <c:v>Mayo</c:v>
                </c:pt>
                <c:pt idx="3486">
                  <c:v>Mayo</c:v>
                </c:pt>
                <c:pt idx="3487">
                  <c:v>Mayo</c:v>
                </c:pt>
                <c:pt idx="3488">
                  <c:v>Mayo</c:v>
                </c:pt>
                <c:pt idx="3489">
                  <c:v>Mayo</c:v>
                </c:pt>
                <c:pt idx="3490">
                  <c:v>Mayo</c:v>
                </c:pt>
                <c:pt idx="3491">
                  <c:v>Mayo</c:v>
                </c:pt>
                <c:pt idx="3492">
                  <c:v>Mayo</c:v>
                </c:pt>
                <c:pt idx="3493">
                  <c:v>Mayo</c:v>
                </c:pt>
                <c:pt idx="3494">
                  <c:v>Mayo</c:v>
                </c:pt>
                <c:pt idx="3495">
                  <c:v>Mayo</c:v>
                </c:pt>
                <c:pt idx="3496">
                  <c:v>Mayo</c:v>
                </c:pt>
                <c:pt idx="3497">
                  <c:v>Mayo</c:v>
                </c:pt>
                <c:pt idx="3498">
                  <c:v>Mayo</c:v>
                </c:pt>
                <c:pt idx="3499">
                  <c:v>Mayo</c:v>
                </c:pt>
                <c:pt idx="3500">
                  <c:v>Mayo</c:v>
                </c:pt>
                <c:pt idx="3501">
                  <c:v>Mayo</c:v>
                </c:pt>
                <c:pt idx="3502">
                  <c:v>Mayo</c:v>
                </c:pt>
                <c:pt idx="3503">
                  <c:v>Mayo</c:v>
                </c:pt>
                <c:pt idx="3504">
                  <c:v>Mayo</c:v>
                </c:pt>
                <c:pt idx="3505">
                  <c:v>Mayo</c:v>
                </c:pt>
                <c:pt idx="3506">
                  <c:v>Mayo</c:v>
                </c:pt>
                <c:pt idx="3507">
                  <c:v>Mayo</c:v>
                </c:pt>
                <c:pt idx="3508">
                  <c:v>Mayo</c:v>
                </c:pt>
                <c:pt idx="3509">
                  <c:v>Mayo</c:v>
                </c:pt>
                <c:pt idx="3510">
                  <c:v>Mayo</c:v>
                </c:pt>
                <c:pt idx="3511">
                  <c:v>Mayo</c:v>
                </c:pt>
                <c:pt idx="3512">
                  <c:v>Mayo</c:v>
                </c:pt>
                <c:pt idx="3513">
                  <c:v>Mayo</c:v>
                </c:pt>
                <c:pt idx="3514">
                  <c:v>Mayo</c:v>
                </c:pt>
                <c:pt idx="3515">
                  <c:v>Mayo</c:v>
                </c:pt>
                <c:pt idx="3516">
                  <c:v>Mayo</c:v>
                </c:pt>
                <c:pt idx="3517">
                  <c:v>Mayo</c:v>
                </c:pt>
                <c:pt idx="3518">
                  <c:v>Mayo</c:v>
                </c:pt>
                <c:pt idx="3519">
                  <c:v>Mayo</c:v>
                </c:pt>
                <c:pt idx="3520">
                  <c:v>Mayo</c:v>
                </c:pt>
                <c:pt idx="3521">
                  <c:v>Mayo</c:v>
                </c:pt>
                <c:pt idx="3522">
                  <c:v>Mayo</c:v>
                </c:pt>
                <c:pt idx="3523">
                  <c:v>Mayo</c:v>
                </c:pt>
                <c:pt idx="3524">
                  <c:v>Mayo</c:v>
                </c:pt>
                <c:pt idx="3525">
                  <c:v>Mayo</c:v>
                </c:pt>
                <c:pt idx="3526">
                  <c:v>Mayo</c:v>
                </c:pt>
                <c:pt idx="3527">
                  <c:v>Mayo</c:v>
                </c:pt>
                <c:pt idx="3528">
                  <c:v>Mayo</c:v>
                </c:pt>
                <c:pt idx="3529">
                  <c:v>Mayo</c:v>
                </c:pt>
                <c:pt idx="3530">
                  <c:v>Mayo</c:v>
                </c:pt>
                <c:pt idx="3531">
                  <c:v>Mayo</c:v>
                </c:pt>
                <c:pt idx="3532">
                  <c:v>Mayo</c:v>
                </c:pt>
                <c:pt idx="3533">
                  <c:v>Mayo</c:v>
                </c:pt>
                <c:pt idx="3534">
                  <c:v>Mayo</c:v>
                </c:pt>
                <c:pt idx="3535">
                  <c:v>Mayo</c:v>
                </c:pt>
                <c:pt idx="3536">
                  <c:v>Mayo</c:v>
                </c:pt>
                <c:pt idx="3537">
                  <c:v>Mayo</c:v>
                </c:pt>
                <c:pt idx="3538">
                  <c:v>Mayo</c:v>
                </c:pt>
                <c:pt idx="3539">
                  <c:v>Mayo</c:v>
                </c:pt>
                <c:pt idx="3540">
                  <c:v>Mayo</c:v>
                </c:pt>
                <c:pt idx="3541">
                  <c:v>Mayo</c:v>
                </c:pt>
                <c:pt idx="3542">
                  <c:v>Mayo</c:v>
                </c:pt>
                <c:pt idx="3543">
                  <c:v>Mayo</c:v>
                </c:pt>
                <c:pt idx="3544">
                  <c:v>Mayo</c:v>
                </c:pt>
                <c:pt idx="3545">
                  <c:v>Mayo</c:v>
                </c:pt>
                <c:pt idx="3546">
                  <c:v>Mayo</c:v>
                </c:pt>
                <c:pt idx="3547">
                  <c:v>Mayo</c:v>
                </c:pt>
                <c:pt idx="3548">
                  <c:v>Mayo</c:v>
                </c:pt>
                <c:pt idx="3549">
                  <c:v>Mayo</c:v>
                </c:pt>
                <c:pt idx="3550">
                  <c:v>Mayo</c:v>
                </c:pt>
                <c:pt idx="3551">
                  <c:v>Mayo</c:v>
                </c:pt>
                <c:pt idx="3552">
                  <c:v>Mayo</c:v>
                </c:pt>
                <c:pt idx="3553">
                  <c:v>Mayo</c:v>
                </c:pt>
                <c:pt idx="3554">
                  <c:v>Mayo</c:v>
                </c:pt>
                <c:pt idx="3555">
                  <c:v>Mayo</c:v>
                </c:pt>
                <c:pt idx="3556">
                  <c:v>Mayo</c:v>
                </c:pt>
                <c:pt idx="3557">
                  <c:v>Mayo</c:v>
                </c:pt>
                <c:pt idx="3558">
                  <c:v>Mayo</c:v>
                </c:pt>
                <c:pt idx="3559">
                  <c:v>Mayo</c:v>
                </c:pt>
                <c:pt idx="3560">
                  <c:v>Mayo</c:v>
                </c:pt>
                <c:pt idx="3561">
                  <c:v>Mayo</c:v>
                </c:pt>
                <c:pt idx="3562">
                  <c:v>Mayo</c:v>
                </c:pt>
                <c:pt idx="3563">
                  <c:v>Mayo</c:v>
                </c:pt>
                <c:pt idx="3564">
                  <c:v>Mayo</c:v>
                </c:pt>
                <c:pt idx="3565">
                  <c:v>Mayo</c:v>
                </c:pt>
                <c:pt idx="3566">
                  <c:v>Mayo</c:v>
                </c:pt>
                <c:pt idx="3567">
                  <c:v>Mayo</c:v>
                </c:pt>
                <c:pt idx="3568">
                  <c:v>Mayo</c:v>
                </c:pt>
                <c:pt idx="3569">
                  <c:v>Mayo</c:v>
                </c:pt>
                <c:pt idx="3570">
                  <c:v>Mayo</c:v>
                </c:pt>
                <c:pt idx="3571">
                  <c:v>Mayo</c:v>
                </c:pt>
                <c:pt idx="3572">
                  <c:v>Mayo</c:v>
                </c:pt>
                <c:pt idx="3573">
                  <c:v>Mayo</c:v>
                </c:pt>
                <c:pt idx="3574">
                  <c:v>Mayo</c:v>
                </c:pt>
                <c:pt idx="3575">
                  <c:v>Mayo</c:v>
                </c:pt>
                <c:pt idx="3576">
                  <c:v>Mayo</c:v>
                </c:pt>
                <c:pt idx="3577">
                  <c:v>Mayo</c:v>
                </c:pt>
                <c:pt idx="3578">
                  <c:v>Mayo</c:v>
                </c:pt>
                <c:pt idx="3579">
                  <c:v>Mayo</c:v>
                </c:pt>
                <c:pt idx="3580">
                  <c:v>Mayo</c:v>
                </c:pt>
                <c:pt idx="3581">
                  <c:v>Mayo</c:v>
                </c:pt>
                <c:pt idx="3582">
                  <c:v>Mayo</c:v>
                </c:pt>
                <c:pt idx="3583">
                  <c:v>Mayo</c:v>
                </c:pt>
                <c:pt idx="3584">
                  <c:v>Mayo</c:v>
                </c:pt>
                <c:pt idx="3585">
                  <c:v>Mayo</c:v>
                </c:pt>
                <c:pt idx="3586">
                  <c:v>Mayo</c:v>
                </c:pt>
                <c:pt idx="3587">
                  <c:v>Mayo</c:v>
                </c:pt>
                <c:pt idx="3588">
                  <c:v>Mayo</c:v>
                </c:pt>
                <c:pt idx="3589">
                  <c:v>Mayo</c:v>
                </c:pt>
                <c:pt idx="3590">
                  <c:v>Mayo</c:v>
                </c:pt>
                <c:pt idx="3591">
                  <c:v>Mayo</c:v>
                </c:pt>
                <c:pt idx="3592">
                  <c:v>Mayo</c:v>
                </c:pt>
                <c:pt idx="3593">
                  <c:v>Mayo</c:v>
                </c:pt>
                <c:pt idx="3594">
                  <c:v>Mayo</c:v>
                </c:pt>
                <c:pt idx="3595">
                  <c:v>Mayo</c:v>
                </c:pt>
                <c:pt idx="3596">
                  <c:v>Mayo</c:v>
                </c:pt>
                <c:pt idx="3597">
                  <c:v>Mayo</c:v>
                </c:pt>
                <c:pt idx="3598">
                  <c:v>Mayo</c:v>
                </c:pt>
                <c:pt idx="3599">
                  <c:v>Mayo</c:v>
                </c:pt>
                <c:pt idx="3600">
                  <c:v>Mayo</c:v>
                </c:pt>
                <c:pt idx="3601">
                  <c:v>Mayo</c:v>
                </c:pt>
                <c:pt idx="3602">
                  <c:v>Mayo</c:v>
                </c:pt>
                <c:pt idx="3603">
                  <c:v>Mayo</c:v>
                </c:pt>
                <c:pt idx="3604">
                  <c:v>Mayo</c:v>
                </c:pt>
                <c:pt idx="3605">
                  <c:v>Mayo</c:v>
                </c:pt>
                <c:pt idx="3606">
                  <c:v>Mayo</c:v>
                </c:pt>
                <c:pt idx="3607">
                  <c:v>Mayo</c:v>
                </c:pt>
                <c:pt idx="3608">
                  <c:v>Mayo</c:v>
                </c:pt>
                <c:pt idx="3609">
                  <c:v>Mayo</c:v>
                </c:pt>
                <c:pt idx="3610">
                  <c:v>Mayo</c:v>
                </c:pt>
                <c:pt idx="3611">
                  <c:v>Mayo</c:v>
                </c:pt>
                <c:pt idx="3612">
                  <c:v>Mayo</c:v>
                </c:pt>
                <c:pt idx="3613">
                  <c:v>Mayo</c:v>
                </c:pt>
                <c:pt idx="3614">
                  <c:v>Mayo</c:v>
                </c:pt>
                <c:pt idx="3615">
                  <c:v>Mayo</c:v>
                </c:pt>
                <c:pt idx="3616">
                  <c:v>Mayo</c:v>
                </c:pt>
                <c:pt idx="3617">
                  <c:v>Mayo</c:v>
                </c:pt>
                <c:pt idx="3618">
                  <c:v>Mayo</c:v>
                </c:pt>
                <c:pt idx="3619">
                  <c:v>Mayo</c:v>
                </c:pt>
                <c:pt idx="3620">
                  <c:v>Mayo</c:v>
                </c:pt>
                <c:pt idx="3621">
                  <c:v>Mayo</c:v>
                </c:pt>
                <c:pt idx="3622">
                  <c:v>Mayo</c:v>
                </c:pt>
                <c:pt idx="3623">
                  <c:v>Junio</c:v>
                </c:pt>
                <c:pt idx="3624">
                  <c:v>Junio</c:v>
                </c:pt>
                <c:pt idx="3625">
                  <c:v>Junio</c:v>
                </c:pt>
                <c:pt idx="3626">
                  <c:v>Junio</c:v>
                </c:pt>
                <c:pt idx="3627">
                  <c:v>Junio</c:v>
                </c:pt>
                <c:pt idx="3628">
                  <c:v>Junio</c:v>
                </c:pt>
                <c:pt idx="3629">
                  <c:v>Junio</c:v>
                </c:pt>
                <c:pt idx="3630">
                  <c:v>Junio</c:v>
                </c:pt>
                <c:pt idx="3631">
                  <c:v>Junio</c:v>
                </c:pt>
                <c:pt idx="3632">
                  <c:v>Junio</c:v>
                </c:pt>
                <c:pt idx="3633">
                  <c:v>Junio</c:v>
                </c:pt>
                <c:pt idx="3634">
                  <c:v>Junio</c:v>
                </c:pt>
                <c:pt idx="3635">
                  <c:v>Junio</c:v>
                </c:pt>
                <c:pt idx="3636">
                  <c:v>Junio</c:v>
                </c:pt>
                <c:pt idx="3637">
                  <c:v>Junio</c:v>
                </c:pt>
                <c:pt idx="3638">
                  <c:v>Junio</c:v>
                </c:pt>
                <c:pt idx="3639">
                  <c:v>Junio</c:v>
                </c:pt>
                <c:pt idx="3640">
                  <c:v>Junio</c:v>
                </c:pt>
                <c:pt idx="3641">
                  <c:v>Junio</c:v>
                </c:pt>
                <c:pt idx="3642">
                  <c:v>Junio</c:v>
                </c:pt>
                <c:pt idx="3643">
                  <c:v>Junio</c:v>
                </c:pt>
                <c:pt idx="3644">
                  <c:v>Junio</c:v>
                </c:pt>
                <c:pt idx="3645">
                  <c:v>Junio</c:v>
                </c:pt>
                <c:pt idx="3646">
                  <c:v>Junio</c:v>
                </c:pt>
                <c:pt idx="3647">
                  <c:v>Junio</c:v>
                </c:pt>
                <c:pt idx="3648">
                  <c:v>Junio</c:v>
                </c:pt>
                <c:pt idx="3649">
                  <c:v>Junio</c:v>
                </c:pt>
                <c:pt idx="3650">
                  <c:v>Junio</c:v>
                </c:pt>
                <c:pt idx="3651">
                  <c:v>Junio</c:v>
                </c:pt>
                <c:pt idx="3652">
                  <c:v>Junio</c:v>
                </c:pt>
                <c:pt idx="3653">
                  <c:v>Junio</c:v>
                </c:pt>
                <c:pt idx="3654">
                  <c:v>Junio</c:v>
                </c:pt>
                <c:pt idx="3655">
                  <c:v>Junio</c:v>
                </c:pt>
                <c:pt idx="3656">
                  <c:v>Junio</c:v>
                </c:pt>
                <c:pt idx="3657">
                  <c:v>Junio</c:v>
                </c:pt>
                <c:pt idx="3658">
                  <c:v>Junio</c:v>
                </c:pt>
                <c:pt idx="3659">
                  <c:v>Junio</c:v>
                </c:pt>
                <c:pt idx="3660">
                  <c:v>Junio</c:v>
                </c:pt>
                <c:pt idx="3661">
                  <c:v>Junio</c:v>
                </c:pt>
                <c:pt idx="3662">
                  <c:v>Junio</c:v>
                </c:pt>
                <c:pt idx="3663">
                  <c:v>Junio</c:v>
                </c:pt>
                <c:pt idx="3664">
                  <c:v>Junio</c:v>
                </c:pt>
                <c:pt idx="3665">
                  <c:v>Junio</c:v>
                </c:pt>
                <c:pt idx="3666">
                  <c:v>Junio</c:v>
                </c:pt>
                <c:pt idx="3667">
                  <c:v>Junio</c:v>
                </c:pt>
                <c:pt idx="3668">
                  <c:v>Junio</c:v>
                </c:pt>
                <c:pt idx="3669">
                  <c:v>Junio</c:v>
                </c:pt>
                <c:pt idx="3670">
                  <c:v>Junio</c:v>
                </c:pt>
                <c:pt idx="3671">
                  <c:v>Junio</c:v>
                </c:pt>
                <c:pt idx="3672">
                  <c:v>Junio</c:v>
                </c:pt>
                <c:pt idx="3673">
                  <c:v>Junio</c:v>
                </c:pt>
                <c:pt idx="3674">
                  <c:v>Junio</c:v>
                </c:pt>
                <c:pt idx="3675">
                  <c:v>Junio</c:v>
                </c:pt>
                <c:pt idx="3676">
                  <c:v>Junio</c:v>
                </c:pt>
                <c:pt idx="3677">
                  <c:v>Junio</c:v>
                </c:pt>
                <c:pt idx="3678">
                  <c:v>Junio</c:v>
                </c:pt>
                <c:pt idx="3679">
                  <c:v>Junio</c:v>
                </c:pt>
                <c:pt idx="3680">
                  <c:v>Junio</c:v>
                </c:pt>
                <c:pt idx="3681">
                  <c:v>Junio</c:v>
                </c:pt>
                <c:pt idx="3682">
                  <c:v>Junio</c:v>
                </c:pt>
                <c:pt idx="3683">
                  <c:v>Junio</c:v>
                </c:pt>
                <c:pt idx="3684">
                  <c:v>Junio</c:v>
                </c:pt>
                <c:pt idx="3685">
                  <c:v>Junio</c:v>
                </c:pt>
                <c:pt idx="3686">
                  <c:v>Junio</c:v>
                </c:pt>
                <c:pt idx="3687">
                  <c:v>Junio</c:v>
                </c:pt>
                <c:pt idx="3688">
                  <c:v>Junio</c:v>
                </c:pt>
                <c:pt idx="3689">
                  <c:v>Junio</c:v>
                </c:pt>
                <c:pt idx="3690">
                  <c:v>Junio</c:v>
                </c:pt>
                <c:pt idx="3691">
                  <c:v>Junio</c:v>
                </c:pt>
                <c:pt idx="3692">
                  <c:v>Junio</c:v>
                </c:pt>
                <c:pt idx="3693">
                  <c:v>Junio</c:v>
                </c:pt>
                <c:pt idx="3694">
                  <c:v>Junio</c:v>
                </c:pt>
                <c:pt idx="3695">
                  <c:v>Junio</c:v>
                </c:pt>
                <c:pt idx="3696">
                  <c:v>Junio</c:v>
                </c:pt>
                <c:pt idx="3697">
                  <c:v>Junio</c:v>
                </c:pt>
                <c:pt idx="3698">
                  <c:v>Junio</c:v>
                </c:pt>
                <c:pt idx="3699">
                  <c:v>Junio</c:v>
                </c:pt>
                <c:pt idx="3700">
                  <c:v>Junio</c:v>
                </c:pt>
                <c:pt idx="3701">
                  <c:v>Junio</c:v>
                </c:pt>
                <c:pt idx="3702">
                  <c:v>Junio</c:v>
                </c:pt>
                <c:pt idx="3703">
                  <c:v>Junio</c:v>
                </c:pt>
                <c:pt idx="3704">
                  <c:v>Junio</c:v>
                </c:pt>
                <c:pt idx="3705">
                  <c:v>Junio</c:v>
                </c:pt>
                <c:pt idx="3706">
                  <c:v>Junio</c:v>
                </c:pt>
                <c:pt idx="3707">
                  <c:v>Junio</c:v>
                </c:pt>
                <c:pt idx="3708">
                  <c:v>Junio</c:v>
                </c:pt>
                <c:pt idx="3709">
                  <c:v>Junio</c:v>
                </c:pt>
                <c:pt idx="3710">
                  <c:v>Junio</c:v>
                </c:pt>
                <c:pt idx="3711">
                  <c:v>Junio</c:v>
                </c:pt>
                <c:pt idx="3712">
                  <c:v>Junio</c:v>
                </c:pt>
                <c:pt idx="3713">
                  <c:v>Junio</c:v>
                </c:pt>
                <c:pt idx="3714">
                  <c:v>Junio</c:v>
                </c:pt>
                <c:pt idx="3715">
                  <c:v>Junio</c:v>
                </c:pt>
                <c:pt idx="3716">
                  <c:v>Junio</c:v>
                </c:pt>
                <c:pt idx="3717">
                  <c:v>Junio</c:v>
                </c:pt>
                <c:pt idx="3718">
                  <c:v>Junio</c:v>
                </c:pt>
                <c:pt idx="3719">
                  <c:v>Junio</c:v>
                </c:pt>
                <c:pt idx="3720">
                  <c:v>Junio</c:v>
                </c:pt>
                <c:pt idx="3721">
                  <c:v>Junio</c:v>
                </c:pt>
                <c:pt idx="3722">
                  <c:v>Junio</c:v>
                </c:pt>
                <c:pt idx="3723">
                  <c:v>Junio</c:v>
                </c:pt>
                <c:pt idx="3724">
                  <c:v>Junio</c:v>
                </c:pt>
                <c:pt idx="3725">
                  <c:v>Junio</c:v>
                </c:pt>
                <c:pt idx="3726">
                  <c:v>Junio</c:v>
                </c:pt>
                <c:pt idx="3727">
                  <c:v>Junio</c:v>
                </c:pt>
                <c:pt idx="3728">
                  <c:v>Junio</c:v>
                </c:pt>
                <c:pt idx="3729">
                  <c:v>Junio</c:v>
                </c:pt>
                <c:pt idx="3730">
                  <c:v>Junio</c:v>
                </c:pt>
                <c:pt idx="3731">
                  <c:v>Junio</c:v>
                </c:pt>
                <c:pt idx="3732">
                  <c:v>Junio</c:v>
                </c:pt>
                <c:pt idx="3733">
                  <c:v>Junio</c:v>
                </c:pt>
                <c:pt idx="3734">
                  <c:v>Junio</c:v>
                </c:pt>
                <c:pt idx="3735">
                  <c:v>Junio</c:v>
                </c:pt>
                <c:pt idx="3736">
                  <c:v>Junio</c:v>
                </c:pt>
                <c:pt idx="3737">
                  <c:v>Junio</c:v>
                </c:pt>
                <c:pt idx="3738">
                  <c:v>Junio</c:v>
                </c:pt>
                <c:pt idx="3739">
                  <c:v>Junio</c:v>
                </c:pt>
                <c:pt idx="3740">
                  <c:v>Junio</c:v>
                </c:pt>
                <c:pt idx="3741">
                  <c:v>Junio</c:v>
                </c:pt>
                <c:pt idx="3742">
                  <c:v>Junio</c:v>
                </c:pt>
                <c:pt idx="3743">
                  <c:v>Junio</c:v>
                </c:pt>
                <c:pt idx="3744">
                  <c:v>Junio</c:v>
                </c:pt>
                <c:pt idx="3745">
                  <c:v>Junio</c:v>
                </c:pt>
                <c:pt idx="3746">
                  <c:v>Junio</c:v>
                </c:pt>
                <c:pt idx="3747">
                  <c:v>Junio</c:v>
                </c:pt>
                <c:pt idx="3748">
                  <c:v>Junio</c:v>
                </c:pt>
                <c:pt idx="3749">
                  <c:v>Junio</c:v>
                </c:pt>
                <c:pt idx="3750">
                  <c:v>Junio</c:v>
                </c:pt>
                <c:pt idx="3751">
                  <c:v>Junio</c:v>
                </c:pt>
                <c:pt idx="3752">
                  <c:v>Junio</c:v>
                </c:pt>
                <c:pt idx="3753">
                  <c:v>Junio</c:v>
                </c:pt>
                <c:pt idx="3754">
                  <c:v>Junio</c:v>
                </c:pt>
                <c:pt idx="3755">
                  <c:v>Junio</c:v>
                </c:pt>
                <c:pt idx="3756">
                  <c:v>Junio</c:v>
                </c:pt>
                <c:pt idx="3757">
                  <c:v>Junio</c:v>
                </c:pt>
                <c:pt idx="3758">
                  <c:v>Junio</c:v>
                </c:pt>
                <c:pt idx="3759">
                  <c:v>Junio</c:v>
                </c:pt>
                <c:pt idx="3760">
                  <c:v>Junio</c:v>
                </c:pt>
                <c:pt idx="3761">
                  <c:v>Junio</c:v>
                </c:pt>
                <c:pt idx="3762">
                  <c:v>Junio</c:v>
                </c:pt>
                <c:pt idx="3763">
                  <c:v>Junio</c:v>
                </c:pt>
                <c:pt idx="3764">
                  <c:v>Junio</c:v>
                </c:pt>
                <c:pt idx="3765">
                  <c:v>Junio</c:v>
                </c:pt>
                <c:pt idx="3766">
                  <c:v>Junio</c:v>
                </c:pt>
                <c:pt idx="3767">
                  <c:v>Junio</c:v>
                </c:pt>
                <c:pt idx="3768">
                  <c:v>Junio</c:v>
                </c:pt>
                <c:pt idx="3769">
                  <c:v>Junio</c:v>
                </c:pt>
                <c:pt idx="3770">
                  <c:v>Junio</c:v>
                </c:pt>
                <c:pt idx="3771">
                  <c:v>Junio</c:v>
                </c:pt>
                <c:pt idx="3772">
                  <c:v>Junio</c:v>
                </c:pt>
                <c:pt idx="3773">
                  <c:v>Junio</c:v>
                </c:pt>
                <c:pt idx="3774">
                  <c:v>Junio</c:v>
                </c:pt>
                <c:pt idx="3775">
                  <c:v>Junio</c:v>
                </c:pt>
                <c:pt idx="3776">
                  <c:v>Junio</c:v>
                </c:pt>
                <c:pt idx="3777">
                  <c:v>Junio</c:v>
                </c:pt>
                <c:pt idx="3778">
                  <c:v>Junio</c:v>
                </c:pt>
                <c:pt idx="3779">
                  <c:v>Junio</c:v>
                </c:pt>
                <c:pt idx="3780">
                  <c:v>Junio</c:v>
                </c:pt>
                <c:pt idx="3781">
                  <c:v>Junio</c:v>
                </c:pt>
                <c:pt idx="3782">
                  <c:v>Junio</c:v>
                </c:pt>
                <c:pt idx="3783">
                  <c:v>Junio</c:v>
                </c:pt>
                <c:pt idx="3784">
                  <c:v>Junio</c:v>
                </c:pt>
                <c:pt idx="3785">
                  <c:v>Junio</c:v>
                </c:pt>
                <c:pt idx="3786">
                  <c:v>Junio</c:v>
                </c:pt>
                <c:pt idx="3787">
                  <c:v>Junio</c:v>
                </c:pt>
                <c:pt idx="3788">
                  <c:v>Junio</c:v>
                </c:pt>
                <c:pt idx="3789">
                  <c:v>Junio</c:v>
                </c:pt>
                <c:pt idx="3790">
                  <c:v>Junio</c:v>
                </c:pt>
                <c:pt idx="3791">
                  <c:v>Junio</c:v>
                </c:pt>
                <c:pt idx="3792">
                  <c:v>Junio</c:v>
                </c:pt>
                <c:pt idx="3793">
                  <c:v>Junio</c:v>
                </c:pt>
                <c:pt idx="3794">
                  <c:v>Junio</c:v>
                </c:pt>
                <c:pt idx="3795">
                  <c:v>Junio</c:v>
                </c:pt>
                <c:pt idx="3796">
                  <c:v>Junio</c:v>
                </c:pt>
                <c:pt idx="3797">
                  <c:v>Junio</c:v>
                </c:pt>
                <c:pt idx="3798">
                  <c:v>Junio</c:v>
                </c:pt>
                <c:pt idx="3799">
                  <c:v>Junio</c:v>
                </c:pt>
                <c:pt idx="3800">
                  <c:v>Junio</c:v>
                </c:pt>
                <c:pt idx="3801">
                  <c:v>Junio</c:v>
                </c:pt>
                <c:pt idx="3802">
                  <c:v>Junio</c:v>
                </c:pt>
                <c:pt idx="3803">
                  <c:v>Junio</c:v>
                </c:pt>
                <c:pt idx="3804">
                  <c:v>Junio</c:v>
                </c:pt>
                <c:pt idx="3805">
                  <c:v>Junio</c:v>
                </c:pt>
                <c:pt idx="3806">
                  <c:v>Junio</c:v>
                </c:pt>
                <c:pt idx="3807">
                  <c:v>Junio</c:v>
                </c:pt>
                <c:pt idx="3808">
                  <c:v>Junio</c:v>
                </c:pt>
                <c:pt idx="3809">
                  <c:v>Junio</c:v>
                </c:pt>
                <c:pt idx="3810">
                  <c:v>Junio</c:v>
                </c:pt>
                <c:pt idx="3811">
                  <c:v>Junio</c:v>
                </c:pt>
                <c:pt idx="3812">
                  <c:v>Junio</c:v>
                </c:pt>
                <c:pt idx="3813">
                  <c:v>Junio</c:v>
                </c:pt>
                <c:pt idx="3814">
                  <c:v>Junio</c:v>
                </c:pt>
                <c:pt idx="3815">
                  <c:v>Junio</c:v>
                </c:pt>
                <c:pt idx="3816">
                  <c:v>Junio</c:v>
                </c:pt>
                <c:pt idx="3817">
                  <c:v>Junio</c:v>
                </c:pt>
                <c:pt idx="3818">
                  <c:v>Junio</c:v>
                </c:pt>
                <c:pt idx="3819">
                  <c:v>Junio</c:v>
                </c:pt>
                <c:pt idx="3820">
                  <c:v>Junio</c:v>
                </c:pt>
                <c:pt idx="3821">
                  <c:v>Junio</c:v>
                </c:pt>
                <c:pt idx="3822">
                  <c:v>Junio</c:v>
                </c:pt>
                <c:pt idx="3823">
                  <c:v>Junio</c:v>
                </c:pt>
                <c:pt idx="3824">
                  <c:v>Junio</c:v>
                </c:pt>
                <c:pt idx="3825">
                  <c:v>Junio</c:v>
                </c:pt>
                <c:pt idx="3826">
                  <c:v>Junio</c:v>
                </c:pt>
                <c:pt idx="3827">
                  <c:v>Junio</c:v>
                </c:pt>
                <c:pt idx="3828">
                  <c:v>Junio</c:v>
                </c:pt>
                <c:pt idx="3829">
                  <c:v>Junio</c:v>
                </c:pt>
                <c:pt idx="3830">
                  <c:v>Junio</c:v>
                </c:pt>
                <c:pt idx="3831">
                  <c:v>Junio</c:v>
                </c:pt>
                <c:pt idx="3832">
                  <c:v>Junio</c:v>
                </c:pt>
                <c:pt idx="3833">
                  <c:v>Junio</c:v>
                </c:pt>
                <c:pt idx="3834">
                  <c:v>Junio</c:v>
                </c:pt>
                <c:pt idx="3835">
                  <c:v>Junio</c:v>
                </c:pt>
                <c:pt idx="3836">
                  <c:v>Junio</c:v>
                </c:pt>
                <c:pt idx="3837">
                  <c:v>Junio</c:v>
                </c:pt>
                <c:pt idx="3838">
                  <c:v>Junio</c:v>
                </c:pt>
                <c:pt idx="3839">
                  <c:v>Junio</c:v>
                </c:pt>
                <c:pt idx="3840">
                  <c:v>Junio</c:v>
                </c:pt>
                <c:pt idx="3841">
                  <c:v>Junio</c:v>
                </c:pt>
                <c:pt idx="3842">
                  <c:v>Junio</c:v>
                </c:pt>
                <c:pt idx="3843">
                  <c:v>Junio</c:v>
                </c:pt>
                <c:pt idx="3844">
                  <c:v>Junio</c:v>
                </c:pt>
                <c:pt idx="3845">
                  <c:v>Junio</c:v>
                </c:pt>
                <c:pt idx="3846">
                  <c:v>Junio</c:v>
                </c:pt>
                <c:pt idx="3847">
                  <c:v>Junio</c:v>
                </c:pt>
                <c:pt idx="3848">
                  <c:v>Junio</c:v>
                </c:pt>
                <c:pt idx="3849">
                  <c:v>Junio</c:v>
                </c:pt>
                <c:pt idx="3850">
                  <c:v>Junio</c:v>
                </c:pt>
                <c:pt idx="3851">
                  <c:v>Junio</c:v>
                </c:pt>
                <c:pt idx="3852">
                  <c:v>Junio</c:v>
                </c:pt>
                <c:pt idx="3853">
                  <c:v>Junio</c:v>
                </c:pt>
                <c:pt idx="3854">
                  <c:v>Junio</c:v>
                </c:pt>
                <c:pt idx="3855">
                  <c:v>Junio</c:v>
                </c:pt>
                <c:pt idx="3856">
                  <c:v>Junio</c:v>
                </c:pt>
                <c:pt idx="3857">
                  <c:v>Junio</c:v>
                </c:pt>
                <c:pt idx="3858">
                  <c:v>Junio</c:v>
                </c:pt>
                <c:pt idx="3859">
                  <c:v>Junio</c:v>
                </c:pt>
                <c:pt idx="3860">
                  <c:v>Junio</c:v>
                </c:pt>
                <c:pt idx="3861">
                  <c:v>Junio</c:v>
                </c:pt>
                <c:pt idx="3862">
                  <c:v>Junio</c:v>
                </c:pt>
                <c:pt idx="3863">
                  <c:v>Junio</c:v>
                </c:pt>
                <c:pt idx="3864">
                  <c:v>Junio</c:v>
                </c:pt>
                <c:pt idx="3865">
                  <c:v>Junio</c:v>
                </c:pt>
                <c:pt idx="3866">
                  <c:v>Junio</c:v>
                </c:pt>
                <c:pt idx="3867">
                  <c:v>Junio</c:v>
                </c:pt>
                <c:pt idx="3868">
                  <c:v>Junio</c:v>
                </c:pt>
                <c:pt idx="3869">
                  <c:v>Junio</c:v>
                </c:pt>
                <c:pt idx="3870">
                  <c:v>Junio</c:v>
                </c:pt>
                <c:pt idx="3871">
                  <c:v>Junio</c:v>
                </c:pt>
                <c:pt idx="3872">
                  <c:v>Junio</c:v>
                </c:pt>
                <c:pt idx="3873">
                  <c:v>Junio</c:v>
                </c:pt>
                <c:pt idx="3874">
                  <c:v>Junio</c:v>
                </c:pt>
                <c:pt idx="3875">
                  <c:v>Junio</c:v>
                </c:pt>
                <c:pt idx="3876">
                  <c:v>Junio</c:v>
                </c:pt>
                <c:pt idx="3877">
                  <c:v>Junio</c:v>
                </c:pt>
                <c:pt idx="3878">
                  <c:v>Junio</c:v>
                </c:pt>
                <c:pt idx="3879">
                  <c:v>Junio</c:v>
                </c:pt>
                <c:pt idx="3880">
                  <c:v>Junio</c:v>
                </c:pt>
                <c:pt idx="3881">
                  <c:v>Junio</c:v>
                </c:pt>
                <c:pt idx="3882">
                  <c:v>Junio</c:v>
                </c:pt>
                <c:pt idx="3883">
                  <c:v>Junio</c:v>
                </c:pt>
                <c:pt idx="3884">
                  <c:v>Junio</c:v>
                </c:pt>
                <c:pt idx="3885">
                  <c:v>Junio</c:v>
                </c:pt>
                <c:pt idx="3886">
                  <c:v>Junio</c:v>
                </c:pt>
                <c:pt idx="3887">
                  <c:v>Junio</c:v>
                </c:pt>
                <c:pt idx="3888">
                  <c:v>Junio</c:v>
                </c:pt>
                <c:pt idx="3889">
                  <c:v>Junio</c:v>
                </c:pt>
                <c:pt idx="3890">
                  <c:v>Junio</c:v>
                </c:pt>
                <c:pt idx="3891">
                  <c:v>Junio</c:v>
                </c:pt>
                <c:pt idx="3892">
                  <c:v>Junio</c:v>
                </c:pt>
                <c:pt idx="3893">
                  <c:v>Junio</c:v>
                </c:pt>
                <c:pt idx="3894">
                  <c:v>Junio</c:v>
                </c:pt>
                <c:pt idx="3895">
                  <c:v>Junio</c:v>
                </c:pt>
                <c:pt idx="3896">
                  <c:v>Junio</c:v>
                </c:pt>
                <c:pt idx="3897">
                  <c:v>Junio</c:v>
                </c:pt>
                <c:pt idx="3898">
                  <c:v>Junio</c:v>
                </c:pt>
                <c:pt idx="3899">
                  <c:v>Junio</c:v>
                </c:pt>
                <c:pt idx="3900">
                  <c:v>Junio</c:v>
                </c:pt>
                <c:pt idx="3901">
                  <c:v>Junio</c:v>
                </c:pt>
                <c:pt idx="3902">
                  <c:v>Junio</c:v>
                </c:pt>
                <c:pt idx="3903">
                  <c:v>Junio</c:v>
                </c:pt>
                <c:pt idx="3904">
                  <c:v>Junio</c:v>
                </c:pt>
                <c:pt idx="3905">
                  <c:v>Junio</c:v>
                </c:pt>
                <c:pt idx="3906">
                  <c:v>Junio</c:v>
                </c:pt>
                <c:pt idx="3907">
                  <c:v>Junio</c:v>
                </c:pt>
                <c:pt idx="3908">
                  <c:v>Junio</c:v>
                </c:pt>
                <c:pt idx="3909">
                  <c:v>Junio</c:v>
                </c:pt>
                <c:pt idx="3910">
                  <c:v>Junio</c:v>
                </c:pt>
                <c:pt idx="3911">
                  <c:v>Junio</c:v>
                </c:pt>
                <c:pt idx="3912">
                  <c:v>Junio</c:v>
                </c:pt>
                <c:pt idx="3913">
                  <c:v>Junio</c:v>
                </c:pt>
                <c:pt idx="3914">
                  <c:v>Junio</c:v>
                </c:pt>
                <c:pt idx="3915">
                  <c:v>Junio</c:v>
                </c:pt>
                <c:pt idx="3916">
                  <c:v>Junio</c:v>
                </c:pt>
                <c:pt idx="3917">
                  <c:v>Junio</c:v>
                </c:pt>
                <c:pt idx="3918">
                  <c:v>Junio</c:v>
                </c:pt>
                <c:pt idx="3919">
                  <c:v>Junio</c:v>
                </c:pt>
                <c:pt idx="3920">
                  <c:v>Junio</c:v>
                </c:pt>
                <c:pt idx="3921">
                  <c:v>Junio</c:v>
                </c:pt>
                <c:pt idx="3922">
                  <c:v>Junio</c:v>
                </c:pt>
                <c:pt idx="3923">
                  <c:v>Junio</c:v>
                </c:pt>
                <c:pt idx="3924">
                  <c:v>Junio</c:v>
                </c:pt>
                <c:pt idx="3925">
                  <c:v>Junio</c:v>
                </c:pt>
                <c:pt idx="3926">
                  <c:v>Junio</c:v>
                </c:pt>
                <c:pt idx="3927">
                  <c:v>Junio</c:v>
                </c:pt>
                <c:pt idx="3928">
                  <c:v>Junio</c:v>
                </c:pt>
                <c:pt idx="3929">
                  <c:v>Junio</c:v>
                </c:pt>
                <c:pt idx="3930">
                  <c:v>Junio</c:v>
                </c:pt>
                <c:pt idx="3931">
                  <c:v>Junio</c:v>
                </c:pt>
                <c:pt idx="3932">
                  <c:v>Junio</c:v>
                </c:pt>
                <c:pt idx="3933">
                  <c:v>Junio</c:v>
                </c:pt>
                <c:pt idx="3934">
                  <c:v>Junio</c:v>
                </c:pt>
                <c:pt idx="3935">
                  <c:v>Junio</c:v>
                </c:pt>
                <c:pt idx="3936">
                  <c:v>Junio</c:v>
                </c:pt>
                <c:pt idx="3937">
                  <c:v>Junio</c:v>
                </c:pt>
                <c:pt idx="3938">
                  <c:v>Junio</c:v>
                </c:pt>
                <c:pt idx="3939">
                  <c:v>Junio</c:v>
                </c:pt>
                <c:pt idx="3940">
                  <c:v>Junio</c:v>
                </c:pt>
                <c:pt idx="3941">
                  <c:v>Junio</c:v>
                </c:pt>
                <c:pt idx="3942">
                  <c:v>Junio</c:v>
                </c:pt>
                <c:pt idx="3943">
                  <c:v>Junio</c:v>
                </c:pt>
                <c:pt idx="3944">
                  <c:v>Junio</c:v>
                </c:pt>
                <c:pt idx="3945">
                  <c:v>Junio</c:v>
                </c:pt>
                <c:pt idx="3946">
                  <c:v>Junio</c:v>
                </c:pt>
                <c:pt idx="3947">
                  <c:v>Junio</c:v>
                </c:pt>
                <c:pt idx="3948">
                  <c:v>Junio</c:v>
                </c:pt>
                <c:pt idx="3949">
                  <c:v>Junio</c:v>
                </c:pt>
                <c:pt idx="3950">
                  <c:v>Junio</c:v>
                </c:pt>
                <c:pt idx="3951">
                  <c:v>Junio</c:v>
                </c:pt>
                <c:pt idx="3952">
                  <c:v>Junio</c:v>
                </c:pt>
                <c:pt idx="3953">
                  <c:v>Junio</c:v>
                </c:pt>
                <c:pt idx="3954">
                  <c:v>Junio</c:v>
                </c:pt>
                <c:pt idx="3955">
                  <c:v>Junio</c:v>
                </c:pt>
                <c:pt idx="3956">
                  <c:v>Junio</c:v>
                </c:pt>
                <c:pt idx="3957">
                  <c:v>Junio</c:v>
                </c:pt>
                <c:pt idx="3958">
                  <c:v>Junio</c:v>
                </c:pt>
                <c:pt idx="3959">
                  <c:v>Junio</c:v>
                </c:pt>
                <c:pt idx="3960">
                  <c:v>Junio</c:v>
                </c:pt>
                <c:pt idx="3961">
                  <c:v>Junio</c:v>
                </c:pt>
                <c:pt idx="3962">
                  <c:v>Junio</c:v>
                </c:pt>
                <c:pt idx="3963">
                  <c:v>Junio</c:v>
                </c:pt>
                <c:pt idx="3964">
                  <c:v>Junio</c:v>
                </c:pt>
                <c:pt idx="3965">
                  <c:v>Junio</c:v>
                </c:pt>
                <c:pt idx="3966">
                  <c:v>Junio</c:v>
                </c:pt>
                <c:pt idx="3967">
                  <c:v>Junio</c:v>
                </c:pt>
                <c:pt idx="3968">
                  <c:v>Junio</c:v>
                </c:pt>
                <c:pt idx="3969">
                  <c:v>Junio</c:v>
                </c:pt>
                <c:pt idx="3970">
                  <c:v>Junio</c:v>
                </c:pt>
                <c:pt idx="3971">
                  <c:v>Junio</c:v>
                </c:pt>
                <c:pt idx="3972">
                  <c:v>Junio</c:v>
                </c:pt>
                <c:pt idx="3973">
                  <c:v>Junio</c:v>
                </c:pt>
                <c:pt idx="3974">
                  <c:v>Junio</c:v>
                </c:pt>
                <c:pt idx="3975">
                  <c:v>Junio</c:v>
                </c:pt>
                <c:pt idx="3976">
                  <c:v>Junio</c:v>
                </c:pt>
                <c:pt idx="3977">
                  <c:v>Junio</c:v>
                </c:pt>
                <c:pt idx="3978">
                  <c:v>Junio</c:v>
                </c:pt>
                <c:pt idx="3979">
                  <c:v>Junio</c:v>
                </c:pt>
                <c:pt idx="3980">
                  <c:v>Junio</c:v>
                </c:pt>
                <c:pt idx="3981">
                  <c:v>Junio</c:v>
                </c:pt>
                <c:pt idx="3982">
                  <c:v>Junio</c:v>
                </c:pt>
                <c:pt idx="3983">
                  <c:v>Junio</c:v>
                </c:pt>
                <c:pt idx="3984">
                  <c:v>Junio</c:v>
                </c:pt>
                <c:pt idx="3985">
                  <c:v>Junio</c:v>
                </c:pt>
                <c:pt idx="3986">
                  <c:v>Junio</c:v>
                </c:pt>
                <c:pt idx="3987">
                  <c:v>Junio</c:v>
                </c:pt>
                <c:pt idx="3988">
                  <c:v>Junio</c:v>
                </c:pt>
                <c:pt idx="3989">
                  <c:v>Junio</c:v>
                </c:pt>
                <c:pt idx="3990">
                  <c:v>Junio</c:v>
                </c:pt>
                <c:pt idx="3991">
                  <c:v>Junio</c:v>
                </c:pt>
                <c:pt idx="3992">
                  <c:v>Junio</c:v>
                </c:pt>
                <c:pt idx="3993">
                  <c:v>Junio</c:v>
                </c:pt>
                <c:pt idx="3994">
                  <c:v>Junio</c:v>
                </c:pt>
                <c:pt idx="3995">
                  <c:v>Junio</c:v>
                </c:pt>
                <c:pt idx="3996">
                  <c:v>Junio</c:v>
                </c:pt>
                <c:pt idx="3997">
                  <c:v>Junio</c:v>
                </c:pt>
                <c:pt idx="3998">
                  <c:v>Junio</c:v>
                </c:pt>
                <c:pt idx="3999">
                  <c:v>Junio</c:v>
                </c:pt>
                <c:pt idx="4000">
                  <c:v>Junio</c:v>
                </c:pt>
                <c:pt idx="4001">
                  <c:v>Junio</c:v>
                </c:pt>
                <c:pt idx="4002">
                  <c:v>Junio</c:v>
                </c:pt>
                <c:pt idx="4003">
                  <c:v>Junio</c:v>
                </c:pt>
                <c:pt idx="4004">
                  <c:v>Junio</c:v>
                </c:pt>
                <c:pt idx="4005">
                  <c:v>Junio</c:v>
                </c:pt>
                <c:pt idx="4006">
                  <c:v>Junio</c:v>
                </c:pt>
                <c:pt idx="4007">
                  <c:v>Junio</c:v>
                </c:pt>
                <c:pt idx="4008">
                  <c:v>Junio</c:v>
                </c:pt>
                <c:pt idx="4009">
                  <c:v>Junio</c:v>
                </c:pt>
                <c:pt idx="4010">
                  <c:v>Junio</c:v>
                </c:pt>
                <c:pt idx="4011">
                  <c:v>Junio</c:v>
                </c:pt>
                <c:pt idx="4012">
                  <c:v>Junio</c:v>
                </c:pt>
                <c:pt idx="4013">
                  <c:v>Junio</c:v>
                </c:pt>
                <c:pt idx="4014">
                  <c:v>Junio</c:v>
                </c:pt>
                <c:pt idx="4015">
                  <c:v>Junio</c:v>
                </c:pt>
                <c:pt idx="4016">
                  <c:v>Junio</c:v>
                </c:pt>
                <c:pt idx="4017">
                  <c:v>Junio</c:v>
                </c:pt>
                <c:pt idx="4018">
                  <c:v>Junio</c:v>
                </c:pt>
                <c:pt idx="4019">
                  <c:v>Junio</c:v>
                </c:pt>
                <c:pt idx="4020">
                  <c:v>Junio</c:v>
                </c:pt>
                <c:pt idx="4021">
                  <c:v>Junio</c:v>
                </c:pt>
                <c:pt idx="4022">
                  <c:v>Junio</c:v>
                </c:pt>
                <c:pt idx="4023">
                  <c:v>Junio</c:v>
                </c:pt>
                <c:pt idx="4024">
                  <c:v>Junio</c:v>
                </c:pt>
                <c:pt idx="4025">
                  <c:v>Junio</c:v>
                </c:pt>
                <c:pt idx="4026">
                  <c:v>Junio</c:v>
                </c:pt>
                <c:pt idx="4027">
                  <c:v>Junio</c:v>
                </c:pt>
                <c:pt idx="4028">
                  <c:v>Junio</c:v>
                </c:pt>
                <c:pt idx="4029">
                  <c:v>Junio</c:v>
                </c:pt>
                <c:pt idx="4030">
                  <c:v>Junio</c:v>
                </c:pt>
                <c:pt idx="4031">
                  <c:v>Junio</c:v>
                </c:pt>
                <c:pt idx="4032">
                  <c:v>Junio</c:v>
                </c:pt>
                <c:pt idx="4033">
                  <c:v>Junio</c:v>
                </c:pt>
                <c:pt idx="4034">
                  <c:v>Junio</c:v>
                </c:pt>
                <c:pt idx="4035">
                  <c:v>Junio</c:v>
                </c:pt>
                <c:pt idx="4036">
                  <c:v>Junio</c:v>
                </c:pt>
                <c:pt idx="4037">
                  <c:v>Junio</c:v>
                </c:pt>
                <c:pt idx="4038">
                  <c:v>Junio</c:v>
                </c:pt>
                <c:pt idx="4039">
                  <c:v>Junio</c:v>
                </c:pt>
                <c:pt idx="4040">
                  <c:v>Junio</c:v>
                </c:pt>
                <c:pt idx="4041">
                  <c:v>Junio</c:v>
                </c:pt>
                <c:pt idx="4042">
                  <c:v>Junio</c:v>
                </c:pt>
                <c:pt idx="4043">
                  <c:v>Junio</c:v>
                </c:pt>
                <c:pt idx="4044">
                  <c:v>Junio</c:v>
                </c:pt>
                <c:pt idx="4045">
                  <c:v>Junio</c:v>
                </c:pt>
                <c:pt idx="4046">
                  <c:v>Junio</c:v>
                </c:pt>
                <c:pt idx="4047">
                  <c:v>Junio</c:v>
                </c:pt>
                <c:pt idx="4048">
                  <c:v>Junio</c:v>
                </c:pt>
                <c:pt idx="4049">
                  <c:v>Junio</c:v>
                </c:pt>
                <c:pt idx="4050">
                  <c:v>Junio</c:v>
                </c:pt>
                <c:pt idx="4051">
                  <c:v>Junio</c:v>
                </c:pt>
                <c:pt idx="4052">
                  <c:v>Junio</c:v>
                </c:pt>
                <c:pt idx="4053">
                  <c:v>Junio</c:v>
                </c:pt>
                <c:pt idx="4054">
                  <c:v>Junio</c:v>
                </c:pt>
                <c:pt idx="4055">
                  <c:v>Junio</c:v>
                </c:pt>
                <c:pt idx="4056">
                  <c:v>Junio</c:v>
                </c:pt>
                <c:pt idx="4057">
                  <c:v>Junio</c:v>
                </c:pt>
                <c:pt idx="4058">
                  <c:v>Junio</c:v>
                </c:pt>
                <c:pt idx="4059">
                  <c:v>Junio</c:v>
                </c:pt>
                <c:pt idx="4060">
                  <c:v>Junio</c:v>
                </c:pt>
                <c:pt idx="4061">
                  <c:v>Junio</c:v>
                </c:pt>
                <c:pt idx="4062">
                  <c:v>Junio</c:v>
                </c:pt>
                <c:pt idx="4063">
                  <c:v>Junio</c:v>
                </c:pt>
                <c:pt idx="4064">
                  <c:v>Junio</c:v>
                </c:pt>
                <c:pt idx="4065">
                  <c:v>Junio</c:v>
                </c:pt>
                <c:pt idx="4066">
                  <c:v>Junio</c:v>
                </c:pt>
                <c:pt idx="4067">
                  <c:v>Junio</c:v>
                </c:pt>
                <c:pt idx="4068">
                  <c:v>Junio</c:v>
                </c:pt>
                <c:pt idx="4069">
                  <c:v>Junio</c:v>
                </c:pt>
                <c:pt idx="4070">
                  <c:v>Junio</c:v>
                </c:pt>
                <c:pt idx="4071">
                  <c:v>Junio</c:v>
                </c:pt>
                <c:pt idx="4072">
                  <c:v>Junio</c:v>
                </c:pt>
                <c:pt idx="4073">
                  <c:v>Junio</c:v>
                </c:pt>
                <c:pt idx="4074">
                  <c:v>Junio</c:v>
                </c:pt>
                <c:pt idx="4075">
                  <c:v>Junio</c:v>
                </c:pt>
                <c:pt idx="4076">
                  <c:v>Junio</c:v>
                </c:pt>
                <c:pt idx="4077">
                  <c:v>Junio</c:v>
                </c:pt>
                <c:pt idx="4078">
                  <c:v>Junio</c:v>
                </c:pt>
                <c:pt idx="4079">
                  <c:v>Junio</c:v>
                </c:pt>
                <c:pt idx="4080">
                  <c:v>Junio</c:v>
                </c:pt>
                <c:pt idx="4081">
                  <c:v>Junio</c:v>
                </c:pt>
                <c:pt idx="4082">
                  <c:v>Junio</c:v>
                </c:pt>
                <c:pt idx="4083">
                  <c:v>Junio</c:v>
                </c:pt>
                <c:pt idx="4084">
                  <c:v>Junio</c:v>
                </c:pt>
                <c:pt idx="4085">
                  <c:v>Junio</c:v>
                </c:pt>
                <c:pt idx="4086">
                  <c:v>Junio</c:v>
                </c:pt>
                <c:pt idx="4087">
                  <c:v>Junio</c:v>
                </c:pt>
                <c:pt idx="4088">
                  <c:v>Junio</c:v>
                </c:pt>
                <c:pt idx="4089">
                  <c:v>Junio</c:v>
                </c:pt>
                <c:pt idx="4090">
                  <c:v>Junio</c:v>
                </c:pt>
                <c:pt idx="4091">
                  <c:v>Junio</c:v>
                </c:pt>
                <c:pt idx="4092">
                  <c:v>Junio</c:v>
                </c:pt>
                <c:pt idx="4093">
                  <c:v>Junio</c:v>
                </c:pt>
                <c:pt idx="4094">
                  <c:v>Junio</c:v>
                </c:pt>
                <c:pt idx="4095">
                  <c:v>Junio</c:v>
                </c:pt>
                <c:pt idx="4096">
                  <c:v>Junio</c:v>
                </c:pt>
                <c:pt idx="4097">
                  <c:v>Junio</c:v>
                </c:pt>
                <c:pt idx="4098">
                  <c:v>Junio</c:v>
                </c:pt>
                <c:pt idx="4099">
                  <c:v>Junio</c:v>
                </c:pt>
                <c:pt idx="4100">
                  <c:v>Junio</c:v>
                </c:pt>
                <c:pt idx="4101">
                  <c:v>Junio</c:v>
                </c:pt>
                <c:pt idx="4102">
                  <c:v>Junio</c:v>
                </c:pt>
                <c:pt idx="4103">
                  <c:v>Junio</c:v>
                </c:pt>
                <c:pt idx="4104">
                  <c:v>Junio</c:v>
                </c:pt>
                <c:pt idx="4105">
                  <c:v>Junio</c:v>
                </c:pt>
                <c:pt idx="4106">
                  <c:v>Junio</c:v>
                </c:pt>
                <c:pt idx="4107">
                  <c:v>Junio</c:v>
                </c:pt>
                <c:pt idx="4108">
                  <c:v>Junio</c:v>
                </c:pt>
                <c:pt idx="4109">
                  <c:v>Junio</c:v>
                </c:pt>
                <c:pt idx="4110">
                  <c:v>Junio</c:v>
                </c:pt>
                <c:pt idx="4111">
                  <c:v>Junio</c:v>
                </c:pt>
                <c:pt idx="4112">
                  <c:v>Junio</c:v>
                </c:pt>
                <c:pt idx="4113">
                  <c:v>Junio</c:v>
                </c:pt>
                <c:pt idx="4114">
                  <c:v>Junio</c:v>
                </c:pt>
                <c:pt idx="4115">
                  <c:v>Junio</c:v>
                </c:pt>
                <c:pt idx="4116">
                  <c:v>Junio</c:v>
                </c:pt>
                <c:pt idx="4117">
                  <c:v>Junio</c:v>
                </c:pt>
                <c:pt idx="4118">
                  <c:v>Junio</c:v>
                </c:pt>
                <c:pt idx="4119">
                  <c:v>Junio</c:v>
                </c:pt>
                <c:pt idx="4120">
                  <c:v>Junio</c:v>
                </c:pt>
                <c:pt idx="4121">
                  <c:v>Junio</c:v>
                </c:pt>
                <c:pt idx="4122">
                  <c:v>Junio</c:v>
                </c:pt>
                <c:pt idx="4123">
                  <c:v>Junio</c:v>
                </c:pt>
                <c:pt idx="4124">
                  <c:v>Junio</c:v>
                </c:pt>
                <c:pt idx="4125">
                  <c:v>Junio</c:v>
                </c:pt>
                <c:pt idx="4126">
                  <c:v>Junio</c:v>
                </c:pt>
                <c:pt idx="4127">
                  <c:v>Junio</c:v>
                </c:pt>
                <c:pt idx="4128">
                  <c:v>Junio</c:v>
                </c:pt>
                <c:pt idx="4129">
                  <c:v>Junio</c:v>
                </c:pt>
                <c:pt idx="4130">
                  <c:v>Junio</c:v>
                </c:pt>
                <c:pt idx="4131">
                  <c:v>Junio</c:v>
                </c:pt>
                <c:pt idx="4132">
                  <c:v>Junio</c:v>
                </c:pt>
                <c:pt idx="4133">
                  <c:v>Junio</c:v>
                </c:pt>
                <c:pt idx="4134">
                  <c:v>Junio</c:v>
                </c:pt>
                <c:pt idx="4135">
                  <c:v>Junio</c:v>
                </c:pt>
                <c:pt idx="4136">
                  <c:v>Junio</c:v>
                </c:pt>
                <c:pt idx="4137">
                  <c:v>Junio</c:v>
                </c:pt>
                <c:pt idx="4138">
                  <c:v>Junio</c:v>
                </c:pt>
                <c:pt idx="4139">
                  <c:v>Junio</c:v>
                </c:pt>
                <c:pt idx="4140">
                  <c:v>Junio</c:v>
                </c:pt>
                <c:pt idx="4141">
                  <c:v>Junio</c:v>
                </c:pt>
                <c:pt idx="4142">
                  <c:v>Junio</c:v>
                </c:pt>
                <c:pt idx="4143">
                  <c:v>Junio</c:v>
                </c:pt>
                <c:pt idx="4144">
                  <c:v>Junio</c:v>
                </c:pt>
                <c:pt idx="4145">
                  <c:v>Junio</c:v>
                </c:pt>
                <c:pt idx="4146">
                  <c:v>Junio</c:v>
                </c:pt>
                <c:pt idx="4147">
                  <c:v>Junio</c:v>
                </c:pt>
                <c:pt idx="4148">
                  <c:v>Junio</c:v>
                </c:pt>
                <c:pt idx="4149">
                  <c:v>Junio</c:v>
                </c:pt>
                <c:pt idx="4150">
                  <c:v>Junio</c:v>
                </c:pt>
                <c:pt idx="4151">
                  <c:v>Junio</c:v>
                </c:pt>
                <c:pt idx="4152">
                  <c:v>Junio</c:v>
                </c:pt>
                <c:pt idx="4153">
                  <c:v>Junio</c:v>
                </c:pt>
                <c:pt idx="4154">
                  <c:v>Junio</c:v>
                </c:pt>
                <c:pt idx="4155">
                  <c:v>Junio</c:v>
                </c:pt>
                <c:pt idx="4156">
                  <c:v>Junio</c:v>
                </c:pt>
                <c:pt idx="4157">
                  <c:v>Junio</c:v>
                </c:pt>
                <c:pt idx="4158">
                  <c:v>Junio</c:v>
                </c:pt>
                <c:pt idx="4159">
                  <c:v>Junio</c:v>
                </c:pt>
                <c:pt idx="4160">
                  <c:v>Junio</c:v>
                </c:pt>
                <c:pt idx="4161">
                  <c:v>Junio</c:v>
                </c:pt>
                <c:pt idx="4162">
                  <c:v>Junio</c:v>
                </c:pt>
                <c:pt idx="4163">
                  <c:v>Junio</c:v>
                </c:pt>
                <c:pt idx="4164">
                  <c:v>Junio</c:v>
                </c:pt>
                <c:pt idx="4165">
                  <c:v>Junio</c:v>
                </c:pt>
                <c:pt idx="4166">
                  <c:v>Junio</c:v>
                </c:pt>
                <c:pt idx="4167">
                  <c:v>Junio</c:v>
                </c:pt>
                <c:pt idx="4168">
                  <c:v>Junio</c:v>
                </c:pt>
                <c:pt idx="4169">
                  <c:v>Junio</c:v>
                </c:pt>
                <c:pt idx="4170">
                  <c:v>Junio</c:v>
                </c:pt>
                <c:pt idx="4171">
                  <c:v>Junio</c:v>
                </c:pt>
                <c:pt idx="4172">
                  <c:v>Junio</c:v>
                </c:pt>
                <c:pt idx="4173">
                  <c:v>Junio</c:v>
                </c:pt>
                <c:pt idx="4174">
                  <c:v>Junio</c:v>
                </c:pt>
                <c:pt idx="4175">
                  <c:v>Junio</c:v>
                </c:pt>
                <c:pt idx="4176">
                  <c:v>Junio</c:v>
                </c:pt>
                <c:pt idx="4177">
                  <c:v>Junio</c:v>
                </c:pt>
                <c:pt idx="4178">
                  <c:v>Junio</c:v>
                </c:pt>
                <c:pt idx="4179">
                  <c:v>Junio</c:v>
                </c:pt>
                <c:pt idx="4180">
                  <c:v>Junio</c:v>
                </c:pt>
                <c:pt idx="4181">
                  <c:v>Junio</c:v>
                </c:pt>
                <c:pt idx="4182">
                  <c:v>Junio</c:v>
                </c:pt>
                <c:pt idx="4183">
                  <c:v>Junio</c:v>
                </c:pt>
                <c:pt idx="4184">
                  <c:v>Junio</c:v>
                </c:pt>
                <c:pt idx="4185">
                  <c:v>Junio</c:v>
                </c:pt>
                <c:pt idx="4186">
                  <c:v>Junio</c:v>
                </c:pt>
                <c:pt idx="4187">
                  <c:v>Junio</c:v>
                </c:pt>
                <c:pt idx="4188">
                  <c:v>Junio</c:v>
                </c:pt>
                <c:pt idx="4189">
                  <c:v>Junio</c:v>
                </c:pt>
                <c:pt idx="4190">
                  <c:v>Junio</c:v>
                </c:pt>
                <c:pt idx="4191">
                  <c:v>Junio</c:v>
                </c:pt>
                <c:pt idx="4192">
                  <c:v>Junio</c:v>
                </c:pt>
                <c:pt idx="4193">
                  <c:v>Junio</c:v>
                </c:pt>
                <c:pt idx="4194">
                  <c:v>Junio</c:v>
                </c:pt>
                <c:pt idx="4195">
                  <c:v>Junio</c:v>
                </c:pt>
                <c:pt idx="4196">
                  <c:v>Junio</c:v>
                </c:pt>
                <c:pt idx="4197">
                  <c:v>Junio</c:v>
                </c:pt>
                <c:pt idx="4198">
                  <c:v>Junio</c:v>
                </c:pt>
                <c:pt idx="4199">
                  <c:v>Junio</c:v>
                </c:pt>
                <c:pt idx="4200">
                  <c:v>Junio</c:v>
                </c:pt>
                <c:pt idx="4201">
                  <c:v>Junio</c:v>
                </c:pt>
                <c:pt idx="4202">
                  <c:v>Junio</c:v>
                </c:pt>
                <c:pt idx="4203">
                  <c:v>Junio</c:v>
                </c:pt>
                <c:pt idx="4204">
                  <c:v>Junio</c:v>
                </c:pt>
                <c:pt idx="4205">
                  <c:v>Junio</c:v>
                </c:pt>
                <c:pt idx="4206">
                  <c:v>Junio</c:v>
                </c:pt>
                <c:pt idx="4207">
                  <c:v>Junio</c:v>
                </c:pt>
                <c:pt idx="4208">
                  <c:v>Junio</c:v>
                </c:pt>
                <c:pt idx="4209">
                  <c:v>Junio</c:v>
                </c:pt>
                <c:pt idx="4210">
                  <c:v>Junio</c:v>
                </c:pt>
                <c:pt idx="4211">
                  <c:v>Junio</c:v>
                </c:pt>
                <c:pt idx="4212">
                  <c:v>Junio</c:v>
                </c:pt>
                <c:pt idx="4213">
                  <c:v>Junio</c:v>
                </c:pt>
                <c:pt idx="4214">
                  <c:v>Junio</c:v>
                </c:pt>
                <c:pt idx="4215">
                  <c:v>Junio</c:v>
                </c:pt>
                <c:pt idx="4216">
                  <c:v>Junio</c:v>
                </c:pt>
                <c:pt idx="4217">
                  <c:v>Junio</c:v>
                </c:pt>
                <c:pt idx="4218">
                  <c:v>Junio</c:v>
                </c:pt>
                <c:pt idx="4219">
                  <c:v>Junio</c:v>
                </c:pt>
                <c:pt idx="4220">
                  <c:v>Junio</c:v>
                </c:pt>
                <c:pt idx="4221">
                  <c:v>Junio</c:v>
                </c:pt>
                <c:pt idx="4222">
                  <c:v>Junio</c:v>
                </c:pt>
                <c:pt idx="4223">
                  <c:v>Junio</c:v>
                </c:pt>
                <c:pt idx="4224">
                  <c:v>Junio</c:v>
                </c:pt>
                <c:pt idx="4225">
                  <c:v>Junio</c:v>
                </c:pt>
                <c:pt idx="4226">
                  <c:v>Junio</c:v>
                </c:pt>
                <c:pt idx="4227">
                  <c:v>Junio</c:v>
                </c:pt>
                <c:pt idx="4228">
                  <c:v>Junio</c:v>
                </c:pt>
                <c:pt idx="4229">
                  <c:v>Junio</c:v>
                </c:pt>
                <c:pt idx="4230">
                  <c:v>Junio</c:v>
                </c:pt>
                <c:pt idx="4231">
                  <c:v>Junio</c:v>
                </c:pt>
                <c:pt idx="4232">
                  <c:v>Junio</c:v>
                </c:pt>
                <c:pt idx="4233">
                  <c:v>Junio</c:v>
                </c:pt>
                <c:pt idx="4234">
                  <c:v>Junio</c:v>
                </c:pt>
                <c:pt idx="4235">
                  <c:v>Junio</c:v>
                </c:pt>
                <c:pt idx="4236">
                  <c:v>Junio</c:v>
                </c:pt>
                <c:pt idx="4237">
                  <c:v>Junio</c:v>
                </c:pt>
                <c:pt idx="4238">
                  <c:v>Junio</c:v>
                </c:pt>
                <c:pt idx="4239">
                  <c:v>Junio</c:v>
                </c:pt>
                <c:pt idx="4240">
                  <c:v>Junio</c:v>
                </c:pt>
                <c:pt idx="4241">
                  <c:v>Junio</c:v>
                </c:pt>
                <c:pt idx="4242">
                  <c:v>Junio</c:v>
                </c:pt>
                <c:pt idx="4243">
                  <c:v>Junio</c:v>
                </c:pt>
                <c:pt idx="4244">
                  <c:v>Junio</c:v>
                </c:pt>
                <c:pt idx="4245">
                  <c:v>Junio</c:v>
                </c:pt>
                <c:pt idx="4246">
                  <c:v>Junio</c:v>
                </c:pt>
                <c:pt idx="4247">
                  <c:v>Junio</c:v>
                </c:pt>
                <c:pt idx="4248">
                  <c:v>Junio</c:v>
                </c:pt>
                <c:pt idx="4249">
                  <c:v>Junio</c:v>
                </c:pt>
                <c:pt idx="4250">
                  <c:v>Junio</c:v>
                </c:pt>
                <c:pt idx="4251">
                  <c:v>Junio</c:v>
                </c:pt>
                <c:pt idx="4252">
                  <c:v>Junio</c:v>
                </c:pt>
                <c:pt idx="4253">
                  <c:v>Junio</c:v>
                </c:pt>
                <c:pt idx="4254">
                  <c:v>Junio</c:v>
                </c:pt>
                <c:pt idx="4255">
                  <c:v>Junio</c:v>
                </c:pt>
                <c:pt idx="4256">
                  <c:v>Junio</c:v>
                </c:pt>
                <c:pt idx="4257">
                  <c:v>Junio</c:v>
                </c:pt>
                <c:pt idx="4258">
                  <c:v>Junio</c:v>
                </c:pt>
                <c:pt idx="4259">
                  <c:v>Junio</c:v>
                </c:pt>
                <c:pt idx="4260">
                  <c:v>Junio</c:v>
                </c:pt>
                <c:pt idx="4261">
                  <c:v>Junio</c:v>
                </c:pt>
                <c:pt idx="4262">
                  <c:v>Junio</c:v>
                </c:pt>
                <c:pt idx="4263">
                  <c:v>Junio</c:v>
                </c:pt>
                <c:pt idx="4264">
                  <c:v>Junio</c:v>
                </c:pt>
                <c:pt idx="4265">
                  <c:v>Junio</c:v>
                </c:pt>
                <c:pt idx="4266">
                  <c:v>Junio</c:v>
                </c:pt>
                <c:pt idx="4267">
                  <c:v>Junio</c:v>
                </c:pt>
                <c:pt idx="4268">
                  <c:v>Junio</c:v>
                </c:pt>
                <c:pt idx="4269">
                  <c:v>Junio</c:v>
                </c:pt>
                <c:pt idx="4270">
                  <c:v>Junio</c:v>
                </c:pt>
                <c:pt idx="4271">
                  <c:v>Junio</c:v>
                </c:pt>
                <c:pt idx="4272">
                  <c:v>Junio</c:v>
                </c:pt>
                <c:pt idx="4273">
                  <c:v>Junio</c:v>
                </c:pt>
                <c:pt idx="4274">
                  <c:v>Junio</c:v>
                </c:pt>
                <c:pt idx="4275">
                  <c:v>Junio</c:v>
                </c:pt>
                <c:pt idx="4276">
                  <c:v>Junio</c:v>
                </c:pt>
                <c:pt idx="4277">
                  <c:v>Junio</c:v>
                </c:pt>
                <c:pt idx="4278">
                  <c:v>Junio</c:v>
                </c:pt>
                <c:pt idx="4279">
                  <c:v>Junio</c:v>
                </c:pt>
                <c:pt idx="4280">
                  <c:v>Junio</c:v>
                </c:pt>
                <c:pt idx="4281">
                  <c:v>Junio</c:v>
                </c:pt>
                <c:pt idx="4282">
                  <c:v>Junio</c:v>
                </c:pt>
                <c:pt idx="4283">
                  <c:v>Junio</c:v>
                </c:pt>
                <c:pt idx="4284">
                  <c:v>Junio</c:v>
                </c:pt>
                <c:pt idx="4285">
                  <c:v>Junio</c:v>
                </c:pt>
                <c:pt idx="4286">
                  <c:v>Junio</c:v>
                </c:pt>
                <c:pt idx="4287">
                  <c:v>Junio</c:v>
                </c:pt>
                <c:pt idx="4288">
                  <c:v>Junio</c:v>
                </c:pt>
                <c:pt idx="4289">
                  <c:v>Junio</c:v>
                </c:pt>
                <c:pt idx="4290">
                  <c:v>Junio</c:v>
                </c:pt>
                <c:pt idx="4291">
                  <c:v>Junio</c:v>
                </c:pt>
                <c:pt idx="4292">
                  <c:v>Junio</c:v>
                </c:pt>
                <c:pt idx="4293">
                  <c:v>Junio</c:v>
                </c:pt>
                <c:pt idx="4294">
                  <c:v>Junio</c:v>
                </c:pt>
                <c:pt idx="4295">
                  <c:v>Junio</c:v>
                </c:pt>
                <c:pt idx="4296">
                  <c:v>Junio</c:v>
                </c:pt>
                <c:pt idx="4297">
                  <c:v>Junio</c:v>
                </c:pt>
                <c:pt idx="4298">
                  <c:v>Junio</c:v>
                </c:pt>
                <c:pt idx="4299">
                  <c:v>Junio</c:v>
                </c:pt>
                <c:pt idx="4300">
                  <c:v>Junio</c:v>
                </c:pt>
                <c:pt idx="4301">
                  <c:v>Junio</c:v>
                </c:pt>
                <c:pt idx="4302">
                  <c:v>Junio</c:v>
                </c:pt>
                <c:pt idx="4303">
                  <c:v>Junio</c:v>
                </c:pt>
                <c:pt idx="4304">
                  <c:v>Junio</c:v>
                </c:pt>
                <c:pt idx="4305">
                  <c:v>Junio</c:v>
                </c:pt>
                <c:pt idx="4306">
                  <c:v>Junio</c:v>
                </c:pt>
                <c:pt idx="4307">
                  <c:v>Junio</c:v>
                </c:pt>
                <c:pt idx="4308">
                  <c:v>Junio</c:v>
                </c:pt>
                <c:pt idx="4309">
                  <c:v>Junio</c:v>
                </c:pt>
                <c:pt idx="4310">
                  <c:v>Junio</c:v>
                </c:pt>
                <c:pt idx="4311">
                  <c:v>Junio</c:v>
                </c:pt>
                <c:pt idx="4312">
                  <c:v>Junio</c:v>
                </c:pt>
                <c:pt idx="4313">
                  <c:v>Junio</c:v>
                </c:pt>
                <c:pt idx="4314">
                  <c:v>Junio</c:v>
                </c:pt>
                <c:pt idx="4315">
                  <c:v>Junio</c:v>
                </c:pt>
                <c:pt idx="4316">
                  <c:v>Junio</c:v>
                </c:pt>
                <c:pt idx="4317">
                  <c:v>Junio</c:v>
                </c:pt>
                <c:pt idx="4318">
                  <c:v>Junio</c:v>
                </c:pt>
                <c:pt idx="4319">
                  <c:v>Junio</c:v>
                </c:pt>
                <c:pt idx="4320">
                  <c:v>Junio</c:v>
                </c:pt>
                <c:pt idx="4321">
                  <c:v>Junio</c:v>
                </c:pt>
                <c:pt idx="4322">
                  <c:v>Junio</c:v>
                </c:pt>
                <c:pt idx="4323">
                  <c:v>Junio</c:v>
                </c:pt>
                <c:pt idx="4324">
                  <c:v>Junio</c:v>
                </c:pt>
                <c:pt idx="4325">
                  <c:v>Junio</c:v>
                </c:pt>
                <c:pt idx="4326">
                  <c:v>Junio</c:v>
                </c:pt>
                <c:pt idx="4327">
                  <c:v>Junio</c:v>
                </c:pt>
                <c:pt idx="4328">
                  <c:v>Junio</c:v>
                </c:pt>
                <c:pt idx="4329">
                  <c:v>Junio</c:v>
                </c:pt>
                <c:pt idx="4330">
                  <c:v>Junio</c:v>
                </c:pt>
                <c:pt idx="4331">
                  <c:v>Junio</c:v>
                </c:pt>
                <c:pt idx="4332">
                  <c:v>Junio</c:v>
                </c:pt>
                <c:pt idx="4333">
                  <c:v>Junio</c:v>
                </c:pt>
                <c:pt idx="4334">
                  <c:v>Junio</c:v>
                </c:pt>
                <c:pt idx="4335">
                  <c:v>Junio</c:v>
                </c:pt>
                <c:pt idx="4336">
                  <c:v>Junio</c:v>
                </c:pt>
                <c:pt idx="4337">
                  <c:v>Junio</c:v>
                </c:pt>
                <c:pt idx="4338">
                  <c:v>Junio</c:v>
                </c:pt>
                <c:pt idx="4339">
                  <c:v>Junio</c:v>
                </c:pt>
                <c:pt idx="4340">
                  <c:v>Junio</c:v>
                </c:pt>
                <c:pt idx="4341">
                  <c:v>Junio</c:v>
                </c:pt>
                <c:pt idx="4342">
                  <c:v>Junio</c:v>
                </c:pt>
                <c:pt idx="4343">
                  <c:v>Julio</c:v>
                </c:pt>
                <c:pt idx="4344">
                  <c:v>Julio</c:v>
                </c:pt>
                <c:pt idx="4345">
                  <c:v>Julio</c:v>
                </c:pt>
                <c:pt idx="4346">
                  <c:v>Julio</c:v>
                </c:pt>
                <c:pt idx="4347">
                  <c:v>Julio</c:v>
                </c:pt>
                <c:pt idx="4348">
                  <c:v>Julio</c:v>
                </c:pt>
                <c:pt idx="4349">
                  <c:v>Julio</c:v>
                </c:pt>
                <c:pt idx="4350">
                  <c:v>Julio</c:v>
                </c:pt>
                <c:pt idx="4351">
                  <c:v>Julio</c:v>
                </c:pt>
                <c:pt idx="4352">
                  <c:v>Julio</c:v>
                </c:pt>
                <c:pt idx="4353">
                  <c:v>Julio</c:v>
                </c:pt>
                <c:pt idx="4354">
                  <c:v>Julio</c:v>
                </c:pt>
                <c:pt idx="4355">
                  <c:v>Julio</c:v>
                </c:pt>
                <c:pt idx="4356">
                  <c:v>Julio</c:v>
                </c:pt>
                <c:pt idx="4357">
                  <c:v>Julio</c:v>
                </c:pt>
                <c:pt idx="4358">
                  <c:v>Julio</c:v>
                </c:pt>
                <c:pt idx="4359">
                  <c:v>Julio</c:v>
                </c:pt>
                <c:pt idx="4360">
                  <c:v>Julio</c:v>
                </c:pt>
                <c:pt idx="4361">
                  <c:v>Julio</c:v>
                </c:pt>
                <c:pt idx="4362">
                  <c:v>Julio</c:v>
                </c:pt>
                <c:pt idx="4363">
                  <c:v>Julio</c:v>
                </c:pt>
                <c:pt idx="4364">
                  <c:v>Julio</c:v>
                </c:pt>
                <c:pt idx="4365">
                  <c:v>Julio</c:v>
                </c:pt>
                <c:pt idx="4366">
                  <c:v>Julio</c:v>
                </c:pt>
                <c:pt idx="4367">
                  <c:v>Julio</c:v>
                </c:pt>
                <c:pt idx="4368">
                  <c:v>Julio</c:v>
                </c:pt>
                <c:pt idx="4369">
                  <c:v>Julio</c:v>
                </c:pt>
                <c:pt idx="4370">
                  <c:v>Julio</c:v>
                </c:pt>
                <c:pt idx="4371">
                  <c:v>Julio</c:v>
                </c:pt>
                <c:pt idx="4372">
                  <c:v>Julio</c:v>
                </c:pt>
                <c:pt idx="4373">
                  <c:v>Julio</c:v>
                </c:pt>
                <c:pt idx="4374">
                  <c:v>Julio</c:v>
                </c:pt>
                <c:pt idx="4375">
                  <c:v>Julio</c:v>
                </c:pt>
                <c:pt idx="4376">
                  <c:v>Julio</c:v>
                </c:pt>
                <c:pt idx="4377">
                  <c:v>Julio</c:v>
                </c:pt>
                <c:pt idx="4378">
                  <c:v>Julio</c:v>
                </c:pt>
                <c:pt idx="4379">
                  <c:v>Julio</c:v>
                </c:pt>
                <c:pt idx="4380">
                  <c:v>Julio</c:v>
                </c:pt>
                <c:pt idx="4381">
                  <c:v>Julio</c:v>
                </c:pt>
                <c:pt idx="4382">
                  <c:v>Julio</c:v>
                </c:pt>
                <c:pt idx="4383">
                  <c:v>Julio</c:v>
                </c:pt>
                <c:pt idx="4384">
                  <c:v>Julio</c:v>
                </c:pt>
                <c:pt idx="4385">
                  <c:v>Julio</c:v>
                </c:pt>
                <c:pt idx="4386">
                  <c:v>Julio</c:v>
                </c:pt>
                <c:pt idx="4387">
                  <c:v>Julio</c:v>
                </c:pt>
                <c:pt idx="4388">
                  <c:v>Julio</c:v>
                </c:pt>
                <c:pt idx="4389">
                  <c:v>Julio</c:v>
                </c:pt>
                <c:pt idx="4390">
                  <c:v>Julio</c:v>
                </c:pt>
                <c:pt idx="4391">
                  <c:v>Julio</c:v>
                </c:pt>
                <c:pt idx="4392">
                  <c:v>Julio</c:v>
                </c:pt>
                <c:pt idx="4393">
                  <c:v>Julio</c:v>
                </c:pt>
                <c:pt idx="4394">
                  <c:v>Julio</c:v>
                </c:pt>
                <c:pt idx="4395">
                  <c:v>Julio</c:v>
                </c:pt>
                <c:pt idx="4396">
                  <c:v>Julio</c:v>
                </c:pt>
                <c:pt idx="4397">
                  <c:v>Julio</c:v>
                </c:pt>
                <c:pt idx="4398">
                  <c:v>Julio</c:v>
                </c:pt>
                <c:pt idx="4399">
                  <c:v>Julio</c:v>
                </c:pt>
                <c:pt idx="4400">
                  <c:v>Julio</c:v>
                </c:pt>
                <c:pt idx="4401">
                  <c:v>Julio</c:v>
                </c:pt>
                <c:pt idx="4402">
                  <c:v>Julio</c:v>
                </c:pt>
                <c:pt idx="4403">
                  <c:v>Julio</c:v>
                </c:pt>
                <c:pt idx="4404">
                  <c:v>Julio</c:v>
                </c:pt>
                <c:pt idx="4405">
                  <c:v>Julio</c:v>
                </c:pt>
                <c:pt idx="4406">
                  <c:v>Julio</c:v>
                </c:pt>
                <c:pt idx="4407">
                  <c:v>Julio</c:v>
                </c:pt>
                <c:pt idx="4408">
                  <c:v>Julio</c:v>
                </c:pt>
                <c:pt idx="4409">
                  <c:v>Julio</c:v>
                </c:pt>
                <c:pt idx="4410">
                  <c:v>Julio</c:v>
                </c:pt>
                <c:pt idx="4411">
                  <c:v>Julio</c:v>
                </c:pt>
                <c:pt idx="4412">
                  <c:v>Julio</c:v>
                </c:pt>
                <c:pt idx="4413">
                  <c:v>Julio</c:v>
                </c:pt>
                <c:pt idx="4414">
                  <c:v>Julio</c:v>
                </c:pt>
                <c:pt idx="4415">
                  <c:v>Julio</c:v>
                </c:pt>
                <c:pt idx="4416">
                  <c:v>Julio</c:v>
                </c:pt>
                <c:pt idx="4417">
                  <c:v>Julio</c:v>
                </c:pt>
                <c:pt idx="4418">
                  <c:v>Julio</c:v>
                </c:pt>
                <c:pt idx="4419">
                  <c:v>Julio</c:v>
                </c:pt>
                <c:pt idx="4420">
                  <c:v>Julio</c:v>
                </c:pt>
                <c:pt idx="4421">
                  <c:v>Julio</c:v>
                </c:pt>
                <c:pt idx="4422">
                  <c:v>Julio</c:v>
                </c:pt>
                <c:pt idx="4423">
                  <c:v>Julio</c:v>
                </c:pt>
                <c:pt idx="4424">
                  <c:v>Julio</c:v>
                </c:pt>
                <c:pt idx="4425">
                  <c:v>Julio</c:v>
                </c:pt>
                <c:pt idx="4426">
                  <c:v>Julio</c:v>
                </c:pt>
                <c:pt idx="4427">
                  <c:v>Julio</c:v>
                </c:pt>
                <c:pt idx="4428">
                  <c:v>Julio</c:v>
                </c:pt>
                <c:pt idx="4429">
                  <c:v>Julio</c:v>
                </c:pt>
                <c:pt idx="4430">
                  <c:v>Julio</c:v>
                </c:pt>
                <c:pt idx="4431">
                  <c:v>Julio</c:v>
                </c:pt>
                <c:pt idx="4432">
                  <c:v>Julio</c:v>
                </c:pt>
                <c:pt idx="4433">
                  <c:v>Julio</c:v>
                </c:pt>
                <c:pt idx="4434">
                  <c:v>Julio</c:v>
                </c:pt>
                <c:pt idx="4435">
                  <c:v>Julio</c:v>
                </c:pt>
                <c:pt idx="4436">
                  <c:v>Julio</c:v>
                </c:pt>
                <c:pt idx="4437">
                  <c:v>Julio</c:v>
                </c:pt>
                <c:pt idx="4438">
                  <c:v>Julio</c:v>
                </c:pt>
                <c:pt idx="4439">
                  <c:v>Julio</c:v>
                </c:pt>
                <c:pt idx="4440">
                  <c:v>Julio</c:v>
                </c:pt>
                <c:pt idx="4441">
                  <c:v>Julio</c:v>
                </c:pt>
                <c:pt idx="4442">
                  <c:v>Julio</c:v>
                </c:pt>
                <c:pt idx="4443">
                  <c:v>Julio</c:v>
                </c:pt>
                <c:pt idx="4444">
                  <c:v>Julio</c:v>
                </c:pt>
                <c:pt idx="4445">
                  <c:v>Julio</c:v>
                </c:pt>
                <c:pt idx="4446">
                  <c:v>Julio</c:v>
                </c:pt>
                <c:pt idx="4447">
                  <c:v>Julio</c:v>
                </c:pt>
                <c:pt idx="4448">
                  <c:v>Julio</c:v>
                </c:pt>
                <c:pt idx="4449">
                  <c:v>Julio</c:v>
                </c:pt>
                <c:pt idx="4450">
                  <c:v>Julio</c:v>
                </c:pt>
                <c:pt idx="4451">
                  <c:v>Julio</c:v>
                </c:pt>
                <c:pt idx="4452">
                  <c:v>Julio</c:v>
                </c:pt>
                <c:pt idx="4453">
                  <c:v>Julio</c:v>
                </c:pt>
                <c:pt idx="4454">
                  <c:v>Julio</c:v>
                </c:pt>
                <c:pt idx="4455">
                  <c:v>Julio</c:v>
                </c:pt>
                <c:pt idx="4456">
                  <c:v>Julio</c:v>
                </c:pt>
                <c:pt idx="4457">
                  <c:v>Julio</c:v>
                </c:pt>
                <c:pt idx="4458">
                  <c:v>Julio</c:v>
                </c:pt>
                <c:pt idx="4459">
                  <c:v>Julio</c:v>
                </c:pt>
                <c:pt idx="4460">
                  <c:v>Julio</c:v>
                </c:pt>
                <c:pt idx="4461">
                  <c:v>Julio</c:v>
                </c:pt>
                <c:pt idx="4462">
                  <c:v>Julio</c:v>
                </c:pt>
                <c:pt idx="4463">
                  <c:v>Julio</c:v>
                </c:pt>
                <c:pt idx="4464">
                  <c:v>Julio</c:v>
                </c:pt>
                <c:pt idx="4465">
                  <c:v>Julio</c:v>
                </c:pt>
                <c:pt idx="4466">
                  <c:v>Julio</c:v>
                </c:pt>
                <c:pt idx="4467">
                  <c:v>Julio</c:v>
                </c:pt>
                <c:pt idx="4468">
                  <c:v>Julio</c:v>
                </c:pt>
                <c:pt idx="4469">
                  <c:v>Julio</c:v>
                </c:pt>
                <c:pt idx="4470">
                  <c:v>Julio</c:v>
                </c:pt>
                <c:pt idx="4471">
                  <c:v>Julio</c:v>
                </c:pt>
                <c:pt idx="4472">
                  <c:v>Julio</c:v>
                </c:pt>
                <c:pt idx="4473">
                  <c:v>Julio</c:v>
                </c:pt>
                <c:pt idx="4474">
                  <c:v>Julio</c:v>
                </c:pt>
                <c:pt idx="4475">
                  <c:v>Julio</c:v>
                </c:pt>
                <c:pt idx="4476">
                  <c:v>Julio</c:v>
                </c:pt>
                <c:pt idx="4477">
                  <c:v>Julio</c:v>
                </c:pt>
                <c:pt idx="4478">
                  <c:v>Julio</c:v>
                </c:pt>
                <c:pt idx="4479">
                  <c:v>Julio</c:v>
                </c:pt>
                <c:pt idx="4480">
                  <c:v>Julio</c:v>
                </c:pt>
                <c:pt idx="4481">
                  <c:v>Julio</c:v>
                </c:pt>
                <c:pt idx="4482">
                  <c:v>Julio</c:v>
                </c:pt>
                <c:pt idx="4483">
                  <c:v>Julio</c:v>
                </c:pt>
                <c:pt idx="4484">
                  <c:v>Julio</c:v>
                </c:pt>
                <c:pt idx="4485">
                  <c:v>Julio</c:v>
                </c:pt>
                <c:pt idx="4486">
                  <c:v>Julio</c:v>
                </c:pt>
                <c:pt idx="4487">
                  <c:v>Julio</c:v>
                </c:pt>
                <c:pt idx="4488">
                  <c:v>Julio</c:v>
                </c:pt>
                <c:pt idx="4489">
                  <c:v>Julio</c:v>
                </c:pt>
                <c:pt idx="4490">
                  <c:v>Julio</c:v>
                </c:pt>
                <c:pt idx="4491">
                  <c:v>Julio</c:v>
                </c:pt>
                <c:pt idx="4492">
                  <c:v>Julio</c:v>
                </c:pt>
                <c:pt idx="4493">
                  <c:v>Julio</c:v>
                </c:pt>
                <c:pt idx="4494">
                  <c:v>Julio</c:v>
                </c:pt>
                <c:pt idx="4495">
                  <c:v>Julio</c:v>
                </c:pt>
                <c:pt idx="4496">
                  <c:v>Julio</c:v>
                </c:pt>
                <c:pt idx="4497">
                  <c:v>Julio</c:v>
                </c:pt>
                <c:pt idx="4498">
                  <c:v>Julio</c:v>
                </c:pt>
                <c:pt idx="4499">
                  <c:v>Julio</c:v>
                </c:pt>
                <c:pt idx="4500">
                  <c:v>Julio</c:v>
                </c:pt>
                <c:pt idx="4501">
                  <c:v>Julio</c:v>
                </c:pt>
                <c:pt idx="4502">
                  <c:v>Julio</c:v>
                </c:pt>
                <c:pt idx="4503">
                  <c:v>Julio</c:v>
                </c:pt>
                <c:pt idx="4504">
                  <c:v>Julio</c:v>
                </c:pt>
                <c:pt idx="4505">
                  <c:v>Julio</c:v>
                </c:pt>
                <c:pt idx="4506">
                  <c:v>Julio</c:v>
                </c:pt>
                <c:pt idx="4507">
                  <c:v>Julio</c:v>
                </c:pt>
                <c:pt idx="4508">
                  <c:v>Julio</c:v>
                </c:pt>
                <c:pt idx="4509">
                  <c:v>Julio</c:v>
                </c:pt>
                <c:pt idx="4510">
                  <c:v>Julio</c:v>
                </c:pt>
                <c:pt idx="4511">
                  <c:v>Julio</c:v>
                </c:pt>
                <c:pt idx="4512">
                  <c:v>Julio</c:v>
                </c:pt>
                <c:pt idx="4513">
                  <c:v>Julio</c:v>
                </c:pt>
                <c:pt idx="4514">
                  <c:v>Julio</c:v>
                </c:pt>
                <c:pt idx="4515">
                  <c:v>Julio</c:v>
                </c:pt>
                <c:pt idx="4516">
                  <c:v>Julio</c:v>
                </c:pt>
                <c:pt idx="4517">
                  <c:v>Julio</c:v>
                </c:pt>
                <c:pt idx="4518">
                  <c:v>Julio</c:v>
                </c:pt>
                <c:pt idx="4519">
                  <c:v>Julio</c:v>
                </c:pt>
                <c:pt idx="4520">
                  <c:v>Julio</c:v>
                </c:pt>
                <c:pt idx="4521">
                  <c:v>Julio</c:v>
                </c:pt>
                <c:pt idx="4522">
                  <c:v>Julio</c:v>
                </c:pt>
                <c:pt idx="4523">
                  <c:v>Julio</c:v>
                </c:pt>
                <c:pt idx="4524">
                  <c:v>Julio</c:v>
                </c:pt>
                <c:pt idx="4525">
                  <c:v>Julio</c:v>
                </c:pt>
                <c:pt idx="4526">
                  <c:v>Julio</c:v>
                </c:pt>
                <c:pt idx="4527">
                  <c:v>Julio</c:v>
                </c:pt>
                <c:pt idx="4528">
                  <c:v>Julio</c:v>
                </c:pt>
                <c:pt idx="4529">
                  <c:v>Julio</c:v>
                </c:pt>
                <c:pt idx="4530">
                  <c:v>Julio</c:v>
                </c:pt>
                <c:pt idx="4531">
                  <c:v>Julio</c:v>
                </c:pt>
                <c:pt idx="4532">
                  <c:v>Julio</c:v>
                </c:pt>
                <c:pt idx="4533">
                  <c:v>Julio</c:v>
                </c:pt>
                <c:pt idx="4534">
                  <c:v>Julio</c:v>
                </c:pt>
                <c:pt idx="4535">
                  <c:v>Julio</c:v>
                </c:pt>
                <c:pt idx="4536">
                  <c:v>Julio</c:v>
                </c:pt>
                <c:pt idx="4537">
                  <c:v>Julio</c:v>
                </c:pt>
                <c:pt idx="4538">
                  <c:v>Julio</c:v>
                </c:pt>
                <c:pt idx="4539">
                  <c:v>Julio</c:v>
                </c:pt>
                <c:pt idx="4540">
                  <c:v>Julio</c:v>
                </c:pt>
                <c:pt idx="4541">
                  <c:v>Julio</c:v>
                </c:pt>
                <c:pt idx="4542">
                  <c:v>Julio</c:v>
                </c:pt>
                <c:pt idx="4543">
                  <c:v>Julio</c:v>
                </c:pt>
                <c:pt idx="4544">
                  <c:v>Julio</c:v>
                </c:pt>
                <c:pt idx="4545">
                  <c:v>Julio</c:v>
                </c:pt>
                <c:pt idx="4546">
                  <c:v>Julio</c:v>
                </c:pt>
                <c:pt idx="4547">
                  <c:v>Julio</c:v>
                </c:pt>
                <c:pt idx="4548">
                  <c:v>Julio</c:v>
                </c:pt>
                <c:pt idx="4549">
                  <c:v>Julio</c:v>
                </c:pt>
                <c:pt idx="4550">
                  <c:v>Julio</c:v>
                </c:pt>
                <c:pt idx="4551">
                  <c:v>Julio</c:v>
                </c:pt>
                <c:pt idx="4552">
                  <c:v>Julio</c:v>
                </c:pt>
                <c:pt idx="4553">
                  <c:v>Julio</c:v>
                </c:pt>
                <c:pt idx="4554">
                  <c:v>Julio</c:v>
                </c:pt>
                <c:pt idx="4555">
                  <c:v>Julio</c:v>
                </c:pt>
                <c:pt idx="4556">
                  <c:v>Julio</c:v>
                </c:pt>
                <c:pt idx="4557">
                  <c:v>Julio</c:v>
                </c:pt>
                <c:pt idx="4558">
                  <c:v>Julio</c:v>
                </c:pt>
                <c:pt idx="4559">
                  <c:v>Julio</c:v>
                </c:pt>
                <c:pt idx="4560">
                  <c:v>Julio</c:v>
                </c:pt>
                <c:pt idx="4561">
                  <c:v>Julio</c:v>
                </c:pt>
                <c:pt idx="4562">
                  <c:v>Julio</c:v>
                </c:pt>
                <c:pt idx="4563">
                  <c:v>Julio</c:v>
                </c:pt>
                <c:pt idx="4564">
                  <c:v>Julio</c:v>
                </c:pt>
                <c:pt idx="4565">
                  <c:v>Julio</c:v>
                </c:pt>
                <c:pt idx="4566">
                  <c:v>Julio</c:v>
                </c:pt>
                <c:pt idx="4567">
                  <c:v>Julio</c:v>
                </c:pt>
                <c:pt idx="4568">
                  <c:v>Julio</c:v>
                </c:pt>
                <c:pt idx="4569">
                  <c:v>Julio</c:v>
                </c:pt>
                <c:pt idx="4570">
                  <c:v>Julio</c:v>
                </c:pt>
                <c:pt idx="4571">
                  <c:v>Julio</c:v>
                </c:pt>
                <c:pt idx="4572">
                  <c:v>Julio</c:v>
                </c:pt>
                <c:pt idx="4573">
                  <c:v>Julio</c:v>
                </c:pt>
                <c:pt idx="4574">
                  <c:v>Julio</c:v>
                </c:pt>
                <c:pt idx="4575">
                  <c:v>Julio</c:v>
                </c:pt>
                <c:pt idx="4576">
                  <c:v>Julio</c:v>
                </c:pt>
                <c:pt idx="4577">
                  <c:v>Julio</c:v>
                </c:pt>
                <c:pt idx="4578">
                  <c:v>Julio</c:v>
                </c:pt>
                <c:pt idx="4579">
                  <c:v>Julio</c:v>
                </c:pt>
                <c:pt idx="4580">
                  <c:v>Julio</c:v>
                </c:pt>
                <c:pt idx="4581">
                  <c:v>Julio</c:v>
                </c:pt>
                <c:pt idx="4582">
                  <c:v>Julio</c:v>
                </c:pt>
                <c:pt idx="4583">
                  <c:v>Julio</c:v>
                </c:pt>
                <c:pt idx="4584">
                  <c:v>Julio</c:v>
                </c:pt>
                <c:pt idx="4585">
                  <c:v>Julio</c:v>
                </c:pt>
                <c:pt idx="4586">
                  <c:v>Julio</c:v>
                </c:pt>
                <c:pt idx="4587">
                  <c:v>Julio</c:v>
                </c:pt>
                <c:pt idx="4588">
                  <c:v>Julio</c:v>
                </c:pt>
                <c:pt idx="4589">
                  <c:v>Julio</c:v>
                </c:pt>
                <c:pt idx="4590">
                  <c:v>Julio</c:v>
                </c:pt>
                <c:pt idx="4591">
                  <c:v>Julio</c:v>
                </c:pt>
                <c:pt idx="4592">
                  <c:v>Julio</c:v>
                </c:pt>
                <c:pt idx="4593">
                  <c:v>Julio</c:v>
                </c:pt>
                <c:pt idx="4594">
                  <c:v>Julio</c:v>
                </c:pt>
                <c:pt idx="4595">
                  <c:v>Julio</c:v>
                </c:pt>
                <c:pt idx="4596">
                  <c:v>Julio</c:v>
                </c:pt>
                <c:pt idx="4597">
                  <c:v>Julio</c:v>
                </c:pt>
                <c:pt idx="4598">
                  <c:v>Julio</c:v>
                </c:pt>
                <c:pt idx="4599">
                  <c:v>Julio</c:v>
                </c:pt>
                <c:pt idx="4600">
                  <c:v>Julio</c:v>
                </c:pt>
                <c:pt idx="4601">
                  <c:v>Julio</c:v>
                </c:pt>
                <c:pt idx="4602">
                  <c:v>Julio</c:v>
                </c:pt>
                <c:pt idx="4603">
                  <c:v>Julio</c:v>
                </c:pt>
                <c:pt idx="4604">
                  <c:v>Julio</c:v>
                </c:pt>
                <c:pt idx="4605">
                  <c:v>Julio</c:v>
                </c:pt>
                <c:pt idx="4606">
                  <c:v>Julio</c:v>
                </c:pt>
                <c:pt idx="4607">
                  <c:v>Julio</c:v>
                </c:pt>
                <c:pt idx="4608">
                  <c:v>Julio</c:v>
                </c:pt>
                <c:pt idx="4609">
                  <c:v>Julio</c:v>
                </c:pt>
                <c:pt idx="4610">
                  <c:v>Julio</c:v>
                </c:pt>
                <c:pt idx="4611">
                  <c:v>Julio</c:v>
                </c:pt>
                <c:pt idx="4612">
                  <c:v>Julio</c:v>
                </c:pt>
                <c:pt idx="4613">
                  <c:v>Julio</c:v>
                </c:pt>
                <c:pt idx="4614">
                  <c:v>Julio</c:v>
                </c:pt>
                <c:pt idx="4615">
                  <c:v>Julio</c:v>
                </c:pt>
                <c:pt idx="4616">
                  <c:v>Julio</c:v>
                </c:pt>
                <c:pt idx="4617">
                  <c:v>Julio</c:v>
                </c:pt>
                <c:pt idx="4618">
                  <c:v>Julio</c:v>
                </c:pt>
                <c:pt idx="4619">
                  <c:v>Julio</c:v>
                </c:pt>
                <c:pt idx="4620">
                  <c:v>Julio</c:v>
                </c:pt>
                <c:pt idx="4621">
                  <c:v>Julio</c:v>
                </c:pt>
                <c:pt idx="4622">
                  <c:v>Julio</c:v>
                </c:pt>
                <c:pt idx="4623">
                  <c:v>Julio</c:v>
                </c:pt>
                <c:pt idx="4624">
                  <c:v>Julio</c:v>
                </c:pt>
                <c:pt idx="4625">
                  <c:v>Julio</c:v>
                </c:pt>
                <c:pt idx="4626">
                  <c:v>Julio</c:v>
                </c:pt>
                <c:pt idx="4627">
                  <c:v>Julio</c:v>
                </c:pt>
                <c:pt idx="4628">
                  <c:v>Julio</c:v>
                </c:pt>
                <c:pt idx="4629">
                  <c:v>Julio</c:v>
                </c:pt>
                <c:pt idx="4630">
                  <c:v>Julio</c:v>
                </c:pt>
                <c:pt idx="4631">
                  <c:v>Julio</c:v>
                </c:pt>
                <c:pt idx="4632">
                  <c:v>Julio</c:v>
                </c:pt>
                <c:pt idx="4633">
                  <c:v>Julio</c:v>
                </c:pt>
                <c:pt idx="4634">
                  <c:v>Julio</c:v>
                </c:pt>
                <c:pt idx="4635">
                  <c:v>Julio</c:v>
                </c:pt>
                <c:pt idx="4636">
                  <c:v>Julio</c:v>
                </c:pt>
                <c:pt idx="4637">
                  <c:v>Julio</c:v>
                </c:pt>
                <c:pt idx="4638">
                  <c:v>Julio</c:v>
                </c:pt>
                <c:pt idx="4639">
                  <c:v>Julio</c:v>
                </c:pt>
                <c:pt idx="4640">
                  <c:v>Julio</c:v>
                </c:pt>
                <c:pt idx="4641">
                  <c:v>Julio</c:v>
                </c:pt>
                <c:pt idx="4642">
                  <c:v>Julio</c:v>
                </c:pt>
                <c:pt idx="4643">
                  <c:v>Julio</c:v>
                </c:pt>
                <c:pt idx="4644">
                  <c:v>Julio</c:v>
                </c:pt>
                <c:pt idx="4645">
                  <c:v>Julio</c:v>
                </c:pt>
                <c:pt idx="4646">
                  <c:v>Julio</c:v>
                </c:pt>
                <c:pt idx="4647">
                  <c:v>Julio</c:v>
                </c:pt>
                <c:pt idx="4648">
                  <c:v>Julio</c:v>
                </c:pt>
                <c:pt idx="4649">
                  <c:v>Julio</c:v>
                </c:pt>
                <c:pt idx="4650">
                  <c:v>Julio</c:v>
                </c:pt>
                <c:pt idx="4651">
                  <c:v>Julio</c:v>
                </c:pt>
                <c:pt idx="4652">
                  <c:v>Julio</c:v>
                </c:pt>
                <c:pt idx="4653">
                  <c:v>Julio</c:v>
                </c:pt>
                <c:pt idx="4654">
                  <c:v>Julio</c:v>
                </c:pt>
                <c:pt idx="4655">
                  <c:v>Julio</c:v>
                </c:pt>
                <c:pt idx="4656">
                  <c:v>Julio</c:v>
                </c:pt>
                <c:pt idx="4657">
                  <c:v>Julio</c:v>
                </c:pt>
                <c:pt idx="4658">
                  <c:v>Julio</c:v>
                </c:pt>
                <c:pt idx="4659">
                  <c:v>Julio</c:v>
                </c:pt>
                <c:pt idx="4660">
                  <c:v>Julio</c:v>
                </c:pt>
                <c:pt idx="4661">
                  <c:v>Julio</c:v>
                </c:pt>
                <c:pt idx="4662">
                  <c:v>Julio</c:v>
                </c:pt>
                <c:pt idx="4663">
                  <c:v>Julio</c:v>
                </c:pt>
                <c:pt idx="4664">
                  <c:v>Julio</c:v>
                </c:pt>
                <c:pt idx="4665">
                  <c:v>Julio</c:v>
                </c:pt>
                <c:pt idx="4666">
                  <c:v>Julio</c:v>
                </c:pt>
                <c:pt idx="4667">
                  <c:v>Julio</c:v>
                </c:pt>
                <c:pt idx="4668">
                  <c:v>Julio</c:v>
                </c:pt>
                <c:pt idx="4669">
                  <c:v>Julio</c:v>
                </c:pt>
                <c:pt idx="4670">
                  <c:v>Julio</c:v>
                </c:pt>
                <c:pt idx="4671">
                  <c:v>Julio</c:v>
                </c:pt>
                <c:pt idx="4672">
                  <c:v>Julio</c:v>
                </c:pt>
                <c:pt idx="4673">
                  <c:v>Julio</c:v>
                </c:pt>
                <c:pt idx="4674">
                  <c:v>Julio</c:v>
                </c:pt>
                <c:pt idx="4675">
                  <c:v>Julio</c:v>
                </c:pt>
                <c:pt idx="4676">
                  <c:v>Julio</c:v>
                </c:pt>
                <c:pt idx="4677">
                  <c:v>Julio</c:v>
                </c:pt>
                <c:pt idx="4678">
                  <c:v>Julio</c:v>
                </c:pt>
                <c:pt idx="4679">
                  <c:v>Julio</c:v>
                </c:pt>
                <c:pt idx="4680">
                  <c:v>Julio</c:v>
                </c:pt>
                <c:pt idx="4681">
                  <c:v>Julio</c:v>
                </c:pt>
                <c:pt idx="4682">
                  <c:v>Julio</c:v>
                </c:pt>
                <c:pt idx="4683">
                  <c:v>Julio</c:v>
                </c:pt>
                <c:pt idx="4684">
                  <c:v>Julio</c:v>
                </c:pt>
                <c:pt idx="4685">
                  <c:v>Julio</c:v>
                </c:pt>
                <c:pt idx="4686">
                  <c:v>Julio</c:v>
                </c:pt>
                <c:pt idx="4687">
                  <c:v>Julio</c:v>
                </c:pt>
                <c:pt idx="4688">
                  <c:v>Julio</c:v>
                </c:pt>
                <c:pt idx="4689">
                  <c:v>Julio</c:v>
                </c:pt>
                <c:pt idx="4690">
                  <c:v>Julio</c:v>
                </c:pt>
                <c:pt idx="4691">
                  <c:v>Julio</c:v>
                </c:pt>
                <c:pt idx="4692">
                  <c:v>Julio</c:v>
                </c:pt>
                <c:pt idx="4693">
                  <c:v>Julio</c:v>
                </c:pt>
                <c:pt idx="4694">
                  <c:v>Julio</c:v>
                </c:pt>
                <c:pt idx="4695">
                  <c:v>Julio</c:v>
                </c:pt>
                <c:pt idx="4696">
                  <c:v>Julio</c:v>
                </c:pt>
                <c:pt idx="4697">
                  <c:v>Julio</c:v>
                </c:pt>
                <c:pt idx="4698">
                  <c:v>Julio</c:v>
                </c:pt>
                <c:pt idx="4699">
                  <c:v>Julio</c:v>
                </c:pt>
                <c:pt idx="4700">
                  <c:v>Julio</c:v>
                </c:pt>
                <c:pt idx="4701">
                  <c:v>Julio</c:v>
                </c:pt>
                <c:pt idx="4702">
                  <c:v>Julio</c:v>
                </c:pt>
                <c:pt idx="4703">
                  <c:v>Julio</c:v>
                </c:pt>
                <c:pt idx="4704">
                  <c:v>Julio</c:v>
                </c:pt>
                <c:pt idx="4705">
                  <c:v>Julio</c:v>
                </c:pt>
                <c:pt idx="4706">
                  <c:v>Julio</c:v>
                </c:pt>
                <c:pt idx="4707">
                  <c:v>Julio</c:v>
                </c:pt>
                <c:pt idx="4708">
                  <c:v>Julio</c:v>
                </c:pt>
                <c:pt idx="4709">
                  <c:v>Julio</c:v>
                </c:pt>
                <c:pt idx="4710">
                  <c:v>Julio</c:v>
                </c:pt>
                <c:pt idx="4711">
                  <c:v>Julio</c:v>
                </c:pt>
                <c:pt idx="4712">
                  <c:v>Julio</c:v>
                </c:pt>
                <c:pt idx="4713">
                  <c:v>Julio</c:v>
                </c:pt>
                <c:pt idx="4714">
                  <c:v>Julio</c:v>
                </c:pt>
                <c:pt idx="4715">
                  <c:v>Julio</c:v>
                </c:pt>
                <c:pt idx="4716">
                  <c:v>Julio</c:v>
                </c:pt>
                <c:pt idx="4717">
                  <c:v>Julio</c:v>
                </c:pt>
                <c:pt idx="4718">
                  <c:v>Julio</c:v>
                </c:pt>
                <c:pt idx="4719">
                  <c:v>Julio</c:v>
                </c:pt>
                <c:pt idx="4720">
                  <c:v>Julio</c:v>
                </c:pt>
                <c:pt idx="4721">
                  <c:v>Julio</c:v>
                </c:pt>
                <c:pt idx="4722">
                  <c:v>Julio</c:v>
                </c:pt>
                <c:pt idx="4723">
                  <c:v>Julio</c:v>
                </c:pt>
                <c:pt idx="4724">
                  <c:v>Julio</c:v>
                </c:pt>
                <c:pt idx="4725">
                  <c:v>Julio</c:v>
                </c:pt>
                <c:pt idx="4726">
                  <c:v>Julio</c:v>
                </c:pt>
                <c:pt idx="4727">
                  <c:v>Julio</c:v>
                </c:pt>
                <c:pt idx="4728">
                  <c:v>Julio</c:v>
                </c:pt>
                <c:pt idx="4729">
                  <c:v>Julio</c:v>
                </c:pt>
                <c:pt idx="4730">
                  <c:v>Julio</c:v>
                </c:pt>
                <c:pt idx="4731">
                  <c:v>Julio</c:v>
                </c:pt>
                <c:pt idx="4732">
                  <c:v>Julio</c:v>
                </c:pt>
                <c:pt idx="4733">
                  <c:v>Julio</c:v>
                </c:pt>
                <c:pt idx="4734">
                  <c:v>Julio</c:v>
                </c:pt>
                <c:pt idx="4735">
                  <c:v>Julio</c:v>
                </c:pt>
                <c:pt idx="4736">
                  <c:v>Julio</c:v>
                </c:pt>
                <c:pt idx="4737">
                  <c:v>Julio</c:v>
                </c:pt>
                <c:pt idx="4738">
                  <c:v>Julio</c:v>
                </c:pt>
                <c:pt idx="4739">
                  <c:v>Julio</c:v>
                </c:pt>
                <c:pt idx="4740">
                  <c:v>Julio</c:v>
                </c:pt>
                <c:pt idx="4741">
                  <c:v>Julio</c:v>
                </c:pt>
                <c:pt idx="4742">
                  <c:v>Julio</c:v>
                </c:pt>
                <c:pt idx="4743">
                  <c:v>Julio</c:v>
                </c:pt>
                <c:pt idx="4744">
                  <c:v>Julio</c:v>
                </c:pt>
                <c:pt idx="4745">
                  <c:v>Julio</c:v>
                </c:pt>
                <c:pt idx="4746">
                  <c:v>Julio</c:v>
                </c:pt>
                <c:pt idx="4747">
                  <c:v>Julio</c:v>
                </c:pt>
                <c:pt idx="4748">
                  <c:v>Julio</c:v>
                </c:pt>
                <c:pt idx="4749">
                  <c:v>Julio</c:v>
                </c:pt>
                <c:pt idx="4750">
                  <c:v>Julio</c:v>
                </c:pt>
                <c:pt idx="4751">
                  <c:v>Julio</c:v>
                </c:pt>
                <c:pt idx="4752">
                  <c:v>Julio</c:v>
                </c:pt>
                <c:pt idx="4753">
                  <c:v>Julio</c:v>
                </c:pt>
                <c:pt idx="4754">
                  <c:v>Julio</c:v>
                </c:pt>
                <c:pt idx="4755">
                  <c:v>Julio</c:v>
                </c:pt>
                <c:pt idx="4756">
                  <c:v>Julio</c:v>
                </c:pt>
                <c:pt idx="4757">
                  <c:v>Julio</c:v>
                </c:pt>
                <c:pt idx="4758">
                  <c:v>Julio</c:v>
                </c:pt>
                <c:pt idx="4759">
                  <c:v>Julio</c:v>
                </c:pt>
                <c:pt idx="4760">
                  <c:v>Julio</c:v>
                </c:pt>
                <c:pt idx="4761">
                  <c:v>Julio</c:v>
                </c:pt>
                <c:pt idx="4762">
                  <c:v>Julio</c:v>
                </c:pt>
                <c:pt idx="4763">
                  <c:v>Julio</c:v>
                </c:pt>
                <c:pt idx="4764">
                  <c:v>Julio</c:v>
                </c:pt>
                <c:pt idx="4765">
                  <c:v>Julio</c:v>
                </c:pt>
                <c:pt idx="4766">
                  <c:v>Julio</c:v>
                </c:pt>
                <c:pt idx="4767">
                  <c:v>Julio</c:v>
                </c:pt>
                <c:pt idx="4768">
                  <c:v>Julio</c:v>
                </c:pt>
                <c:pt idx="4769">
                  <c:v>Julio</c:v>
                </c:pt>
                <c:pt idx="4770">
                  <c:v>Julio</c:v>
                </c:pt>
                <c:pt idx="4771">
                  <c:v>Julio</c:v>
                </c:pt>
                <c:pt idx="4772">
                  <c:v>Julio</c:v>
                </c:pt>
                <c:pt idx="4773">
                  <c:v>Julio</c:v>
                </c:pt>
                <c:pt idx="4774">
                  <c:v>Julio</c:v>
                </c:pt>
                <c:pt idx="4775">
                  <c:v>Julio</c:v>
                </c:pt>
                <c:pt idx="4776">
                  <c:v>Julio</c:v>
                </c:pt>
                <c:pt idx="4777">
                  <c:v>Julio</c:v>
                </c:pt>
                <c:pt idx="4778">
                  <c:v>Julio</c:v>
                </c:pt>
                <c:pt idx="4779">
                  <c:v>Julio</c:v>
                </c:pt>
                <c:pt idx="4780">
                  <c:v>Julio</c:v>
                </c:pt>
                <c:pt idx="4781">
                  <c:v>Julio</c:v>
                </c:pt>
                <c:pt idx="4782">
                  <c:v>Julio</c:v>
                </c:pt>
                <c:pt idx="4783">
                  <c:v>Julio</c:v>
                </c:pt>
                <c:pt idx="4784">
                  <c:v>Julio</c:v>
                </c:pt>
                <c:pt idx="4785">
                  <c:v>Julio</c:v>
                </c:pt>
                <c:pt idx="4786">
                  <c:v>Julio</c:v>
                </c:pt>
                <c:pt idx="4787">
                  <c:v>Julio</c:v>
                </c:pt>
                <c:pt idx="4788">
                  <c:v>Julio</c:v>
                </c:pt>
                <c:pt idx="4789">
                  <c:v>Julio</c:v>
                </c:pt>
                <c:pt idx="4790">
                  <c:v>Julio</c:v>
                </c:pt>
                <c:pt idx="4791">
                  <c:v>Julio</c:v>
                </c:pt>
                <c:pt idx="4792">
                  <c:v>Julio</c:v>
                </c:pt>
                <c:pt idx="4793">
                  <c:v>Julio</c:v>
                </c:pt>
                <c:pt idx="4794">
                  <c:v>Julio</c:v>
                </c:pt>
                <c:pt idx="4795">
                  <c:v>Julio</c:v>
                </c:pt>
                <c:pt idx="4796">
                  <c:v>Julio</c:v>
                </c:pt>
                <c:pt idx="4797">
                  <c:v>Julio</c:v>
                </c:pt>
                <c:pt idx="4798">
                  <c:v>Julio</c:v>
                </c:pt>
                <c:pt idx="4799">
                  <c:v>Julio</c:v>
                </c:pt>
                <c:pt idx="4800">
                  <c:v>Julio</c:v>
                </c:pt>
                <c:pt idx="4801">
                  <c:v>Julio</c:v>
                </c:pt>
                <c:pt idx="4802">
                  <c:v>Julio</c:v>
                </c:pt>
                <c:pt idx="4803">
                  <c:v>Julio</c:v>
                </c:pt>
                <c:pt idx="4804">
                  <c:v>Julio</c:v>
                </c:pt>
                <c:pt idx="4805">
                  <c:v>Julio</c:v>
                </c:pt>
                <c:pt idx="4806">
                  <c:v>Julio</c:v>
                </c:pt>
                <c:pt idx="4807">
                  <c:v>Julio</c:v>
                </c:pt>
                <c:pt idx="4808">
                  <c:v>Julio</c:v>
                </c:pt>
                <c:pt idx="4809">
                  <c:v>Julio</c:v>
                </c:pt>
                <c:pt idx="4810">
                  <c:v>Julio</c:v>
                </c:pt>
                <c:pt idx="4811">
                  <c:v>Julio</c:v>
                </c:pt>
                <c:pt idx="4812">
                  <c:v>Julio</c:v>
                </c:pt>
                <c:pt idx="4813">
                  <c:v>Julio</c:v>
                </c:pt>
                <c:pt idx="4814">
                  <c:v>Julio</c:v>
                </c:pt>
                <c:pt idx="4815">
                  <c:v>Julio</c:v>
                </c:pt>
                <c:pt idx="4816">
                  <c:v>Julio</c:v>
                </c:pt>
                <c:pt idx="4817">
                  <c:v>Julio</c:v>
                </c:pt>
                <c:pt idx="4818">
                  <c:v>Julio</c:v>
                </c:pt>
                <c:pt idx="4819">
                  <c:v>Julio</c:v>
                </c:pt>
                <c:pt idx="4820">
                  <c:v>Julio</c:v>
                </c:pt>
                <c:pt idx="4821">
                  <c:v>Julio</c:v>
                </c:pt>
                <c:pt idx="4822">
                  <c:v>Julio</c:v>
                </c:pt>
                <c:pt idx="4823">
                  <c:v>Julio</c:v>
                </c:pt>
                <c:pt idx="4824">
                  <c:v>Julio</c:v>
                </c:pt>
                <c:pt idx="4825">
                  <c:v>Julio</c:v>
                </c:pt>
                <c:pt idx="4826">
                  <c:v>Julio</c:v>
                </c:pt>
                <c:pt idx="4827">
                  <c:v>Julio</c:v>
                </c:pt>
                <c:pt idx="4828">
                  <c:v>Julio</c:v>
                </c:pt>
                <c:pt idx="4829">
                  <c:v>Julio</c:v>
                </c:pt>
                <c:pt idx="4830">
                  <c:v>Julio</c:v>
                </c:pt>
                <c:pt idx="4831">
                  <c:v>Julio</c:v>
                </c:pt>
                <c:pt idx="4832">
                  <c:v>Julio</c:v>
                </c:pt>
                <c:pt idx="4833">
                  <c:v>Julio</c:v>
                </c:pt>
                <c:pt idx="4834">
                  <c:v>Julio</c:v>
                </c:pt>
                <c:pt idx="4835">
                  <c:v>Julio</c:v>
                </c:pt>
                <c:pt idx="4836">
                  <c:v>Julio</c:v>
                </c:pt>
                <c:pt idx="4837">
                  <c:v>Julio</c:v>
                </c:pt>
                <c:pt idx="4838">
                  <c:v>Julio</c:v>
                </c:pt>
                <c:pt idx="4839">
                  <c:v>Julio</c:v>
                </c:pt>
                <c:pt idx="4840">
                  <c:v>Julio</c:v>
                </c:pt>
                <c:pt idx="4841">
                  <c:v>Julio</c:v>
                </c:pt>
                <c:pt idx="4842">
                  <c:v>Julio</c:v>
                </c:pt>
                <c:pt idx="4843">
                  <c:v>Julio</c:v>
                </c:pt>
                <c:pt idx="4844">
                  <c:v>Julio</c:v>
                </c:pt>
                <c:pt idx="4845">
                  <c:v>Julio</c:v>
                </c:pt>
                <c:pt idx="4846">
                  <c:v>Julio</c:v>
                </c:pt>
                <c:pt idx="4847">
                  <c:v>Julio</c:v>
                </c:pt>
                <c:pt idx="4848">
                  <c:v>Julio</c:v>
                </c:pt>
                <c:pt idx="4849">
                  <c:v>Julio</c:v>
                </c:pt>
                <c:pt idx="4850">
                  <c:v>Julio</c:v>
                </c:pt>
                <c:pt idx="4851">
                  <c:v>Julio</c:v>
                </c:pt>
                <c:pt idx="4852">
                  <c:v>Julio</c:v>
                </c:pt>
                <c:pt idx="4853">
                  <c:v>Julio</c:v>
                </c:pt>
                <c:pt idx="4854">
                  <c:v>Julio</c:v>
                </c:pt>
                <c:pt idx="4855">
                  <c:v>Julio</c:v>
                </c:pt>
                <c:pt idx="4856">
                  <c:v>Julio</c:v>
                </c:pt>
                <c:pt idx="4857">
                  <c:v>Julio</c:v>
                </c:pt>
                <c:pt idx="4858">
                  <c:v>Julio</c:v>
                </c:pt>
                <c:pt idx="4859">
                  <c:v>Julio</c:v>
                </c:pt>
                <c:pt idx="4860">
                  <c:v>Julio</c:v>
                </c:pt>
                <c:pt idx="4861">
                  <c:v>Julio</c:v>
                </c:pt>
                <c:pt idx="4862">
                  <c:v>Julio</c:v>
                </c:pt>
                <c:pt idx="4863">
                  <c:v>Julio</c:v>
                </c:pt>
                <c:pt idx="4864">
                  <c:v>Julio</c:v>
                </c:pt>
                <c:pt idx="4865">
                  <c:v>Julio</c:v>
                </c:pt>
                <c:pt idx="4866">
                  <c:v>Julio</c:v>
                </c:pt>
                <c:pt idx="4867">
                  <c:v>Julio</c:v>
                </c:pt>
                <c:pt idx="4868">
                  <c:v>Julio</c:v>
                </c:pt>
                <c:pt idx="4869">
                  <c:v>Julio</c:v>
                </c:pt>
                <c:pt idx="4870">
                  <c:v>Julio</c:v>
                </c:pt>
                <c:pt idx="4871">
                  <c:v>Julio</c:v>
                </c:pt>
                <c:pt idx="4872">
                  <c:v>Julio</c:v>
                </c:pt>
                <c:pt idx="4873">
                  <c:v>Julio</c:v>
                </c:pt>
                <c:pt idx="4874">
                  <c:v>Julio</c:v>
                </c:pt>
                <c:pt idx="4875">
                  <c:v>Julio</c:v>
                </c:pt>
                <c:pt idx="4876">
                  <c:v>Julio</c:v>
                </c:pt>
                <c:pt idx="4877">
                  <c:v>Julio</c:v>
                </c:pt>
                <c:pt idx="4878">
                  <c:v>Julio</c:v>
                </c:pt>
                <c:pt idx="4879">
                  <c:v>Julio</c:v>
                </c:pt>
                <c:pt idx="4880">
                  <c:v>Julio</c:v>
                </c:pt>
                <c:pt idx="4881">
                  <c:v>Julio</c:v>
                </c:pt>
                <c:pt idx="4882">
                  <c:v>Julio</c:v>
                </c:pt>
                <c:pt idx="4883">
                  <c:v>Julio</c:v>
                </c:pt>
                <c:pt idx="4884">
                  <c:v>Julio</c:v>
                </c:pt>
                <c:pt idx="4885">
                  <c:v>Julio</c:v>
                </c:pt>
                <c:pt idx="4886">
                  <c:v>Julio</c:v>
                </c:pt>
                <c:pt idx="4887">
                  <c:v>Julio</c:v>
                </c:pt>
                <c:pt idx="4888">
                  <c:v>Julio</c:v>
                </c:pt>
                <c:pt idx="4889">
                  <c:v>Julio</c:v>
                </c:pt>
                <c:pt idx="4890">
                  <c:v>Julio</c:v>
                </c:pt>
                <c:pt idx="4891">
                  <c:v>Julio</c:v>
                </c:pt>
                <c:pt idx="4892">
                  <c:v>Julio</c:v>
                </c:pt>
                <c:pt idx="4893">
                  <c:v>Julio</c:v>
                </c:pt>
                <c:pt idx="4894">
                  <c:v>Julio</c:v>
                </c:pt>
                <c:pt idx="4895">
                  <c:v>Julio</c:v>
                </c:pt>
                <c:pt idx="4896">
                  <c:v>Julio</c:v>
                </c:pt>
                <c:pt idx="4897">
                  <c:v>Julio</c:v>
                </c:pt>
                <c:pt idx="4898">
                  <c:v>Julio</c:v>
                </c:pt>
                <c:pt idx="4899">
                  <c:v>Julio</c:v>
                </c:pt>
                <c:pt idx="4900">
                  <c:v>Julio</c:v>
                </c:pt>
                <c:pt idx="4901">
                  <c:v>Julio</c:v>
                </c:pt>
                <c:pt idx="4902">
                  <c:v>Julio</c:v>
                </c:pt>
                <c:pt idx="4903">
                  <c:v>Julio</c:v>
                </c:pt>
                <c:pt idx="4904">
                  <c:v>Julio</c:v>
                </c:pt>
                <c:pt idx="4905">
                  <c:v>Julio</c:v>
                </c:pt>
                <c:pt idx="4906">
                  <c:v>Julio</c:v>
                </c:pt>
                <c:pt idx="4907">
                  <c:v>Julio</c:v>
                </c:pt>
                <c:pt idx="4908">
                  <c:v>Julio</c:v>
                </c:pt>
                <c:pt idx="4909">
                  <c:v>Julio</c:v>
                </c:pt>
                <c:pt idx="4910">
                  <c:v>Julio</c:v>
                </c:pt>
                <c:pt idx="4911">
                  <c:v>Julio</c:v>
                </c:pt>
                <c:pt idx="4912">
                  <c:v>Julio</c:v>
                </c:pt>
                <c:pt idx="4913">
                  <c:v>Julio</c:v>
                </c:pt>
                <c:pt idx="4914">
                  <c:v>Julio</c:v>
                </c:pt>
                <c:pt idx="4915">
                  <c:v>Julio</c:v>
                </c:pt>
                <c:pt idx="4916">
                  <c:v>Julio</c:v>
                </c:pt>
                <c:pt idx="4917">
                  <c:v>Julio</c:v>
                </c:pt>
                <c:pt idx="4918">
                  <c:v>Julio</c:v>
                </c:pt>
                <c:pt idx="4919">
                  <c:v>Julio</c:v>
                </c:pt>
                <c:pt idx="4920">
                  <c:v>Julio</c:v>
                </c:pt>
                <c:pt idx="4921">
                  <c:v>Julio</c:v>
                </c:pt>
                <c:pt idx="4922">
                  <c:v>Julio</c:v>
                </c:pt>
                <c:pt idx="4923">
                  <c:v>Julio</c:v>
                </c:pt>
                <c:pt idx="4924">
                  <c:v>Julio</c:v>
                </c:pt>
                <c:pt idx="4925">
                  <c:v>Julio</c:v>
                </c:pt>
                <c:pt idx="4926">
                  <c:v>Julio</c:v>
                </c:pt>
                <c:pt idx="4927">
                  <c:v>Julio</c:v>
                </c:pt>
                <c:pt idx="4928">
                  <c:v>Julio</c:v>
                </c:pt>
                <c:pt idx="4929">
                  <c:v>Julio</c:v>
                </c:pt>
                <c:pt idx="4930">
                  <c:v>Julio</c:v>
                </c:pt>
                <c:pt idx="4931">
                  <c:v>Julio</c:v>
                </c:pt>
                <c:pt idx="4932">
                  <c:v>Julio</c:v>
                </c:pt>
                <c:pt idx="4933">
                  <c:v>Julio</c:v>
                </c:pt>
                <c:pt idx="4934">
                  <c:v>Julio</c:v>
                </c:pt>
                <c:pt idx="4935">
                  <c:v>Julio</c:v>
                </c:pt>
                <c:pt idx="4936">
                  <c:v>Julio</c:v>
                </c:pt>
                <c:pt idx="4937">
                  <c:v>Julio</c:v>
                </c:pt>
                <c:pt idx="4938">
                  <c:v>Julio</c:v>
                </c:pt>
                <c:pt idx="4939">
                  <c:v>Julio</c:v>
                </c:pt>
                <c:pt idx="4940">
                  <c:v>Julio</c:v>
                </c:pt>
                <c:pt idx="4941">
                  <c:v>Julio</c:v>
                </c:pt>
                <c:pt idx="4942">
                  <c:v>Julio</c:v>
                </c:pt>
                <c:pt idx="4943">
                  <c:v>Julio</c:v>
                </c:pt>
                <c:pt idx="4944">
                  <c:v>Julio</c:v>
                </c:pt>
                <c:pt idx="4945">
                  <c:v>Julio</c:v>
                </c:pt>
                <c:pt idx="4946">
                  <c:v>Julio</c:v>
                </c:pt>
                <c:pt idx="4947">
                  <c:v>Julio</c:v>
                </c:pt>
                <c:pt idx="4948">
                  <c:v>Julio</c:v>
                </c:pt>
                <c:pt idx="4949">
                  <c:v>Julio</c:v>
                </c:pt>
                <c:pt idx="4950">
                  <c:v>Julio</c:v>
                </c:pt>
                <c:pt idx="4951">
                  <c:v>Julio</c:v>
                </c:pt>
                <c:pt idx="4952">
                  <c:v>Julio</c:v>
                </c:pt>
                <c:pt idx="4953">
                  <c:v>Julio</c:v>
                </c:pt>
                <c:pt idx="4954">
                  <c:v>Julio</c:v>
                </c:pt>
                <c:pt idx="4955">
                  <c:v>Julio</c:v>
                </c:pt>
                <c:pt idx="4956">
                  <c:v>Julio</c:v>
                </c:pt>
                <c:pt idx="4957">
                  <c:v>Julio</c:v>
                </c:pt>
                <c:pt idx="4958">
                  <c:v>Julio</c:v>
                </c:pt>
                <c:pt idx="4959">
                  <c:v>Julio</c:v>
                </c:pt>
                <c:pt idx="4960">
                  <c:v>Julio</c:v>
                </c:pt>
                <c:pt idx="4961">
                  <c:v>Julio</c:v>
                </c:pt>
                <c:pt idx="4962">
                  <c:v>Julio</c:v>
                </c:pt>
                <c:pt idx="4963">
                  <c:v>Julio</c:v>
                </c:pt>
                <c:pt idx="4964">
                  <c:v>Julio</c:v>
                </c:pt>
                <c:pt idx="4965">
                  <c:v>Julio</c:v>
                </c:pt>
                <c:pt idx="4966">
                  <c:v>Julio</c:v>
                </c:pt>
                <c:pt idx="4967">
                  <c:v>Julio</c:v>
                </c:pt>
                <c:pt idx="4968">
                  <c:v>Julio</c:v>
                </c:pt>
                <c:pt idx="4969">
                  <c:v>Julio</c:v>
                </c:pt>
                <c:pt idx="4970">
                  <c:v>Julio</c:v>
                </c:pt>
                <c:pt idx="4971">
                  <c:v>Julio</c:v>
                </c:pt>
                <c:pt idx="4972">
                  <c:v>Julio</c:v>
                </c:pt>
                <c:pt idx="4973">
                  <c:v>Julio</c:v>
                </c:pt>
                <c:pt idx="4974">
                  <c:v>Julio</c:v>
                </c:pt>
                <c:pt idx="4975">
                  <c:v>Julio</c:v>
                </c:pt>
                <c:pt idx="4976">
                  <c:v>Julio</c:v>
                </c:pt>
                <c:pt idx="4977">
                  <c:v>Julio</c:v>
                </c:pt>
                <c:pt idx="4978">
                  <c:v>Julio</c:v>
                </c:pt>
                <c:pt idx="4979">
                  <c:v>Julio</c:v>
                </c:pt>
                <c:pt idx="4980">
                  <c:v>Julio</c:v>
                </c:pt>
                <c:pt idx="4981">
                  <c:v>Julio</c:v>
                </c:pt>
                <c:pt idx="4982">
                  <c:v>Julio</c:v>
                </c:pt>
                <c:pt idx="4983">
                  <c:v>Julio</c:v>
                </c:pt>
                <c:pt idx="4984">
                  <c:v>Julio</c:v>
                </c:pt>
                <c:pt idx="4985">
                  <c:v>Julio</c:v>
                </c:pt>
                <c:pt idx="4986">
                  <c:v>Julio</c:v>
                </c:pt>
                <c:pt idx="4987">
                  <c:v>Julio</c:v>
                </c:pt>
                <c:pt idx="4988">
                  <c:v>Julio</c:v>
                </c:pt>
                <c:pt idx="4989">
                  <c:v>Julio</c:v>
                </c:pt>
                <c:pt idx="4990">
                  <c:v>Julio</c:v>
                </c:pt>
                <c:pt idx="4991">
                  <c:v>Julio</c:v>
                </c:pt>
                <c:pt idx="4992">
                  <c:v>Julio</c:v>
                </c:pt>
                <c:pt idx="4993">
                  <c:v>Julio</c:v>
                </c:pt>
                <c:pt idx="4994">
                  <c:v>Julio</c:v>
                </c:pt>
                <c:pt idx="4995">
                  <c:v>Julio</c:v>
                </c:pt>
                <c:pt idx="4996">
                  <c:v>Julio</c:v>
                </c:pt>
                <c:pt idx="4997">
                  <c:v>Julio</c:v>
                </c:pt>
                <c:pt idx="4998">
                  <c:v>Julio</c:v>
                </c:pt>
                <c:pt idx="4999">
                  <c:v>Julio</c:v>
                </c:pt>
                <c:pt idx="5000">
                  <c:v>Julio</c:v>
                </c:pt>
                <c:pt idx="5001">
                  <c:v>Julio</c:v>
                </c:pt>
                <c:pt idx="5002">
                  <c:v>Julio</c:v>
                </c:pt>
                <c:pt idx="5003">
                  <c:v>Julio</c:v>
                </c:pt>
                <c:pt idx="5004">
                  <c:v>Julio</c:v>
                </c:pt>
                <c:pt idx="5005">
                  <c:v>Julio</c:v>
                </c:pt>
                <c:pt idx="5006">
                  <c:v>Julio</c:v>
                </c:pt>
                <c:pt idx="5007">
                  <c:v>Julio</c:v>
                </c:pt>
                <c:pt idx="5008">
                  <c:v>Julio</c:v>
                </c:pt>
                <c:pt idx="5009">
                  <c:v>Julio</c:v>
                </c:pt>
                <c:pt idx="5010">
                  <c:v>Julio</c:v>
                </c:pt>
                <c:pt idx="5011">
                  <c:v>Julio</c:v>
                </c:pt>
                <c:pt idx="5012">
                  <c:v>Julio</c:v>
                </c:pt>
                <c:pt idx="5013">
                  <c:v>Julio</c:v>
                </c:pt>
                <c:pt idx="5014">
                  <c:v>Julio</c:v>
                </c:pt>
                <c:pt idx="5015">
                  <c:v>Julio</c:v>
                </c:pt>
                <c:pt idx="5016">
                  <c:v>Julio</c:v>
                </c:pt>
                <c:pt idx="5017">
                  <c:v>Julio</c:v>
                </c:pt>
                <c:pt idx="5018">
                  <c:v>Julio</c:v>
                </c:pt>
                <c:pt idx="5019">
                  <c:v>Julio</c:v>
                </c:pt>
                <c:pt idx="5020">
                  <c:v>Julio</c:v>
                </c:pt>
                <c:pt idx="5021">
                  <c:v>Julio</c:v>
                </c:pt>
                <c:pt idx="5022">
                  <c:v>Julio</c:v>
                </c:pt>
                <c:pt idx="5023">
                  <c:v>Julio</c:v>
                </c:pt>
                <c:pt idx="5024">
                  <c:v>Julio</c:v>
                </c:pt>
                <c:pt idx="5025">
                  <c:v>Julio</c:v>
                </c:pt>
                <c:pt idx="5026">
                  <c:v>Julio</c:v>
                </c:pt>
                <c:pt idx="5027">
                  <c:v>Julio</c:v>
                </c:pt>
                <c:pt idx="5028">
                  <c:v>Julio</c:v>
                </c:pt>
                <c:pt idx="5029">
                  <c:v>Julio</c:v>
                </c:pt>
                <c:pt idx="5030">
                  <c:v>Julio</c:v>
                </c:pt>
                <c:pt idx="5031">
                  <c:v>Julio</c:v>
                </c:pt>
                <c:pt idx="5032">
                  <c:v>Julio</c:v>
                </c:pt>
                <c:pt idx="5033">
                  <c:v>Julio</c:v>
                </c:pt>
                <c:pt idx="5034">
                  <c:v>Julio</c:v>
                </c:pt>
                <c:pt idx="5035">
                  <c:v>Julio</c:v>
                </c:pt>
                <c:pt idx="5036">
                  <c:v>Julio</c:v>
                </c:pt>
                <c:pt idx="5037">
                  <c:v>Julio</c:v>
                </c:pt>
                <c:pt idx="5038">
                  <c:v>Julio</c:v>
                </c:pt>
                <c:pt idx="5039">
                  <c:v>Julio</c:v>
                </c:pt>
                <c:pt idx="5040">
                  <c:v>Julio</c:v>
                </c:pt>
                <c:pt idx="5041">
                  <c:v>Julio</c:v>
                </c:pt>
                <c:pt idx="5042">
                  <c:v>Julio</c:v>
                </c:pt>
                <c:pt idx="5043">
                  <c:v>Julio</c:v>
                </c:pt>
                <c:pt idx="5044">
                  <c:v>Julio</c:v>
                </c:pt>
                <c:pt idx="5045">
                  <c:v>Julio</c:v>
                </c:pt>
                <c:pt idx="5046">
                  <c:v>Julio</c:v>
                </c:pt>
                <c:pt idx="5047">
                  <c:v>Julio</c:v>
                </c:pt>
                <c:pt idx="5048">
                  <c:v>Julio</c:v>
                </c:pt>
                <c:pt idx="5049">
                  <c:v>Julio</c:v>
                </c:pt>
                <c:pt idx="5050">
                  <c:v>Julio</c:v>
                </c:pt>
                <c:pt idx="5051">
                  <c:v>Julio</c:v>
                </c:pt>
                <c:pt idx="5052">
                  <c:v>Julio</c:v>
                </c:pt>
                <c:pt idx="5053">
                  <c:v>Julio</c:v>
                </c:pt>
                <c:pt idx="5054">
                  <c:v>Julio</c:v>
                </c:pt>
                <c:pt idx="5055">
                  <c:v>Julio</c:v>
                </c:pt>
                <c:pt idx="5056">
                  <c:v>Julio</c:v>
                </c:pt>
                <c:pt idx="5057">
                  <c:v>Julio</c:v>
                </c:pt>
                <c:pt idx="5058">
                  <c:v>Julio</c:v>
                </c:pt>
                <c:pt idx="5059">
                  <c:v>Julio</c:v>
                </c:pt>
                <c:pt idx="5060">
                  <c:v>Julio</c:v>
                </c:pt>
                <c:pt idx="5061">
                  <c:v>Julio</c:v>
                </c:pt>
                <c:pt idx="5062">
                  <c:v>Julio</c:v>
                </c:pt>
                <c:pt idx="5063">
                  <c:v>Julio</c:v>
                </c:pt>
                <c:pt idx="5064">
                  <c:v>Julio</c:v>
                </c:pt>
                <c:pt idx="5065">
                  <c:v>Julio</c:v>
                </c:pt>
                <c:pt idx="5066">
                  <c:v>Julio</c:v>
                </c:pt>
                <c:pt idx="5067">
                  <c:v>Julio</c:v>
                </c:pt>
                <c:pt idx="5068">
                  <c:v>Julio</c:v>
                </c:pt>
                <c:pt idx="5069">
                  <c:v>Julio</c:v>
                </c:pt>
                <c:pt idx="5070">
                  <c:v>Julio</c:v>
                </c:pt>
                <c:pt idx="5071">
                  <c:v>Julio</c:v>
                </c:pt>
                <c:pt idx="5072">
                  <c:v>Julio</c:v>
                </c:pt>
                <c:pt idx="5073">
                  <c:v>Julio</c:v>
                </c:pt>
                <c:pt idx="5074">
                  <c:v>Julio</c:v>
                </c:pt>
                <c:pt idx="5075">
                  <c:v>Julio</c:v>
                </c:pt>
                <c:pt idx="5076">
                  <c:v>Julio</c:v>
                </c:pt>
                <c:pt idx="5077">
                  <c:v>Julio</c:v>
                </c:pt>
                <c:pt idx="5078">
                  <c:v>Julio</c:v>
                </c:pt>
                <c:pt idx="5079">
                  <c:v>Julio</c:v>
                </c:pt>
                <c:pt idx="5080">
                  <c:v>Julio</c:v>
                </c:pt>
                <c:pt idx="5081">
                  <c:v>Julio</c:v>
                </c:pt>
                <c:pt idx="5082">
                  <c:v>Julio</c:v>
                </c:pt>
                <c:pt idx="5083">
                  <c:v>Julio</c:v>
                </c:pt>
                <c:pt idx="5084">
                  <c:v>Julio</c:v>
                </c:pt>
                <c:pt idx="5085">
                  <c:v>Julio</c:v>
                </c:pt>
                <c:pt idx="5086">
                  <c:v>Julio</c:v>
                </c:pt>
                <c:pt idx="5087">
                  <c:v>Agosto</c:v>
                </c:pt>
                <c:pt idx="5088">
                  <c:v>Agosto</c:v>
                </c:pt>
                <c:pt idx="5089">
                  <c:v>Agosto</c:v>
                </c:pt>
                <c:pt idx="5090">
                  <c:v>Agosto</c:v>
                </c:pt>
                <c:pt idx="5091">
                  <c:v>Agosto</c:v>
                </c:pt>
                <c:pt idx="5092">
                  <c:v>Agosto</c:v>
                </c:pt>
                <c:pt idx="5093">
                  <c:v>Agosto</c:v>
                </c:pt>
                <c:pt idx="5094">
                  <c:v>Agosto</c:v>
                </c:pt>
                <c:pt idx="5095">
                  <c:v>Agosto</c:v>
                </c:pt>
                <c:pt idx="5096">
                  <c:v>Agosto</c:v>
                </c:pt>
                <c:pt idx="5097">
                  <c:v>Agosto</c:v>
                </c:pt>
                <c:pt idx="5098">
                  <c:v>Agosto</c:v>
                </c:pt>
                <c:pt idx="5099">
                  <c:v>Agosto</c:v>
                </c:pt>
                <c:pt idx="5100">
                  <c:v>Agosto</c:v>
                </c:pt>
                <c:pt idx="5101">
                  <c:v>Agosto</c:v>
                </c:pt>
                <c:pt idx="5102">
                  <c:v>Agosto</c:v>
                </c:pt>
                <c:pt idx="5103">
                  <c:v>Agosto</c:v>
                </c:pt>
                <c:pt idx="5104">
                  <c:v>Agosto</c:v>
                </c:pt>
                <c:pt idx="5105">
                  <c:v>Agosto</c:v>
                </c:pt>
                <c:pt idx="5106">
                  <c:v>Agosto</c:v>
                </c:pt>
                <c:pt idx="5107">
                  <c:v>Agosto</c:v>
                </c:pt>
                <c:pt idx="5108">
                  <c:v>Agosto</c:v>
                </c:pt>
                <c:pt idx="5109">
                  <c:v>Agosto</c:v>
                </c:pt>
                <c:pt idx="5110">
                  <c:v>Agosto</c:v>
                </c:pt>
                <c:pt idx="5111">
                  <c:v>Agosto</c:v>
                </c:pt>
                <c:pt idx="5112">
                  <c:v>Agosto</c:v>
                </c:pt>
                <c:pt idx="5113">
                  <c:v>Agosto</c:v>
                </c:pt>
                <c:pt idx="5114">
                  <c:v>Agosto</c:v>
                </c:pt>
                <c:pt idx="5115">
                  <c:v>Agosto</c:v>
                </c:pt>
                <c:pt idx="5116">
                  <c:v>Agosto</c:v>
                </c:pt>
                <c:pt idx="5117">
                  <c:v>Agosto</c:v>
                </c:pt>
                <c:pt idx="5118">
                  <c:v>Agosto</c:v>
                </c:pt>
                <c:pt idx="5119">
                  <c:v>Agosto</c:v>
                </c:pt>
                <c:pt idx="5120">
                  <c:v>Agosto</c:v>
                </c:pt>
                <c:pt idx="5121">
                  <c:v>Agosto</c:v>
                </c:pt>
                <c:pt idx="5122">
                  <c:v>Agosto</c:v>
                </c:pt>
                <c:pt idx="5123">
                  <c:v>Agosto</c:v>
                </c:pt>
                <c:pt idx="5124">
                  <c:v>Agosto</c:v>
                </c:pt>
                <c:pt idx="5125">
                  <c:v>Agosto</c:v>
                </c:pt>
                <c:pt idx="5126">
                  <c:v>Agosto</c:v>
                </c:pt>
                <c:pt idx="5127">
                  <c:v>Agosto</c:v>
                </c:pt>
                <c:pt idx="5128">
                  <c:v>Agosto</c:v>
                </c:pt>
                <c:pt idx="5129">
                  <c:v>Agosto</c:v>
                </c:pt>
                <c:pt idx="5130">
                  <c:v>Agosto</c:v>
                </c:pt>
                <c:pt idx="5131">
                  <c:v>Agosto</c:v>
                </c:pt>
                <c:pt idx="5132">
                  <c:v>Agosto</c:v>
                </c:pt>
                <c:pt idx="5133">
                  <c:v>Agosto</c:v>
                </c:pt>
                <c:pt idx="5134">
                  <c:v>Agosto</c:v>
                </c:pt>
                <c:pt idx="5135">
                  <c:v>Agosto</c:v>
                </c:pt>
                <c:pt idx="5136">
                  <c:v>Agosto</c:v>
                </c:pt>
                <c:pt idx="5137">
                  <c:v>Agosto</c:v>
                </c:pt>
                <c:pt idx="5138">
                  <c:v>Agosto</c:v>
                </c:pt>
                <c:pt idx="5139">
                  <c:v>Agosto</c:v>
                </c:pt>
                <c:pt idx="5140">
                  <c:v>Agosto</c:v>
                </c:pt>
                <c:pt idx="5141">
                  <c:v>Agosto</c:v>
                </c:pt>
                <c:pt idx="5142">
                  <c:v>Agosto</c:v>
                </c:pt>
                <c:pt idx="5143">
                  <c:v>Agosto</c:v>
                </c:pt>
                <c:pt idx="5144">
                  <c:v>Agosto</c:v>
                </c:pt>
                <c:pt idx="5145">
                  <c:v>Agosto</c:v>
                </c:pt>
                <c:pt idx="5146">
                  <c:v>Agosto</c:v>
                </c:pt>
                <c:pt idx="5147">
                  <c:v>Agosto</c:v>
                </c:pt>
                <c:pt idx="5148">
                  <c:v>Agosto</c:v>
                </c:pt>
                <c:pt idx="5149">
                  <c:v>Agosto</c:v>
                </c:pt>
                <c:pt idx="5150">
                  <c:v>Agosto</c:v>
                </c:pt>
                <c:pt idx="5151">
                  <c:v>Agosto</c:v>
                </c:pt>
                <c:pt idx="5152">
                  <c:v>Agosto</c:v>
                </c:pt>
                <c:pt idx="5153">
                  <c:v>Agosto</c:v>
                </c:pt>
                <c:pt idx="5154">
                  <c:v>Agosto</c:v>
                </c:pt>
                <c:pt idx="5155">
                  <c:v>Agosto</c:v>
                </c:pt>
                <c:pt idx="5156">
                  <c:v>Agosto</c:v>
                </c:pt>
                <c:pt idx="5157">
                  <c:v>Agosto</c:v>
                </c:pt>
                <c:pt idx="5158">
                  <c:v>Agosto</c:v>
                </c:pt>
                <c:pt idx="5159">
                  <c:v>Agosto</c:v>
                </c:pt>
                <c:pt idx="5160">
                  <c:v>Agosto</c:v>
                </c:pt>
                <c:pt idx="5161">
                  <c:v>Agosto</c:v>
                </c:pt>
                <c:pt idx="5162">
                  <c:v>Agosto</c:v>
                </c:pt>
                <c:pt idx="5163">
                  <c:v>Agosto</c:v>
                </c:pt>
                <c:pt idx="5164">
                  <c:v>Agosto</c:v>
                </c:pt>
                <c:pt idx="5165">
                  <c:v>Agosto</c:v>
                </c:pt>
                <c:pt idx="5166">
                  <c:v>Agosto</c:v>
                </c:pt>
                <c:pt idx="5167">
                  <c:v>Agosto</c:v>
                </c:pt>
                <c:pt idx="5168">
                  <c:v>Agosto</c:v>
                </c:pt>
                <c:pt idx="5169">
                  <c:v>Agosto</c:v>
                </c:pt>
                <c:pt idx="5170">
                  <c:v>Agosto</c:v>
                </c:pt>
                <c:pt idx="5171">
                  <c:v>Agosto</c:v>
                </c:pt>
                <c:pt idx="5172">
                  <c:v>Agosto</c:v>
                </c:pt>
                <c:pt idx="5173">
                  <c:v>Agosto</c:v>
                </c:pt>
                <c:pt idx="5174">
                  <c:v>Agosto</c:v>
                </c:pt>
                <c:pt idx="5175">
                  <c:v>Agosto</c:v>
                </c:pt>
                <c:pt idx="5176">
                  <c:v>Agosto</c:v>
                </c:pt>
                <c:pt idx="5177">
                  <c:v>Agosto</c:v>
                </c:pt>
                <c:pt idx="5178">
                  <c:v>Agosto</c:v>
                </c:pt>
                <c:pt idx="5179">
                  <c:v>Agosto</c:v>
                </c:pt>
                <c:pt idx="5180">
                  <c:v>Agosto</c:v>
                </c:pt>
                <c:pt idx="5181">
                  <c:v>Agosto</c:v>
                </c:pt>
                <c:pt idx="5182">
                  <c:v>Agosto</c:v>
                </c:pt>
                <c:pt idx="5183">
                  <c:v>Agosto</c:v>
                </c:pt>
                <c:pt idx="5184">
                  <c:v>Agosto</c:v>
                </c:pt>
                <c:pt idx="5185">
                  <c:v>Agosto</c:v>
                </c:pt>
                <c:pt idx="5186">
                  <c:v>Agosto</c:v>
                </c:pt>
                <c:pt idx="5187">
                  <c:v>Agosto</c:v>
                </c:pt>
                <c:pt idx="5188">
                  <c:v>Agosto</c:v>
                </c:pt>
                <c:pt idx="5189">
                  <c:v>Agosto</c:v>
                </c:pt>
                <c:pt idx="5190">
                  <c:v>Agosto</c:v>
                </c:pt>
                <c:pt idx="5191">
                  <c:v>Agosto</c:v>
                </c:pt>
                <c:pt idx="5192">
                  <c:v>Agosto</c:v>
                </c:pt>
                <c:pt idx="5193">
                  <c:v>Agosto</c:v>
                </c:pt>
                <c:pt idx="5194">
                  <c:v>Agosto</c:v>
                </c:pt>
                <c:pt idx="5195">
                  <c:v>Agosto</c:v>
                </c:pt>
                <c:pt idx="5196">
                  <c:v>Agosto</c:v>
                </c:pt>
                <c:pt idx="5197">
                  <c:v>Agosto</c:v>
                </c:pt>
                <c:pt idx="5198">
                  <c:v>Agosto</c:v>
                </c:pt>
                <c:pt idx="5199">
                  <c:v>Agosto</c:v>
                </c:pt>
                <c:pt idx="5200">
                  <c:v>Agosto</c:v>
                </c:pt>
                <c:pt idx="5201">
                  <c:v>Agosto</c:v>
                </c:pt>
                <c:pt idx="5202">
                  <c:v>Agosto</c:v>
                </c:pt>
                <c:pt idx="5203">
                  <c:v>Agosto</c:v>
                </c:pt>
                <c:pt idx="5204">
                  <c:v>Agosto</c:v>
                </c:pt>
                <c:pt idx="5205">
                  <c:v>Agosto</c:v>
                </c:pt>
                <c:pt idx="5206">
                  <c:v>Agosto</c:v>
                </c:pt>
                <c:pt idx="5207">
                  <c:v>Agosto</c:v>
                </c:pt>
                <c:pt idx="5208">
                  <c:v>Agosto</c:v>
                </c:pt>
                <c:pt idx="5209">
                  <c:v>Agosto</c:v>
                </c:pt>
                <c:pt idx="5210">
                  <c:v>Agosto</c:v>
                </c:pt>
                <c:pt idx="5211">
                  <c:v>Agosto</c:v>
                </c:pt>
                <c:pt idx="5212">
                  <c:v>Agosto</c:v>
                </c:pt>
                <c:pt idx="5213">
                  <c:v>Agosto</c:v>
                </c:pt>
                <c:pt idx="5214">
                  <c:v>Agosto</c:v>
                </c:pt>
                <c:pt idx="5215">
                  <c:v>Agosto</c:v>
                </c:pt>
                <c:pt idx="5216">
                  <c:v>Agosto</c:v>
                </c:pt>
                <c:pt idx="5217">
                  <c:v>Agosto</c:v>
                </c:pt>
                <c:pt idx="5218">
                  <c:v>Agosto</c:v>
                </c:pt>
                <c:pt idx="5219">
                  <c:v>Agosto</c:v>
                </c:pt>
                <c:pt idx="5220">
                  <c:v>Agosto</c:v>
                </c:pt>
                <c:pt idx="5221">
                  <c:v>Agosto</c:v>
                </c:pt>
                <c:pt idx="5222">
                  <c:v>Agosto</c:v>
                </c:pt>
                <c:pt idx="5223">
                  <c:v>Agosto</c:v>
                </c:pt>
                <c:pt idx="5224">
                  <c:v>Agosto</c:v>
                </c:pt>
                <c:pt idx="5225">
                  <c:v>Agosto</c:v>
                </c:pt>
                <c:pt idx="5226">
                  <c:v>Agosto</c:v>
                </c:pt>
                <c:pt idx="5227">
                  <c:v>Agosto</c:v>
                </c:pt>
                <c:pt idx="5228">
                  <c:v>Agosto</c:v>
                </c:pt>
                <c:pt idx="5229">
                  <c:v>Agosto</c:v>
                </c:pt>
                <c:pt idx="5230">
                  <c:v>Agosto</c:v>
                </c:pt>
                <c:pt idx="5231">
                  <c:v>Agosto</c:v>
                </c:pt>
                <c:pt idx="5232">
                  <c:v>Agosto</c:v>
                </c:pt>
                <c:pt idx="5233">
                  <c:v>Agosto</c:v>
                </c:pt>
                <c:pt idx="5234">
                  <c:v>Agosto</c:v>
                </c:pt>
                <c:pt idx="5235">
                  <c:v>Agosto</c:v>
                </c:pt>
                <c:pt idx="5236">
                  <c:v>Agosto</c:v>
                </c:pt>
                <c:pt idx="5237">
                  <c:v>Agosto</c:v>
                </c:pt>
                <c:pt idx="5238">
                  <c:v>Agosto</c:v>
                </c:pt>
                <c:pt idx="5239">
                  <c:v>Agosto</c:v>
                </c:pt>
                <c:pt idx="5240">
                  <c:v>Agosto</c:v>
                </c:pt>
                <c:pt idx="5241">
                  <c:v>Agosto</c:v>
                </c:pt>
                <c:pt idx="5242">
                  <c:v>Agosto</c:v>
                </c:pt>
                <c:pt idx="5243">
                  <c:v>Agosto</c:v>
                </c:pt>
                <c:pt idx="5244">
                  <c:v>Agosto</c:v>
                </c:pt>
                <c:pt idx="5245">
                  <c:v>Agosto</c:v>
                </c:pt>
                <c:pt idx="5246">
                  <c:v>Agosto</c:v>
                </c:pt>
                <c:pt idx="5247">
                  <c:v>Agosto</c:v>
                </c:pt>
                <c:pt idx="5248">
                  <c:v>Agosto</c:v>
                </c:pt>
                <c:pt idx="5249">
                  <c:v>Agosto</c:v>
                </c:pt>
                <c:pt idx="5250">
                  <c:v>Agosto</c:v>
                </c:pt>
                <c:pt idx="5251">
                  <c:v>Agosto</c:v>
                </c:pt>
                <c:pt idx="5252">
                  <c:v>Agosto</c:v>
                </c:pt>
                <c:pt idx="5253">
                  <c:v>Agosto</c:v>
                </c:pt>
                <c:pt idx="5254">
                  <c:v>Agosto</c:v>
                </c:pt>
                <c:pt idx="5255">
                  <c:v>Agosto</c:v>
                </c:pt>
                <c:pt idx="5256">
                  <c:v>Agosto</c:v>
                </c:pt>
                <c:pt idx="5257">
                  <c:v>Agosto</c:v>
                </c:pt>
                <c:pt idx="5258">
                  <c:v>Agosto</c:v>
                </c:pt>
                <c:pt idx="5259">
                  <c:v>Agosto</c:v>
                </c:pt>
                <c:pt idx="5260">
                  <c:v>Agosto</c:v>
                </c:pt>
                <c:pt idx="5261">
                  <c:v>Agosto</c:v>
                </c:pt>
                <c:pt idx="5262">
                  <c:v>Agosto</c:v>
                </c:pt>
                <c:pt idx="5263">
                  <c:v>Agosto</c:v>
                </c:pt>
                <c:pt idx="5264">
                  <c:v>Agosto</c:v>
                </c:pt>
                <c:pt idx="5265">
                  <c:v>Agosto</c:v>
                </c:pt>
                <c:pt idx="5266">
                  <c:v>Agosto</c:v>
                </c:pt>
                <c:pt idx="5267">
                  <c:v>Agosto</c:v>
                </c:pt>
                <c:pt idx="5268">
                  <c:v>Agosto</c:v>
                </c:pt>
                <c:pt idx="5269">
                  <c:v>Agosto</c:v>
                </c:pt>
                <c:pt idx="5270">
                  <c:v>Agosto</c:v>
                </c:pt>
                <c:pt idx="5271">
                  <c:v>Agosto</c:v>
                </c:pt>
                <c:pt idx="5272">
                  <c:v>Agosto</c:v>
                </c:pt>
                <c:pt idx="5273">
                  <c:v>Agosto</c:v>
                </c:pt>
                <c:pt idx="5274">
                  <c:v>Agosto</c:v>
                </c:pt>
                <c:pt idx="5275">
                  <c:v>Agosto</c:v>
                </c:pt>
                <c:pt idx="5276">
                  <c:v>Agosto</c:v>
                </c:pt>
                <c:pt idx="5277">
                  <c:v>Agosto</c:v>
                </c:pt>
                <c:pt idx="5278">
                  <c:v>Agosto</c:v>
                </c:pt>
                <c:pt idx="5279">
                  <c:v>Agosto</c:v>
                </c:pt>
                <c:pt idx="5280">
                  <c:v>Agosto</c:v>
                </c:pt>
                <c:pt idx="5281">
                  <c:v>Agosto</c:v>
                </c:pt>
                <c:pt idx="5282">
                  <c:v>Agosto</c:v>
                </c:pt>
                <c:pt idx="5283">
                  <c:v>Agosto</c:v>
                </c:pt>
                <c:pt idx="5284">
                  <c:v>Agosto</c:v>
                </c:pt>
                <c:pt idx="5285">
                  <c:v>Agosto</c:v>
                </c:pt>
                <c:pt idx="5286">
                  <c:v>Agosto</c:v>
                </c:pt>
                <c:pt idx="5287">
                  <c:v>Agosto</c:v>
                </c:pt>
                <c:pt idx="5288">
                  <c:v>Agosto</c:v>
                </c:pt>
                <c:pt idx="5289">
                  <c:v>Agosto</c:v>
                </c:pt>
                <c:pt idx="5290">
                  <c:v>Agosto</c:v>
                </c:pt>
                <c:pt idx="5291">
                  <c:v>Agosto</c:v>
                </c:pt>
                <c:pt idx="5292">
                  <c:v>Agosto</c:v>
                </c:pt>
                <c:pt idx="5293">
                  <c:v>Agosto</c:v>
                </c:pt>
                <c:pt idx="5294">
                  <c:v>Agosto</c:v>
                </c:pt>
                <c:pt idx="5295">
                  <c:v>Agosto</c:v>
                </c:pt>
                <c:pt idx="5296">
                  <c:v>Agosto</c:v>
                </c:pt>
                <c:pt idx="5297">
                  <c:v>Agosto</c:v>
                </c:pt>
                <c:pt idx="5298">
                  <c:v>Agosto</c:v>
                </c:pt>
                <c:pt idx="5299">
                  <c:v>Agosto</c:v>
                </c:pt>
                <c:pt idx="5300">
                  <c:v>Agosto</c:v>
                </c:pt>
                <c:pt idx="5301">
                  <c:v>Agosto</c:v>
                </c:pt>
                <c:pt idx="5302">
                  <c:v>Agosto</c:v>
                </c:pt>
                <c:pt idx="5303">
                  <c:v>Agosto</c:v>
                </c:pt>
                <c:pt idx="5304">
                  <c:v>Agosto</c:v>
                </c:pt>
                <c:pt idx="5305">
                  <c:v>Agosto</c:v>
                </c:pt>
                <c:pt idx="5306">
                  <c:v>Agosto</c:v>
                </c:pt>
                <c:pt idx="5307">
                  <c:v>Agosto</c:v>
                </c:pt>
                <c:pt idx="5308">
                  <c:v>Agosto</c:v>
                </c:pt>
                <c:pt idx="5309">
                  <c:v>Agosto</c:v>
                </c:pt>
                <c:pt idx="5310">
                  <c:v>Agosto</c:v>
                </c:pt>
                <c:pt idx="5311">
                  <c:v>Agosto</c:v>
                </c:pt>
                <c:pt idx="5312">
                  <c:v>Agosto</c:v>
                </c:pt>
                <c:pt idx="5313">
                  <c:v>Agosto</c:v>
                </c:pt>
                <c:pt idx="5314">
                  <c:v>Agosto</c:v>
                </c:pt>
                <c:pt idx="5315">
                  <c:v>Agosto</c:v>
                </c:pt>
                <c:pt idx="5316">
                  <c:v>Agosto</c:v>
                </c:pt>
                <c:pt idx="5317">
                  <c:v>Agosto</c:v>
                </c:pt>
                <c:pt idx="5318">
                  <c:v>Agosto</c:v>
                </c:pt>
                <c:pt idx="5319">
                  <c:v>Agosto</c:v>
                </c:pt>
                <c:pt idx="5320">
                  <c:v>Agosto</c:v>
                </c:pt>
                <c:pt idx="5321">
                  <c:v>Agosto</c:v>
                </c:pt>
                <c:pt idx="5322">
                  <c:v>Agosto</c:v>
                </c:pt>
                <c:pt idx="5323">
                  <c:v>Agosto</c:v>
                </c:pt>
                <c:pt idx="5324">
                  <c:v>Agosto</c:v>
                </c:pt>
                <c:pt idx="5325">
                  <c:v>Agosto</c:v>
                </c:pt>
                <c:pt idx="5326">
                  <c:v>Agosto</c:v>
                </c:pt>
                <c:pt idx="5327">
                  <c:v>Agosto</c:v>
                </c:pt>
                <c:pt idx="5328">
                  <c:v>Agosto</c:v>
                </c:pt>
                <c:pt idx="5329">
                  <c:v>Agosto</c:v>
                </c:pt>
                <c:pt idx="5330">
                  <c:v>Agosto</c:v>
                </c:pt>
                <c:pt idx="5331">
                  <c:v>Agosto</c:v>
                </c:pt>
                <c:pt idx="5332">
                  <c:v>Agosto</c:v>
                </c:pt>
                <c:pt idx="5333">
                  <c:v>Agosto</c:v>
                </c:pt>
                <c:pt idx="5334">
                  <c:v>Agosto</c:v>
                </c:pt>
                <c:pt idx="5335">
                  <c:v>Agosto</c:v>
                </c:pt>
                <c:pt idx="5336">
                  <c:v>Agosto</c:v>
                </c:pt>
                <c:pt idx="5337">
                  <c:v>Agosto</c:v>
                </c:pt>
                <c:pt idx="5338">
                  <c:v>Agosto</c:v>
                </c:pt>
                <c:pt idx="5339">
                  <c:v>Agosto</c:v>
                </c:pt>
                <c:pt idx="5340">
                  <c:v>Agosto</c:v>
                </c:pt>
                <c:pt idx="5341">
                  <c:v>Agosto</c:v>
                </c:pt>
                <c:pt idx="5342">
                  <c:v>Agosto</c:v>
                </c:pt>
                <c:pt idx="5343">
                  <c:v>Agosto</c:v>
                </c:pt>
                <c:pt idx="5344">
                  <c:v>Agosto</c:v>
                </c:pt>
                <c:pt idx="5345">
                  <c:v>Agosto</c:v>
                </c:pt>
                <c:pt idx="5346">
                  <c:v>Agosto</c:v>
                </c:pt>
                <c:pt idx="5347">
                  <c:v>Agosto</c:v>
                </c:pt>
                <c:pt idx="5348">
                  <c:v>Agosto</c:v>
                </c:pt>
                <c:pt idx="5349">
                  <c:v>Agosto</c:v>
                </c:pt>
                <c:pt idx="5350">
                  <c:v>Agosto</c:v>
                </c:pt>
                <c:pt idx="5351">
                  <c:v>Agosto</c:v>
                </c:pt>
                <c:pt idx="5352">
                  <c:v>Agosto</c:v>
                </c:pt>
                <c:pt idx="5353">
                  <c:v>Agosto</c:v>
                </c:pt>
                <c:pt idx="5354">
                  <c:v>Agosto</c:v>
                </c:pt>
                <c:pt idx="5355">
                  <c:v>Agosto</c:v>
                </c:pt>
                <c:pt idx="5356">
                  <c:v>Agosto</c:v>
                </c:pt>
                <c:pt idx="5357">
                  <c:v>Agosto</c:v>
                </c:pt>
                <c:pt idx="5358">
                  <c:v>Agosto</c:v>
                </c:pt>
                <c:pt idx="5359">
                  <c:v>Agosto</c:v>
                </c:pt>
                <c:pt idx="5360">
                  <c:v>Agosto</c:v>
                </c:pt>
                <c:pt idx="5361">
                  <c:v>Agosto</c:v>
                </c:pt>
                <c:pt idx="5362">
                  <c:v>Agosto</c:v>
                </c:pt>
                <c:pt idx="5363">
                  <c:v>Agosto</c:v>
                </c:pt>
                <c:pt idx="5364">
                  <c:v>Agosto</c:v>
                </c:pt>
                <c:pt idx="5365">
                  <c:v>Agosto</c:v>
                </c:pt>
                <c:pt idx="5366">
                  <c:v>Agosto</c:v>
                </c:pt>
                <c:pt idx="5367">
                  <c:v>Agosto</c:v>
                </c:pt>
                <c:pt idx="5368">
                  <c:v>Agosto</c:v>
                </c:pt>
                <c:pt idx="5369">
                  <c:v>Agosto</c:v>
                </c:pt>
                <c:pt idx="5370">
                  <c:v>Agosto</c:v>
                </c:pt>
                <c:pt idx="5371">
                  <c:v>Agosto</c:v>
                </c:pt>
                <c:pt idx="5372">
                  <c:v>Agosto</c:v>
                </c:pt>
                <c:pt idx="5373">
                  <c:v>Agosto</c:v>
                </c:pt>
                <c:pt idx="5374">
                  <c:v>Agosto</c:v>
                </c:pt>
                <c:pt idx="5375">
                  <c:v>Agosto</c:v>
                </c:pt>
                <c:pt idx="5376">
                  <c:v>Agosto</c:v>
                </c:pt>
                <c:pt idx="5377">
                  <c:v>Agosto</c:v>
                </c:pt>
                <c:pt idx="5378">
                  <c:v>Agosto</c:v>
                </c:pt>
                <c:pt idx="5379">
                  <c:v>Agosto</c:v>
                </c:pt>
                <c:pt idx="5380">
                  <c:v>Agosto</c:v>
                </c:pt>
                <c:pt idx="5381">
                  <c:v>Agosto</c:v>
                </c:pt>
                <c:pt idx="5382">
                  <c:v>Agosto</c:v>
                </c:pt>
                <c:pt idx="5383">
                  <c:v>Agosto</c:v>
                </c:pt>
                <c:pt idx="5384">
                  <c:v>Agosto</c:v>
                </c:pt>
                <c:pt idx="5385">
                  <c:v>Agosto</c:v>
                </c:pt>
                <c:pt idx="5386">
                  <c:v>Agosto</c:v>
                </c:pt>
                <c:pt idx="5387">
                  <c:v>Agosto</c:v>
                </c:pt>
                <c:pt idx="5388">
                  <c:v>Agosto</c:v>
                </c:pt>
                <c:pt idx="5389">
                  <c:v>Agosto</c:v>
                </c:pt>
                <c:pt idx="5390">
                  <c:v>Agosto</c:v>
                </c:pt>
                <c:pt idx="5391">
                  <c:v>Agosto</c:v>
                </c:pt>
                <c:pt idx="5392">
                  <c:v>Agosto</c:v>
                </c:pt>
                <c:pt idx="5393">
                  <c:v>Agosto</c:v>
                </c:pt>
                <c:pt idx="5394">
                  <c:v>Agosto</c:v>
                </c:pt>
                <c:pt idx="5395">
                  <c:v>Agosto</c:v>
                </c:pt>
                <c:pt idx="5396">
                  <c:v>Agosto</c:v>
                </c:pt>
                <c:pt idx="5397">
                  <c:v>Agosto</c:v>
                </c:pt>
                <c:pt idx="5398">
                  <c:v>Agosto</c:v>
                </c:pt>
                <c:pt idx="5399">
                  <c:v>Agosto</c:v>
                </c:pt>
                <c:pt idx="5400">
                  <c:v>Agosto</c:v>
                </c:pt>
                <c:pt idx="5401">
                  <c:v>Agosto</c:v>
                </c:pt>
                <c:pt idx="5402">
                  <c:v>Agosto</c:v>
                </c:pt>
                <c:pt idx="5403">
                  <c:v>Agosto</c:v>
                </c:pt>
                <c:pt idx="5404">
                  <c:v>Agosto</c:v>
                </c:pt>
                <c:pt idx="5405">
                  <c:v>Agosto</c:v>
                </c:pt>
                <c:pt idx="5406">
                  <c:v>Agosto</c:v>
                </c:pt>
                <c:pt idx="5407">
                  <c:v>Agosto</c:v>
                </c:pt>
                <c:pt idx="5408">
                  <c:v>Agosto</c:v>
                </c:pt>
                <c:pt idx="5409">
                  <c:v>Agosto</c:v>
                </c:pt>
                <c:pt idx="5410">
                  <c:v>Agosto</c:v>
                </c:pt>
                <c:pt idx="5411">
                  <c:v>Agosto</c:v>
                </c:pt>
                <c:pt idx="5412">
                  <c:v>Agosto</c:v>
                </c:pt>
                <c:pt idx="5413">
                  <c:v>Agosto</c:v>
                </c:pt>
                <c:pt idx="5414">
                  <c:v>Agosto</c:v>
                </c:pt>
                <c:pt idx="5415">
                  <c:v>Agosto</c:v>
                </c:pt>
                <c:pt idx="5416">
                  <c:v>Agosto</c:v>
                </c:pt>
                <c:pt idx="5417">
                  <c:v>Agosto</c:v>
                </c:pt>
                <c:pt idx="5418">
                  <c:v>Agosto</c:v>
                </c:pt>
                <c:pt idx="5419">
                  <c:v>Agosto</c:v>
                </c:pt>
                <c:pt idx="5420">
                  <c:v>Agosto</c:v>
                </c:pt>
                <c:pt idx="5421">
                  <c:v>Agosto</c:v>
                </c:pt>
                <c:pt idx="5422">
                  <c:v>Agosto</c:v>
                </c:pt>
                <c:pt idx="5423">
                  <c:v>Agosto</c:v>
                </c:pt>
                <c:pt idx="5424">
                  <c:v>Agosto</c:v>
                </c:pt>
                <c:pt idx="5425">
                  <c:v>Agosto</c:v>
                </c:pt>
                <c:pt idx="5426">
                  <c:v>Agosto</c:v>
                </c:pt>
                <c:pt idx="5427">
                  <c:v>Agosto</c:v>
                </c:pt>
                <c:pt idx="5428">
                  <c:v>Agosto</c:v>
                </c:pt>
                <c:pt idx="5429">
                  <c:v>Agosto</c:v>
                </c:pt>
                <c:pt idx="5430">
                  <c:v>Agosto</c:v>
                </c:pt>
                <c:pt idx="5431">
                  <c:v>Agosto</c:v>
                </c:pt>
                <c:pt idx="5432">
                  <c:v>Agosto</c:v>
                </c:pt>
                <c:pt idx="5433">
                  <c:v>Agosto</c:v>
                </c:pt>
                <c:pt idx="5434">
                  <c:v>Agosto</c:v>
                </c:pt>
                <c:pt idx="5435">
                  <c:v>Agosto</c:v>
                </c:pt>
                <c:pt idx="5436">
                  <c:v>Agosto</c:v>
                </c:pt>
                <c:pt idx="5437">
                  <c:v>Agosto</c:v>
                </c:pt>
                <c:pt idx="5438">
                  <c:v>Agosto</c:v>
                </c:pt>
                <c:pt idx="5439">
                  <c:v>Agosto</c:v>
                </c:pt>
                <c:pt idx="5440">
                  <c:v>Agosto</c:v>
                </c:pt>
                <c:pt idx="5441">
                  <c:v>Agosto</c:v>
                </c:pt>
                <c:pt idx="5442">
                  <c:v>Agosto</c:v>
                </c:pt>
                <c:pt idx="5443">
                  <c:v>Agosto</c:v>
                </c:pt>
                <c:pt idx="5444">
                  <c:v>Agosto</c:v>
                </c:pt>
                <c:pt idx="5445">
                  <c:v>Agosto</c:v>
                </c:pt>
                <c:pt idx="5446">
                  <c:v>Agosto</c:v>
                </c:pt>
                <c:pt idx="5447">
                  <c:v>Agosto</c:v>
                </c:pt>
                <c:pt idx="5448">
                  <c:v>Agosto</c:v>
                </c:pt>
                <c:pt idx="5449">
                  <c:v>Agosto</c:v>
                </c:pt>
                <c:pt idx="5450">
                  <c:v>Agosto</c:v>
                </c:pt>
                <c:pt idx="5451">
                  <c:v>Agosto</c:v>
                </c:pt>
                <c:pt idx="5452">
                  <c:v>Agosto</c:v>
                </c:pt>
                <c:pt idx="5453">
                  <c:v>Agosto</c:v>
                </c:pt>
                <c:pt idx="5454">
                  <c:v>Agosto</c:v>
                </c:pt>
                <c:pt idx="5455">
                  <c:v>Agosto</c:v>
                </c:pt>
                <c:pt idx="5456">
                  <c:v>Agosto</c:v>
                </c:pt>
                <c:pt idx="5457">
                  <c:v>Agosto</c:v>
                </c:pt>
                <c:pt idx="5458">
                  <c:v>Agosto</c:v>
                </c:pt>
                <c:pt idx="5459">
                  <c:v>Agosto</c:v>
                </c:pt>
                <c:pt idx="5460">
                  <c:v>Agosto</c:v>
                </c:pt>
                <c:pt idx="5461">
                  <c:v>Agosto</c:v>
                </c:pt>
                <c:pt idx="5462">
                  <c:v>Agosto</c:v>
                </c:pt>
                <c:pt idx="5463">
                  <c:v>Agosto</c:v>
                </c:pt>
                <c:pt idx="5464">
                  <c:v>Agosto</c:v>
                </c:pt>
                <c:pt idx="5465">
                  <c:v>Agosto</c:v>
                </c:pt>
                <c:pt idx="5466">
                  <c:v>Agosto</c:v>
                </c:pt>
                <c:pt idx="5467">
                  <c:v>Agosto</c:v>
                </c:pt>
                <c:pt idx="5468">
                  <c:v>Agosto</c:v>
                </c:pt>
                <c:pt idx="5469">
                  <c:v>Agosto</c:v>
                </c:pt>
                <c:pt idx="5470">
                  <c:v>Agosto</c:v>
                </c:pt>
                <c:pt idx="5471">
                  <c:v>Agosto</c:v>
                </c:pt>
                <c:pt idx="5472">
                  <c:v>Agosto</c:v>
                </c:pt>
                <c:pt idx="5473">
                  <c:v>Agosto</c:v>
                </c:pt>
                <c:pt idx="5474">
                  <c:v>Agosto</c:v>
                </c:pt>
                <c:pt idx="5475">
                  <c:v>Agosto</c:v>
                </c:pt>
                <c:pt idx="5476">
                  <c:v>Agosto</c:v>
                </c:pt>
                <c:pt idx="5477">
                  <c:v>Agosto</c:v>
                </c:pt>
                <c:pt idx="5478">
                  <c:v>Agosto</c:v>
                </c:pt>
                <c:pt idx="5479">
                  <c:v>Agosto</c:v>
                </c:pt>
                <c:pt idx="5480">
                  <c:v>Agosto</c:v>
                </c:pt>
                <c:pt idx="5481">
                  <c:v>Agosto</c:v>
                </c:pt>
                <c:pt idx="5482">
                  <c:v>Agosto</c:v>
                </c:pt>
                <c:pt idx="5483">
                  <c:v>Agosto</c:v>
                </c:pt>
                <c:pt idx="5484">
                  <c:v>Agosto</c:v>
                </c:pt>
                <c:pt idx="5485">
                  <c:v>Agosto</c:v>
                </c:pt>
                <c:pt idx="5486">
                  <c:v>Agosto</c:v>
                </c:pt>
                <c:pt idx="5487">
                  <c:v>Agosto</c:v>
                </c:pt>
                <c:pt idx="5488">
                  <c:v>Agosto</c:v>
                </c:pt>
                <c:pt idx="5489">
                  <c:v>Agosto</c:v>
                </c:pt>
                <c:pt idx="5490">
                  <c:v>Agosto</c:v>
                </c:pt>
                <c:pt idx="5491">
                  <c:v>Agosto</c:v>
                </c:pt>
                <c:pt idx="5492">
                  <c:v>Agosto</c:v>
                </c:pt>
                <c:pt idx="5493">
                  <c:v>Agosto</c:v>
                </c:pt>
                <c:pt idx="5494">
                  <c:v>Agosto</c:v>
                </c:pt>
                <c:pt idx="5495">
                  <c:v>Agosto</c:v>
                </c:pt>
                <c:pt idx="5496">
                  <c:v>Agosto</c:v>
                </c:pt>
                <c:pt idx="5497">
                  <c:v>Agosto</c:v>
                </c:pt>
                <c:pt idx="5498">
                  <c:v>Agosto</c:v>
                </c:pt>
                <c:pt idx="5499">
                  <c:v>Agosto</c:v>
                </c:pt>
                <c:pt idx="5500">
                  <c:v>Agosto</c:v>
                </c:pt>
                <c:pt idx="5501">
                  <c:v>Agosto</c:v>
                </c:pt>
                <c:pt idx="5502">
                  <c:v>Agosto</c:v>
                </c:pt>
                <c:pt idx="5503">
                  <c:v>Agosto</c:v>
                </c:pt>
                <c:pt idx="5504">
                  <c:v>Agosto</c:v>
                </c:pt>
                <c:pt idx="5505">
                  <c:v>Agosto</c:v>
                </c:pt>
                <c:pt idx="5506">
                  <c:v>Agosto</c:v>
                </c:pt>
                <c:pt idx="5507">
                  <c:v>Agosto</c:v>
                </c:pt>
                <c:pt idx="5508">
                  <c:v>Agosto</c:v>
                </c:pt>
                <c:pt idx="5509">
                  <c:v>Agosto</c:v>
                </c:pt>
                <c:pt idx="5510">
                  <c:v>Agosto</c:v>
                </c:pt>
                <c:pt idx="5511">
                  <c:v>Agosto</c:v>
                </c:pt>
                <c:pt idx="5512">
                  <c:v>Agosto</c:v>
                </c:pt>
                <c:pt idx="5513">
                  <c:v>Agosto</c:v>
                </c:pt>
                <c:pt idx="5514">
                  <c:v>Agosto</c:v>
                </c:pt>
                <c:pt idx="5515">
                  <c:v>Agosto</c:v>
                </c:pt>
                <c:pt idx="5516">
                  <c:v>Agosto</c:v>
                </c:pt>
                <c:pt idx="5517">
                  <c:v>Agosto</c:v>
                </c:pt>
                <c:pt idx="5518">
                  <c:v>Agosto</c:v>
                </c:pt>
                <c:pt idx="5519">
                  <c:v>Agosto</c:v>
                </c:pt>
                <c:pt idx="5520">
                  <c:v>Agosto</c:v>
                </c:pt>
                <c:pt idx="5521">
                  <c:v>Agosto</c:v>
                </c:pt>
                <c:pt idx="5522">
                  <c:v>Agosto</c:v>
                </c:pt>
                <c:pt idx="5523">
                  <c:v>Agosto</c:v>
                </c:pt>
                <c:pt idx="5524">
                  <c:v>Agosto</c:v>
                </c:pt>
                <c:pt idx="5525">
                  <c:v>Agosto</c:v>
                </c:pt>
                <c:pt idx="5526">
                  <c:v>Agosto</c:v>
                </c:pt>
                <c:pt idx="5527">
                  <c:v>Agosto</c:v>
                </c:pt>
                <c:pt idx="5528">
                  <c:v>Agosto</c:v>
                </c:pt>
                <c:pt idx="5529">
                  <c:v>Agosto</c:v>
                </c:pt>
                <c:pt idx="5530">
                  <c:v>Agosto</c:v>
                </c:pt>
                <c:pt idx="5531">
                  <c:v>Agosto</c:v>
                </c:pt>
                <c:pt idx="5532">
                  <c:v>Agosto</c:v>
                </c:pt>
                <c:pt idx="5533">
                  <c:v>Agosto</c:v>
                </c:pt>
                <c:pt idx="5534">
                  <c:v>Agosto</c:v>
                </c:pt>
                <c:pt idx="5535">
                  <c:v>Agosto</c:v>
                </c:pt>
                <c:pt idx="5536">
                  <c:v>Agosto</c:v>
                </c:pt>
                <c:pt idx="5537">
                  <c:v>Agosto</c:v>
                </c:pt>
                <c:pt idx="5538">
                  <c:v>Agosto</c:v>
                </c:pt>
                <c:pt idx="5539">
                  <c:v>Agosto</c:v>
                </c:pt>
                <c:pt idx="5540">
                  <c:v>Agosto</c:v>
                </c:pt>
                <c:pt idx="5541">
                  <c:v>Agosto</c:v>
                </c:pt>
                <c:pt idx="5542">
                  <c:v>Agosto</c:v>
                </c:pt>
                <c:pt idx="5543">
                  <c:v>Agosto</c:v>
                </c:pt>
                <c:pt idx="5544">
                  <c:v>Agosto</c:v>
                </c:pt>
                <c:pt idx="5545">
                  <c:v>Agosto</c:v>
                </c:pt>
                <c:pt idx="5546">
                  <c:v>Agosto</c:v>
                </c:pt>
                <c:pt idx="5547">
                  <c:v>Agosto</c:v>
                </c:pt>
                <c:pt idx="5548">
                  <c:v>Agosto</c:v>
                </c:pt>
                <c:pt idx="5549">
                  <c:v>Agosto</c:v>
                </c:pt>
                <c:pt idx="5550">
                  <c:v>Agosto</c:v>
                </c:pt>
                <c:pt idx="5551">
                  <c:v>Agosto</c:v>
                </c:pt>
                <c:pt idx="5552">
                  <c:v>Agosto</c:v>
                </c:pt>
                <c:pt idx="5553">
                  <c:v>Agosto</c:v>
                </c:pt>
                <c:pt idx="5554">
                  <c:v>Agosto</c:v>
                </c:pt>
                <c:pt idx="5555">
                  <c:v>Agosto</c:v>
                </c:pt>
                <c:pt idx="5556">
                  <c:v>Agosto</c:v>
                </c:pt>
                <c:pt idx="5557">
                  <c:v>Agosto</c:v>
                </c:pt>
                <c:pt idx="5558">
                  <c:v>Agosto</c:v>
                </c:pt>
                <c:pt idx="5559">
                  <c:v>Agosto</c:v>
                </c:pt>
                <c:pt idx="5560">
                  <c:v>Agosto</c:v>
                </c:pt>
                <c:pt idx="5561">
                  <c:v>Agosto</c:v>
                </c:pt>
                <c:pt idx="5562">
                  <c:v>Agosto</c:v>
                </c:pt>
                <c:pt idx="5563">
                  <c:v>Agosto</c:v>
                </c:pt>
                <c:pt idx="5564">
                  <c:v>Agosto</c:v>
                </c:pt>
                <c:pt idx="5565">
                  <c:v>Agosto</c:v>
                </c:pt>
                <c:pt idx="5566">
                  <c:v>Agosto</c:v>
                </c:pt>
                <c:pt idx="5567">
                  <c:v>Agosto</c:v>
                </c:pt>
                <c:pt idx="5568">
                  <c:v>Agosto</c:v>
                </c:pt>
                <c:pt idx="5569">
                  <c:v>Agosto</c:v>
                </c:pt>
                <c:pt idx="5570">
                  <c:v>Agosto</c:v>
                </c:pt>
                <c:pt idx="5571">
                  <c:v>Agosto</c:v>
                </c:pt>
                <c:pt idx="5572">
                  <c:v>Agosto</c:v>
                </c:pt>
                <c:pt idx="5573">
                  <c:v>Agosto</c:v>
                </c:pt>
                <c:pt idx="5574">
                  <c:v>Agosto</c:v>
                </c:pt>
                <c:pt idx="5575">
                  <c:v>Agosto</c:v>
                </c:pt>
                <c:pt idx="5576">
                  <c:v>Agosto</c:v>
                </c:pt>
                <c:pt idx="5577">
                  <c:v>Agosto</c:v>
                </c:pt>
                <c:pt idx="5578">
                  <c:v>Agosto</c:v>
                </c:pt>
                <c:pt idx="5579">
                  <c:v>Agosto</c:v>
                </c:pt>
                <c:pt idx="5580">
                  <c:v>Agosto</c:v>
                </c:pt>
                <c:pt idx="5581">
                  <c:v>Agosto</c:v>
                </c:pt>
                <c:pt idx="5582">
                  <c:v>Agosto</c:v>
                </c:pt>
                <c:pt idx="5583">
                  <c:v>Agosto</c:v>
                </c:pt>
                <c:pt idx="5584">
                  <c:v>Agosto</c:v>
                </c:pt>
                <c:pt idx="5585">
                  <c:v>Agosto</c:v>
                </c:pt>
                <c:pt idx="5586">
                  <c:v>Agosto</c:v>
                </c:pt>
                <c:pt idx="5587">
                  <c:v>Agosto</c:v>
                </c:pt>
                <c:pt idx="5588">
                  <c:v>Agosto</c:v>
                </c:pt>
                <c:pt idx="5589">
                  <c:v>Agosto</c:v>
                </c:pt>
                <c:pt idx="5590">
                  <c:v>Agosto</c:v>
                </c:pt>
                <c:pt idx="5591">
                  <c:v>Agosto</c:v>
                </c:pt>
                <c:pt idx="5592">
                  <c:v>Agosto</c:v>
                </c:pt>
                <c:pt idx="5593">
                  <c:v>Agosto</c:v>
                </c:pt>
                <c:pt idx="5594">
                  <c:v>Agosto</c:v>
                </c:pt>
                <c:pt idx="5595">
                  <c:v>Agosto</c:v>
                </c:pt>
                <c:pt idx="5596">
                  <c:v>Agosto</c:v>
                </c:pt>
                <c:pt idx="5597">
                  <c:v>Agosto</c:v>
                </c:pt>
                <c:pt idx="5598">
                  <c:v>Agosto</c:v>
                </c:pt>
                <c:pt idx="5599">
                  <c:v>Agosto</c:v>
                </c:pt>
                <c:pt idx="5600">
                  <c:v>Agosto</c:v>
                </c:pt>
                <c:pt idx="5601">
                  <c:v>Agosto</c:v>
                </c:pt>
                <c:pt idx="5602">
                  <c:v>Agosto</c:v>
                </c:pt>
                <c:pt idx="5603">
                  <c:v>Agosto</c:v>
                </c:pt>
                <c:pt idx="5604">
                  <c:v>Agosto</c:v>
                </c:pt>
                <c:pt idx="5605">
                  <c:v>Agosto</c:v>
                </c:pt>
                <c:pt idx="5606">
                  <c:v>Agosto</c:v>
                </c:pt>
                <c:pt idx="5607">
                  <c:v>Agosto</c:v>
                </c:pt>
                <c:pt idx="5608">
                  <c:v>Agosto</c:v>
                </c:pt>
                <c:pt idx="5609">
                  <c:v>Agosto</c:v>
                </c:pt>
                <c:pt idx="5610">
                  <c:v>Agosto</c:v>
                </c:pt>
                <c:pt idx="5611">
                  <c:v>Agosto</c:v>
                </c:pt>
                <c:pt idx="5612">
                  <c:v>Agosto</c:v>
                </c:pt>
                <c:pt idx="5613">
                  <c:v>Agosto</c:v>
                </c:pt>
                <c:pt idx="5614">
                  <c:v>Agosto</c:v>
                </c:pt>
                <c:pt idx="5615">
                  <c:v>Agosto</c:v>
                </c:pt>
                <c:pt idx="5616">
                  <c:v>Agosto</c:v>
                </c:pt>
                <c:pt idx="5617">
                  <c:v>Agosto</c:v>
                </c:pt>
                <c:pt idx="5618">
                  <c:v>Agosto</c:v>
                </c:pt>
                <c:pt idx="5619">
                  <c:v>Agosto</c:v>
                </c:pt>
                <c:pt idx="5620">
                  <c:v>Agosto</c:v>
                </c:pt>
                <c:pt idx="5621">
                  <c:v>Agosto</c:v>
                </c:pt>
                <c:pt idx="5622">
                  <c:v>Agosto</c:v>
                </c:pt>
                <c:pt idx="5623">
                  <c:v>Agosto</c:v>
                </c:pt>
                <c:pt idx="5624">
                  <c:v>Agosto</c:v>
                </c:pt>
                <c:pt idx="5625">
                  <c:v>Agosto</c:v>
                </c:pt>
                <c:pt idx="5626">
                  <c:v>Agosto</c:v>
                </c:pt>
                <c:pt idx="5627">
                  <c:v>Agosto</c:v>
                </c:pt>
                <c:pt idx="5628">
                  <c:v>Agosto</c:v>
                </c:pt>
                <c:pt idx="5629">
                  <c:v>Agosto</c:v>
                </c:pt>
                <c:pt idx="5630">
                  <c:v>Agosto</c:v>
                </c:pt>
                <c:pt idx="5631">
                  <c:v>Agosto</c:v>
                </c:pt>
                <c:pt idx="5632">
                  <c:v>Agosto</c:v>
                </c:pt>
                <c:pt idx="5633">
                  <c:v>Agosto</c:v>
                </c:pt>
                <c:pt idx="5634">
                  <c:v>Agosto</c:v>
                </c:pt>
                <c:pt idx="5635">
                  <c:v>Agosto</c:v>
                </c:pt>
                <c:pt idx="5636">
                  <c:v>Agosto</c:v>
                </c:pt>
                <c:pt idx="5637">
                  <c:v>Agosto</c:v>
                </c:pt>
                <c:pt idx="5638">
                  <c:v>Agosto</c:v>
                </c:pt>
                <c:pt idx="5639">
                  <c:v>Agosto</c:v>
                </c:pt>
                <c:pt idx="5640">
                  <c:v>Agosto</c:v>
                </c:pt>
                <c:pt idx="5641">
                  <c:v>Agosto</c:v>
                </c:pt>
                <c:pt idx="5642">
                  <c:v>Agosto</c:v>
                </c:pt>
                <c:pt idx="5643">
                  <c:v>Agosto</c:v>
                </c:pt>
                <c:pt idx="5644">
                  <c:v>Agosto</c:v>
                </c:pt>
                <c:pt idx="5645">
                  <c:v>Agosto</c:v>
                </c:pt>
                <c:pt idx="5646">
                  <c:v>Agosto</c:v>
                </c:pt>
                <c:pt idx="5647">
                  <c:v>Agosto</c:v>
                </c:pt>
                <c:pt idx="5648">
                  <c:v>Agosto</c:v>
                </c:pt>
                <c:pt idx="5649">
                  <c:v>Agosto</c:v>
                </c:pt>
                <c:pt idx="5650">
                  <c:v>Agosto</c:v>
                </c:pt>
                <c:pt idx="5651">
                  <c:v>Agosto</c:v>
                </c:pt>
                <c:pt idx="5652">
                  <c:v>Agosto</c:v>
                </c:pt>
                <c:pt idx="5653">
                  <c:v>Agosto</c:v>
                </c:pt>
                <c:pt idx="5654">
                  <c:v>Agosto</c:v>
                </c:pt>
                <c:pt idx="5655">
                  <c:v>Agosto</c:v>
                </c:pt>
                <c:pt idx="5656">
                  <c:v>Agosto</c:v>
                </c:pt>
                <c:pt idx="5657">
                  <c:v>Agosto</c:v>
                </c:pt>
                <c:pt idx="5658">
                  <c:v>Agosto</c:v>
                </c:pt>
                <c:pt idx="5659">
                  <c:v>Agosto</c:v>
                </c:pt>
                <c:pt idx="5660">
                  <c:v>Agosto</c:v>
                </c:pt>
                <c:pt idx="5661">
                  <c:v>Agosto</c:v>
                </c:pt>
                <c:pt idx="5662">
                  <c:v>Agosto</c:v>
                </c:pt>
                <c:pt idx="5663">
                  <c:v>Agosto</c:v>
                </c:pt>
                <c:pt idx="5664">
                  <c:v>Agosto</c:v>
                </c:pt>
                <c:pt idx="5665">
                  <c:v>Agosto</c:v>
                </c:pt>
                <c:pt idx="5666">
                  <c:v>Agosto</c:v>
                </c:pt>
                <c:pt idx="5667">
                  <c:v>Agosto</c:v>
                </c:pt>
                <c:pt idx="5668">
                  <c:v>Agosto</c:v>
                </c:pt>
                <c:pt idx="5669">
                  <c:v>Agosto</c:v>
                </c:pt>
                <c:pt idx="5670">
                  <c:v>Agosto</c:v>
                </c:pt>
                <c:pt idx="5671">
                  <c:v>Agosto</c:v>
                </c:pt>
                <c:pt idx="5672">
                  <c:v>Agosto</c:v>
                </c:pt>
                <c:pt idx="5673">
                  <c:v>Agosto</c:v>
                </c:pt>
                <c:pt idx="5674">
                  <c:v>Agosto</c:v>
                </c:pt>
                <c:pt idx="5675">
                  <c:v>Agosto</c:v>
                </c:pt>
                <c:pt idx="5676">
                  <c:v>Agosto</c:v>
                </c:pt>
                <c:pt idx="5677">
                  <c:v>Agosto</c:v>
                </c:pt>
                <c:pt idx="5678">
                  <c:v>Agosto</c:v>
                </c:pt>
                <c:pt idx="5679">
                  <c:v>Agosto</c:v>
                </c:pt>
                <c:pt idx="5680">
                  <c:v>Agosto</c:v>
                </c:pt>
                <c:pt idx="5681">
                  <c:v>Agosto</c:v>
                </c:pt>
                <c:pt idx="5682">
                  <c:v>Agosto</c:v>
                </c:pt>
                <c:pt idx="5683">
                  <c:v>Agosto</c:v>
                </c:pt>
                <c:pt idx="5684">
                  <c:v>Agosto</c:v>
                </c:pt>
                <c:pt idx="5685">
                  <c:v>Agosto</c:v>
                </c:pt>
                <c:pt idx="5686">
                  <c:v>Agosto</c:v>
                </c:pt>
                <c:pt idx="5687">
                  <c:v>Agosto</c:v>
                </c:pt>
                <c:pt idx="5688">
                  <c:v>Agosto</c:v>
                </c:pt>
                <c:pt idx="5689">
                  <c:v>Agosto</c:v>
                </c:pt>
                <c:pt idx="5690">
                  <c:v>Agosto</c:v>
                </c:pt>
                <c:pt idx="5691">
                  <c:v>Agosto</c:v>
                </c:pt>
                <c:pt idx="5692">
                  <c:v>Agosto</c:v>
                </c:pt>
                <c:pt idx="5693">
                  <c:v>Agosto</c:v>
                </c:pt>
                <c:pt idx="5694">
                  <c:v>Agosto</c:v>
                </c:pt>
                <c:pt idx="5695">
                  <c:v>Agosto</c:v>
                </c:pt>
                <c:pt idx="5696">
                  <c:v>Agosto</c:v>
                </c:pt>
                <c:pt idx="5697">
                  <c:v>Agosto</c:v>
                </c:pt>
                <c:pt idx="5698">
                  <c:v>Agosto</c:v>
                </c:pt>
                <c:pt idx="5699">
                  <c:v>Agosto</c:v>
                </c:pt>
                <c:pt idx="5700">
                  <c:v>Agosto</c:v>
                </c:pt>
                <c:pt idx="5701">
                  <c:v>Agosto</c:v>
                </c:pt>
                <c:pt idx="5702">
                  <c:v>Agosto</c:v>
                </c:pt>
                <c:pt idx="5703">
                  <c:v>Agosto</c:v>
                </c:pt>
                <c:pt idx="5704">
                  <c:v>Agosto</c:v>
                </c:pt>
                <c:pt idx="5705">
                  <c:v>Agosto</c:v>
                </c:pt>
                <c:pt idx="5706">
                  <c:v>Agosto</c:v>
                </c:pt>
                <c:pt idx="5707">
                  <c:v>Agosto</c:v>
                </c:pt>
                <c:pt idx="5708">
                  <c:v>Agosto</c:v>
                </c:pt>
                <c:pt idx="5709">
                  <c:v>Agosto</c:v>
                </c:pt>
                <c:pt idx="5710">
                  <c:v>Agosto</c:v>
                </c:pt>
                <c:pt idx="5711">
                  <c:v>Agosto</c:v>
                </c:pt>
                <c:pt idx="5712">
                  <c:v>Agosto</c:v>
                </c:pt>
                <c:pt idx="5713">
                  <c:v>Agosto</c:v>
                </c:pt>
                <c:pt idx="5714">
                  <c:v>Agosto</c:v>
                </c:pt>
                <c:pt idx="5715">
                  <c:v>Agosto</c:v>
                </c:pt>
                <c:pt idx="5716">
                  <c:v>Agosto</c:v>
                </c:pt>
                <c:pt idx="5717">
                  <c:v>Agosto</c:v>
                </c:pt>
                <c:pt idx="5718">
                  <c:v>Agosto</c:v>
                </c:pt>
                <c:pt idx="5719">
                  <c:v>Agosto</c:v>
                </c:pt>
                <c:pt idx="5720">
                  <c:v>Agosto</c:v>
                </c:pt>
                <c:pt idx="5721">
                  <c:v>Agosto</c:v>
                </c:pt>
                <c:pt idx="5722">
                  <c:v>Agosto</c:v>
                </c:pt>
                <c:pt idx="5723">
                  <c:v>Agosto</c:v>
                </c:pt>
                <c:pt idx="5724">
                  <c:v>Agosto</c:v>
                </c:pt>
                <c:pt idx="5725">
                  <c:v>Agosto</c:v>
                </c:pt>
                <c:pt idx="5726">
                  <c:v>Agosto</c:v>
                </c:pt>
                <c:pt idx="5727">
                  <c:v>Agosto</c:v>
                </c:pt>
                <c:pt idx="5728">
                  <c:v>Agosto</c:v>
                </c:pt>
                <c:pt idx="5729">
                  <c:v>Agosto</c:v>
                </c:pt>
                <c:pt idx="5730">
                  <c:v>Agosto</c:v>
                </c:pt>
                <c:pt idx="5731">
                  <c:v>Agosto</c:v>
                </c:pt>
                <c:pt idx="5732">
                  <c:v>Agosto</c:v>
                </c:pt>
                <c:pt idx="5733">
                  <c:v>Agosto</c:v>
                </c:pt>
                <c:pt idx="5734">
                  <c:v>Agosto</c:v>
                </c:pt>
                <c:pt idx="5735">
                  <c:v>Agosto</c:v>
                </c:pt>
                <c:pt idx="5736">
                  <c:v>Agosto</c:v>
                </c:pt>
                <c:pt idx="5737">
                  <c:v>Agosto</c:v>
                </c:pt>
                <c:pt idx="5738">
                  <c:v>Agosto</c:v>
                </c:pt>
                <c:pt idx="5739">
                  <c:v>Agosto</c:v>
                </c:pt>
                <c:pt idx="5740">
                  <c:v>Agosto</c:v>
                </c:pt>
                <c:pt idx="5741">
                  <c:v>Agosto</c:v>
                </c:pt>
                <c:pt idx="5742">
                  <c:v>Agosto</c:v>
                </c:pt>
                <c:pt idx="5743">
                  <c:v>Agosto</c:v>
                </c:pt>
                <c:pt idx="5744">
                  <c:v>Agosto</c:v>
                </c:pt>
                <c:pt idx="5745">
                  <c:v>Agosto</c:v>
                </c:pt>
                <c:pt idx="5746">
                  <c:v>Agosto</c:v>
                </c:pt>
                <c:pt idx="5747">
                  <c:v>Agosto</c:v>
                </c:pt>
                <c:pt idx="5748">
                  <c:v>Agosto</c:v>
                </c:pt>
                <c:pt idx="5749">
                  <c:v>Agosto</c:v>
                </c:pt>
                <c:pt idx="5750">
                  <c:v>Agosto</c:v>
                </c:pt>
                <c:pt idx="5751">
                  <c:v>Agosto</c:v>
                </c:pt>
                <c:pt idx="5752">
                  <c:v>Agosto</c:v>
                </c:pt>
                <c:pt idx="5753">
                  <c:v>Agosto</c:v>
                </c:pt>
                <c:pt idx="5754">
                  <c:v>Agosto</c:v>
                </c:pt>
                <c:pt idx="5755">
                  <c:v>Agosto</c:v>
                </c:pt>
                <c:pt idx="5756">
                  <c:v>Agosto</c:v>
                </c:pt>
                <c:pt idx="5757">
                  <c:v>Agosto</c:v>
                </c:pt>
                <c:pt idx="5758">
                  <c:v>Agosto</c:v>
                </c:pt>
                <c:pt idx="5759">
                  <c:v>Agosto</c:v>
                </c:pt>
                <c:pt idx="5760">
                  <c:v>Agosto</c:v>
                </c:pt>
                <c:pt idx="5761">
                  <c:v>Agosto</c:v>
                </c:pt>
                <c:pt idx="5762">
                  <c:v>Agosto</c:v>
                </c:pt>
                <c:pt idx="5763">
                  <c:v>Agosto</c:v>
                </c:pt>
                <c:pt idx="5764">
                  <c:v>Agosto</c:v>
                </c:pt>
                <c:pt idx="5765">
                  <c:v>Agosto</c:v>
                </c:pt>
                <c:pt idx="5766">
                  <c:v>Agosto</c:v>
                </c:pt>
                <c:pt idx="5767">
                  <c:v>Agosto</c:v>
                </c:pt>
                <c:pt idx="5768">
                  <c:v>Agosto</c:v>
                </c:pt>
                <c:pt idx="5769">
                  <c:v>Agosto</c:v>
                </c:pt>
                <c:pt idx="5770">
                  <c:v>Agosto</c:v>
                </c:pt>
                <c:pt idx="5771">
                  <c:v>Agosto</c:v>
                </c:pt>
                <c:pt idx="5772">
                  <c:v>Agosto</c:v>
                </c:pt>
                <c:pt idx="5773">
                  <c:v>Agosto</c:v>
                </c:pt>
                <c:pt idx="5774">
                  <c:v>Agosto</c:v>
                </c:pt>
                <c:pt idx="5775">
                  <c:v>Agosto</c:v>
                </c:pt>
                <c:pt idx="5776">
                  <c:v>Agosto</c:v>
                </c:pt>
                <c:pt idx="5777">
                  <c:v>Agosto</c:v>
                </c:pt>
                <c:pt idx="5778">
                  <c:v>Agosto</c:v>
                </c:pt>
                <c:pt idx="5779">
                  <c:v>Agosto</c:v>
                </c:pt>
                <c:pt idx="5780">
                  <c:v>Agosto</c:v>
                </c:pt>
                <c:pt idx="5781">
                  <c:v>Agosto</c:v>
                </c:pt>
                <c:pt idx="5782">
                  <c:v>Agosto</c:v>
                </c:pt>
                <c:pt idx="5783">
                  <c:v>Agosto</c:v>
                </c:pt>
                <c:pt idx="5784">
                  <c:v>Agosto</c:v>
                </c:pt>
                <c:pt idx="5785">
                  <c:v>Agosto</c:v>
                </c:pt>
                <c:pt idx="5786">
                  <c:v>Agosto</c:v>
                </c:pt>
                <c:pt idx="5787">
                  <c:v>Agosto</c:v>
                </c:pt>
                <c:pt idx="5788">
                  <c:v>Agosto</c:v>
                </c:pt>
                <c:pt idx="5789">
                  <c:v>Agosto</c:v>
                </c:pt>
                <c:pt idx="5790">
                  <c:v>Agosto</c:v>
                </c:pt>
                <c:pt idx="5791">
                  <c:v>Agosto</c:v>
                </c:pt>
                <c:pt idx="5792">
                  <c:v>Agosto</c:v>
                </c:pt>
                <c:pt idx="5793">
                  <c:v>Agosto</c:v>
                </c:pt>
                <c:pt idx="5794">
                  <c:v>Agosto</c:v>
                </c:pt>
                <c:pt idx="5795">
                  <c:v>Agosto</c:v>
                </c:pt>
                <c:pt idx="5796">
                  <c:v>Agosto</c:v>
                </c:pt>
                <c:pt idx="5797">
                  <c:v>Agosto</c:v>
                </c:pt>
                <c:pt idx="5798">
                  <c:v>Agosto</c:v>
                </c:pt>
                <c:pt idx="5799">
                  <c:v>Agosto</c:v>
                </c:pt>
                <c:pt idx="5800">
                  <c:v>Agosto</c:v>
                </c:pt>
                <c:pt idx="5801">
                  <c:v>Agosto</c:v>
                </c:pt>
                <c:pt idx="5802">
                  <c:v>Agosto</c:v>
                </c:pt>
                <c:pt idx="5803">
                  <c:v>Agosto</c:v>
                </c:pt>
                <c:pt idx="5804">
                  <c:v>Agosto</c:v>
                </c:pt>
                <c:pt idx="5805">
                  <c:v>Agosto</c:v>
                </c:pt>
                <c:pt idx="5806">
                  <c:v>Agosto</c:v>
                </c:pt>
                <c:pt idx="5807">
                  <c:v>Agosto</c:v>
                </c:pt>
                <c:pt idx="5808">
                  <c:v>Agosto</c:v>
                </c:pt>
                <c:pt idx="5809">
                  <c:v>Agosto</c:v>
                </c:pt>
                <c:pt idx="5810">
                  <c:v>Agosto</c:v>
                </c:pt>
                <c:pt idx="5811">
                  <c:v>Agosto</c:v>
                </c:pt>
                <c:pt idx="5812">
                  <c:v>Agosto</c:v>
                </c:pt>
                <c:pt idx="5813">
                  <c:v>Agosto</c:v>
                </c:pt>
                <c:pt idx="5814">
                  <c:v>Agosto</c:v>
                </c:pt>
                <c:pt idx="5815">
                  <c:v>Agosto</c:v>
                </c:pt>
                <c:pt idx="5816">
                  <c:v>Agosto</c:v>
                </c:pt>
                <c:pt idx="5817">
                  <c:v>Agosto</c:v>
                </c:pt>
                <c:pt idx="5818">
                  <c:v>Agosto</c:v>
                </c:pt>
                <c:pt idx="5819">
                  <c:v>Agosto</c:v>
                </c:pt>
                <c:pt idx="5820">
                  <c:v>Agosto</c:v>
                </c:pt>
                <c:pt idx="5821">
                  <c:v>Agosto</c:v>
                </c:pt>
                <c:pt idx="5822">
                  <c:v>Agosto</c:v>
                </c:pt>
                <c:pt idx="5823">
                  <c:v>Agosto</c:v>
                </c:pt>
                <c:pt idx="5824">
                  <c:v>Agosto</c:v>
                </c:pt>
                <c:pt idx="5825">
                  <c:v>Agosto</c:v>
                </c:pt>
                <c:pt idx="5826">
                  <c:v>Agosto</c:v>
                </c:pt>
                <c:pt idx="5827">
                  <c:v>Agosto</c:v>
                </c:pt>
                <c:pt idx="5828">
                  <c:v>Agosto</c:v>
                </c:pt>
                <c:pt idx="5829">
                  <c:v>Agosto</c:v>
                </c:pt>
                <c:pt idx="5830">
                  <c:v>Agosto</c:v>
                </c:pt>
                <c:pt idx="5831">
                  <c:v>Septiembre</c:v>
                </c:pt>
                <c:pt idx="5832">
                  <c:v>Septiembre</c:v>
                </c:pt>
                <c:pt idx="5833">
                  <c:v>Septiembre</c:v>
                </c:pt>
                <c:pt idx="5834">
                  <c:v>Septiembre</c:v>
                </c:pt>
                <c:pt idx="5835">
                  <c:v>Septiembre</c:v>
                </c:pt>
                <c:pt idx="5836">
                  <c:v>Septiembre</c:v>
                </c:pt>
                <c:pt idx="5837">
                  <c:v>Septiembre</c:v>
                </c:pt>
                <c:pt idx="5838">
                  <c:v>Septiembre</c:v>
                </c:pt>
                <c:pt idx="5839">
                  <c:v>Septiembre</c:v>
                </c:pt>
                <c:pt idx="5840">
                  <c:v>Septiembre</c:v>
                </c:pt>
                <c:pt idx="5841">
                  <c:v>Septiembre</c:v>
                </c:pt>
                <c:pt idx="5842">
                  <c:v>Septiembre</c:v>
                </c:pt>
                <c:pt idx="5843">
                  <c:v>Septiembre</c:v>
                </c:pt>
                <c:pt idx="5844">
                  <c:v>Septiembre</c:v>
                </c:pt>
                <c:pt idx="5845">
                  <c:v>Septiembre</c:v>
                </c:pt>
                <c:pt idx="5846">
                  <c:v>Septiembre</c:v>
                </c:pt>
                <c:pt idx="5847">
                  <c:v>Septiembre</c:v>
                </c:pt>
                <c:pt idx="5848">
                  <c:v>Septiembre</c:v>
                </c:pt>
                <c:pt idx="5849">
                  <c:v>Septiembre</c:v>
                </c:pt>
                <c:pt idx="5850">
                  <c:v>Septiembre</c:v>
                </c:pt>
                <c:pt idx="5851">
                  <c:v>Septiembre</c:v>
                </c:pt>
                <c:pt idx="5852">
                  <c:v>Septiembre</c:v>
                </c:pt>
                <c:pt idx="5853">
                  <c:v>Septiembre</c:v>
                </c:pt>
                <c:pt idx="5854">
                  <c:v>Septiembre</c:v>
                </c:pt>
                <c:pt idx="5855">
                  <c:v>Septiembre</c:v>
                </c:pt>
                <c:pt idx="5856">
                  <c:v>Septiembre</c:v>
                </c:pt>
                <c:pt idx="5857">
                  <c:v>Septiembre</c:v>
                </c:pt>
                <c:pt idx="5858">
                  <c:v>Septiembre</c:v>
                </c:pt>
                <c:pt idx="5859">
                  <c:v>Septiembre</c:v>
                </c:pt>
                <c:pt idx="5860">
                  <c:v>Septiembre</c:v>
                </c:pt>
                <c:pt idx="5861">
                  <c:v>Septiembre</c:v>
                </c:pt>
                <c:pt idx="5862">
                  <c:v>Septiembre</c:v>
                </c:pt>
                <c:pt idx="5863">
                  <c:v>Septiembre</c:v>
                </c:pt>
                <c:pt idx="5864">
                  <c:v>Septiembre</c:v>
                </c:pt>
                <c:pt idx="5865">
                  <c:v>Septiembre</c:v>
                </c:pt>
                <c:pt idx="5866">
                  <c:v>Septiembre</c:v>
                </c:pt>
                <c:pt idx="5867">
                  <c:v>Septiembre</c:v>
                </c:pt>
                <c:pt idx="5868">
                  <c:v>Septiembre</c:v>
                </c:pt>
                <c:pt idx="5869">
                  <c:v>Septiembre</c:v>
                </c:pt>
                <c:pt idx="5870">
                  <c:v>Septiembre</c:v>
                </c:pt>
                <c:pt idx="5871">
                  <c:v>Septiembre</c:v>
                </c:pt>
                <c:pt idx="5872">
                  <c:v>Septiembre</c:v>
                </c:pt>
                <c:pt idx="5873">
                  <c:v>Septiembre</c:v>
                </c:pt>
                <c:pt idx="5874">
                  <c:v>Septiembre</c:v>
                </c:pt>
                <c:pt idx="5875">
                  <c:v>Septiembre</c:v>
                </c:pt>
                <c:pt idx="5876">
                  <c:v>Septiembre</c:v>
                </c:pt>
                <c:pt idx="5877">
                  <c:v>Septiembre</c:v>
                </c:pt>
                <c:pt idx="5878">
                  <c:v>Septiembre</c:v>
                </c:pt>
                <c:pt idx="5879">
                  <c:v>Septiembre</c:v>
                </c:pt>
                <c:pt idx="5880">
                  <c:v>Septiembre</c:v>
                </c:pt>
                <c:pt idx="5881">
                  <c:v>Septiembre</c:v>
                </c:pt>
                <c:pt idx="5882">
                  <c:v>Septiembre</c:v>
                </c:pt>
                <c:pt idx="5883">
                  <c:v>Septiembre</c:v>
                </c:pt>
                <c:pt idx="5884">
                  <c:v>Septiembre</c:v>
                </c:pt>
                <c:pt idx="5885">
                  <c:v>Septiembre</c:v>
                </c:pt>
                <c:pt idx="5886">
                  <c:v>Septiembre</c:v>
                </c:pt>
                <c:pt idx="5887">
                  <c:v>Septiembre</c:v>
                </c:pt>
                <c:pt idx="5888">
                  <c:v>Septiembre</c:v>
                </c:pt>
                <c:pt idx="5889">
                  <c:v>Septiembre</c:v>
                </c:pt>
                <c:pt idx="5890">
                  <c:v>Septiembre</c:v>
                </c:pt>
                <c:pt idx="5891">
                  <c:v>Septiembre</c:v>
                </c:pt>
                <c:pt idx="5892">
                  <c:v>Septiembre</c:v>
                </c:pt>
                <c:pt idx="5893">
                  <c:v>Septiembre</c:v>
                </c:pt>
                <c:pt idx="5894">
                  <c:v>Septiembre</c:v>
                </c:pt>
                <c:pt idx="5895">
                  <c:v>Septiembre</c:v>
                </c:pt>
                <c:pt idx="5896">
                  <c:v>Septiembre</c:v>
                </c:pt>
                <c:pt idx="5897">
                  <c:v>Septiembre</c:v>
                </c:pt>
                <c:pt idx="5898">
                  <c:v>Septiembre</c:v>
                </c:pt>
                <c:pt idx="5899">
                  <c:v>Septiembre</c:v>
                </c:pt>
                <c:pt idx="5900">
                  <c:v>Septiembre</c:v>
                </c:pt>
                <c:pt idx="5901">
                  <c:v>Septiembre</c:v>
                </c:pt>
                <c:pt idx="5902">
                  <c:v>Septiembre</c:v>
                </c:pt>
                <c:pt idx="5903">
                  <c:v>Septiembre</c:v>
                </c:pt>
                <c:pt idx="5904">
                  <c:v>Septiembre</c:v>
                </c:pt>
                <c:pt idx="5905">
                  <c:v>Septiembre</c:v>
                </c:pt>
                <c:pt idx="5906">
                  <c:v>Septiembre</c:v>
                </c:pt>
                <c:pt idx="5907">
                  <c:v>Septiembre</c:v>
                </c:pt>
                <c:pt idx="5908">
                  <c:v>Septiembre</c:v>
                </c:pt>
                <c:pt idx="5909">
                  <c:v>Septiembre</c:v>
                </c:pt>
                <c:pt idx="5910">
                  <c:v>Septiembre</c:v>
                </c:pt>
                <c:pt idx="5911">
                  <c:v>Septiembre</c:v>
                </c:pt>
                <c:pt idx="5912">
                  <c:v>Septiembre</c:v>
                </c:pt>
                <c:pt idx="5913">
                  <c:v>Septiembre</c:v>
                </c:pt>
                <c:pt idx="5914">
                  <c:v>Septiembre</c:v>
                </c:pt>
                <c:pt idx="5915">
                  <c:v>Septiembre</c:v>
                </c:pt>
                <c:pt idx="5916">
                  <c:v>Septiembre</c:v>
                </c:pt>
                <c:pt idx="5917">
                  <c:v>Septiembre</c:v>
                </c:pt>
                <c:pt idx="5918">
                  <c:v>Septiembre</c:v>
                </c:pt>
                <c:pt idx="5919">
                  <c:v>Septiembre</c:v>
                </c:pt>
                <c:pt idx="5920">
                  <c:v>Septiembre</c:v>
                </c:pt>
                <c:pt idx="5921">
                  <c:v>Septiembre</c:v>
                </c:pt>
                <c:pt idx="5922">
                  <c:v>Septiembre</c:v>
                </c:pt>
                <c:pt idx="5923">
                  <c:v>Septiembre</c:v>
                </c:pt>
                <c:pt idx="5924">
                  <c:v>Septiembre</c:v>
                </c:pt>
                <c:pt idx="5925">
                  <c:v>Septiembre</c:v>
                </c:pt>
                <c:pt idx="5926">
                  <c:v>Septiembre</c:v>
                </c:pt>
                <c:pt idx="5927">
                  <c:v>Septiembre</c:v>
                </c:pt>
                <c:pt idx="5928">
                  <c:v>Septiembre</c:v>
                </c:pt>
                <c:pt idx="5929">
                  <c:v>Septiembre</c:v>
                </c:pt>
                <c:pt idx="5930">
                  <c:v>Septiembre</c:v>
                </c:pt>
                <c:pt idx="5931">
                  <c:v>Septiembre</c:v>
                </c:pt>
                <c:pt idx="5932">
                  <c:v>Septiembre</c:v>
                </c:pt>
                <c:pt idx="5933">
                  <c:v>Septiembre</c:v>
                </c:pt>
                <c:pt idx="5934">
                  <c:v>Septiembre</c:v>
                </c:pt>
                <c:pt idx="5935">
                  <c:v>Septiembre</c:v>
                </c:pt>
                <c:pt idx="5936">
                  <c:v>Septiembre</c:v>
                </c:pt>
                <c:pt idx="5937">
                  <c:v>Septiembre</c:v>
                </c:pt>
                <c:pt idx="5938">
                  <c:v>Septiembre</c:v>
                </c:pt>
                <c:pt idx="5939">
                  <c:v>Septiembre</c:v>
                </c:pt>
                <c:pt idx="5940">
                  <c:v>Septiembre</c:v>
                </c:pt>
                <c:pt idx="5941">
                  <c:v>Septiembre</c:v>
                </c:pt>
                <c:pt idx="5942">
                  <c:v>Septiembre</c:v>
                </c:pt>
                <c:pt idx="5943">
                  <c:v>Septiembre</c:v>
                </c:pt>
                <c:pt idx="5944">
                  <c:v>Septiembre</c:v>
                </c:pt>
                <c:pt idx="5945">
                  <c:v>Septiembre</c:v>
                </c:pt>
                <c:pt idx="5946">
                  <c:v>Septiembre</c:v>
                </c:pt>
                <c:pt idx="5947">
                  <c:v>Septiembre</c:v>
                </c:pt>
                <c:pt idx="5948">
                  <c:v>Septiembre</c:v>
                </c:pt>
                <c:pt idx="5949">
                  <c:v>Septiembre</c:v>
                </c:pt>
                <c:pt idx="5950">
                  <c:v>Septiembre</c:v>
                </c:pt>
                <c:pt idx="5951">
                  <c:v>Septiembre</c:v>
                </c:pt>
                <c:pt idx="5952">
                  <c:v>Septiembre</c:v>
                </c:pt>
                <c:pt idx="5953">
                  <c:v>Septiembre</c:v>
                </c:pt>
                <c:pt idx="5954">
                  <c:v>Septiembre</c:v>
                </c:pt>
                <c:pt idx="5955">
                  <c:v>Septiembre</c:v>
                </c:pt>
                <c:pt idx="5956">
                  <c:v>Septiembre</c:v>
                </c:pt>
                <c:pt idx="5957">
                  <c:v>Septiembre</c:v>
                </c:pt>
                <c:pt idx="5958">
                  <c:v>Septiembre</c:v>
                </c:pt>
                <c:pt idx="5959">
                  <c:v>Septiembre</c:v>
                </c:pt>
                <c:pt idx="5960">
                  <c:v>Septiembre</c:v>
                </c:pt>
                <c:pt idx="5961">
                  <c:v>Septiembre</c:v>
                </c:pt>
                <c:pt idx="5962">
                  <c:v>Septiembre</c:v>
                </c:pt>
                <c:pt idx="5963">
                  <c:v>Septiembre</c:v>
                </c:pt>
                <c:pt idx="5964">
                  <c:v>Septiembre</c:v>
                </c:pt>
                <c:pt idx="5965">
                  <c:v>Septiembre</c:v>
                </c:pt>
                <c:pt idx="5966">
                  <c:v>Septiembre</c:v>
                </c:pt>
                <c:pt idx="5967">
                  <c:v>Septiembre</c:v>
                </c:pt>
                <c:pt idx="5968">
                  <c:v>Septiembre</c:v>
                </c:pt>
                <c:pt idx="5969">
                  <c:v>Septiembre</c:v>
                </c:pt>
                <c:pt idx="5970">
                  <c:v>Septiembre</c:v>
                </c:pt>
                <c:pt idx="5971">
                  <c:v>Septiembre</c:v>
                </c:pt>
                <c:pt idx="5972">
                  <c:v>Septiembre</c:v>
                </c:pt>
                <c:pt idx="5973">
                  <c:v>Septiembre</c:v>
                </c:pt>
                <c:pt idx="5974">
                  <c:v>Septiembre</c:v>
                </c:pt>
                <c:pt idx="5975">
                  <c:v>Septiembre</c:v>
                </c:pt>
                <c:pt idx="5976">
                  <c:v>Septiembre</c:v>
                </c:pt>
                <c:pt idx="5977">
                  <c:v>Septiembre</c:v>
                </c:pt>
                <c:pt idx="5978">
                  <c:v>Septiembre</c:v>
                </c:pt>
                <c:pt idx="5979">
                  <c:v>Septiembre</c:v>
                </c:pt>
                <c:pt idx="5980">
                  <c:v>Septiembre</c:v>
                </c:pt>
                <c:pt idx="5981">
                  <c:v>Septiembre</c:v>
                </c:pt>
                <c:pt idx="5982">
                  <c:v>Septiembre</c:v>
                </c:pt>
                <c:pt idx="5983">
                  <c:v>Septiembre</c:v>
                </c:pt>
                <c:pt idx="5984">
                  <c:v>Septiembre</c:v>
                </c:pt>
                <c:pt idx="5985">
                  <c:v>Septiembre</c:v>
                </c:pt>
                <c:pt idx="5986">
                  <c:v>Septiembre</c:v>
                </c:pt>
                <c:pt idx="5987">
                  <c:v>Septiembre</c:v>
                </c:pt>
                <c:pt idx="5988">
                  <c:v>Septiembre</c:v>
                </c:pt>
                <c:pt idx="5989">
                  <c:v>Septiembre</c:v>
                </c:pt>
                <c:pt idx="5990">
                  <c:v>Septiembre</c:v>
                </c:pt>
                <c:pt idx="5991">
                  <c:v>Septiembre</c:v>
                </c:pt>
                <c:pt idx="5992">
                  <c:v>Septiembre</c:v>
                </c:pt>
                <c:pt idx="5993">
                  <c:v>Septiembre</c:v>
                </c:pt>
                <c:pt idx="5994">
                  <c:v>Septiembre</c:v>
                </c:pt>
                <c:pt idx="5995">
                  <c:v>Septiembre</c:v>
                </c:pt>
                <c:pt idx="5996">
                  <c:v>Septiembre</c:v>
                </c:pt>
                <c:pt idx="5997">
                  <c:v>Septiembre</c:v>
                </c:pt>
                <c:pt idx="5998">
                  <c:v>Septiembre</c:v>
                </c:pt>
                <c:pt idx="5999">
                  <c:v>Septiembre</c:v>
                </c:pt>
                <c:pt idx="6000">
                  <c:v>Septiembre</c:v>
                </c:pt>
                <c:pt idx="6001">
                  <c:v>Septiembre</c:v>
                </c:pt>
                <c:pt idx="6002">
                  <c:v>Septiembre</c:v>
                </c:pt>
                <c:pt idx="6003">
                  <c:v>Septiembre</c:v>
                </c:pt>
                <c:pt idx="6004">
                  <c:v>Septiembre</c:v>
                </c:pt>
                <c:pt idx="6005">
                  <c:v>Septiembre</c:v>
                </c:pt>
                <c:pt idx="6006">
                  <c:v>Septiembre</c:v>
                </c:pt>
                <c:pt idx="6007">
                  <c:v>Septiembre</c:v>
                </c:pt>
                <c:pt idx="6008">
                  <c:v>Septiembre</c:v>
                </c:pt>
                <c:pt idx="6009">
                  <c:v>Septiembre</c:v>
                </c:pt>
                <c:pt idx="6010">
                  <c:v>Septiembre</c:v>
                </c:pt>
                <c:pt idx="6011">
                  <c:v>Septiembre</c:v>
                </c:pt>
                <c:pt idx="6012">
                  <c:v>Septiembre</c:v>
                </c:pt>
                <c:pt idx="6013">
                  <c:v>Septiembre</c:v>
                </c:pt>
                <c:pt idx="6014">
                  <c:v>Septiembre</c:v>
                </c:pt>
                <c:pt idx="6015">
                  <c:v>Septiembre</c:v>
                </c:pt>
                <c:pt idx="6016">
                  <c:v>Septiembre</c:v>
                </c:pt>
                <c:pt idx="6017">
                  <c:v>Septiembre</c:v>
                </c:pt>
                <c:pt idx="6018">
                  <c:v>Septiembre</c:v>
                </c:pt>
                <c:pt idx="6019">
                  <c:v>Septiembre</c:v>
                </c:pt>
                <c:pt idx="6020">
                  <c:v>Septiembre</c:v>
                </c:pt>
                <c:pt idx="6021">
                  <c:v>Septiembre</c:v>
                </c:pt>
                <c:pt idx="6022">
                  <c:v>Septiembre</c:v>
                </c:pt>
                <c:pt idx="6023">
                  <c:v>Septiembre</c:v>
                </c:pt>
                <c:pt idx="6024">
                  <c:v>Septiembre</c:v>
                </c:pt>
                <c:pt idx="6025">
                  <c:v>Septiembre</c:v>
                </c:pt>
                <c:pt idx="6026">
                  <c:v>Septiembre</c:v>
                </c:pt>
                <c:pt idx="6027">
                  <c:v>Septiembre</c:v>
                </c:pt>
                <c:pt idx="6028">
                  <c:v>Septiembre</c:v>
                </c:pt>
                <c:pt idx="6029">
                  <c:v>Septiembre</c:v>
                </c:pt>
                <c:pt idx="6030">
                  <c:v>Septiembre</c:v>
                </c:pt>
                <c:pt idx="6031">
                  <c:v>Septiembre</c:v>
                </c:pt>
                <c:pt idx="6032">
                  <c:v>Septiembre</c:v>
                </c:pt>
                <c:pt idx="6033">
                  <c:v>Septiembre</c:v>
                </c:pt>
                <c:pt idx="6034">
                  <c:v>Septiembre</c:v>
                </c:pt>
                <c:pt idx="6035">
                  <c:v>Septiembre</c:v>
                </c:pt>
                <c:pt idx="6036">
                  <c:v>Septiembre</c:v>
                </c:pt>
                <c:pt idx="6037">
                  <c:v>Septiembre</c:v>
                </c:pt>
                <c:pt idx="6038">
                  <c:v>Septiembre</c:v>
                </c:pt>
                <c:pt idx="6039">
                  <c:v>Septiembre</c:v>
                </c:pt>
                <c:pt idx="6040">
                  <c:v>Septiembre</c:v>
                </c:pt>
                <c:pt idx="6041">
                  <c:v>Septiembre</c:v>
                </c:pt>
                <c:pt idx="6042">
                  <c:v>Septiembre</c:v>
                </c:pt>
                <c:pt idx="6043">
                  <c:v>Septiembre</c:v>
                </c:pt>
                <c:pt idx="6044">
                  <c:v>Septiembre</c:v>
                </c:pt>
                <c:pt idx="6045">
                  <c:v>Septiembre</c:v>
                </c:pt>
                <c:pt idx="6046">
                  <c:v>Septiembre</c:v>
                </c:pt>
                <c:pt idx="6047">
                  <c:v>Septiembre</c:v>
                </c:pt>
                <c:pt idx="6048">
                  <c:v>Septiembre</c:v>
                </c:pt>
                <c:pt idx="6049">
                  <c:v>Septiembre</c:v>
                </c:pt>
                <c:pt idx="6050">
                  <c:v>Septiembre</c:v>
                </c:pt>
                <c:pt idx="6051">
                  <c:v>Septiembre</c:v>
                </c:pt>
                <c:pt idx="6052">
                  <c:v>Septiembre</c:v>
                </c:pt>
                <c:pt idx="6053">
                  <c:v>Septiembre</c:v>
                </c:pt>
                <c:pt idx="6054">
                  <c:v>Septiembre</c:v>
                </c:pt>
                <c:pt idx="6055">
                  <c:v>Septiembre</c:v>
                </c:pt>
                <c:pt idx="6056">
                  <c:v>Septiembre</c:v>
                </c:pt>
                <c:pt idx="6057">
                  <c:v>Septiembre</c:v>
                </c:pt>
                <c:pt idx="6058">
                  <c:v>Septiembre</c:v>
                </c:pt>
                <c:pt idx="6059">
                  <c:v>Septiembre</c:v>
                </c:pt>
                <c:pt idx="6060">
                  <c:v>Septiembre</c:v>
                </c:pt>
                <c:pt idx="6061">
                  <c:v>Septiembre</c:v>
                </c:pt>
                <c:pt idx="6062">
                  <c:v>Septiembre</c:v>
                </c:pt>
                <c:pt idx="6063">
                  <c:v>Septiembre</c:v>
                </c:pt>
                <c:pt idx="6064">
                  <c:v>Septiembre</c:v>
                </c:pt>
                <c:pt idx="6065">
                  <c:v>Septiembre</c:v>
                </c:pt>
                <c:pt idx="6066">
                  <c:v>Septiembre</c:v>
                </c:pt>
                <c:pt idx="6067">
                  <c:v>Septiembre</c:v>
                </c:pt>
                <c:pt idx="6068">
                  <c:v>Septiembre</c:v>
                </c:pt>
                <c:pt idx="6069">
                  <c:v>Septiembre</c:v>
                </c:pt>
                <c:pt idx="6070">
                  <c:v>Septiembre</c:v>
                </c:pt>
                <c:pt idx="6071">
                  <c:v>Septiembre</c:v>
                </c:pt>
                <c:pt idx="6072">
                  <c:v>Septiembre</c:v>
                </c:pt>
                <c:pt idx="6073">
                  <c:v>Septiembre</c:v>
                </c:pt>
                <c:pt idx="6074">
                  <c:v>Septiembre</c:v>
                </c:pt>
                <c:pt idx="6075">
                  <c:v>Septiembre</c:v>
                </c:pt>
                <c:pt idx="6076">
                  <c:v>Septiembre</c:v>
                </c:pt>
                <c:pt idx="6077">
                  <c:v>Septiembre</c:v>
                </c:pt>
                <c:pt idx="6078">
                  <c:v>Septiembre</c:v>
                </c:pt>
                <c:pt idx="6079">
                  <c:v>Septiembre</c:v>
                </c:pt>
                <c:pt idx="6080">
                  <c:v>Septiembre</c:v>
                </c:pt>
                <c:pt idx="6081">
                  <c:v>Septiembre</c:v>
                </c:pt>
                <c:pt idx="6082">
                  <c:v>Septiembre</c:v>
                </c:pt>
                <c:pt idx="6083">
                  <c:v>Septiembre</c:v>
                </c:pt>
                <c:pt idx="6084">
                  <c:v>Septiembre</c:v>
                </c:pt>
                <c:pt idx="6085">
                  <c:v>Septiembre</c:v>
                </c:pt>
                <c:pt idx="6086">
                  <c:v>Septiembre</c:v>
                </c:pt>
                <c:pt idx="6087">
                  <c:v>Septiembre</c:v>
                </c:pt>
                <c:pt idx="6088">
                  <c:v>Septiembre</c:v>
                </c:pt>
                <c:pt idx="6089">
                  <c:v>Septiembre</c:v>
                </c:pt>
                <c:pt idx="6090">
                  <c:v>Septiembre</c:v>
                </c:pt>
                <c:pt idx="6091">
                  <c:v>Septiembre</c:v>
                </c:pt>
                <c:pt idx="6092">
                  <c:v>Septiembre</c:v>
                </c:pt>
                <c:pt idx="6093">
                  <c:v>Septiembre</c:v>
                </c:pt>
                <c:pt idx="6094">
                  <c:v>Septiembre</c:v>
                </c:pt>
                <c:pt idx="6095">
                  <c:v>Septiembre</c:v>
                </c:pt>
                <c:pt idx="6096">
                  <c:v>Septiembre</c:v>
                </c:pt>
                <c:pt idx="6097">
                  <c:v>Septiembre</c:v>
                </c:pt>
                <c:pt idx="6098">
                  <c:v>Septiembre</c:v>
                </c:pt>
                <c:pt idx="6099">
                  <c:v>Septiembre</c:v>
                </c:pt>
                <c:pt idx="6100">
                  <c:v>Septiembre</c:v>
                </c:pt>
                <c:pt idx="6101">
                  <c:v>Septiembre</c:v>
                </c:pt>
                <c:pt idx="6102">
                  <c:v>Septiembre</c:v>
                </c:pt>
                <c:pt idx="6103">
                  <c:v>Septiembre</c:v>
                </c:pt>
                <c:pt idx="6104">
                  <c:v>Septiembre</c:v>
                </c:pt>
                <c:pt idx="6105">
                  <c:v>Septiembre</c:v>
                </c:pt>
                <c:pt idx="6106">
                  <c:v>Septiembre</c:v>
                </c:pt>
                <c:pt idx="6107">
                  <c:v>Septiembre</c:v>
                </c:pt>
                <c:pt idx="6108">
                  <c:v>Septiembre</c:v>
                </c:pt>
                <c:pt idx="6109">
                  <c:v>Septiembre</c:v>
                </c:pt>
                <c:pt idx="6110">
                  <c:v>Septiembre</c:v>
                </c:pt>
                <c:pt idx="6111">
                  <c:v>Septiembre</c:v>
                </c:pt>
                <c:pt idx="6112">
                  <c:v>Septiembre</c:v>
                </c:pt>
                <c:pt idx="6113">
                  <c:v>Septiembre</c:v>
                </c:pt>
                <c:pt idx="6114">
                  <c:v>Septiembre</c:v>
                </c:pt>
                <c:pt idx="6115">
                  <c:v>Septiembre</c:v>
                </c:pt>
                <c:pt idx="6116">
                  <c:v>Septiembre</c:v>
                </c:pt>
                <c:pt idx="6117">
                  <c:v>Septiembre</c:v>
                </c:pt>
                <c:pt idx="6118">
                  <c:v>Septiembre</c:v>
                </c:pt>
                <c:pt idx="6119">
                  <c:v>Septiembre</c:v>
                </c:pt>
                <c:pt idx="6120">
                  <c:v>Septiembre</c:v>
                </c:pt>
                <c:pt idx="6121">
                  <c:v>Septiembre</c:v>
                </c:pt>
                <c:pt idx="6122">
                  <c:v>Septiembre</c:v>
                </c:pt>
                <c:pt idx="6123">
                  <c:v>Septiembre</c:v>
                </c:pt>
                <c:pt idx="6124">
                  <c:v>Septiembre</c:v>
                </c:pt>
                <c:pt idx="6125">
                  <c:v>Septiembre</c:v>
                </c:pt>
                <c:pt idx="6126">
                  <c:v>Septiembre</c:v>
                </c:pt>
                <c:pt idx="6127">
                  <c:v>Septiembre</c:v>
                </c:pt>
                <c:pt idx="6128">
                  <c:v>Septiembre</c:v>
                </c:pt>
                <c:pt idx="6129">
                  <c:v>Septiembre</c:v>
                </c:pt>
                <c:pt idx="6130">
                  <c:v>Septiembre</c:v>
                </c:pt>
                <c:pt idx="6131">
                  <c:v>Septiembre</c:v>
                </c:pt>
                <c:pt idx="6132">
                  <c:v>Septiembre</c:v>
                </c:pt>
                <c:pt idx="6133">
                  <c:v>Septiembre</c:v>
                </c:pt>
                <c:pt idx="6134">
                  <c:v>Septiembre</c:v>
                </c:pt>
                <c:pt idx="6135">
                  <c:v>Septiembre</c:v>
                </c:pt>
                <c:pt idx="6136">
                  <c:v>Septiembre</c:v>
                </c:pt>
                <c:pt idx="6137">
                  <c:v>Septiembre</c:v>
                </c:pt>
                <c:pt idx="6138">
                  <c:v>Septiembre</c:v>
                </c:pt>
                <c:pt idx="6139">
                  <c:v>Septiembre</c:v>
                </c:pt>
                <c:pt idx="6140">
                  <c:v>Septiembre</c:v>
                </c:pt>
                <c:pt idx="6141">
                  <c:v>Septiembre</c:v>
                </c:pt>
                <c:pt idx="6142">
                  <c:v>Septiembre</c:v>
                </c:pt>
                <c:pt idx="6143">
                  <c:v>Septiembre</c:v>
                </c:pt>
                <c:pt idx="6144">
                  <c:v>Septiembre</c:v>
                </c:pt>
                <c:pt idx="6145">
                  <c:v>Septiembre</c:v>
                </c:pt>
                <c:pt idx="6146">
                  <c:v>Septiembre</c:v>
                </c:pt>
                <c:pt idx="6147">
                  <c:v>Septiembre</c:v>
                </c:pt>
                <c:pt idx="6148">
                  <c:v>Septiembre</c:v>
                </c:pt>
                <c:pt idx="6149">
                  <c:v>Septiembre</c:v>
                </c:pt>
                <c:pt idx="6150">
                  <c:v>Septiembre</c:v>
                </c:pt>
                <c:pt idx="6151">
                  <c:v>Septiembre</c:v>
                </c:pt>
                <c:pt idx="6152">
                  <c:v>Septiembre</c:v>
                </c:pt>
                <c:pt idx="6153">
                  <c:v>Septiembre</c:v>
                </c:pt>
                <c:pt idx="6154">
                  <c:v>Septiembre</c:v>
                </c:pt>
                <c:pt idx="6155">
                  <c:v>Septiembre</c:v>
                </c:pt>
                <c:pt idx="6156">
                  <c:v>Septiembre</c:v>
                </c:pt>
                <c:pt idx="6157">
                  <c:v>Septiembre</c:v>
                </c:pt>
                <c:pt idx="6158">
                  <c:v>Septiembre</c:v>
                </c:pt>
                <c:pt idx="6159">
                  <c:v>Septiembre</c:v>
                </c:pt>
                <c:pt idx="6160">
                  <c:v>Septiembre</c:v>
                </c:pt>
                <c:pt idx="6161">
                  <c:v>Septiembre</c:v>
                </c:pt>
                <c:pt idx="6162">
                  <c:v>Septiembre</c:v>
                </c:pt>
                <c:pt idx="6163">
                  <c:v>Septiembre</c:v>
                </c:pt>
                <c:pt idx="6164">
                  <c:v>Septiembre</c:v>
                </c:pt>
                <c:pt idx="6165">
                  <c:v>Septiembre</c:v>
                </c:pt>
                <c:pt idx="6166">
                  <c:v>Septiembre</c:v>
                </c:pt>
                <c:pt idx="6167">
                  <c:v>Septiembre</c:v>
                </c:pt>
                <c:pt idx="6168">
                  <c:v>Septiembre</c:v>
                </c:pt>
                <c:pt idx="6169">
                  <c:v>Septiembre</c:v>
                </c:pt>
                <c:pt idx="6170">
                  <c:v>Septiembre</c:v>
                </c:pt>
                <c:pt idx="6171">
                  <c:v>Septiembre</c:v>
                </c:pt>
                <c:pt idx="6172">
                  <c:v>Septiembre</c:v>
                </c:pt>
                <c:pt idx="6173">
                  <c:v>Septiembre</c:v>
                </c:pt>
                <c:pt idx="6174">
                  <c:v>Septiembre</c:v>
                </c:pt>
                <c:pt idx="6175">
                  <c:v>Septiembre</c:v>
                </c:pt>
                <c:pt idx="6176">
                  <c:v>Septiembre</c:v>
                </c:pt>
                <c:pt idx="6177">
                  <c:v>Septiembre</c:v>
                </c:pt>
                <c:pt idx="6178">
                  <c:v>Septiembre</c:v>
                </c:pt>
                <c:pt idx="6179">
                  <c:v>Septiembre</c:v>
                </c:pt>
                <c:pt idx="6180">
                  <c:v>Septiembre</c:v>
                </c:pt>
                <c:pt idx="6181">
                  <c:v>Septiembre</c:v>
                </c:pt>
                <c:pt idx="6182">
                  <c:v>Septiembre</c:v>
                </c:pt>
                <c:pt idx="6183">
                  <c:v>Septiembre</c:v>
                </c:pt>
                <c:pt idx="6184">
                  <c:v>Septiembre</c:v>
                </c:pt>
                <c:pt idx="6185">
                  <c:v>Septiembre</c:v>
                </c:pt>
                <c:pt idx="6186">
                  <c:v>Septiembre</c:v>
                </c:pt>
                <c:pt idx="6187">
                  <c:v>Septiembre</c:v>
                </c:pt>
                <c:pt idx="6188">
                  <c:v>Septiembre</c:v>
                </c:pt>
                <c:pt idx="6189">
                  <c:v>Septiembre</c:v>
                </c:pt>
                <c:pt idx="6190">
                  <c:v>Septiembre</c:v>
                </c:pt>
                <c:pt idx="6191">
                  <c:v>Septiembre</c:v>
                </c:pt>
                <c:pt idx="6192">
                  <c:v>Septiembre</c:v>
                </c:pt>
                <c:pt idx="6193">
                  <c:v>Septiembre</c:v>
                </c:pt>
                <c:pt idx="6194">
                  <c:v>Septiembre</c:v>
                </c:pt>
                <c:pt idx="6195">
                  <c:v>Septiembre</c:v>
                </c:pt>
                <c:pt idx="6196">
                  <c:v>Septiembre</c:v>
                </c:pt>
                <c:pt idx="6197">
                  <c:v>Septiembre</c:v>
                </c:pt>
                <c:pt idx="6198">
                  <c:v>Septiembre</c:v>
                </c:pt>
                <c:pt idx="6199">
                  <c:v>Septiembre</c:v>
                </c:pt>
                <c:pt idx="6200">
                  <c:v>Septiembre</c:v>
                </c:pt>
                <c:pt idx="6201">
                  <c:v>Septiembre</c:v>
                </c:pt>
                <c:pt idx="6202">
                  <c:v>Septiembre</c:v>
                </c:pt>
                <c:pt idx="6203">
                  <c:v>Septiembre</c:v>
                </c:pt>
                <c:pt idx="6204">
                  <c:v>Septiembre</c:v>
                </c:pt>
                <c:pt idx="6205">
                  <c:v>Septiembre</c:v>
                </c:pt>
                <c:pt idx="6206">
                  <c:v>Septiembre</c:v>
                </c:pt>
                <c:pt idx="6207">
                  <c:v>Septiembre</c:v>
                </c:pt>
                <c:pt idx="6208">
                  <c:v>Septiembre</c:v>
                </c:pt>
                <c:pt idx="6209">
                  <c:v>Septiembre</c:v>
                </c:pt>
                <c:pt idx="6210">
                  <c:v>Septiembre</c:v>
                </c:pt>
                <c:pt idx="6211">
                  <c:v>Septiembre</c:v>
                </c:pt>
                <c:pt idx="6212">
                  <c:v>Septiembre</c:v>
                </c:pt>
                <c:pt idx="6213">
                  <c:v>Septiembre</c:v>
                </c:pt>
                <c:pt idx="6214">
                  <c:v>Septiembre</c:v>
                </c:pt>
                <c:pt idx="6215">
                  <c:v>Septiembre</c:v>
                </c:pt>
                <c:pt idx="6216">
                  <c:v>Septiembre</c:v>
                </c:pt>
                <c:pt idx="6217">
                  <c:v>Septiembre</c:v>
                </c:pt>
                <c:pt idx="6218">
                  <c:v>Septiembre</c:v>
                </c:pt>
                <c:pt idx="6219">
                  <c:v>Septiembre</c:v>
                </c:pt>
                <c:pt idx="6220">
                  <c:v>Septiembre</c:v>
                </c:pt>
                <c:pt idx="6221">
                  <c:v>Septiembre</c:v>
                </c:pt>
                <c:pt idx="6222">
                  <c:v>Septiembre</c:v>
                </c:pt>
                <c:pt idx="6223">
                  <c:v>Septiembre</c:v>
                </c:pt>
                <c:pt idx="6224">
                  <c:v>Septiembre</c:v>
                </c:pt>
                <c:pt idx="6225">
                  <c:v>Septiembre</c:v>
                </c:pt>
                <c:pt idx="6226">
                  <c:v>Septiembre</c:v>
                </c:pt>
                <c:pt idx="6227">
                  <c:v>Septiembre</c:v>
                </c:pt>
                <c:pt idx="6228">
                  <c:v>Septiembre</c:v>
                </c:pt>
                <c:pt idx="6229">
                  <c:v>Septiembre</c:v>
                </c:pt>
                <c:pt idx="6230">
                  <c:v>Septiembre</c:v>
                </c:pt>
                <c:pt idx="6231">
                  <c:v>Septiembre</c:v>
                </c:pt>
                <c:pt idx="6232">
                  <c:v>Septiembre</c:v>
                </c:pt>
                <c:pt idx="6233">
                  <c:v>Septiembre</c:v>
                </c:pt>
                <c:pt idx="6234">
                  <c:v>Septiembre</c:v>
                </c:pt>
                <c:pt idx="6235">
                  <c:v>Septiembre</c:v>
                </c:pt>
                <c:pt idx="6236">
                  <c:v>Septiembre</c:v>
                </c:pt>
                <c:pt idx="6237">
                  <c:v>Septiembre</c:v>
                </c:pt>
                <c:pt idx="6238">
                  <c:v>Septiembre</c:v>
                </c:pt>
                <c:pt idx="6239">
                  <c:v>Septiembre</c:v>
                </c:pt>
                <c:pt idx="6240">
                  <c:v>Septiembre</c:v>
                </c:pt>
                <c:pt idx="6241">
                  <c:v>Septiembre</c:v>
                </c:pt>
                <c:pt idx="6242">
                  <c:v>Septiembre</c:v>
                </c:pt>
                <c:pt idx="6243">
                  <c:v>Septiembre</c:v>
                </c:pt>
                <c:pt idx="6244">
                  <c:v>Septiembre</c:v>
                </c:pt>
                <c:pt idx="6245">
                  <c:v>Septiembre</c:v>
                </c:pt>
                <c:pt idx="6246">
                  <c:v>Septiembre</c:v>
                </c:pt>
                <c:pt idx="6247">
                  <c:v>Septiembre</c:v>
                </c:pt>
                <c:pt idx="6248">
                  <c:v>Septiembre</c:v>
                </c:pt>
                <c:pt idx="6249">
                  <c:v>Septiembre</c:v>
                </c:pt>
                <c:pt idx="6250">
                  <c:v>Septiembre</c:v>
                </c:pt>
                <c:pt idx="6251">
                  <c:v>Septiembre</c:v>
                </c:pt>
                <c:pt idx="6252">
                  <c:v>Septiembre</c:v>
                </c:pt>
                <c:pt idx="6253">
                  <c:v>Septiembre</c:v>
                </c:pt>
                <c:pt idx="6254">
                  <c:v>Septiembre</c:v>
                </c:pt>
                <c:pt idx="6255">
                  <c:v>Septiembre</c:v>
                </c:pt>
                <c:pt idx="6256">
                  <c:v>Septiembre</c:v>
                </c:pt>
                <c:pt idx="6257">
                  <c:v>Septiembre</c:v>
                </c:pt>
                <c:pt idx="6258">
                  <c:v>Septiembre</c:v>
                </c:pt>
                <c:pt idx="6259">
                  <c:v>Septiembre</c:v>
                </c:pt>
                <c:pt idx="6260">
                  <c:v>Septiembre</c:v>
                </c:pt>
                <c:pt idx="6261">
                  <c:v>Septiembre</c:v>
                </c:pt>
                <c:pt idx="6262">
                  <c:v>Septiembre</c:v>
                </c:pt>
                <c:pt idx="6263">
                  <c:v>Septiembre</c:v>
                </c:pt>
                <c:pt idx="6264">
                  <c:v>Septiembre</c:v>
                </c:pt>
                <c:pt idx="6265">
                  <c:v>Septiembre</c:v>
                </c:pt>
                <c:pt idx="6266">
                  <c:v>Septiembre</c:v>
                </c:pt>
                <c:pt idx="6267">
                  <c:v>Septiembre</c:v>
                </c:pt>
                <c:pt idx="6268">
                  <c:v>Septiembre</c:v>
                </c:pt>
                <c:pt idx="6269">
                  <c:v>Septiembre</c:v>
                </c:pt>
                <c:pt idx="6270">
                  <c:v>Septiembre</c:v>
                </c:pt>
                <c:pt idx="6271">
                  <c:v>Septiembre</c:v>
                </c:pt>
                <c:pt idx="6272">
                  <c:v>Septiembre</c:v>
                </c:pt>
                <c:pt idx="6273">
                  <c:v>Septiembre</c:v>
                </c:pt>
                <c:pt idx="6274">
                  <c:v>Septiembre</c:v>
                </c:pt>
                <c:pt idx="6275">
                  <c:v>Septiembre</c:v>
                </c:pt>
                <c:pt idx="6276">
                  <c:v>Septiembre</c:v>
                </c:pt>
                <c:pt idx="6277">
                  <c:v>Septiembre</c:v>
                </c:pt>
                <c:pt idx="6278">
                  <c:v>Septiembre</c:v>
                </c:pt>
                <c:pt idx="6279">
                  <c:v>Septiembre</c:v>
                </c:pt>
                <c:pt idx="6280">
                  <c:v>Septiembre</c:v>
                </c:pt>
                <c:pt idx="6281">
                  <c:v>Septiembre</c:v>
                </c:pt>
                <c:pt idx="6282">
                  <c:v>Septiembre</c:v>
                </c:pt>
                <c:pt idx="6283">
                  <c:v>Septiembre</c:v>
                </c:pt>
                <c:pt idx="6284">
                  <c:v>Septiembre</c:v>
                </c:pt>
                <c:pt idx="6285">
                  <c:v>Septiembre</c:v>
                </c:pt>
                <c:pt idx="6286">
                  <c:v>Septiembre</c:v>
                </c:pt>
                <c:pt idx="6287">
                  <c:v>Septiembre</c:v>
                </c:pt>
                <c:pt idx="6288">
                  <c:v>Septiembre</c:v>
                </c:pt>
                <c:pt idx="6289">
                  <c:v>Septiembre</c:v>
                </c:pt>
                <c:pt idx="6290">
                  <c:v>Septiembre</c:v>
                </c:pt>
                <c:pt idx="6291">
                  <c:v>Septiembre</c:v>
                </c:pt>
                <c:pt idx="6292">
                  <c:v>Septiembre</c:v>
                </c:pt>
                <c:pt idx="6293">
                  <c:v>Septiembre</c:v>
                </c:pt>
                <c:pt idx="6294">
                  <c:v>Septiembre</c:v>
                </c:pt>
                <c:pt idx="6295">
                  <c:v>Septiembre</c:v>
                </c:pt>
                <c:pt idx="6296">
                  <c:v>Septiembre</c:v>
                </c:pt>
                <c:pt idx="6297">
                  <c:v>Septiembre</c:v>
                </c:pt>
                <c:pt idx="6298">
                  <c:v>Septiembre</c:v>
                </c:pt>
                <c:pt idx="6299">
                  <c:v>Septiembre</c:v>
                </c:pt>
                <c:pt idx="6300">
                  <c:v>Septiembre</c:v>
                </c:pt>
                <c:pt idx="6301">
                  <c:v>Septiembre</c:v>
                </c:pt>
                <c:pt idx="6302">
                  <c:v>Septiembre</c:v>
                </c:pt>
                <c:pt idx="6303">
                  <c:v>Septiembre</c:v>
                </c:pt>
                <c:pt idx="6304">
                  <c:v>Septiembre</c:v>
                </c:pt>
                <c:pt idx="6305">
                  <c:v>Septiembre</c:v>
                </c:pt>
                <c:pt idx="6306">
                  <c:v>Septiembre</c:v>
                </c:pt>
                <c:pt idx="6307">
                  <c:v>Septiembre</c:v>
                </c:pt>
                <c:pt idx="6308">
                  <c:v>Septiembre</c:v>
                </c:pt>
                <c:pt idx="6309">
                  <c:v>Septiembre</c:v>
                </c:pt>
                <c:pt idx="6310">
                  <c:v>Septiembre</c:v>
                </c:pt>
                <c:pt idx="6311">
                  <c:v>Septiembre</c:v>
                </c:pt>
                <c:pt idx="6312">
                  <c:v>Septiembre</c:v>
                </c:pt>
                <c:pt idx="6313">
                  <c:v>Septiembre</c:v>
                </c:pt>
                <c:pt idx="6314">
                  <c:v>Septiembre</c:v>
                </c:pt>
                <c:pt idx="6315">
                  <c:v>Septiembre</c:v>
                </c:pt>
                <c:pt idx="6316">
                  <c:v>Septiembre</c:v>
                </c:pt>
                <c:pt idx="6317">
                  <c:v>Septiembre</c:v>
                </c:pt>
                <c:pt idx="6318">
                  <c:v>Septiembre</c:v>
                </c:pt>
                <c:pt idx="6319">
                  <c:v>Septiembre</c:v>
                </c:pt>
                <c:pt idx="6320">
                  <c:v>Septiembre</c:v>
                </c:pt>
                <c:pt idx="6321">
                  <c:v>Septiembre</c:v>
                </c:pt>
                <c:pt idx="6322">
                  <c:v>Septiembre</c:v>
                </c:pt>
                <c:pt idx="6323">
                  <c:v>Septiembre</c:v>
                </c:pt>
                <c:pt idx="6324">
                  <c:v>Septiembre</c:v>
                </c:pt>
                <c:pt idx="6325">
                  <c:v>Septiembre</c:v>
                </c:pt>
                <c:pt idx="6326">
                  <c:v>Septiembre</c:v>
                </c:pt>
                <c:pt idx="6327">
                  <c:v>Septiembre</c:v>
                </c:pt>
                <c:pt idx="6328">
                  <c:v>Septiembre</c:v>
                </c:pt>
                <c:pt idx="6329">
                  <c:v>Septiembre</c:v>
                </c:pt>
                <c:pt idx="6330">
                  <c:v>Septiembre</c:v>
                </c:pt>
                <c:pt idx="6331">
                  <c:v>Septiembre</c:v>
                </c:pt>
                <c:pt idx="6332">
                  <c:v>Septiembre</c:v>
                </c:pt>
                <c:pt idx="6333">
                  <c:v>Septiembre</c:v>
                </c:pt>
                <c:pt idx="6334">
                  <c:v>Septiembre</c:v>
                </c:pt>
                <c:pt idx="6335">
                  <c:v>Septiembre</c:v>
                </c:pt>
                <c:pt idx="6336">
                  <c:v>Septiembre</c:v>
                </c:pt>
                <c:pt idx="6337">
                  <c:v>Septiembre</c:v>
                </c:pt>
                <c:pt idx="6338">
                  <c:v>Septiembre</c:v>
                </c:pt>
                <c:pt idx="6339">
                  <c:v>Septiembre</c:v>
                </c:pt>
                <c:pt idx="6340">
                  <c:v>Septiembre</c:v>
                </c:pt>
                <c:pt idx="6341">
                  <c:v>Septiembre</c:v>
                </c:pt>
                <c:pt idx="6342">
                  <c:v>Septiembre</c:v>
                </c:pt>
                <c:pt idx="6343">
                  <c:v>Septiembre</c:v>
                </c:pt>
                <c:pt idx="6344">
                  <c:v>Septiembre</c:v>
                </c:pt>
                <c:pt idx="6345">
                  <c:v>Septiembre</c:v>
                </c:pt>
                <c:pt idx="6346">
                  <c:v>Septiembre</c:v>
                </c:pt>
                <c:pt idx="6347">
                  <c:v>Septiembre</c:v>
                </c:pt>
                <c:pt idx="6348">
                  <c:v>Septiembre</c:v>
                </c:pt>
                <c:pt idx="6349">
                  <c:v>Septiembre</c:v>
                </c:pt>
                <c:pt idx="6350">
                  <c:v>Septiembre</c:v>
                </c:pt>
                <c:pt idx="6351">
                  <c:v>Septiembre</c:v>
                </c:pt>
                <c:pt idx="6352">
                  <c:v>Septiembre</c:v>
                </c:pt>
                <c:pt idx="6353">
                  <c:v>Septiembre</c:v>
                </c:pt>
                <c:pt idx="6354">
                  <c:v>Septiembre</c:v>
                </c:pt>
                <c:pt idx="6355">
                  <c:v>Septiembre</c:v>
                </c:pt>
                <c:pt idx="6356">
                  <c:v>Septiembre</c:v>
                </c:pt>
                <c:pt idx="6357">
                  <c:v>Septiembre</c:v>
                </c:pt>
                <c:pt idx="6358">
                  <c:v>Septiembre</c:v>
                </c:pt>
                <c:pt idx="6359">
                  <c:v>Septiembre</c:v>
                </c:pt>
                <c:pt idx="6360">
                  <c:v>Septiembre</c:v>
                </c:pt>
                <c:pt idx="6361">
                  <c:v>Septiembre</c:v>
                </c:pt>
                <c:pt idx="6362">
                  <c:v>Septiembre</c:v>
                </c:pt>
                <c:pt idx="6363">
                  <c:v>Septiembre</c:v>
                </c:pt>
                <c:pt idx="6364">
                  <c:v>Septiembre</c:v>
                </c:pt>
                <c:pt idx="6365">
                  <c:v>Septiembre</c:v>
                </c:pt>
                <c:pt idx="6366">
                  <c:v>Septiembre</c:v>
                </c:pt>
                <c:pt idx="6367">
                  <c:v>Septiembre</c:v>
                </c:pt>
                <c:pt idx="6368">
                  <c:v>Septiembre</c:v>
                </c:pt>
                <c:pt idx="6369">
                  <c:v>Septiembre</c:v>
                </c:pt>
                <c:pt idx="6370">
                  <c:v>Septiembre</c:v>
                </c:pt>
                <c:pt idx="6371">
                  <c:v>Septiembre</c:v>
                </c:pt>
                <c:pt idx="6372">
                  <c:v>Septiembre</c:v>
                </c:pt>
                <c:pt idx="6373">
                  <c:v>Septiembre</c:v>
                </c:pt>
                <c:pt idx="6374">
                  <c:v>Septiembre</c:v>
                </c:pt>
                <c:pt idx="6375">
                  <c:v>Septiembre</c:v>
                </c:pt>
                <c:pt idx="6376">
                  <c:v>Septiembre</c:v>
                </c:pt>
                <c:pt idx="6377">
                  <c:v>Septiembre</c:v>
                </c:pt>
                <c:pt idx="6378">
                  <c:v>Septiembre</c:v>
                </c:pt>
                <c:pt idx="6379">
                  <c:v>Septiembre</c:v>
                </c:pt>
                <c:pt idx="6380">
                  <c:v>Septiembre</c:v>
                </c:pt>
                <c:pt idx="6381">
                  <c:v>Septiembre</c:v>
                </c:pt>
                <c:pt idx="6382">
                  <c:v>Septiembre</c:v>
                </c:pt>
                <c:pt idx="6383">
                  <c:v>Septiembre</c:v>
                </c:pt>
                <c:pt idx="6384">
                  <c:v>Septiembre</c:v>
                </c:pt>
                <c:pt idx="6385">
                  <c:v>Septiembre</c:v>
                </c:pt>
                <c:pt idx="6386">
                  <c:v>Septiembre</c:v>
                </c:pt>
                <c:pt idx="6387">
                  <c:v>Septiembre</c:v>
                </c:pt>
                <c:pt idx="6388">
                  <c:v>Septiembre</c:v>
                </c:pt>
                <c:pt idx="6389">
                  <c:v>Septiembre</c:v>
                </c:pt>
                <c:pt idx="6390">
                  <c:v>Septiembre</c:v>
                </c:pt>
                <c:pt idx="6391">
                  <c:v>Septiembre</c:v>
                </c:pt>
                <c:pt idx="6392">
                  <c:v>Septiembre</c:v>
                </c:pt>
                <c:pt idx="6393">
                  <c:v>Septiembre</c:v>
                </c:pt>
                <c:pt idx="6394">
                  <c:v>Septiembre</c:v>
                </c:pt>
                <c:pt idx="6395">
                  <c:v>Septiembre</c:v>
                </c:pt>
                <c:pt idx="6396">
                  <c:v>Septiembre</c:v>
                </c:pt>
                <c:pt idx="6397">
                  <c:v>Septiembre</c:v>
                </c:pt>
                <c:pt idx="6398">
                  <c:v>Septiembre</c:v>
                </c:pt>
                <c:pt idx="6399">
                  <c:v>Septiembre</c:v>
                </c:pt>
                <c:pt idx="6400">
                  <c:v>Septiembre</c:v>
                </c:pt>
                <c:pt idx="6401">
                  <c:v>Septiembre</c:v>
                </c:pt>
                <c:pt idx="6402">
                  <c:v>Septiembre</c:v>
                </c:pt>
                <c:pt idx="6403">
                  <c:v>Septiembre</c:v>
                </c:pt>
                <c:pt idx="6404">
                  <c:v>Septiembre</c:v>
                </c:pt>
                <c:pt idx="6405">
                  <c:v>Septiembre</c:v>
                </c:pt>
                <c:pt idx="6406">
                  <c:v>Septiembre</c:v>
                </c:pt>
                <c:pt idx="6407">
                  <c:v>Septiembre</c:v>
                </c:pt>
                <c:pt idx="6408">
                  <c:v>Septiembre</c:v>
                </c:pt>
                <c:pt idx="6409">
                  <c:v>Septiembre</c:v>
                </c:pt>
                <c:pt idx="6410">
                  <c:v>Septiembre</c:v>
                </c:pt>
                <c:pt idx="6411">
                  <c:v>Septiembre</c:v>
                </c:pt>
                <c:pt idx="6412">
                  <c:v>Septiembre</c:v>
                </c:pt>
                <c:pt idx="6413">
                  <c:v>Septiembre</c:v>
                </c:pt>
                <c:pt idx="6414">
                  <c:v>Septiembre</c:v>
                </c:pt>
                <c:pt idx="6415">
                  <c:v>Septiembre</c:v>
                </c:pt>
                <c:pt idx="6416">
                  <c:v>Septiembre</c:v>
                </c:pt>
                <c:pt idx="6417">
                  <c:v>Septiembre</c:v>
                </c:pt>
                <c:pt idx="6418">
                  <c:v>Septiembre</c:v>
                </c:pt>
                <c:pt idx="6419">
                  <c:v>Septiembre</c:v>
                </c:pt>
                <c:pt idx="6420">
                  <c:v>Septiembre</c:v>
                </c:pt>
                <c:pt idx="6421">
                  <c:v>Septiembre</c:v>
                </c:pt>
                <c:pt idx="6422">
                  <c:v>Septiembre</c:v>
                </c:pt>
                <c:pt idx="6423">
                  <c:v>Septiembre</c:v>
                </c:pt>
                <c:pt idx="6424">
                  <c:v>Septiembre</c:v>
                </c:pt>
                <c:pt idx="6425">
                  <c:v>Septiembre</c:v>
                </c:pt>
                <c:pt idx="6426">
                  <c:v>Septiembre</c:v>
                </c:pt>
                <c:pt idx="6427">
                  <c:v>Septiembre</c:v>
                </c:pt>
                <c:pt idx="6428">
                  <c:v>Septiembre</c:v>
                </c:pt>
                <c:pt idx="6429">
                  <c:v>Septiembre</c:v>
                </c:pt>
                <c:pt idx="6430">
                  <c:v>Septiembre</c:v>
                </c:pt>
                <c:pt idx="6431">
                  <c:v>Septiembre</c:v>
                </c:pt>
                <c:pt idx="6432">
                  <c:v>Septiembre</c:v>
                </c:pt>
                <c:pt idx="6433">
                  <c:v>Septiembre</c:v>
                </c:pt>
                <c:pt idx="6434">
                  <c:v>Septiembre</c:v>
                </c:pt>
                <c:pt idx="6435">
                  <c:v>Septiembre</c:v>
                </c:pt>
                <c:pt idx="6436">
                  <c:v>Septiembre</c:v>
                </c:pt>
                <c:pt idx="6437">
                  <c:v>Septiembre</c:v>
                </c:pt>
                <c:pt idx="6438">
                  <c:v>Septiembre</c:v>
                </c:pt>
                <c:pt idx="6439">
                  <c:v>Septiembre</c:v>
                </c:pt>
                <c:pt idx="6440">
                  <c:v>Septiembre</c:v>
                </c:pt>
                <c:pt idx="6441">
                  <c:v>Septiembre</c:v>
                </c:pt>
                <c:pt idx="6442">
                  <c:v>Septiembre</c:v>
                </c:pt>
                <c:pt idx="6443">
                  <c:v>Septiembre</c:v>
                </c:pt>
                <c:pt idx="6444">
                  <c:v>Septiembre</c:v>
                </c:pt>
                <c:pt idx="6445">
                  <c:v>Septiembre</c:v>
                </c:pt>
                <c:pt idx="6446">
                  <c:v>Septiembre</c:v>
                </c:pt>
                <c:pt idx="6447">
                  <c:v>Septiembre</c:v>
                </c:pt>
                <c:pt idx="6448">
                  <c:v>Septiembre</c:v>
                </c:pt>
                <c:pt idx="6449">
                  <c:v>Septiembre</c:v>
                </c:pt>
                <c:pt idx="6450">
                  <c:v>Septiembre</c:v>
                </c:pt>
                <c:pt idx="6451">
                  <c:v>Septiembre</c:v>
                </c:pt>
                <c:pt idx="6452">
                  <c:v>Septiembre</c:v>
                </c:pt>
                <c:pt idx="6453">
                  <c:v>Septiembre</c:v>
                </c:pt>
                <c:pt idx="6454">
                  <c:v>Septiembre</c:v>
                </c:pt>
                <c:pt idx="6455">
                  <c:v>Septiembre</c:v>
                </c:pt>
                <c:pt idx="6456">
                  <c:v>Septiembre</c:v>
                </c:pt>
                <c:pt idx="6457">
                  <c:v>Septiembre</c:v>
                </c:pt>
                <c:pt idx="6458">
                  <c:v>Septiembre</c:v>
                </c:pt>
                <c:pt idx="6459">
                  <c:v>Septiembre</c:v>
                </c:pt>
                <c:pt idx="6460">
                  <c:v>Septiembre</c:v>
                </c:pt>
                <c:pt idx="6461">
                  <c:v>Septiembre</c:v>
                </c:pt>
                <c:pt idx="6462">
                  <c:v>Septiembre</c:v>
                </c:pt>
                <c:pt idx="6463">
                  <c:v>Septiembre</c:v>
                </c:pt>
                <c:pt idx="6464">
                  <c:v>Septiembre</c:v>
                </c:pt>
                <c:pt idx="6465">
                  <c:v>Septiembre</c:v>
                </c:pt>
                <c:pt idx="6466">
                  <c:v>Septiembre</c:v>
                </c:pt>
                <c:pt idx="6467">
                  <c:v>Septiembre</c:v>
                </c:pt>
                <c:pt idx="6468">
                  <c:v>Septiembre</c:v>
                </c:pt>
                <c:pt idx="6469">
                  <c:v>Septiembre</c:v>
                </c:pt>
                <c:pt idx="6470">
                  <c:v>Septiembre</c:v>
                </c:pt>
                <c:pt idx="6471">
                  <c:v>Septiembre</c:v>
                </c:pt>
                <c:pt idx="6472">
                  <c:v>Septiembre</c:v>
                </c:pt>
                <c:pt idx="6473">
                  <c:v>Septiembre</c:v>
                </c:pt>
                <c:pt idx="6474">
                  <c:v>Septiembre</c:v>
                </c:pt>
                <c:pt idx="6475">
                  <c:v>Septiembre</c:v>
                </c:pt>
                <c:pt idx="6476">
                  <c:v>Septiembre</c:v>
                </c:pt>
                <c:pt idx="6477">
                  <c:v>Septiembre</c:v>
                </c:pt>
                <c:pt idx="6478">
                  <c:v>Septiembre</c:v>
                </c:pt>
                <c:pt idx="6479">
                  <c:v>Septiembre</c:v>
                </c:pt>
                <c:pt idx="6480">
                  <c:v>Septiembre</c:v>
                </c:pt>
                <c:pt idx="6481">
                  <c:v>Septiembre</c:v>
                </c:pt>
                <c:pt idx="6482">
                  <c:v>Septiembre</c:v>
                </c:pt>
                <c:pt idx="6483">
                  <c:v>Septiembre</c:v>
                </c:pt>
                <c:pt idx="6484">
                  <c:v>Septiembre</c:v>
                </c:pt>
                <c:pt idx="6485">
                  <c:v>Septiembre</c:v>
                </c:pt>
                <c:pt idx="6486">
                  <c:v>Septiembre</c:v>
                </c:pt>
                <c:pt idx="6487">
                  <c:v>Septiembre</c:v>
                </c:pt>
                <c:pt idx="6488">
                  <c:v>Septiembre</c:v>
                </c:pt>
                <c:pt idx="6489">
                  <c:v>Septiembre</c:v>
                </c:pt>
                <c:pt idx="6490">
                  <c:v>Septiembre</c:v>
                </c:pt>
                <c:pt idx="6491">
                  <c:v>Septiembre</c:v>
                </c:pt>
                <c:pt idx="6492">
                  <c:v>Septiembre</c:v>
                </c:pt>
                <c:pt idx="6493">
                  <c:v>Septiembre</c:v>
                </c:pt>
                <c:pt idx="6494">
                  <c:v>Septiembre</c:v>
                </c:pt>
                <c:pt idx="6495">
                  <c:v>Septiembre</c:v>
                </c:pt>
                <c:pt idx="6496">
                  <c:v>Septiembre</c:v>
                </c:pt>
                <c:pt idx="6497">
                  <c:v>Septiembre</c:v>
                </c:pt>
                <c:pt idx="6498">
                  <c:v>Septiembre</c:v>
                </c:pt>
                <c:pt idx="6499">
                  <c:v>Septiembre</c:v>
                </c:pt>
                <c:pt idx="6500">
                  <c:v>Septiembre</c:v>
                </c:pt>
                <c:pt idx="6501">
                  <c:v>Septiembre</c:v>
                </c:pt>
                <c:pt idx="6502">
                  <c:v>Septiembre</c:v>
                </c:pt>
                <c:pt idx="6503">
                  <c:v>Septiembre</c:v>
                </c:pt>
                <c:pt idx="6504">
                  <c:v>Septiembre</c:v>
                </c:pt>
                <c:pt idx="6505">
                  <c:v>Septiembre</c:v>
                </c:pt>
                <c:pt idx="6506">
                  <c:v>Septiembre</c:v>
                </c:pt>
                <c:pt idx="6507">
                  <c:v>Septiembre</c:v>
                </c:pt>
                <c:pt idx="6508">
                  <c:v>Septiembre</c:v>
                </c:pt>
                <c:pt idx="6509">
                  <c:v>Septiembre</c:v>
                </c:pt>
                <c:pt idx="6510">
                  <c:v>Septiembre</c:v>
                </c:pt>
                <c:pt idx="6511">
                  <c:v>Septiembre</c:v>
                </c:pt>
                <c:pt idx="6512">
                  <c:v>Septiembre</c:v>
                </c:pt>
                <c:pt idx="6513">
                  <c:v>Septiembre</c:v>
                </c:pt>
                <c:pt idx="6514">
                  <c:v>Septiembre</c:v>
                </c:pt>
                <c:pt idx="6515">
                  <c:v>Septiembre</c:v>
                </c:pt>
                <c:pt idx="6516">
                  <c:v>Septiembre</c:v>
                </c:pt>
                <c:pt idx="6517">
                  <c:v>Septiembre</c:v>
                </c:pt>
                <c:pt idx="6518">
                  <c:v>Septiembre</c:v>
                </c:pt>
                <c:pt idx="6519">
                  <c:v>Septiembre</c:v>
                </c:pt>
                <c:pt idx="6520">
                  <c:v>Septiembre</c:v>
                </c:pt>
                <c:pt idx="6521">
                  <c:v>Septiembre</c:v>
                </c:pt>
                <c:pt idx="6522">
                  <c:v>Septiembre</c:v>
                </c:pt>
                <c:pt idx="6523">
                  <c:v>Septiembre</c:v>
                </c:pt>
                <c:pt idx="6524">
                  <c:v>Septiembre</c:v>
                </c:pt>
                <c:pt idx="6525">
                  <c:v>Septiembre</c:v>
                </c:pt>
                <c:pt idx="6526">
                  <c:v>Septiembre</c:v>
                </c:pt>
                <c:pt idx="6527">
                  <c:v>Septiembre</c:v>
                </c:pt>
                <c:pt idx="6528">
                  <c:v>Septiembre</c:v>
                </c:pt>
                <c:pt idx="6529">
                  <c:v>Septiembre</c:v>
                </c:pt>
                <c:pt idx="6530">
                  <c:v>Septiembre</c:v>
                </c:pt>
                <c:pt idx="6531">
                  <c:v>Septiembre</c:v>
                </c:pt>
                <c:pt idx="6532">
                  <c:v>Septiembre</c:v>
                </c:pt>
                <c:pt idx="6533">
                  <c:v>Septiembre</c:v>
                </c:pt>
                <c:pt idx="6534">
                  <c:v>Septiembre</c:v>
                </c:pt>
                <c:pt idx="6535">
                  <c:v>Septiembre</c:v>
                </c:pt>
                <c:pt idx="6536">
                  <c:v>Septiembre</c:v>
                </c:pt>
                <c:pt idx="6537">
                  <c:v>Septiembre</c:v>
                </c:pt>
                <c:pt idx="6538">
                  <c:v>Septiembre</c:v>
                </c:pt>
                <c:pt idx="6539">
                  <c:v>Septiembre</c:v>
                </c:pt>
                <c:pt idx="6540">
                  <c:v>Septiembre</c:v>
                </c:pt>
                <c:pt idx="6541">
                  <c:v>Septiembre</c:v>
                </c:pt>
                <c:pt idx="6542">
                  <c:v>Septiembre</c:v>
                </c:pt>
                <c:pt idx="6543">
                  <c:v>Septiembre</c:v>
                </c:pt>
                <c:pt idx="6544">
                  <c:v>Septiembre</c:v>
                </c:pt>
                <c:pt idx="6545">
                  <c:v>Septiembre</c:v>
                </c:pt>
                <c:pt idx="6546">
                  <c:v>Septiembre</c:v>
                </c:pt>
                <c:pt idx="6547">
                  <c:v>Septiembre</c:v>
                </c:pt>
                <c:pt idx="6548">
                  <c:v>Septiembre</c:v>
                </c:pt>
                <c:pt idx="6549">
                  <c:v>Septiembre</c:v>
                </c:pt>
                <c:pt idx="6550">
                  <c:v>Septiembre</c:v>
                </c:pt>
                <c:pt idx="6551">
                  <c:v>Septiembre</c:v>
                </c:pt>
                <c:pt idx="6552">
                  <c:v>Octubre</c:v>
                </c:pt>
                <c:pt idx="6553">
                  <c:v>Octubre</c:v>
                </c:pt>
                <c:pt idx="6554">
                  <c:v>Octubre</c:v>
                </c:pt>
                <c:pt idx="6555">
                  <c:v>Octubre</c:v>
                </c:pt>
                <c:pt idx="6556">
                  <c:v>Octubre</c:v>
                </c:pt>
                <c:pt idx="6557">
                  <c:v>Octubre</c:v>
                </c:pt>
                <c:pt idx="6558">
                  <c:v>Octubre</c:v>
                </c:pt>
                <c:pt idx="6559">
                  <c:v>Octubre</c:v>
                </c:pt>
                <c:pt idx="6560">
                  <c:v>Octubre</c:v>
                </c:pt>
                <c:pt idx="6561">
                  <c:v>Octubre</c:v>
                </c:pt>
                <c:pt idx="6562">
                  <c:v>Octubre</c:v>
                </c:pt>
                <c:pt idx="6563">
                  <c:v>Octubre</c:v>
                </c:pt>
                <c:pt idx="6564">
                  <c:v>Octubre</c:v>
                </c:pt>
                <c:pt idx="6565">
                  <c:v>Octubre</c:v>
                </c:pt>
                <c:pt idx="6566">
                  <c:v>Octubre</c:v>
                </c:pt>
                <c:pt idx="6567">
                  <c:v>Octubre</c:v>
                </c:pt>
                <c:pt idx="6568">
                  <c:v>Octubre</c:v>
                </c:pt>
                <c:pt idx="6569">
                  <c:v>Octubre</c:v>
                </c:pt>
                <c:pt idx="6570">
                  <c:v>Octubre</c:v>
                </c:pt>
                <c:pt idx="6571">
                  <c:v>Octubre</c:v>
                </c:pt>
                <c:pt idx="6572">
                  <c:v>Octubre</c:v>
                </c:pt>
                <c:pt idx="6573">
                  <c:v>Octubre</c:v>
                </c:pt>
                <c:pt idx="6574">
                  <c:v>Octubre</c:v>
                </c:pt>
                <c:pt idx="6575">
                  <c:v>Octubre</c:v>
                </c:pt>
                <c:pt idx="6576">
                  <c:v>Octubre</c:v>
                </c:pt>
                <c:pt idx="6577">
                  <c:v>Octubre</c:v>
                </c:pt>
                <c:pt idx="6578">
                  <c:v>Octubre</c:v>
                </c:pt>
                <c:pt idx="6579">
                  <c:v>Octubre</c:v>
                </c:pt>
                <c:pt idx="6580">
                  <c:v>Octubre</c:v>
                </c:pt>
                <c:pt idx="6581">
                  <c:v>Octubre</c:v>
                </c:pt>
                <c:pt idx="6582">
                  <c:v>Octubre</c:v>
                </c:pt>
                <c:pt idx="6583">
                  <c:v>Octubre</c:v>
                </c:pt>
                <c:pt idx="6584">
                  <c:v>Octubre</c:v>
                </c:pt>
                <c:pt idx="6585">
                  <c:v>Octubre</c:v>
                </c:pt>
                <c:pt idx="6586">
                  <c:v>Octubre</c:v>
                </c:pt>
                <c:pt idx="6587">
                  <c:v>Octubre</c:v>
                </c:pt>
                <c:pt idx="6588">
                  <c:v>Octubre</c:v>
                </c:pt>
                <c:pt idx="6589">
                  <c:v>Octubre</c:v>
                </c:pt>
                <c:pt idx="6590">
                  <c:v>Octubre</c:v>
                </c:pt>
                <c:pt idx="6591">
                  <c:v>Octubre</c:v>
                </c:pt>
                <c:pt idx="6592">
                  <c:v>Octubre</c:v>
                </c:pt>
                <c:pt idx="6593">
                  <c:v>Octubre</c:v>
                </c:pt>
                <c:pt idx="6594">
                  <c:v>Octubre</c:v>
                </c:pt>
                <c:pt idx="6595">
                  <c:v>Octubre</c:v>
                </c:pt>
                <c:pt idx="6596">
                  <c:v>Octubre</c:v>
                </c:pt>
                <c:pt idx="6597">
                  <c:v>Octubre</c:v>
                </c:pt>
                <c:pt idx="6598">
                  <c:v>Octubre</c:v>
                </c:pt>
                <c:pt idx="6599">
                  <c:v>Octubre</c:v>
                </c:pt>
                <c:pt idx="6600">
                  <c:v>Octubre</c:v>
                </c:pt>
                <c:pt idx="6601">
                  <c:v>Octubre</c:v>
                </c:pt>
                <c:pt idx="6602">
                  <c:v>Octubre</c:v>
                </c:pt>
                <c:pt idx="6603">
                  <c:v>Octubre</c:v>
                </c:pt>
                <c:pt idx="6604">
                  <c:v>Octubre</c:v>
                </c:pt>
                <c:pt idx="6605">
                  <c:v>Octubre</c:v>
                </c:pt>
                <c:pt idx="6606">
                  <c:v>Octubre</c:v>
                </c:pt>
                <c:pt idx="6607">
                  <c:v>Octubre</c:v>
                </c:pt>
                <c:pt idx="6608">
                  <c:v>Octubre</c:v>
                </c:pt>
                <c:pt idx="6609">
                  <c:v>Octubre</c:v>
                </c:pt>
                <c:pt idx="6610">
                  <c:v>Octubre</c:v>
                </c:pt>
                <c:pt idx="6611">
                  <c:v>Octubre</c:v>
                </c:pt>
                <c:pt idx="6612">
                  <c:v>Octubre</c:v>
                </c:pt>
                <c:pt idx="6613">
                  <c:v>Octubre</c:v>
                </c:pt>
                <c:pt idx="6614">
                  <c:v>Octubre</c:v>
                </c:pt>
                <c:pt idx="6615">
                  <c:v>Octubre</c:v>
                </c:pt>
                <c:pt idx="6616">
                  <c:v>Octubre</c:v>
                </c:pt>
                <c:pt idx="6617">
                  <c:v>Octubre</c:v>
                </c:pt>
                <c:pt idx="6618">
                  <c:v>Octubre</c:v>
                </c:pt>
                <c:pt idx="6619">
                  <c:v>Octubre</c:v>
                </c:pt>
                <c:pt idx="6620">
                  <c:v>Octubre</c:v>
                </c:pt>
                <c:pt idx="6621">
                  <c:v>Octubre</c:v>
                </c:pt>
                <c:pt idx="6622">
                  <c:v>Octubre</c:v>
                </c:pt>
                <c:pt idx="6623">
                  <c:v>Octubre</c:v>
                </c:pt>
                <c:pt idx="6624">
                  <c:v>Octubre</c:v>
                </c:pt>
                <c:pt idx="6625">
                  <c:v>Octubre</c:v>
                </c:pt>
                <c:pt idx="6626">
                  <c:v>Octubre</c:v>
                </c:pt>
                <c:pt idx="6627">
                  <c:v>Octubre</c:v>
                </c:pt>
                <c:pt idx="6628">
                  <c:v>Octubre</c:v>
                </c:pt>
                <c:pt idx="6629">
                  <c:v>Octubre</c:v>
                </c:pt>
                <c:pt idx="6630">
                  <c:v>Octubre</c:v>
                </c:pt>
                <c:pt idx="6631">
                  <c:v>Octubre</c:v>
                </c:pt>
                <c:pt idx="6632">
                  <c:v>Octubre</c:v>
                </c:pt>
                <c:pt idx="6633">
                  <c:v>Octubre</c:v>
                </c:pt>
                <c:pt idx="6634">
                  <c:v>Octubre</c:v>
                </c:pt>
                <c:pt idx="6635">
                  <c:v>Octubre</c:v>
                </c:pt>
                <c:pt idx="6636">
                  <c:v>Octubre</c:v>
                </c:pt>
                <c:pt idx="6637">
                  <c:v>Octubre</c:v>
                </c:pt>
                <c:pt idx="6638">
                  <c:v>Octubre</c:v>
                </c:pt>
                <c:pt idx="6639">
                  <c:v>Octubre</c:v>
                </c:pt>
                <c:pt idx="6640">
                  <c:v>Octubre</c:v>
                </c:pt>
                <c:pt idx="6641">
                  <c:v>Octubre</c:v>
                </c:pt>
                <c:pt idx="6642">
                  <c:v>Octubre</c:v>
                </c:pt>
                <c:pt idx="6643">
                  <c:v>Octubre</c:v>
                </c:pt>
                <c:pt idx="6644">
                  <c:v>Octubre</c:v>
                </c:pt>
                <c:pt idx="6645">
                  <c:v>Octubre</c:v>
                </c:pt>
                <c:pt idx="6646">
                  <c:v>Octubre</c:v>
                </c:pt>
                <c:pt idx="6647">
                  <c:v>Octubre</c:v>
                </c:pt>
                <c:pt idx="6648">
                  <c:v>Octubre</c:v>
                </c:pt>
                <c:pt idx="6649">
                  <c:v>Octubre</c:v>
                </c:pt>
                <c:pt idx="6650">
                  <c:v>Octubre</c:v>
                </c:pt>
                <c:pt idx="6651">
                  <c:v>Octubre</c:v>
                </c:pt>
                <c:pt idx="6652">
                  <c:v>Octubre</c:v>
                </c:pt>
                <c:pt idx="6653">
                  <c:v>Octubre</c:v>
                </c:pt>
                <c:pt idx="6654">
                  <c:v>Octubre</c:v>
                </c:pt>
                <c:pt idx="6655">
                  <c:v>Octubre</c:v>
                </c:pt>
                <c:pt idx="6656">
                  <c:v>Octubre</c:v>
                </c:pt>
                <c:pt idx="6657">
                  <c:v>Octubre</c:v>
                </c:pt>
                <c:pt idx="6658">
                  <c:v>Octubre</c:v>
                </c:pt>
                <c:pt idx="6659">
                  <c:v>Octubre</c:v>
                </c:pt>
                <c:pt idx="6660">
                  <c:v>Octubre</c:v>
                </c:pt>
                <c:pt idx="6661">
                  <c:v>Octubre</c:v>
                </c:pt>
                <c:pt idx="6662">
                  <c:v>Octubre</c:v>
                </c:pt>
                <c:pt idx="6663">
                  <c:v>Octubre</c:v>
                </c:pt>
                <c:pt idx="6664">
                  <c:v>Octubre</c:v>
                </c:pt>
                <c:pt idx="6665">
                  <c:v>Octubre</c:v>
                </c:pt>
                <c:pt idx="6666">
                  <c:v>Octubre</c:v>
                </c:pt>
                <c:pt idx="6667">
                  <c:v>Octubre</c:v>
                </c:pt>
                <c:pt idx="6668">
                  <c:v>Octubre</c:v>
                </c:pt>
                <c:pt idx="6669">
                  <c:v>Octubre</c:v>
                </c:pt>
                <c:pt idx="6670">
                  <c:v>Octubre</c:v>
                </c:pt>
                <c:pt idx="6671">
                  <c:v>Octubre</c:v>
                </c:pt>
                <c:pt idx="6672">
                  <c:v>Octubre</c:v>
                </c:pt>
                <c:pt idx="6673">
                  <c:v>Octubre</c:v>
                </c:pt>
                <c:pt idx="6674">
                  <c:v>Octubre</c:v>
                </c:pt>
                <c:pt idx="6675">
                  <c:v>Octubre</c:v>
                </c:pt>
                <c:pt idx="6676">
                  <c:v>Octubre</c:v>
                </c:pt>
                <c:pt idx="6677">
                  <c:v>Octubre</c:v>
                </c:pt>
                <c:pt idx="6678">
                  <c:v>Octubre</c:v>
                </c:pt>
                <c:pt idx="6679">
                  <c:v>Octubre</c:v>
                </c:pt>
                <c:pt idx="6680">
                  <c:v>Octubre</c:v>
                </c:pt>
                <c:pt idx="6681">
                  <c:v>Octubre</c:v>
                </c:pt>
                <c:pt idx="6682">
                  <c:v>Octubre</c:v>
                </c:pt>
                <c:pt idx="6683">
                  <c:v>Octubre</c:v>
                </c:pt>
                <c:pt idx="6684">
                  <c:v>Octubre</c:v>
                </c:pt>
                <c:pt idx="6685">
                  <c:v>Octubre</c:v>
                </c:pt>
                <c:pt idx="6686">
                  <c:v>Octubre</c:v>
                </c:pt>
                <c:pt idx="6687">
                  <c:v>Octubre</c:v>
                </c:pt>
                <c:pt idx="6688">
                  <c:v>Octubre</c:v>
                </c:pt>
                <c:pt idx="6689">
                  <c:v>Octubre</c:v>
                </c:pt>
                <c:pt idx="6690">
                  <c:v>Octubre</c:v>
                </c:pt>
                <c:pt idx="6691">
                  <c:v>Octubre</c:v>
                </c:pt>
                <c:pt idx="6692">
                  <c:v>Octubre</c:v>
                </c:pt>
                <c:pt idx="6693">
                  <c:v>Octubre</c:v>
                </c:pt>
                <c:pt idx="6694">
                  <c:v>Octubre</c:v>
                </c:pt>
                <c:pt idx="6695">
                  <c:v>Octubre</c:v>
                </c:pt>
                <c:pt idx="6696">
                  <c:v>Octubre</c:v>
                </c:pt>
                <c:pt idx="6697">
                  <c:v>Octubre</c:v>
                </c:pt>
                <c:pt idx="6698">
                  <c:v>Octubre</c:v>
                </c:pt>
                <c:pt idx="6699">
                  <c:v>Octubre</c:v>
                </c:pt>
                <c:pt idx="6700">
                  <c:v>Octubre</c:v>
                </c:pt>
                <c:pt idx="6701">
                  <c:v>Octubre</c:v>
                </c:pt>
                <c:pt idx="6702">
                  <c:v>Octubre</c:v>
                </c:pt>
                <c:pt idx="6703">
                  <c:v>Octubre</c:v>
                </c:pt>
                <c:pt idx="6704">
                  <c:v>Octubre</c:v>
                </c:pt>
                <c:pt idx="6705">
                  <c:v>Octubre</c:v>
                </c:pt>
                <c:pt idx="6706">
                  <c:v>Octubre</c:v>
                </c:pt>
                <c:pt idx="6707">
                  <c:v>Octubre</c:v>
                </c:pt>
                <c:pt idx="6708">
                  <c:v>Octubre</c:v>
                </c:pt>
                <c:pt idx="6709">
                  <c:v>Octubre</c:v>
                </c:pt>
                <c:pt idx="6710">
                  <c:v>Octubre</c:v>
                </c:pt>
                <c:pt idx="6711">
                  <c:v>Octubre</c:v>
                </c:pt>
                <c:pt idx="6712">
                  <c:v>Octubre</c:v>
                </c:pt>
                <c:pt idx="6713">
                  <c:v>Octubre</c:v>
                </c:pt>
                <c:pt idx="6714">
                  <c:v>Octubre</c:v>
                </c:pt>
                <c:pt idx="6715">
                  <c:v>Octubre</c:v>
                </c:pt>
                <c:pt idx="6716">
                  <c:v>Octubre</c:v>
                </c:pt>
                <c:pt idx="6717">
                  <c:v>Octubre</c:v>
                </c:pt>
                <c:pt idx="6718">
                  <c:v>Octubre</c:v>
                </c:pt>
                <c:pt idx="6719">
                  <c:v>Octubre</c:v>
                </c:pt>
                <c:pt idx="6720">
                  <c:v>Octubre</c:v>
                </c:pt>
                <c:pt idx="6721">
                  <c:v>Octubre</c:v>
                </c:pt>
                <c:pt idx="6722">
                  <c:v>Octubre</c:v>
                </c:pt>
                <c:pt idx="6723">
                  <c:v>Octubre</c:v>
                </c:pt>
                <c:pt idx="6724">
                  <c:v>Octubre</c:v>
                </c:pt>
                <c:pt idx="6725">
                  <c:v>Octubre</c:v>
                </c:pt>
                <c:pt idx="6726">
                  <c:v>Octubre</c:v>
                </c:pt>
                <c:pt idx="6727">
                  <c:v>Octubre</c:v>
                </c:pt>
                <c:pt idx="6728">
                  <c:v>Octubre</c:v>
                </c:pt>
                <c:pt idx="6729">
                  <c:v>Octubre</c:v>
                </c:pt>
                <c:pt idx="6730">
                  <c:v>Octubre</c:v>
                </c:pt>
                <c:pt idx="6731">
                  <c:v>Octubre</c:v>
                </c:pt>
                <c:pt idx="6732">
                  <c:v>Octubre</c:v>
                </c:pt>
                <c:pt idx="6733">
                  <c:v>Octubre</c:v>
                </c:pt>
                <c:pt idx="6734">
                  <c:v>Octubre</c:v>
                </c:pt>
                <c:pt idx="6735">
                  <c:v>Octubre</c:v>
                </c:pt>
                <c:pt idx="6736">
                  <c:v>Octubre</c:v>
                </c:pt>
                <c:pt idx="6737">
                  <c:v>Octubre</c:v>
                </c:pt>
                <c:pt idx="6738">
                  <c:v>Octubre</c:v>
                </c:pt>
                <c:pt idx="6739">
                  <c:v>Octubre</c:v>
                </c:pt>
                <c:pt idx="6740">
                  <c:v>Octubre</c:v>
                </c:pt>
                <c:pt idx="6741">
                  <c:v>Octubre</c:v>
                </c:pt>
                <c:pt idx="6742">
                  <c:v>Octubre</c:v>
                </c:pt>
                <c:pt idx="6743">
                  <c:v>Octubre</c:v>
                </c:pt>
                <c:pt idx="6744">
                  <c:v>Octubre</c:v>
                </c:pt>
                <c:pt idx="6745">
                  <c:v>Octubre</c:v>
                </c:pt>
                <c:pt idx="6746">
                  <c:v>Octubre</c:v>
                </c:pt>
                <c:pt idx="6747">
                  <c:v>Octubre</c:v>
                </c:pt>
                <c:pt idx="6748">
                  <c:v>Octubre</c:v>
                </c:pt>
                <c:pt idx="6749">
                  <c:v>Octubre</c:v>
                </c:pt>
                <c:pt idx="6750">
                  <c:v>Octubre</c:v>
                </c:pt>
                <c:pt idx="6751">
                  <c:v>Octubre</c:v>
                </c:pt>
                <c:pt idx="6752">
                  <c:v>Octubre</c:v>
                </c:pt>
                <c:pt idx="6753">
                  <c:v>Octubre</c:v>
                </c:pt>
                <c:pt idx="6754">
                  <c:v>Octubre</c:v>
                </c:pt>
                <c:pt idx="6755">
                  <c:v>Octubre</c:v>
                </c:pt>
                <c:pt idx="6756">
                  <c:v>Octubre</c:v>
                </c:pt>
                <c:pt idx="6757">
                  <c:v>Octubre</c:v>
                </c:pt>
                <c:pt idx="6758">
                  <c:v>Octubre</c:v>
                </c:pt>
                <c:pt idx="6759">
                  <c:v>Octubre</c:v>
                </c:pt>
                <c:pt idx="6760">
                  <c:v>Octubre</c:v>
                </c:pt>
                <c:pt idx="6761">
                  <c:v>Octubre</c:v>
                </c:pt>
                <c:pt idx="6762">
                  <c:v>Octubre</c:v>
                </c:pt>
                <c:pt idx="6763">
                  <c:v>Octubre</c:v>
                </c:pt>
                <c:pt idx="6764">
                  <c:v>Octubre</c:v>
                </c:pt>
                <c:pt idx="6765">
                  <c:v>Octubre</c:v>
                </c:pt>
                <c:pt idx="6766">
                  <c:v>Octubre</c:v>
                </c:pt>
                <c:pt idx="6767">
                  <c:v>Octubre</c:v>
                </c:pt>
                <c:pt idx="6768">
                  <c:v>Octubre</c:v>
                </c:pt>
                <c:pt idx="6769">
                  <c:v>Octubre</c:v>
                </c:pt>
                <c:pt idx="6770">
                  <c:v>Octubre</c:v>
                </c:pt>
                <c:pt idx="6771">
                  <c:v>Octubre</c:v>
                </c:pt>
                <c:pt idx="6772">
                  <c:v>Octubre</c:v>
                </c:pt>
                <c:pt idx="6773">
                  <c:v>Octubre</c:v>
                </c:pt>
                <c:pt idx="6774">
                  <c:v>Octubre</c:v>
                </c:pt>
                <c:pt idx="6775">
                  <c:v>Octubre</c:v>
                </c:pt>
                <c:pt idx="6776">
                  <c:v>Octubre</c:v>
                </c:pt>
                <c:pt idx="6777">
                  <c:v>Octubre</c:v>
                </c:pt>
                <c:pt idx="6778">
                  <c:v>Octubre</c:v>
                </c:pt>
                <c:pt idx="6779">
                  <c:v>Octubre</c:v>
                </c:pt>
                <c:pt idx="6780">
                  <c:v>Octubre</c:v>
                </c:pt>
                <c:pt idx="6781">
                  <c:v>Octubre</c:v>
                </c:pt>
                <c:pt idx="6782">
                  <c:v>Octubre</c:v>
                </c:pt>
                <c:pt idx="6783">
                  <c:v>Octubre</c:v>
                </c:pt>
                <c:pt idx="6784">
                  <c:v>Octubre</c:v>
                </c:pt>
                <c:pt idx="6785">
                  <c:v>Octubre</c:v>
                </c:pt>
                <c:pt idx="6786">
                  <c:v>Octubre</c:v>
                </c:pt>
                <c:pt idx="6787">
                  <c:v>Octubre</c:v>
                </c:pt>
                <c:pt idx="6788">
                  <c:v>Octubre</c:v>
                </c:pt>
                <c:pt idx="6789">
                  <c:v>Octubre</c:v>
                </c:pt>
                <c:pt idx="6790">
                  <c:v>Octubre</c:v>
                </c:pt>
                <c:pt idx="6791">
                  <c:v>Octubre</c:v>
                </c:pt>
                <c:pt idx="6792">
                  <c:v>Octubre</c:v>
                </c:pt>
                <c:pt idx="6793">
                  <c:v>Octubre</c:v>
                </c:pt>
                <c:pt idx="6794">
                  <c:v>Octubre</c:v>
                </c:pt>
                <c:pt idx="6795">
                  <c:v>Octubre</c:v>
                </c:pt>
                <c:pt idx="6796">
                  <c:v>Octubre</c:v>
                </c:pt>
                <c:pt idx="6797">
                  <c:v>Octubre</c:v>
                </c:pt>
                <c:pt idx="6798">
                  <c:v>Octubre</c:v>
                </c:pt>
                <c:pt idx="6799">
                  <c:v>Octubre</c:v>
                </c:pt>
                <c:pt idx="6800">
                  <c:v>Octubre</c:v>
                </c:pt>
                <c:pt idx="6801">
                  <c:v>Octubre</c:v>
                </c:pt>
                <c:pt idx="6802">
                  <c:v>Octubre</c:v>
                </c:pt>
                <c:pt idx="6803">
                  <c:v>Octubre</c:v>
                </c:pt>
                <c:pt idx="6804">
                  <c:v>Octubre</c:v>
                </c:pt>
                <c:pt idx="6805">
                  <c:v>Octubre</c:v>
                </c:pt>
                <c:pt idx="6806">
                  <c:v>Octubre</c:v>
                </c:pt>
                <c:pt idx="6807">
                  <c:v>Octubre</c:v>
                </c:pt>
                <c:pt idx="6808">
                  <c:v>Octubre</c:v>
                </c:pt>
                <c:pt idx="6809">
                  <c:v>Octubre</c:v>
                </c:pt>
                <c:pt idx="6810">
                  <c:v>Octubre</c:v>
                </c:pt>
                <c:pt idx="6811">
                  <c:v>Octubre</c:v>
                </c:pt>
                <c:pt idx="6812">
                  <c:v>Octubre</c:v>
                </c:pt>
                <c:pt idx="6813">
                  <c:v>Octubre</c:v>
                </c:pt>
                <c:pt idx="6814">
                  <c:v>Octubre</c:v>
                </c:pt>
                <c:pt idx="6815">
                  <c:v>Octubre</c:v>
                </c:pt>
                <c:pt idx="6816">
                  <c:v>Octubre</c:v>
                </c:pt>
                <c:pt idx="6817">
                  <c:v>Octubre</c:v>
                </c:pt>
                <c:pt idx="6818">
                  <c:v>Octubre</c:v>
                </c:pt>
                <c:pt idx="6819">
                  <c:v>Octubre</c:v>
                </c:pt>
                <c:pt idx="6820">
                  <c:v>Octubre</c:v>
                </c:pt>
                <c:pt idx="6821">
                  <c:v>Octubre</c:v>
                </c:pt>
                <c:pt idx="6822">
                  <c:v>Octubre</c:v>
                </c:pt>
                <c:pt idx="6823">
                  <c:v>Octubre</c:v>
                </c:pt>
                <c:pt idx="6824">
                  <c:v>Octubre</c:v>
                </c:pt>
                <c:pt idx="6825">
                  <c:v>Octubre</c:v>
                </c:pt>
                <c:pt idx="6826">
                  <c:v>Octubre</c:v>
                </c:pt>
                <c:pt idx="6827">
                  <c:v>Octubre</c:v>
                </c:pt>
                <c:pt idx="6828">
                  <c:v>Octubre</c:v>
                </c:pt>
                <c:pt idx="6829">
                  <c:v>Octubre</c:v>
                </c:pt>
                <c:pt idx="6830">
                  <c:v>Octubre</c:v>
                </c:pt>
                <c:pt idx="6831">
                  <c:v>Octubre</c:v>
                </c:pt>
                <c:pt idx="6832">
                  <c:v>Octubre</c:v>
                </c:pt>
                <c:pt idx="6833">
                  <c:v>Octubre</c:v>
                </c:pt>
                <c:pt idx="6834">
                  <c:v>Octubre</c:v>
                </c:pt>
                <c:pt idx="6835">
                  <c:v>Octubre</c:v>
                </c:pt>
                <c:pt idx="6836">
                  <c:v>Octubre</c:v>
                </c:pt>
                <c:pt idx="6837">
                  <c:v>Octubre</c:v>
                </c:pt>
                <c:pt idx="6838">
                  <c:v>Octubre</c:v>
                </c:pt>
                <c:pt idx="6839">
                  <c:v>Octubre</c:v>
                </c:pt>
                <c:pt idx="6840">
                  <c:v>Octubre</c:v>
                </c:pt>
                <c:pt idx="6841">
                  <c:v>Octubre</c:v>
                </c:pt>
                <c:pt idx="6842">
                  <c:v>Octubre</c:v>
                </c:pt>
                <c:pt idx="6843">
                  <c:v>Octubre</c:v>
                </c:pt>
                <c:pt idx="6844">
                  <c:v>Octubre</c:v>
                </c:pt>
                <c:pt idx="6845">
                  <c:v>Octubre</c:v>
                </c:pt>
                <c:pt idx="6846">
                  <c:v>Octubre</c:v>
                </c:pt>
                <c:pt idx="6847">
                  <c:v>Octubre</c:v>
                </c:pt>
                <c:pt idx="6848">
                  <c:v>Octubre</c:v>
                </c:pt>
                <c:pt idx="6849">
                  <c:v>Octubre</c:v>
                </c:pt>
                <c:pt idx="6850">
                  <c:v>Octubre</c:v>
                </c:pt>
                <c:pt idx="6851">
                  <c:v>Octubre</c:v>
                </c:pt>
                <c:pt idx="6852">
                  <c:v>Octubre</c:v>
                </c:pt>
                <c:pt idx="6853">
                  <c:v>Octubre</c:v>
                </c:pt>
                <c:pt idx="6854">
                  <c:v>Octubre</c:v>
                </c:pt>
                <c:pt idx="6855">
                  <c:v>Octubre</c:v>
                </c:pt>
                <c:pt idx="6856">
                  <c:v>Octubre</c:v>
                </c:pt>
                <c:pt idx="6857">
                  <c:v>Octubre</c:v>
                </c:pt>
                <c:pt idx="6858">
                  <c:v>Octubre</c:v>
                </c:pt>
                <c:pt idx="6859">
                  <c:v>Octubre</c:v>
                </c:pt>
                <c:pt idx="6860">
                  <c:v>Octubre</c:v>
                </c:pt>
                <c:pt idx="6861">
                  <c:v>Octubre</c:v>
                </c:pt>
                <c:pt idx="6862">
                  <c:v>Octubre</c:v>
                </c:pt>
                <c:pt idx="6863">
                  <c:v>Octubre</c:v>
                </c:pt>
                <c:pt idx="6864">
                  <c:v>Octubre</c:v>
                </c:pt>
                <c:pt idx="6865">
                  <c:v>Octubre</c:v>
                </c:pt>
                <c:pt idx="6866">
                  <c:v>Octubre</c:v>
                </c:pt>
                <c:pt idx="6867">
                  <c:v>Octubre</c:v>
                </c:pt>
                <c:pt idx="6868">
                  <c:v>Octubre</c:v>
                </c:pt>
                <c:pt idx="6869">
                  <c:v>Octubre</c:v>
                </c:pt>
                <c:pt idx="6870">
                  <c:v>Octubre</c:v>
                </c:pt>
                <c:pt idx="6871">
                  <c:v>Octubre</c:v>
                </c:pt>
                <c:pt idx="6872">
                  <c:v>Octubre</c:v>
                </c:pt>
                <c:pt idx="6873">
                  <c:v>Octubre</c:v>
                </c:pt>
                <c:pt idx="6874">
                  <c:v>Octubre</c:v>
                </c:pt>
                <c:pt idx="6875">
                  <c:v>Octubre</c:v>
                </c:pt>
                <c:pt idx="6876">
                  <c:v>Octubre</c:v>
                </c:pt>
                <c:pt idx="6877">
                  <c:v>Octubre</c:v>
                </c:pt>
                <c:pt idx="6878">
                  <c:v>Octubre</c:v>
                </c:pt>
                <c:pt idx="6879">
                  <c:v>Octubre</c:v>
                </c:pt>
                <c:pt idx="6880">
                  <c:v>Octubre</c:v>
                </c:pt>
                <c:pt idx="6881">
                  <c:v>Octubre</c:v>
                </c:pt>
                <c:pt idx="6882">
                  <c:v>Octubre</c:v>
                </c:pt>
                <c:pt idx="6883">
                  <c:v>Octubre</c:v>
                </c:pt>
                <c:pt idx="6884">
                  <c:v>Octubre</c:v>
                </c:pt>
                <c:pt idx="6885">
                  <c:v>Octubre</c:v>
                </c:pt>
                <c:pt idx="6886">
                  <c:v>Octubre</c:v>
                </c:pt>
                <c:pt idx="6887">
                  <c:v>Octubre</c:v>
                </c:pt>
                <c:pt idx="6888">
                  <c:v>Octubre</c:v>
                </c:pt>
                <c:pt idx="6889">
                  <c:v>Octubre</c:v>
                </c:pt>
                <c:pt idx="6890">
                  <c:v>Octubre</c:v>
                </c:pt>
                <c:pt idx="6891">
                  <c:v>Octubre</c:v>
                </c:pt>
                <c:pt idx="6892">
                  <c:v>Octubre</c:v>
                </c:pt>
                <c:pt idx="6893">
                  <c:v>Octubre</c:v>
                </c:pt>
                <c:pt idx="6894">
                  <c:v>Octubre</c:v>
                </c:pt>
                <c:pt idx="6895">
                  <c:v>Octubre</c:v>
                </c:pt>
                <c:pt idx="6896">
                  <c:v>Octubre</c:v>
                </c:pt>
                <c:pt idx="6897">
                  <c:v>Octubre</c:v>
                </c:pt>
                <c:pt idx="6898">
                  <c:v>Octubre</c:v>
                </c:pt>
                <c:pt idx="6899">
                  <c:v>Octubre</c:v>
                </c:pt>
                <c:pt idx="6900">
                  <c:v>Octubre</c:v>
                </c:pt>
                <c:pt idx="6901">
                  <c:v>Octubre</c:v>
                </c:pt>
                <c:pt idx="6902">
                  <c:v>Octubre</c:v>
                </c:pt>
                <c:pt idx="6903">
                  <c:v>Octubre</c:v>
                </c:pt>
                <c:pt idx="6904">
                  <c:v>Octubre</c:v>
                </c:pt>
                <c:pt idx="6905">
                  <c:v>Octubre</c:v>
                </c:pt>
                <c:pt idx="6906">
                  <c:v>Octubre</c:v>
                </c:pt>
                <c:pt idx="6907">
                  <c:v>Octubre</c:v>
                </c:pt>
                <c:pt idx="6908">
                  <c:v>Octubre</c:v>
                </c:pt>
                <c:pt idx="6909">
                  <c:v>Octubre</c:v>
                </c:pt>
                <c:pt idx="6910">
                  <c:v>Octubre</c:v>
                </c:pt>
                <c:pt idx="6911">
                  <c:v>Octubre</c:v>
                </c:pt>
                <c:pt idx="6912">
                  <c:v>Octubre</c:v>
                </c:pt>
                <c:pt idx="6913">
                  <c:v>Octubre</c:v>
                </c:pt>
                <c:pt idx="6914">
                  <c:v>Octubre</c:v>
                </c:pt>
                <c:pt idx="6915">
                  <c:v>Octubre</c:v>
                </c:pt>
                <c:pt idx="6916">
                  <c:v>Octubre</c:v>
                </c:pt>
                <c:pt idx="6917">
                  <c:v>Octubre</c:v>
                </c:pt>
                <c:pt idx="6918">
                  <c:v>Octubre</c:v>
                </c:pt>
                <c:pt idx="6919">
                  <c:v>Octubre</c:v>
                </c:pt>
                <c:pt idx="6920">
                  <c:v>Octubre</c:v>
                </c:pt>
                <c:pt idx="6921">
                  <c:v>Octubre</c:v>
                </c:pt>
                <c:pt idx="6922">
                  <c:v>Octubre</c:v>
                </c:pt>
                <c:pt idx="6923">
                  <c:v>Octubre</c:v>
                </c:pt>
                <c:pt idx="6924">
                  <c:v>Octubre</c:v>
                </c:pt>
                <c:pt idx="6925">
                  <c:v>Octubre</c:v>
                </c:pt>
                <c:pt idx="6926">
                  <c:v>Octubre</c:v>
                </c:pt>
                <c:pt idx="6927">
                  <c:v>Octubre</c:v>
                </c:pt>
                <c:pt idx="6928">
                  <c:v>Octubre</c:v>
                </c:pt>
                <c:pt idx="6929">
                  <c:v>Octubre</c:v>
                </c:pt>
                <c:pt idx="6930">
                  <c:v>Octubre</c:v>
                </c:pt>
                <c:pt idx="6931">
                  <c:v>Octubre</c:v>
                </c:pt>
                <c:pt idx="6932">
                  <c:v>Octubre</c:v>
                </c:pt>
                <c:pt idx="6933">
                  <c:v>Octubre</c:v>
                </c:pt>
                <c:pt idx="6934">
                  <c:v>Octubre</c:v>
                </c:pt>
                <c:pt idx="6935">
                  <c:v>Octubre</c:v>
                </c:pt>
                <c:pt idx="6936">
                  <c:v>Octubre</c:v>
                </c:pt>
                <c:pt idx="6937">
                  <c:v>Octubre</c:v>
                </c:pt>
                <c:pt idx="6938">
                  <c:v>Octubre</c:v>
                </c:pt>
                <c:pt idx="6939">
                  <c:v>Octubre</c:v>
                </c:pt>
                <c:pt idx="6940">
                  <c:v>Octubre</c:v>
                </c:pt>
                <c:pt idx="6941">
                  <c:v>Octubre</c:v>
                </c:pt>
                <c:pt idx="6942">
                  <c:v>Octubre</c:v>
                </c:pt>
                <c:pt idx="6943">
                  <c:v>Octubre</c:v>
                </c:pt>
                <c:pt idx="6944">
                  <c:v>Octubre</c:v>
                </c:pt>
                <c:pt idx="6945">
                  <c:v>Octubre</c:v>
                </c:pt>
                <c:pt idx="6946">
                  <c:v>Octubre</c:v>
                </c:pt>
                <c:pt idx="6947">
                  <c:v>Octubre</c:v>
                </c:pt>
                <c:pt idx="6948">
                  <c:v>Octubre</c:v>
                </c:pt>
                <c:pt idx="6949">
                  <c:v>Octubre</c:v>
                </c:pt>
                <c:pt idx="6950">
                  <c:v>Octubre</c:v>
                </c:pt>
                <c:pt idx="6951">
                  <c:v>Octubre</c:v>
                </c:pt>
                <c:pt idx="6952">
                  <c:v>Octubre</c:v>
                </c:pt>
                <c:pt idx="6953">
                  <c:v>Octubre</c:v>
                </c:pt>
                <c:pt idx="6954">
                  <c:v>Octubre</c:v>
                </c:pt>
                <c:pt idx="6955">
                  <c:v>Octubre</c:v>
                </c:pt>
                <c:pt idx="6956">
                  <c:v>Octubre</c:v>
                </c:pt>
                <c:pt idx="6957">
                  <c:v>Octubre</c:v>
                </c:pt>
                <c:pt idx="6958">
                  <c:v>Octubre</c:v>
                </c:pt>
                <c:pt idx="6959">
                  <c:v>Octubre</c:v>
                </c:pt>
                <c:pt idx="6960">
                  <c:v>Octubre</c:v>
                </c:pt>
                <c:pt idx="6961">
                  <c:v>Octubre</c:v>
                </c:pt>
                <c:pt idx="6962">
                  <c:v>Octubre</c:v>
                </c:pt>
                <c:pt idx="6963">
                  <c:v>Octubre</c:v>
                </c:pt>
                <c:pt idx="6964">
                  <c:v>Octubre</c:v>
                </c:pt>
                <c:pt idx="6965">
                  <c:v>Octubre</c:v>
                </c:pt>
                <c:pt idx="6966">
                  <c:v>Octubre</c:v>
                </c:pt>
                <c:pt idx="6967">
                  <c:v>Octubre</c:v>
                </c:pt>
                <c:pt idx="6968">
                  <c:v>Octubre</c:v>
                </c:pt>
                <c:pt idx="6969">
                  <c:v>Octubre</c:v>
                </c:pt>
                <c:pt idx="6970">
                  <c:v>Octubre</c:v>
                </c:pt>
                <c:pt idx="6971">
                  <c:v>Octubre</c:v>
                </c:pt>
                <c:pt idx="6972">
                  <c:v>Octubre</c:v>
                </c:pt>
                <c:pt idx="6973">
                  <c:v>Octubre</c:v>
                </c:pt>
                <c:pt idx="6974">
                  <c:v>Octubre</c:v>
                </c:pt>
                <c:pt idx="6975">
                  <c:v>Octubre</c:v>
                </c:pt>
                <c:pt idx="6976">
                  <c:v>Octubre</c:v>
                </c:pt>
                <c:pt idx="6977">
                  <c:v>Octubre</c:v>
                </c:pt>
                <c:pt idx="6978">
                  <c:v>Octubre</c:v>
                </c:pt>
                <c:pt idx="6979">
                  <c:v>Octubre</c:v>
                </c:pt>
                <c:pt idx="6980">
                  <c:v>Octubre</c:v>
                </c:pt>
                <c:pt idx="6981">
                  <c:v>Octubre</c:v>
                </c:pt>
                <c:pt idx="6982">
                  <c:v>Octubre</c:v>
                </c:pt>
                <c:pt idx="6983">
                  <c:v>Octubre</c:v>
                </c:pt>
                <c:pt idx="6984">
                  <c:v>Octubre</c:v>
                </c:pt>
                <c:pt idx="6985">
                  <c:v>Octubre</c:v>
                </c:pt>
                <c:pt idx="6986">
                  <c:v>Octubre</c:v>
                </c:pt>
                <c:pt idx="6987">
                  <c:v>Octubre</c:v>
                </c:pt>
                <c:pt idx="6988">
                  <c:v>Octubre</c:v>
                </c:pt>
                <c:pt idx="6989">
                  <c:v>Octubre</c:v>
                </c:pt>
                <c:pt idx="6990">
                  <c:v>Octubre</c:v>
                </c:pt>
                <c:pt idx="6991">
                  <c:v>Octubre</c:v>
                </c:pt>
                <c:pt idx="6992">
                  <c:v>Octubre</c:v>
                </c:pt>
                <c:pt idx="6993">
                  <c:v>Octubre</c:v>
                </c:pt>
                <c:pt idx="6994">
                  <c:v>Octubre</c:v>
                </c:pt>
                <c:pt idx="6995">
                  <c:v>Octubre</c:v>
                </c:pt>
                <c:pt idx="6996">
                  <c:v>Octubre</c:v>
                </c:pt>
                <c:pt idx="6997">
                  <c:v>Octubre</c:v>
                </c:pt>
                <c:pt idx="6998">
                  <c:v>Octubre</c:v>
                </c:pt>
                <c:pt idx="6999">
                  <c:v>Octubre</c:v>
                </c:pt>
                <c:pt idx="7000">
                  <c:v>Octubre</c:v>
                </c:pt>
                <c:pt idx="7001">
                  <c:v>Octubre</c:v>
                </c:pt>
                <c:pt idx="7002">
                  <c:v>Octubre</c:v>
                </c:pt>
                <c:pt idx="7003">
                  <c:v>Octubre</c:v>
                </c:pt>
                <c:pt idx="7004">
                  <c:v>Octubre</c:v>
                </c:pt>
                <c:pt idx="7005">
                  <c:v>Octubre</c:v>
                </c:pt>
                <c:pt idx="7006">
                  <c:v>Octubre</c:v>
                </c:pt>
                <c:pt idx="7007">
                  <c:v>Octubre</c:v>
                </c:pt>
                <c:pt idx="7008">
                  <c:v>Octubre</c:v>
                </c:pt>
                <c:pt idx="7009">
                  <c:v>Octubre</c:v>
                </c:pt>
                <c:pt idx="7010">
                  <c:v>Octubre</c:v>
                </c:pt>
                <c:pt idx="7011">
                  <c:v>Octubre</c:v>
                </c:pt>
                <c:pt idx="7012">
                  <c:v>Octubre</c:v>
                </c:pt>
                <c:pt idx="7013">
                  <c:v>Octubre</c:v>
                </c:pt>
                <c:pt idx="7014">
                  <c:v>Octubre</c:v>
                </c:pt>
                <c:pt idx="7015">
                  <c:v>Octubre</c:v>
                </c:pt>
                <c:pt idx="7016">
                  <c:v>Octubre</c:v>
                </c:pt>
                <c:pt idx="7017">
                  <c:v>Octubre</c:v>
                </c:pt>
                <c:pt idx="7018">
                  <c:v>Octubre</c:v>
                </c:pt>
                <c:pt idx="7019">
                  <c:v>Octubre</c:v>
                </c:pt>
                <c:pt idx="7020">
                  <c:v>Octubre</c:v>
                </c:pt>
                <c:pt idx="7021">
                  <c:v>Octubre</c:v>
                </c:pt>
                <c:pt idx="7022">
                  <c:v>Octubre</c:v>
                </c:pt>
                <c:pt idx="7023">
                  <c:v>Octubre</c:v>
                </c:pt>
                <c:pt idx="7024">
                  <c:v>Octubre</c:v>
                </c:pt>
                <c:pt idx="7025">
                  <c:v>Octubre</c:v>
                </c:pt>
                <c:pt idx="7026">
                  <c:v>Octubre</c:v>
                </c:pt>
                <c:pt idx="7027">
                  <c:v>Octubre</c:v>
                </c:pt>
                <c:pt idx="7028">
                  <c:v>Octubre</c:v>
                </c:pt>
                <c:pt idx="7029">
                  <c:v>Octubre</c:v>
                </c:pt>
                <c:pt idx="7030">
                  <c:v>Octubre</c:v>
                </c:pt>
                <c:pt idx="7031">
                  <c:v>Octubre</c:v>
                </c:pt>
                <c:pt idx="7032">
                  <c:v>Octubre</c:v>
                </c:pt>
                <c:pt idx="7033">
                  <c:v>Octubre</c:v>
                </c:pt>
                <c:pt idx="7034">
                  <c:v>Octubre</c:v>
                </c:pt>
                <c:pt idx="7035">
                  <c:v>Octubre</c:v>
                </c:pt>
                <c:pt idx="7036">
                  <c:v>Octubre</c:v>
                </c:pt>
                <c:pt idx="7037">
                  <c:v>Octubre</c:v>
                </c:pt>
                <c:pt idx="7038">
                  <c:v>Octubre</c:v>
                </c:pt>
                <c:pt idx="7039">
                  <c:v>Octubre</c:v>
                </c:pt>
                <c:pt idx="7040">
                  <c:v>Octubre</c:v>
                </c:pt>
                <c:pt idx="7041">
                  <c:v>Octubre</c:v>
                </c:pt>
                <c:pt idx="7042">
                  <c:v>Octubre</c:v>
                </c:pt>
                <c:pt idx="7043">
                  <c:v>Octubre</c:v>
                </c:pt>
                <c:pt idx="7044">
                  <c:v>Octubre</c:v>
                </c:pt>
                <c:pt idx="7045">
                  <c:v>Octubre</c:v>
                </c:pt>
                <c:pt idx="7046">
                  <c:v>Octubre</c:v>
                </c:pt>
                <c:pt idx="7047">
                  <c:v>Octubre</c:v>
                </c:pt>
                <c:pt idx="7048">
                  <c:v>Octubre</c:v>
                </c:pt>
                <c:pt idx="7049">
                  <c:v>Octubre</c:v>
                </c:pt>
                <c:pt idx="7050">
                  <c:v>Octubre</c:v>
                </c:pt>
                <c:pt idx="7051">
                  <c:v>Octubre</c:v>
                </c:pt>
                <c:pt idx="7052">
                  <c:v>Octubre</c:v>
                </c:pt>
                <c:pt idx="7053">
                  <c:v>Octubre</c:v>
                </c:pt>
                <c:pt idx="7054">
                  <c:v>Octubre</c:v>
                </c:pt>
                <c:pt idx="7055">
                  <c:v>Octubre</c:v>
                </c:pt>
                <c:pt idx="7056">
                  <c:v>Octubre</c:v>
                </c:pt>
                <c:pt idx="7057">
                  <c:v>Octubre</c:v>
                </c:pt>
                <c:pt idx="7058">
                  <c:v>Octubre</c:v>
                </c:pt>
                <c:pt idx="7059">
                  <c:v>Octubre</c:v>
                </c:pt>
                <c:pt idx="7060">
                  <c:v>Octubre</c:v>
                </c:pt>
                <c:pt idx="7061">
                  <c:v>Octubre</c:v>
                </c:pt>
                <c:pt idx="7062">
                  <c:v>Octubre</c:v>
                </c:pt>
                <c:pt idx="7063">
                  <c:v>Octubre</c:v>
                </c:pt>
                <c:pt idx="7064">
                  <c:v>Octubre</c:v>
                </c:pt>
                <c:pt idx="7065">
                  <c:v>Octubre</c:v>
                </c:pt>
                <c:pt idx="7066">
                  <c:v>Octubre</c:v>
                </c:pt>
                <c:pt idx="7067">
                  <c:v>Octubre</c:v>
                </c:pt>
                <c:pt idx="7068">
                  <c:v>Octubre</c:v>
                </c:pt>
                <c:pt idx="7069">
                  <c:v>Octubre</c:v>
                </c:pt>
                <c:pt idx="7070">
                  <c:v>Octubre</c:v>
                </c:pt>
                <c:pt idx="7071">
                  <c:v>Octubre</c:v>
                </c:pt>
                <c:pt idx="7072">
                  <c:v>Octubre</c:v>
                </c:pt>
                <c:pt idx="7073">
                  <c:v>Octubre</c:v>
                </c:pt>
                <c:pt idx="7074">
                  <c:v>Octubre</c:v>
                </c:pt>
                <c:pt idx="7075">
                  <c:v>Octubre</c:v>
                </c:pt>
                <c:pt idx="7076">
                  <c:v>Octubre</c:v>
                </c:pt>
                <c:pt idx="7077">
                  <c:v>Octubre</c:v>
                </c:pt>
                <c:pt idx="7078">
                  <c:v>Octubre</c:v>
                </c:pt>
                <c:pt idx="7079">
                  <c:v>Octubre</c:v>
                </c:pt>
                <c:pt idx="7080">
                  <c:v>Octubre</c:v>
                </c:pt>
                <c:pt idx="7081">
                  <c:v>Octubre</c:v>
                </c:pt>
                <c:pt idx="7082">
                  <c:v>Octubre</c:v>
                </c:pt>
                <c:pt idx="7083">
                  <c:v>Octubre</c:v>
                </c:pt>
                <c:pt idx="7084">
                  <c:v>Octubre</c:v>
                </c:pt>
                <c:pt idx="7085">
                  <c:v>Octubre</c:v>
                </c:pt>
                <c:pt idx="7086">
                  <c:v>Octubre</c:v>
                </c:pt>
                <c:pt idx="7087">
                  <c:v>Octubre</c:v>
                </c:pt>
                <c:pt idx="7088">
                  <c:v>Octubre</c:v>
                </c:pt>
                <c:pt idx="7089">
                  <c:v>Octubre</c:v>
                </c:pt>
                <c:pt idx="7090">
                  <c:v>Octubre</c:v>
                </c:pt>
                <c:pt idx="7091">
                  <c:v>Octubre</c:v>
                </c:pt>
                <c:pt idx="7092">
                  <c:v>Octubre</c:v>
                </c:pt>
                <c:pt idx="7093">
                  <c:v>Octubre</c:v>
                </c:pt>
                <c:pt idx="7094">
                  <c:v>Octubre</c:v>
                </c:pt>
                <c:pt idx="7095">
                  <c:v>Octubre</c:v>
                </c:pt>
                <c:pt idx="7096">
                  <c:v>Octubre</c:v>
                </c:pt>
                <c:pt idx="7097">
                  <c:v>Octubre</c:v>
                </c:pt>
                <c:pt idx="7098">
                  <c:v>Octubre</c:v>
                </c:pt>
                <c:pt idx="7099">
                  <c:v>Octubre</c:v>
                </c:pt>
                <c:pt idx="7100">
                  <c:v>Octubre</c:v>
                </c:pt>
                <c:pt idx="7101">
                  <c:v>Octubre</c:v>
                </c:pt>
                <c:pt idx="7102">
                  <c:v>Octubre</c:v>
                </c:pt>
                <c:pt idx="7103">
                  <c:v>Octubre</c:v>
                </c:pt>
                <c:pt idx="7104">
                  <c:v>Octubre</c:v>
                </c:pt>
                <c:pt idx="7105">
                  <c:v>Octubre</c:v>
                </c:pt>
                <c:pt idx="7106">
                  <c:v>Octubre</c:v>
                </c:pt>
                <c:pt idx="7107">
                  <c:v>Octubre</c:v>
                </c:pt>
                <c:pt idx="7108">
                  <c:v>Octubre</c:v>
                </c:pt>
                <c:pt idx="7109">
                  <c:v>Octubre</c:v>
                </c:pt>
                <c:pt idx="7110">
                  <c:v>Octubre</c:v>
                </c:pt>
                <c:pt idx="7111">
                  <c:v>Octubre</c:v>
                </c:pt>
                <c:pt idx="7112">
                  <c:v>Octubre</c:v>
                </c:pt>
                <c:pt idx="7113">
                  <c:v>Octubre</c:v>
                </c:pt>
                <c:pt idx="7114">
                  <c:v>Octubre</c:v>
                </c:pt>
                <c:pt idx="7115">
                  <c:v>Octubre</c:v>
                </c:pt>
                <c:pt idx="7116">
                  <c:v>Octubre</c:v>
                </c:pt>
                <c:pt idx="7117">
                  <c:v>Octubre</c:v>
                </c:pt>
                <c:pt idx="7118">
                  <c:v>Octubre</c:v>
                </c:pt>
                <c:pt idx="7119">
                  <c:v>Octubre</c:v>
                </c:pt>
                <c:pt idx="7120">
                  <c:v>Octubre</c:v>
                </c:pt>
                <c:pt idx="7121">
                  <c:v>Octubre</c:v>
                </c:pt>
                <c:pt idx="7122">
                  <c:v>Octubre</c:v>
                </c:pt>
                <c:pt idx="7123">
                  <c:v>Octubre</c:v>
                </c:pt>
                <c:pt idx="7124">
                  <c:v>Octubre</c:v>
                </c:pt>
                <c:pt idx="7125">
                  <c:v>Octubre</c:v>
                </c:pt>
                <c:pt idx="7126">
                  <c:v>Octubre</c:v>
                </c:pt>
                <c:pt idx="7127">
                  <c:v>Octubre</c:v>
                </c:pt>
                <c:pt idx="7128">
                  <c:v>Octubre</c:v>
                </c:pt>
                <c:pt idx="7129">
                  <c:v>Octubre</c:v>
                </c:pt>
                <c:pt idx="7130">
                  <c:v>Octubre</c:v>
                </c:pt>
                <c:pt idx="7131">
                  <c:v>Octubre</c:v>
                </c:pt>
                <c:pt idx="7132">
                  <c:v>Octubre</c:v>
                </c:pt>
                <c:pt idx="7133">
                  <c:v>Octubre</c:v>
                </c:pt>
                <c:pt idx="7134">
                  <c:v>Octubre</c:v>
                </c:pt>
                <c:pt idx="7135">
                  <c:v>Octubre</c:v>
                </c:pt>
                <c:pt idx="7136">
                  <c:v>Octubre</c:v>
                </c:pt>
                <c:pt idx="7137">
                  <c:v>Octubre</c:v>
                </c:pt>
                <c:pt idx="7138">
                  <c:v>Octubre</c:v>
                </c:pt>
                <c:pt idx="7139">
                  <c:v>Octubre</c:v>
                </c:pt>
                <c:pt idx="7140">
                  <c:v>Octubre</c:v>
                </c:pt>
                <c:pt idx="7141">
                  <c:v>Octubre</c:v>
                </c:pt>
                <c:pt idx="7142">
                  <c:v>Octubre</c:v>
                </c:pt>
                <c:pt idx="7143">
                  <c:v>Octubre</c:v>
                </c:pt>
                <c:pt idx="7144">
                  <c:v>Octubre</c:v>
                </c:pt>
                <c:pt idx="7145">
                  <c:v>Octubre</c:v>
                </c:pt>
                <c:pt idx="7146">
                  <c:v>Octubre</c:v>
                </c:pt>
                <c:pt idx="7147">
                  <c:v>Octubre</c:v>
                </c:pt>
                <c:pt idx="7148">
                  <c:v>Octubre</c:v>
                </c:pt>
                <c:pt idx="7149">
                  <c:v>Octubre</c:v>
                </c:pt>
                <c:pt idx="7150">
                  <c:v>Octubre</c:v>
                </c:pt>
                <c:pt idx="7151">
                  <c:v>Octubre</c:v>
                </c:pt>
                <c:pt idx="7152">
                  <c:v>Octubre</c:v>
                </c:pt>
                <c:pt idx="7153">
                  <c:v>Octubre</c:v>
                </c:pt>
                <c:pt idx="7154">
                  <c:v>Octubre</c:v>
                </c:pt>
                <c:pt idx="7155">
                  <c:v>Octubre</c:v>
                </c:pt>
                <c:pt idx="7156">
                  <c:v>Octubre</c:v>
                </c:pt>
                <c:pt idx="7157">
                  <c:v>Octubre</c:v>
                </c:pt>
                <c:pt idx="7158">
                  <c:v>Octubre</c:v>
                </c:pt>
                <c:pt idx="7159">
                  <c:v>Octubre</c:v>
                </c:pt>
                <c:pt idx="7160">
                  <c:v>Octubre</c:v>
                </c:pt>
                <c:pt idx="7161">
                  <c:v>Octubre</c:v>
                </c:pt>
                <c:pt idx="7162">
                  <c:v>Octubre</c:v>
                </c:pt>
                <c:pt idx="7163">
                  <c:v>Octubre</c:v>
                </c:pt>
                <c:pt idx="7164">
                  <c:v>Octubre</c:v>
                </c:pt>
                <c:pt idx="7165">
                  <c:v>Octubre</c:v>
                </c:pt>
                <c:pt idx="7166">
                  <c:v>Octubre</c:v>
                </c:pt>
                <c:pt idx="7167">
                  <c:v>Octubre</c:v>
                </c:pt>
                <c:pt idx="7168">
                  <c:v>Octubre</c:v>
                </c:pt>
                <c:pt idx="7169">
                  <c:v>Octubre</c:v>
                </c:pt>
                <c:pt idx="7170">
                  <c:v>Octubre</c:v>
                </c:pt>
                <c:pt idx="7171">
                  <c:v>Octubre</c:v>
                </c:pt>
                <c:pt idx="7172">
                  <c:v>Octubre</c:v>
                </c:pt>
                <c:pt idx="7173">
                  <c:v>Octubre</c:v>
                </c:pt>
                <c:pt idx="7174">
                  <c:v>Octubre</c:v>
                </c:pt>
                <c:pt idx="7175">
                  <c:v>Octubre</c:v>
                </c:pt>
                <c:pt idx="7176">
                  <c:v>Octubre</c:v>
                </c:pt>
                <c:pt idx="7177">
                  <c:v>Octubre</c:v>
                </c:pt>
                <c:pt idx="7178">
                  <c:v>Octubre</c:v>
                </c:pt>
                <c:pt idx="7179">
                  <c:v>Octubre</c:v>
                </c:pt>
                <c:pt idx="7180">
                  <c:v>Octubre</c:v>
                </c:pt>
                <c:pt idx="7181">
                  <c:v>Octubre</c:v>
                </c:pt>
                <c:pt idx="7182">
                  <c:v>Octubre</c:v>
                </c:pt>
                <c:pt idx="7183">
                  <c:v>Octubre</c:v>
                </c:pt>
                <c:pt idx="7184">
                  <c:v>Octubre</c:v>
                </c:pt>
                <c:pt idx="7185">
                  <c:v>Octubre</c:v>
                </c:pt>
                <c:pt idx="7186">
                  <c:v>Octubre</c:v>
                </c:pt>
                <c:pt idx="7187">
                  <c:v>Octubre</c:v>
                </c:pt>
                <c:pt idx="7188">
                  <c:v>Octubre</c:v>
                </c:pt>
                <c:pt idx="7189">
                  <c:v>Octubre</c:v>
                </c:pt>
                <c:pt idx="7190">
                  <c:v>Octubre</c:v>
                </c:pt>
                <c:pt idx="7191">
                  <c:v>Octubre</c:v>
                </c:pt>
                <c:pt idx="7192">
                  <c:v>Octubre</c:v>
                </c:pt>
                <c:pt idx="7193">
                  <c:v>Octubre</c:v>
                </c:pt>
                <c:pt idx="7194">
                  <c:v>Octubre</c:v>
                </c:pt>
                <c:pt idx="7195">
                  <c:v>Octubre</c:v>
                </c:pt>
                <c:pt idx="7196">
                  <c:v>Octubre</c:v>
                </c:pt>
                <c:pt idx="7197">
                  <c:v>Octubre</c:v>
                </c:pt>
                <c:pt idx="7198">
                  <c:v>Octubre</c:v>
                </c:pt>
                <c:pt idx="7199">
                  <c:v>Octubre</c:v>
                </c:pt>
                <c:pt idx="7200">
                  <c:v>Octubre</c:v>
                </c:pt>
                <c:pt idx="7201">
                  <c:v>Octubre</c:v>
                </c:pt>
                <c:pt idx="7202">
                  <c:v>Octubre</c:v>
                </c:pt>
                <c:pt idx="7203">
                  <c:v>Octubre</c:v>
                </c:pt>
                <c:pt idx="7204">
                  <c:v>Octubre</c:v>
                </c:pt>
                <c:pt idx="7205">
                  <c:v>Octubre</c:v>
                </c:pt>
                <c:pt idx="7206">
                  <c:v>Octubre</c:v>
                </c:pt>
                <c:pt idx="7207">
                  <c:v>Octubre</c:v>
                </c:pt>
                <c:pt idx="7208">
                  <c:v>Octubre</c:v>
                </c:pt>
                <c:pt idx="7209">
                  <c:v>Octubre</c:v>
                </c:pt>
                <c:pt idx="7210">
                  <c:v>Octubre</c:v>
                </c:pt>
                <c:pt idx="7211">
                  <c:v>Octubre</c:v>
                </c:pt>
                <c:pt idx="7212">
                  <c:v>Octubre</c:v>
                </c:pt>
                <c:pt idx="7213">
                  <c:v>Octubre</c:v>
                </c:pt>
                <c:pt idx="7214">
                  <c:v>Octubre</c:v>
                </c:pt>
                <c:pt idx="7215">
                  <c:v>Octubre</c:v>
                </c:pt>
                <c:pt idx="7216">
                  <c:v>Octubre</c:v>
                </c:pt>
                <c:pt idx="7217">
                  <c:v>Octubre</c:v>
                </c:pt>
                <c:pt idx="7218">
                  <c:v>Octubre</c:v>
                </c:pt>
                <c:pt idx="7219">
                  <c:v>Octubre</c:v>
                </c:pt>
                <c:pt idx="7220">
                  <c:v>Octubre</c:v>
                </c:pt>
                <c:pt idx="7221">
                  <c:v>Octubre</c:v>
                </c:pt>
                <c:pt idx="7222">
                  <c:v>Octubre</c:v>
                </c:pt>
                <c:pt idx="7223">
                  <c:v>Octubre</c:v>
                </c:pt>
                <c:pt idx="7224">
                  <c:v>Octubre</c:v>
                </c:pt>
                <c:pt idx="7225">
                  <c:v>Octubre</c:v>
                </c:pt>
                <c:pt idx="7226">
                  <c:v>Octubre</c:v>
                </c:pt>
                <c:pt idx="7227">
                  <c:v>Octubre</c:v>
                </c:pt>
                <c:pt idx="7228">
                  <c:v>Octubre</c:v>
                </c:pt>
                <c:pt idx="7229">
                  <c:v>Octubre</c:v>
                </c:pt>
                <c:pt idx="7230">
                  <c:v>Octubre</c:v>
                </c:pt>
                <c:pt idx="7231">
                  <c:v>Octubre</c:v>
                </c:pt>
                <c:pt idx="7232">
                  <c:v>Octubre</c:v>
                </c:pt>
                <c:pt idx="7233">
                  <c:v>Octubre</c:v>
                </c:pt>
                <c:pt idx="7234">
                  <c:v>Octubre</c:v>
                </c:pt>
                <c:pt idx="7235">
                  <c:v>Octubre</c:v>
                </c:pt>
                <c:pt idx="7236">
                  <c:v>Octubre</c:v>
                </c:pt>
                <c:pt idx="7237">
                  <c:v>Octubre</c:v>
                </c:pt>
                <c:pt idx="7238">
                  <c:v>Octubre</c:v>
                </c:pt>
                <c:pt idx="7239">
                  <c:v>Octubre</c:v>
                </c:pt>
                <c:pt idx="7240">
                  <c:v>Octubre</c:v>
                </c:pt>
                <c:pt idx="7241">
                  <c:v>Octubre</c:v>
                </c:pt>
                <c:pt idx="7242">
                  <c:v>Octubre</c:v>
                </c:pt>
                <c:pt idx="7243">
                  <c:v>Octubre</c:v>
                </c:pt>
                <c:pt idx="7244">
                  <c:v>Octubre</c:v>
                </c:pt>
                <c:pt idx="7245">
                  <c:v>Octubre</c:v>
                </c:pt>
                <c:pt idx="7246">
                  <c:v>Octubre</c:v>
                </c:pt>
                <c:pt idx="7247">
                  <c:v>Octubre</c:v>
                </c:pt>
                <c:pt idx="7248">
                  <c:v>Octubre</c:v>
                </c:pt>
                <c:pt idx="7249">
                  <c:v>Octubre</c:v>
                </c:pt>
                <c:pt idx="7250">
                  <c:v>Octubre</c:v>
                </c:pt>
                <c:pt idx="7251">
                  <c:v>Octubre</c:v>
                </c:pt>
                <c:pt idx="7252">
                  <c:v>Octubre</c:v>
                </c:pt>
                <c:pt idx="7253">
                  <c:v>Octubre</c:v>
                </c:pt>
                <c:pt idx="7254">
                  <c:v>Octubre</c:v>
                </c:pt>
                <c:pt idx="7255">
                  <c:v>Octubre</c:v>
                </c:pt>
                <c:pt idx="7256">
                  <c:v>Octubre</c:v>
                </c:pt>
                <c:pt idx="7257">
                  <c:v>Octubre</c:v>
                </c:pt>
                <c:pt idx="7258">
                  <c:v>Octubre</c:v>
                </c:pt>
                <c:pt idx="7259">
                  <c:v>Octubre</c:v>
                </c:pt>
                <c:pt idx="7260">
                  <c:v>Octubre</c:v>
                </c:pt>
                <c:pt idx="7261">
                  <c:v>Octubre</c:v>
                </c:pt>
                <c:pt idx="7262">
                  <c:v>Octubre</c:v>
                </c:pt>
                <c:pt idx="7263">
                  <c:v>Octubre</c:v>
                </c:pt>
                <c:pt idx="7264">
                  <c:v>Octubre</c:v>
                </c:pt>
                <c:pt idx="7265">
                  <c:v>Octubre</c:v>
                </c:pt>
                <c:pt idx="7266">
                  <c:v>Octubre</c:v>
                </c:pt>
                <c:pt idx="7267">
                  <c:v>Octubre</c:v>
                </c:pt>
                <c:pt idx="7268">
                  <c:v>Octubre</c:v>
                </c:pt>
                <c:pt idx="7269">
                  <c:v>Octubre</c:v>
                </c:pt>
                <c:pt idx="7270">
                  <c:v>Octubre</c:v>
                </c:pt>
                <c:pt idx="7271">
                  <c:v>Octubre</c:v>
                </c:pt>
                <c:pt idx="7272">
                  <c:v>Octubre</c:v>
                </c:pt>
                <c:pt idx="7273">
                  <c:v>Octubre</c:v>
                </c:pt>
                <c:pt idx="7274">
                  <c:v>Octubre</c:v>
                </c:pt>
                <c:pt idx="7275">
                  <c:v>Octubre</c:v>
                </c:pt>
                <c:pt idx="7276">
                  <c:v>Octubre</c:v>
                </c:pt>
                <c:pt idx="7277">
                  <c:v>Octubre</c:v>
                </c:pt>
                <c:pt idx="7278">
                  <c:v>Octubre</c:v>
                </c:pt>
                <c:pt idx="7279">
                  <c:v>Octubre</c:v>
                </c:pt>
                <c:pt idx="7280">
                  <c:v>Octubre</c:v>
                </c:pt>
                <c:pt idx="7281">
                  <c:v>Octubre</c:v>
                </c:pt>
                <c:pt idx="7282">
                  <c:v>Octubre</c:v>
                </c:pt>
                <c:pt idx="7283">
                  <c:v>Octubre</c:v>
                </c:pt>
                <c:pt idx="7284">
                  <c:v>Octubre</c:v>
                </c:pt>
                <c:pt idx="7285">
                  <c:v>Octubre</c:v>
                </c:pt>
                <c:pt idx="7286">
                  <c:v>Octubre</c:v>
                </c:pt>
                <c:pt idx="7287">
                  <c:v>Octubre</c:v>
                </c:pt>
                <c:pt idx="7288">
                  <c:v>Octubre</c:v>
                </c:pt>
                <c:pt idx="7289">
                  <c:v>Octubre</c:v>
                </c:pt>
                <c:pt idx="7290">
                  <c:v>Octubre</c:v>
                </c:pt>
                <c:pt idx="7291">
                  <c:v>Octubre</c:v>
                </c:pt>
                <c:pt idx="7292">
                  <c:v>Octubre</c:v>
                </c:pt>
                <c:pt idx="7293">
                  <c:v>Octubre</c:v>
                </c:pt>
                <c:pt idx="7294">
                  <c:v>Octubre</c:v>
                </c:pt>
                <c:pt idx="7295">
                  <c:v>Octubre</c:v>
                </c:pt>
                <c:pt idx="7296">
                  <c:v>Noviembre</c:v>
                </c:pt>
                <c:pt idx="7297">
                  <c:v>Noviembre</c:v>
                </c:pt>
                <c:pt idx="7298">
                  <c:v>Noviembre</c:v>
                </c:pt>
                <c:pt idx="7299">
                  <c:v>Noviembre</c:v>
                </c:pt>
                <c:pt idx="7300">
                  <c:v>Noviembre</c:v>
                </c:pt>
                <c:pt idx="7301">
                  <c:v>Noviembre</c:v>
                </c:pt>
                <c:pt idx="7302">
                  <c:v>Noviembre</c:v>
                </c:pt>
                <c:pt idx="7303">
                  <c:v>Noviembre</c:v>
                </c:pt>
                <c:pt idx="7304">
                  <c:v>Noviembre</c:v>
                </c:pt>
                <c:pt idx="7305">
                  <c:v>Noviembre</c:v>
                </c:pt>
                <c:pt idx="7306">
                  <c:v>Noviembre</c:v>
                </c:pt>
                <c:pt idx="7307">
                  <c:v>Noviembre</c:v>
                </c:pt>
                <c:pt idx="7308">
                  <c:v>Noviembre</c:v>
                </c:pt>
                <c:pt idx="7309">
                  <c:v>Noviembre</c:v>
                </c:pt>
                <c:pt idx="7310">
                  <c:v>Noviembre</c:v>
                </c:pt>
                <c:pt idx="7311">
                  <c:v>Noviembre</c:v>
                </c:pt>
                <c:pt idx="7312">
                  <c:v>Noviembre</c:v>
                </c:pt>
                <c:pt idx="7313">
                  <c:v>Noviembre</c:v>
                </c:pt>
                <c:pt idx="7314">
                  <c:v>Noviembre</c:v>
                </c:pt>
                <c:pt idx="7315">
                  <c:v>Noviembre</c:v>
                </c:pt>
                <c:pt idx="7316">
                  <c:v>Noviembre</c:v>
                </c:pt>
                <c:pt idx="7317">
                  <c:v>Noviembre</c:v>
                </c:pt>
                <c:pt idx="7318">
                  <c:v>Noviembre</c:v>
                </c:pt>
                <c:pt idx="7319">
                  <c:v>Noviembre</c:v>
                </c:pt>
                <c:pt idx="7320">
                  <c:v>Noviembre</c:v>
                </c:pt>
                <c:pt idx="7321">
                  <c:v>Noviembre</c:v>
                </c:pt>
                <c:pt idx="7322">
                  <c:v>Noviembre</c:v>
                </c:pt>
                <c:pt idx="7323">
                  <c:v>Noviembre</c:v>
                </c:pt>
                <c:pt idx="7324">
                  <c:v>Noviembre</c:v>
                </c:pt>
                <c:pt idx="7325">
                  <c:v>Noviembre</c:v>
                </c:pt>
                <c:pt idx="7326">
                  <c:v>Noviembre</c:v>
                </c:pt>
                <c:pt idx="7327">
                  <c:v>Noviembre</c:v>
                </c:pt>
                <c:pt idx="7328">
                  <c:v>Noviembre</c:v>
                </c:pt>
                <c:pt idx="7329">
                  <c:v>Noviembre</c:v>
                </c:pt>
                <c:pt idx="7330">
                  <c:v>Noviembre</c:v>
                </c:pt>
                <c:pt idx="7331">
                  <c:v>Noviembre</c:v>
                </c:pt>
                <c:pt idx="7332">
                  <c:v>Noviembre</c:v>
                </c:pt>
                <c:pt idx="7333">
                  <c:v>Noviembre</c:v>
                </c:pt>
                <c:pt idx="7334">
                  <c:v>Noviembre</c:v>
                </c:pt>
                <c:pt idx="7335">
                  <c:v>Noviembre</c:v>
                </c:pt>
                <c:pt idx="7336">
                  <c:v>Noviembre</c:v>
                </c:pt>
                <c:pt idx="7337">
                  <c:v>Noviembre</c:v>
                </c:pt>
                <c:pt idx="7338">
                  <c:v>Noviembre</c:v>
                </c:pt>
                <c:pt idx="7339">
                  <c:v>Noviembre</c:v>
                </c:pt>
                <c:pt idx="7340">
                  <c:v>Noviembre</c:v>
                </c:pt>
                <c:pt idx="7341">
                  <c:v>Noviembre</c:v>
                </c:pt>
                <c:pt idx="7342">
                  <c:v>Noviembre</c:v>
                </c:pt>
                <c:pt idx="7343">
                  <c:v>Noviembre</c:v>
                </c:pt>
                <c:pt idx="7344">
                  <c:v>Noviembre</c:v>
                </c:pt>
                <c:pt idx="7345">
                  <c:v>Noviembre</c:v>
                </c:pt>
                <c:pt idx="7346">
                  <c:v>Noviembre</c:v>
                </c:pt>
                <c:pt idx="7347">
                  <c:v>Noviembre</c:v>
                </c:pt>
                <c:pt idx="7348">
                  <c:v>Noviembre</c:v>
                </c:pt>
                <c:pt idx="7349">
                  <c:v>Noviembre</c:v>
                </c:pt>
                <c:pt idx="7350">
                  <c:v>Noviembre</c:v>
                </c:pt>
                <c:pt idx="7351">
                  <c:v>Noviembre</c:v>
                </c:pt>
                <c:pt idx="7352">
                  <c:v>Noviembre</c:v>
                </c:pt>
                <c:pt idx="7353">
                  <c:v>Noviembre</c:v>
                </c:pt>
                <c:pt idx="7354">
                  <c:v>Noviembre</c:v>
                </c:pt>
                <c:pt idx="7355">
                  <c:v>Noviembre</c:v>
                </c:pt>
                <c:pt idx="7356">
                  <c:v>Noviembre</c:v>
                </c:pt>
                <c:pt idx="7357">
                  <c:v>Noviembre</c:v>
                </c:pt>
                <c:pt idx="7358">
                  <c:v>Noviembre</c:v>
                </c:pt>
                <c:pt idx="7359">
                  <c:v>Noviembre</c:v>
                </c:pt>
                <c:pt idx="7360">
                  <c:v>Noviembre</c:v>
                </c:pt>
                <c:pt idx="7361">
                  <c:v>Noviembre</c:v>
                </c:pt>
                <c:pt idx="7362">
                  <c:v>Noviembre</c:v>
                </c:pt>
                <c:pt idx="7363">
                  <c:v>Noviembre</c:v>
                </c:pt>
                <c:pt idx="7364">
                  <c:v>Noviembre</c:v>
                </c:pt>
                <c:pt idx="7365">
                  <c:v>Noviembre</c:v>
                </c:pt>
                <c:pt idx="7366">
                  <c:v>Noviembre</c:v>
                </c:pt>
                <c:pt idx="7367">
                  <c:v>Noviembre</c:v>
                </c:pt>
                <c:pt idx="7368">
                  <c:v>Noviembre</c:v>
                </c:pt>
                <c:pt idx="7369">
                  <c:v>Noviembre</c:v>
                </c:pt>
                <c:pt idx="7370">
                  <c:v>Noviembre</c:v>
                </c:pt>
                <c:pt idx="7371">
                  <c:v>Noviembre</c:v>
                </c:pt>
                <c:pt idx="7372">
                  <c:v>Noviembre</c:v>
                </c:pt>
                <c:pt idx="7373">
                  <c:v>Noviembre</c:v>
                </c:pt>
                <c:pt idx="7374">
                  <c:v>Noviembre</c:v>
                </c:pt>
                <c:pt idx="7375">
                  <c:v>Noviembre</c:v>
                </c:pt>
                <c:pt idx="7376">
                  <c:v>Noviembre</c:v>
                </c:pt>
                <c:pt idx="7377">
                  <c:v>Noviembre</c:v>
                </c:pt>
                <c:pt idx="7378">
                  <c:v>Noviembre</c:v>
                </c:pt>
                <c:pt idx="7379">
                  <c:v>Noviembre</c:v>
                </c:pt>
                <c:pt idx="7380">
                  <c:v>Noviembre</c:v>
                </c:pt>
                <c:pt idx="7381">
                  <c:v>Noviembre</c:v>
                </c:pt>
                <c:pt idx="7382">
                  <c:v>Noviembre</c:v>
                </c:pt>
                <c:pt idx="7383">
                  <c:v>Noviembre</c:v>
                </c:pt>
                <c:pt idx="7384">
                  <c:v>Noviembre</c:v>
                </c:pt>
                <c:pt idx="7385">
                  <c:v>Noviembre</c:v>
                </c:pt>
                <c:pt idx="7386">
                  <c:v>Noviembre</c:v>
                </c:pt>
                <c:pt idx="7387">
                  <c:v>Noviembre</c:v>
                </c:pt>
                <c:pt idx="7388">
                  <c:v>Noviembre</c:v>
                </c:pt>
                <c:pt idx="7389">
                  <c:v>Noviembre</c:v>
                </c:pt>
                <c:pt idx="7390">
                  <c:v>Noviembre</c:v>
                </c:pt>
                <c:pt idx="7391">
                  <c:v>Noviembre</c:v>
                </c:pt>
                <c:pt idx="7392">
                  <c:v>Noviembre</c:v>
                </c:pt>
                <c:pt idx="7393">
                  <c:v>Noviembre</c:v>
                </c:pt>
                <c:pt idx="7394">
                  <c:v>Noviembre</c:v>
                </c:pt>
                <c:pt idx="7395">
                  <c:v>Noviembre</c:v>
                </c:pt>
                <c:pt idx="7396">
                  <c:v>Noviembre</c:v>
                </c:pt>
                <c:pt idx="7397">
                  <c:v>Noviembre</c:v>
                </c:pt>
                <c:pt idx="7398">
                  <c:v>Noviembre</c:v>
                </c:pt>
                <c:pt idx="7399">
                  <c:v>Noviembre</c:v>
                </c:pt>
                <c:pt idx="7400">
                  <c:v>Noviembre</c:v>
                </c:pt>
                <c:pt idx="7401">
                  <c:v>Noviembre</c:v>
                </c:pt>
                <c:pt idx="7402">
                  <c:v>Noviembre</c:v>
                </c:pt>
                <c:pt idx="7403">
                  <c:v>Noviembre</c:v>
                </c:pt>
                <c:pt idx="7404">
                  <c:v>Noviembre</c:v>
                </c:pt>
                <c:pt idx="7405">
                  <c:v>Noviembre</c:v>
                </c:pt>
                <c:pt idx="7406">
                  <c:v>Noviembre</c:v>
                </c:pt>
                <c:pt idx="7407">
                  <c:v>Noviembre</c:v>
                </c:pt>
                <c:pt idx="7408">
                  <c:v>Noviembre</c:v>
                </c:pt>
                <c:pt idx="7409">
                  <c:v>Noviembre</c:v>
                </c:pt>
                <c:pt idx="7410">
                  <c:v>Noviembre</c:v>
                </c:pt>
                <c:pt idx="7411">
                  <c:v>Noviembre</c:v>
                </c:pt>
                <c:pt idx="7412">
                  <c:v>Noviembre</c:v>
                </c:pt>
                <c:pt idx="7413">
                  <c:v>Noviembre</c:v>
                </c:pt>
                <c:pt idx="7414">
                  <c:v>Noviembre</c:v>
                </c:pt>
                <c:pt idx="7415">
                  <c:v>Noviembre</c:v>
                </c:pt>
                <c:pt idx="7416">
                  <c:v>Noviembre</c:v>
                </c:pt>
                <c:pt idx="7417">
                  <c:v>Noviembre</c:v>
                </c:pt>
                <c:pt idx="7418">
                  <c:v>Noviembre</c:v>
                </c:pt>
                <c:pt idx="7419">
                  <c:v>Noviembre</c:v>
                </c:pt>
                <c:pt idx="7420">
                  <c:v>Noviembre</c:v>
                </c:pt>
                <c:pt idx="7421">
                  <c:v>Noviembre</c:v>
                </c:pt>
                <c:pt idx="7422">
                  <c:v>Noviembre</c:v>
                </c:pt>
                <c:pt idx="7423">
                  <c:v>Noviembre</c:v>
                </c:pt>
                <c:pt idx="7424">
                  <c:v>Noviembre</c:v>
                </c:pt>
                <c:pt idx="7425">
                  <c:v>Noviembre</c:v>
                </c:pt>
                <c:pt idx="7426">
                  <c:v>Noviembre</c:v>
                </c:pt>
                <c:pt idx="7427">
                  <c:v>Noviembre</c:v>
                </c:pt>
                <c:pt idx="7428">
                  <c:v>Noviembre</c:v>
                </c:pt>
                <c:pt idx="7429">
                  <c:v>Noviembre</c:v>
                </c:pt>
                <c:pt idx="7430">
                  <c:v>Noviembre</c:v>
                </c:pt>
                <c:pt idx="7431">
                  <c:v>Noviembre</c:v>
                </c:pt>
                <c:pt idx="7432">
                  <c:v>Noviembre</c:v>
                </c:pt>
                <c:pt idx="7433">
                  <c:v>Noviembre</c:v>
                </c:pt>
                <c:pt idx="7434">
                  <c:v>Noviembre</c:v>
                </c:pt>
                <c:pt idx="7435">
                  <c:v>Noviembre</c:v>
                </c:pt>
                <c:pt idx="7436">
                  <c:v>Noviembre</c:v>
                </c:pt>
                <c:pt idx="7437">
                  <c:v>Noviembre</c:v>
                </c:pt>
                <c:pt idx="7438">
                  <c:v>Noviembre</c:v>
                </c:pt>
                <c:pt idx="7439">
                  <c:v>Noviembre</c:v>
                </c:pt>
                <c:pt idx="7440">
                  <c:v>Noviembre</c:v>
                </c:pt>
                <c:pt idx="7441">
                  <c:v>Noviembre</c:v>
                </c:pt>
                <c:pt idx="7442">
                  <c:v>Noviembre</c:v>
                </c:pt>
                <c:pt idx="7443">
                  <c:v>Noviembre</c:v>
                </c:pt>
                <c:pt idx="7444">
                  <c:v>Noviembre</c:v>
                </c:pt>
                <c:pt idx="7445">
                  <c:v>Noviembre</c:v>
                </c:pt>
                <c:pt idx="7446">
                  <c:v>Noviembre</c:v>
                </c:pt>
                <c:pt idx="7447">
                  <c:v>Noviembre</c:v>
                </c:pt>
                <c:pt idx="7448">
                  <c:v>Noviembre</c:v>
                </c:pt>
                <c:pt idx="7449">
                  <c:v>Noviembre</c:v>
                </c:pt>
                <c:pt idx="7450">
                  <c:v>Noviembre</c:v>
                </c:pt>
                <c:pt idx="7451">
                  <c:v>Noviembre</c:v>
                </c:pt>
                <c:pt idx="7452">
                  <c:v>Noviembre</c:v>
                </c:pt>
                <c:pt idx="7453">
                  <c:v>Noviembre</c:v>
                </c:pt>
                <c:pt idx="7454">
                  <c:v>Noviembre</c:v>
                </c:pt>
                <c:pt idx="7455">
                  <c:v>Noviembre</c:v>
                </c:pt>
                <c:pt idx="7456">
                  <c:v>Noviembre</c:v>
                </c:pt>
                <c:pt idx="7457">
                  <c:v>Noviembre</c:v>
                </c:pt>
                <c:pt idx="7458">
                  <c:v>Noviembre</c:v>
                </c:pt>
                <c:pt idx="7459">
                  <c:v>Noviembre</c:v>
                </c:pt>
                <c:pt idx="7460">
                  <c:v>Noviembre</c:v>
                </c:pt>
                <c:pt idx="7461">
                  <c:v>Noviembre</c:v>
                </c:pt>
                <c:pt idx="7462">
                  <c:v>Noviembre</c:v>
                </c:pt>
                <c:pt idx="7463">
                  <c:v>Noviembre</c:v>
                </c:pt>
                <c:pt idx="7464">
                  <c:v>Noviembre</c:v>
                </c:pt>
                <c:pt idx="7465">
                  <c:v>Noviembre</c:v>
                </c:pt>
                <c:pt idx="7466">
                  <c:v>Noviembre</c:v>
                </c:pt>
                <c:pt idx="7467">
                  <c:v>Noviembre</c:v>
                </c:pt>
                <c:pt idx="7468">
                  <c:v>Noviembre</c:v>
                </c:pt>
                <c:pt idx="7469">
                  <c:v>Noviembre</c:v>
                </c:pt>
                <c:pt idx="7470">
                  <c:v>Noviembre</c:v>
                </c:pt>
                <c:pt idx="7471">
                  <c:v>Noviembre</c:v>
                </c:pt>
                <c:pt idx="7472">
                  <c:v>Noviembre</c:v>
                </c:pt>
                <c:pt idx="7473">
                  <c:v>Noviembre</c:v>
                </c:pt>
                <c:pt idx="7474">
                  <c:v>Noviembre</c:v>
                </c:pt>
                <c:pt idx="7475">
                  <c:v>Noviembre</c:v>
                </c:pt>
                <c:pt idx="7476">
                  <c:v>Noviembre</c:v>
                </c:pt>
                <c:pt idx="7477">
                  <c:v>Noviembre</c:v>
                </c:pt>
                <c:pt idx="7478">
                  <c:v>Noviembre</c:v>
                </c:pt>
                <c:pt idx="7479">
                  <c:v>Noviembre</c:v>
                </c:pt>
                <c:pt idx="7480">
                  <c:v>Noviembre</c:v>
                </c:pt>
                <c:pt idx="7481">
                  <c:v>Noviembre</c:v>
                </c:pt>
                <c:pt idx="7482">
                  <c:v>Noviembre</c:v>
                </c:pt>
                <c:pt idx="7483">
                  <c:v>Noviembre</c:v>
                </c:pt>
                <c:pt idx="7484">
                  <c:v>Noviembre</c:v>
                </c:pt>
                <c:pt idx="7485">
                  <c:v>Noviembre</c:v>
                </c:pt>
                <c:pt idx="7486">
                  <c:v>Noviembre</c:v>
                </c:pt>
                <c:pt idx="7487">
                  <c:v>Noviembre</c:v>
                </c:pt>
                <c:pt idx="7488">
                  <c:v>Noviembre</c:v>
                </c:pt>
                <c:pt idx="7489">
                  <c:v>Noviembre</c:v>
                </c:pt>
                <c:pt idx="7490">
                  <c:v>Noviembre</c:v>
                </c:pt>
                <c:pt idx="7491">
                  <c:v>Noviembre</c:v>
                </c:pt>
                <c:pt idx="7492">
                  <c:v>Noviembre</c:v>
                </c:pt>
                <c:pt idx="7493">
                  <c:v>Noviembre</c:v>
                </c:pt>
                <c:pt idx="7494">
                  <c:v>Noviembre</c:v>
                </c:pt>
                <c:pt idx="7495">
                  <c:v>Noviembre</c:v>
                </c:pt>
                <c:pt idx="7496">
                  <c:v>Noviembre</c:v>
                </c:pt>
                <c:pt idx="7497">
                  <c:v>Noviembre</c:v>
                </c:pt>
                <c:pt idx="7498">
                  <c:v>Noviembre</c:v>
                </c:pt>
                <c:pt idx="7499">
                  <c:v>Noviembre</c:v>
                </c:pt>
                <c:pt idx="7500">
                  <c:v>Noviembre</c:v>
                </c:pt>
                <c:pt idx="7501">
                  <c:v>Noviembre</c:v>
                </c:pt>
                <c:pt idx="7502">
                  <c:v>Noviembre</c:v>
                </c:pt>
                <c:pt idx="7503">
                  <c:v>Noviembre</c:v>
                </c:pt>
                <c:pt idx="7504">
                  <c:v>Noviembre</c:v>
                </c:pt>
                <c:pt idx="7505">
                  <c:v>Noviembre</c:v>
                </c:pt>
                <c:pt idx="7506">
                  <c:v>Noviembre</c:v>
                </c:pt>
                <c:pt idx="7507">
                  <c:v>Noviembre</c:v>
                </c:pt>
                <c:pt idx="7508">
                  <c:v>Noviembre</c:v>
                </c:pt>
                <c:pt idx="7509">
                  <c:v>Noviembre</c:v>
                </c:pt>
                <c:pt idx="7510">
                  <c:v>Noviembre</c:v>
                </c:pt>
                <c:pt idx="7511">
                  <c:v>Noviembre</c:v>
                </c:pt>
                <c:pt idx="7512">
                  <c:v>Noviembre</c:v>
                </c:pt>
                <c:pt idx="7513">
                  <c:v>Noviembre</c:v>
                </c:pt>
                <c:pt idx="7514">
                  <c:v>Noviembre</c:v>
                </c:pt>
                <c:pt idx="7515">
                  <c:v>Noviembre</c:v>
                </c:pt>
                <c:pt idx="7516">
                  <c:v>Noviembre</c:v>
                </c:pt>
                <c:pt idx="7517">
                  <c:v>Noviembre</c:v>
                </c:pt>
                <c:pt idx="7518">
                  <c:v>Noviembre</c:v>
                </c:pt>
                <c:pt idx="7519">
                  <c:v>Noviembre</c:v>
                </c:pt>
                <c:pt idx="7520">
                  <c:v>Noviembre</c:v>
                </c:pt>
                <c:pt idx="7521">
                  <c:v>Noviembre</c:v>
                </c:pt>
                <c:pt idx="7522">
                  <c:v>Noviembre</c:v>
                </c:pt>
                <c:pt idx="7523">
                  <c:v>Noviembre</c:v>
                </c:pt>
                <c:pt idx="7524">
                  <c:v>Noviembre</c:v>
                </c:pt>
                <c:pt idx="7525">
                  <c:v>Noviembre</c:v>
                </c:pt>
                <c:pt idx="7526">
                  <c:v>Noviembre</c:v>
                </c:pt>
                <c:pt idx="7527">
                  <c:v>Noviembre</c:v>
                </c:pt>
                <c:pt idx="7528">
                  <c:v>Noviembre</c:v>
                </c:pt>
                <c:pt idx="7529">
                  <c:v>Noviembre</c:v>
                </c:pt>
                <c:pt idx="7530">
                  <c:v>Noviembre</c:v>
                </c:pt>
                <c:pt idx="7531">
                  <c:v>Noviembre</c:v>
                </c:pt>
                <c:pt idx="7532">
                  <c:v>Noviembre</c:v>
                </c:pt>
                <c:pt idx="7533">
                  <c:v>Noviembre</c:v>
                </c:pt>
                <c:pt idx="7534">
                  <c:v>Noviembre</c:v>
                </c:pt>
                <c:pt idx="7535">
                  <c:v>Noviembre</c:v>
                </c:pt>
                <c:pt idx="7536">
                  <c:v>Noviembre</c:v>
                </c:pt>
                <c:pt idx="7537">
                  <c:v>Noviembre</c:v>
                </c:pt>
                <c:pt idx="7538">
                  <c:v>Noviembre</c:v>
                </c:pt>
                <c:pt idx="7539">
                  <c:v>Noviembre</c:v>
                </c:pt>
                <c:pt idx="7540">
                  <c:v>Noviembre</c:v>
                </c:pt>
                <c:pt idx="7541">
                  <c:v>Noviembre</c:v>
                </c:pt>
                <c:pt idx="7542">
                  <c:v>Noviembre</c:v>
                </c:pt>
                <c:pt idx="7543">
                  <c:v>Noviembre</c:v>
                </c:pt>
                <c:pt idx="7544">
                  <c:v>Noviembre</c:v>
                </c:pt>
                <c:pt idx="7545">
                  <c:v>Noviembre</c:v>
                </c:pt>
                <c:pt idx="7546">
                  <c:v>Noviembre</c:v>
                </c:pt>
                <c:pt idx="7547">
                  <c:v>Noviembre</c:v>
                </c:pt>
                <c:pt idx="7548">
                  <c:v>Noviembre</c:v>
                </c:pt>
                <c:pt idx="7549">
                  <c:v>Noviembre</c:v>
                </c:pt>
                <c:pt idx="7550">
                  <c:v>Noviembre</c:v>
                </c:pt>
                <c:pt idx="7551">
                  <c:v>Noviembre</c:v>
                </c:pt>
                <c:pt idx="7552">
                  <c:v>Noviembre</c:v>
                </c:pt>
                <c:pt idx="7553">
                  <c:v>Noviembre</c:v>
                </c:pt>
                <c:pt idx="7554">
                  <c:v>Noviembre</c:v>
                </c:pt>
                <c:pt idx="7555">
                  <c:v>Noviembre</c:v>
                </c:pt>
                <c:pt idx="7556">
                  <c:v>Noviembre</c:v>
                </c:pt>
                <c:pt idx="7557">
                  <c:v>Noviembre</c:v>
                </c:pt>
                <c:pt idx="7558">
                  <c:v>Noviembre</c:v>
                </c:pt>
                <c:pt idx="7559">
                  <c:v>Noviembre</c:v>
                </c:pt>
                <c:pt idx="7560">
                  <c:v>Noviembre</c:v>
                </c:pt>
                <c:pt idx="7561">
                  <c:v>Noviembre</c:v>
                </c:pt>
                <c:pt idx="7562">
                  <c:v>Noviembre</c:v>
                </c:pt>
                <c:pt idx="7563">
                  <c:v>Noviembre</c:v>
                </c:pt>
                <c:pt idx="7564">
                  <c:v>Noviembre</c:v>
                </c:pt>
                <c:pt idx="7565">
                  <c:v>Noviembre</c:v>
                </c:pt>
                <c:pt idx="7566">
                  <c:v>Noviembre</c:v>
                </c:pt>
                <c:pt idx="7567">
                  <c:v>Noviembre</c:v>
                </c:pt>
                <c:pt idx="7568">
                  <c:v>Noviembre</c:v>
                </c:pt>
                <c:pt idx="7569">
                  <c:v>Noviembre</c:v>
                </c:pt>
                <c:pt idx="7570">
                  <c:v>Noviembre</c:v>
                </c:pt>
                <c:pt idx="7571">
                  <c:v>Noviembre</c:v>
                </c:pt>
                <c:pt idx="7572">
                  <c:v>Noviembre</c:v>
                </c:pt>
                <c:pt idx="7573">
                  <c:v>Noviembre</c:v>
                </c:pt>
                <c:pt idx="7574">
                  <c:v>Noviembre</c:v>
                </c:pt>
                <c:pt idx="7575">
                  <c:v>Noviembre</c:v>
                </c:pt>
                <c:pt idx="7576">
                  <c:v>Noviembre</c:v>
                </c:pt>
                <c:pt idx="7577">
                  <c:v>Noviembre</c:v>
                </c:pt>
                <c:pt idx="7578">
                  <c:v>Noviembre</c:v>
                </c:pt>
                <c:pt idx="7579">
                  <c:v>Noviembre</c:v>
                </c:pt>
                <c:pt idx="7580">
                  <c:v>Noviembre</c:v>
                </c:pt>
                <c:pt idx="7581">
                  <c:v>Noviembre</c:v>
                </c:pt>
                <c:pt idx="7582">
                  <c:v>Noviembre</c:v>
                </c:pt>
                <c:pt idx="7583">
                  <c:v>Noviembre</c:v>
                </c:pt>
                <c:pt idx="7584">
                  <c:v>Noviembre</c:v>
                </c:pt>
                <c:pt idx="7585">
                  <c:v>Noviembre</c:v>
                </c:pt>
                <c:pt idx="7586">
                  <c:v>Noviembre</c:v>
                </c:pt>
                <c:pt idx="7587">
                  <c:v>Noviembre</c:v>
                </c:pt>
                <c:pt idx="7588">
                  <c:v>Noviembre</c:v>
                </c:pt>
                <c:pt idx="7589">
                  <c:v>Noviembre</c:v>
                </c:pt>
                <c:pt idx="7590">
                  <c:v>Noviembre</c:v>
                </c:pt>
                <c:pt idx="7591">
                  <c:v>Noviembre</c:v>
                </c:pt>
                <c:pt idx="7592">
                  <c:v>Noviembre</c:v>
                </c:pt>
                <c:pt idx="7593">
                  <c:v>Noviembre</c:v>
                </c:pt>
                <c:pt idx="7594">
                  <c:v>Noviembre</c:v>
                </c:pt>
                <c:pt idx="7595">
                  <c:v>Noviembre</c:v>
                </c:pt>
                <c:pt idx="7596">
                  <c:v>Noviembre</c:v>
                </c:pt>
                <c:pt idx="7597">
                  <c:v>Noviembre</c:v>
                </c:pt>
                <c:pt idx="7598">
                  <c:v>Noviembre</c:v>
                </c:pt>
                <c:pt idx="7599">
                  <c:v>Noviembre</c:v>
                </c:pt>
                <c:pt idx="7600">
                  <c:v>Noviembre</c:v>
                </c:pt>
                <c:pt idx="7601">
                  <c:v>Noviembre</c:v>
                </c:pt>
                <c:pt idx="7602">
                  <c:v>Noviembre</c:v>
                </c:pt>
                <c:pt idx="7603">
                  <c:v>Noviembre</c:v>
                </c:pt>
                <c:pt idx="7604">
                  <c:v>Noviembre</c:v>
                </c:pt>
                <c:pt idx="7605">
                  <c:v>Noviembre</c:v>
                </c:pt>
                <c:pt idx="7606">
                  <c:v>Noviembre</c:v>
                </c:pt>
                <c:pt idx="7607">
                  <c:v>Noviembre</c:v>
                </c:pt>
                <c:pt idx="7608">
                  <c:v>Noviembre</c:v>
                </c:pt>
                <c:pt idx="7609">
                  <c:v>Noviembre</c:v>
                </c:pt>
                <c:pt idx="7610">
                  <c:v>Noviembre</c:v>
                </c:pt>
                <c:pt idx="7611">
                  <c:v>Noviembre</c:v>
                </c:pt>
                <c:pt idx="7612">
                  <c:v>Noviembre</c:v>
                </c:pt>
                <c:pt idx="7613">
                  <c:v>Noviembre</c:v>
                </c:pt>
                <c:pt idx="7614">
                  <c:v>Noviembre</c:v>
                </c:pt>
                <c:pt idx="7615">
                  <c:v>Noviembre</c:v>
                </c:pt>
                <c:pt idx="7616">
                  <c:v>Noviembre</c:v>
                </c:pt>
                <c:pt idx="7617">
                  <c:v>Noviembre</c:v>
                </c:pt>
                <c:pt idx="7618">
                  <c:v>Noviembre</c:v>
                </c:pt>
                <c:pt idx="7619">
                  <c:v>Noviembre</c:v>
                </c:pt>
                <c:pt idx="7620">
                  <c:v>Noviembre</c:v>
                </c:pt>
                <c:pt idx="7621">
                  <c:v>Noviembre</c:v>
                </c:pt>
                <c:pt idx="7622">
                  <c:v>Noviembre</c:v>
                </c:pt>
                <c:pt idx="7623">
                  <c:v>Noviembre</c:v>
                </c:pt>
                <c:pt idx="7624">
                  <c:v>Noviembre</c:v>
                </c:pt>
                <c:pt idx="7625">
                  <c:v>Noviembre</c:v>
                </c:pt>
                <c:pt idx="7626">
                  <c:v>Noviembre</c:v>
                </c:pt>
                <c:pt idx="7627">
                  <c:v>Noviembre</c:v>
                </c:pt>
                <c:pt idx="7628">
                  <c:v>Noviembre</c:v>
                </c:pt>
                <c:pt idx="7629">
                  <c:v>Noviembre</c:v>
                </c:pt>
                <c:pt idx="7630">
                  <c:v>Noviembre</c:v>
                </c:pt>
                <c:pt idx="7631">
                  <c:v>Noviembre</c:v>
                </c:pt>
                <c:pt idx="7632">
                  <c:v>Noviembre</c:v>
                </c:pt>
                <c:pt idx="7633">
                  <c:v>Noviembre</c:v>
                </c:pt>
                <c:pt idx="7634">
                  <c:v>Noviembre</c:v>
                </c:pt>
                <c:pt idx="7635">
                  <c:v>Noviembre</c:v>
                </c:pt>
                <c:pt idx="7636">
                  <c:v>Noviembre</c:v>
                </c:pt>
                <c:pt idx="7637">
                  <c:v>Noviembre</c:v>
                </c:pt>
                <c:pt idx="7638">
                  <c:v>Noviembre</c:v>
                </c:pt>
                <c:pt idx="7639">
                  <c:v>Noviembre</c:v>
                </c:pt>
                <c:pt idx="7640">
                  <c:v>Noviembre</c:v>
                </c:pt>
                <c:pt idx="7641">
                  <c:v>Noviembre</c:v>
                </c:pt>
                <c:pt idx="7642">
                  <c:v>Noviembre</c:v>
                </c:pt>
                <c:pt idx="7643">
                  <c:v>Noviembre</c:v>
                </c:pt>
                <c:pt idx="7644">
                  <c:v>Noviembre</c:v>
                </c:pt>
                <c:pt idx="7645">
                  <c:v>Noviembre</c:v>
                </c:pt>
                <c:pt idx="7646">
                  <c:v>Noviembre</c:v>
                </c:pt>
                <c:pt idx="7647">
                  <c:v>Noviembre</c:v>
                </c:pt>
                <c:pt idx="7648">
                  <c:v>Noviembre</c:v>
                </c:pt>
                <c:pt idx="7649">
                  <c:v>Noviembre</c:v>
                </c:pt>
                <c:pt idx="7650">
                  <c:v>Noviembre</c:v>
                </c:pt>
                <c:pt idx="7651">
                  <c:v>Noviembre</c:v>
                </c:pt>
                <c:pt idx="7652">
                  <c:v>Noviembre</c:v>
                </c:pt>
                <c:pt idx="7653">
                  <c:v>Noviembre</c:v>
                </c:pt>
                <c:pt idx="7654">
                  <c:v>Noviembre</c:v>
                </c:pt>
                <c:pt idx="7655">
                  <c:v>Noviembre</c:v>
                </c:pt>
                <c:pt idx="7656">
                  <c:v>Noviembre</c:v>
                </c:pt>
                <c:pt idx="7657">
                  <c:v>Noviembre</c:v>
                </c:pt>
                <c:pt idx="7658">
                  <c:v>Noviembre</c:v>
                </c:pt>
                <c:pt idx="7659">
                  <c:v>Noviembre</c:v>
                </c:pt>
                <c:pt idx="7660">
                  <c:v>Noviembre</c:v>
                </c:pt>
                <c:pt idx="7661">
                  <c:v>Noviembre</c:v>
                </c:pt>
                <c:pt idx="7662">
                  <c:v>Noviembre</c:v>
                </c:pt>
                <c:pt idx="7663">
                  <c:v>Noviembre</c:v>
                </c:pt>
                <c:pt idx="7664">
                  <c:v>Noviembre</c:v>
                </c:pt>
                <c:pt idx="7665">
                  <c:v>Noviembre</c:v>
                </c:pt>
                <c:pt idx="7666">
                  <c:v>Noviembre</c:v>
                </c:pt>
                <c:pt idx="7667">
                  <c:v>Noviembre</c:v>
                </c:pt>
                <c:pt idx="7668">
                  <c:v>Noviembre</c:v>
                </c:pt>
                <c:pt idx="7669">
                  <c:v>Noviembre</c:v>
                </c:pt>
                <c:pt idx="7670">
                  <c:v>Noviembre</c:v>
                </c:pt>
                <c:pt idx="7671">
                  <c:v>Noviembre</c:v>
                </c:pt>
                <c:pt idx="7672">
                  <c:v>Noviembre</c:v>
                </c:pt>
                <c:pt idx="7673">
                  <c:v>Noviembre</c:v>
                </c:pt>
                <c:pt idx="7674">
                  <c:v>Noviembre</c:v>
                </c:pt>
                <c:pt idx="7675">
                  <c:v>Noviembre</c:v>
                </c:pt>
                <c:pt idx="7676">
                  <c:v>Noviembre</c:v>
                </c:pt>
                <c:pt idx="7677">
                  <c:v>Noviembre</c:v>
                </c:pt>
                <c:pt idx="7678">
                  <c:v>Noviembre</c:v>
                </c:pt>
                <c:pt idx="7679">
                  <c:v>Noviembre</c:v>
                </c:pt>
                <c:pt idx="7680">
                  <c:v>Noviembre</c:v>
                </c:pt>
                <c:pt idx="7681">
                  <c:v>Noviembre</c:v>
                </c:pt>
                <c:pt idx="7682">
                  <c:v>Noviembre</c:v>
                </c:pt>
                <c:pt idx="7683">
                  <c:v>Noviembre</c:v>
                </c:pt>
                <c:pt idx="7684">
                  <c:v>Noviembre</c:v>
                </c:pt>
                <c:pt idx="7685">
                  <c:v>Noviembre</c:v>
                </c:pt>
                <c:pt idx="7686">
                  <c:v>Noviembre</c:v>
                </c:pt>
                <c:pt idx="7687">
                  <c:v>Noviembre</c:v>
                </c:pt>
                <c:pt idx="7688">
                  <c:v>Noviembre</c:v>
                </c:pt>
                <c:pt idx="7689">
                  <c:v>Noviembre</c:v>
                </c:pt>
                <c:pt idx="7690">
                  <c:v>Noviembre</c:v>
                </c:pt>
                <c:pt idx="7691">
                  <c:v>Noviembre</c:v>
                </c:pt>
                <c:pt idx="7692">
                  <c:v>Noviembre</c:v>
                </c:pt>
                <c:pt idx="7693">
                  <c:v>Noviembre</c:v>
                </c:pt>
                <c:pt idx="7694">
                  <c:v>Noviembre</c:v>
                </c:pt>
                <c:pt idx="7695">
                  <c:v>Noviembre</c:v>
                </c:pt>
                <c:pt idx="7696">
                  <c:v>Noviembre</c:v>
                </c:pt>
                <c:pt idx="7697">
                  <c:v>Noviembre</c:v>
                </c:pt>
                <c:pt idx="7698">
                  <c:v>Noviembre</c:v>
                </c:pt>
                <c:pt idx="7699">
                  <c:v>Noviembre</c:v>
                </c:pt>
                <c:pt idx="7700">
                  <c:v>Noviembre</c:v>
                </c:pt>
                <c:pt idx="7701">
                  <c:v>Noviembre</c:v>
                </c:pt>
                <c:pt idx="7702">
                  <c:v>Noviembre</c:v>
                </c:pt>
                <c:pt idx="7703">
                  <c:v>Noviembre</c:v>
                </c:pt>
                <c:pt idx="7704">
                  <c:v>Noviembre</c:v>
                </c:pt>
                <c:pt idx="7705">
                  <c:v>Noviembre</c:v>
                </c:pt>
                <c:pt idx="7706">
                  <c:v>Noviembre</c:v>
                </c:pt>
                <c:pt idx="7707">
                  <c:v>Noviembre</c:v>
                </c:pt>
                <c:pt idx="7708">
                  <c:v>Noviembre</c:v>
                </c:pt>
                <c:pt idx="7709">
                  <c:v>Noviembre</c:v>
                </c:pt>
                <c:pt idx="7710">
                  <c:v>Noviembre</c:v>
                </c:pt>
                <c:pt idx="7711">
                  <c:v>Noviembre</c:v>
                </c:pt>
                <c:pt idx="7712">
                  <c:v>Noviembre</c:v>
                </c:pt>
                <c:pt idx="7713">
                  <c:v>Noviembre</c:v>
                </c:pt>
                <c:pt idx="7714">
                  <c:v>Noviembre</c:v>
                </c:pt>
                <c:pt idx="7715">
                  <c:v>Noviembre</c:v>
                </c:pt>
                <c:pt idx="7716">
                  <c:v>Noviembre</c:v>
                </c:pt>
                <c:pt idx="7717">
                  <c:v>Noviembre</c:v>
                </c:pt>
                <c:pt idx="7718">
                  <c:v>Noviembre</c:v>
                </c:pt>
                <c:pt idx="7719">
                  <c:v>Noviembre</c:v>
                </c:pt>
                <c:pt idx="7720">
                  <c:v>Noviembre</c:v>
                </c:pt>
                <c:pt idx="7721">
                  <c:v>Noviembre</c:v>
                </c:pt>
                <c:pt idx="7722">
                  <c:v>Noviembre</c:v>
                </c:pt>
                <c:pt idx="7723">
                  <c:v>Noviembre</c:v>
                </c:pt>
                <c:pt idx="7724">
                  <c:v>Noviembre</c:v>
                </c:pt>
                <c:pt idx="7725">
                  <c:v>Noviembre</c:v>
                </c:pt>
                <c:pt idx="7726">
                  <c:v>Noviembre</c:v>
                </c:pt>
                <c:pt idx="7727">
                  <c:v>Noviembre</c:v>
                </c:pt>
                <c:pt idx="7728">
                  <c:v>Noviembre</c:v>
                </c:pt>
                <c:pt idx="7729">
                  <c:v>Noviembre</c:v>
                </c:pt>
                <c:pt idx="7730">
                  <c:v>Noviembre</c:v>
                </c:pt>
                <c:pt idx="7731">
                  <c:v>Noviembre</c:v>
                </c:pt>
                <c:pt idx="7732">
                  <c:v>Noviembre</c:v>
                </c:pt>
                <c:pt idx="7733">
                  <c:v>Noviembre</c:v>
                </c:pt>
                <c:pt idx="7734">
                  <c:v>Noviembre</c:v>
                </c:pt>
                <c:pt idx="7735">
                  <c:v>Noviembre</c:v>
                </c:pt>
                <c:pt idx="7736">
                  <c:v>Noviembre</c:v>
                </c:pt>
                <c:pt idx="7737">
                  <c:v>Noviembre</c:v>
                </c:pt>
                <c:pt idx="7738">
                  <c:v>Noviembre</c:v>
                </c:pt>
                <c:pt idx="7739">
                  <c:v>Noviembre</c:v>
                </c:pt>
                <c:pt idx="7740">
                  <c:v>Noviembre</c:v>
                </c:pt>
                <c:pt idx="7741">
                  <c:v>Noviembre</c:v>
                </c:pt>
                <c:pt idx="7742">
                  <c:v>Noviembre</c:v>
                </c:pt>
                <c:pt idx="7743">
                  <c:v>Noviembre</c:v>
                </c:pt>
                <c:pt idx="7744">
                  <c:v>Noviembre</c:v>
                </c:pt>
                <c:pt idx="7745">
                  <c:v>Noviembre</c:v>
                </c:pt>
                <c:pt idx="7746">
                  <c:v>Noviembre</c:v>
                </c:pt>
                <c:pt idx="7747">
                  <c:v>Noviembre</c:v>
                </c:pt>
                <c:pt idx="7748">
                  <c:v>Noviembre</c:v>
                </c:pt>
                <c:pt idx="7749">
                  <c:v>Noviembre</c:v>
                </c:pt>
                <c:pt idx="7750">
                  <c:v>Noviembre</c:v>
                </c:pt>
                <c:pt idx="7751">
                  <c:v>Noviembre</c:v>
                </c:pt>
                <c:pt idx="7752">
                  <c:v>Noviembre</c:v>
                </c:pt>
                <c:pt idx="7753">
                  <c:v>Noviembre</c:v>
                </c:pt>
                <c:pt idx="7754">
                  <c:v>Noviembre</c:v>
                </c:pt>
                <c:pt idx="7755">
                  <c:v>Noviembre</c:v>
                </c:pt>
                <c:pt idx="7756">
                  <c:v>Noviembre</c:v>
                </c:pt>
                <c:pt idx="7757">
                  <c:v>Noviembre</c:v>
                </c:pt>
                <c:pt idx="7758">
                  <c:v>Noviembre</c:v>
                </c:pt>
                <c:pt idx="7759">
                  <c:v>Noviembre</c:v>
                </c:pt>
                <c:pt idx="7760">
                  <c:v>Noviembre</c:v>
                </c:pt>
                <c:pt idx="7761">
                  <c:v>Noviembre</c:v>
                </c:pt>
                <c:pt idx="7762">
                  <c:v>Noviembre</c:v>
                </c:pt>
                <c:pt idx="7763">
                  <c:v>Noviembre</c:v>
                </c:pt>
                <c:pt idx="7764">
                  <c:v>Noviembre</c:v>
                </c:pt>
                <c:pt idx="7765">
                  <c:v>Noviembre</c:v>
                </c:pt>
                <c:pt idx="7766">
                  <c:v>Noviembre</c:v>
                </c:pt>
                <c:pt idx="7767">
                  <c:v>Noviembre</c:v>
                </c:pt>
                <c:pt idx="7768">
                  <c:v>Noviembre</c:v>
                </c:pt>
                <c:pt idx="7769">
                  <c:v>Noviembre</c:v>
                </c:pt>
                <c:pt idx="7770">
                  <c:v>Noviembre</c:v>
                </c:pt>
                <c:pt idx="7771">
                  <c:v>Noviembre</c:v>
                </c:pt>
                <c:pt idx="7772">
                  <c:v>Noviembre</c:v>
                </c:pt>
                <c:pt idx="7773">
                  <c:v>Noviembre</c:v>
                </c:pt>
                <c:pt idx="7774">
                  <c:v>Noviembre</c:v>
                </c:pt>
                <c:pt idx="7775">
                  <c:v>Noviembre</c:v>
                </c:pt>
                <c:pt idx="7776">
                  <c:v>Noviembre</c:v>
                </c:pt>
                <c:pt idx="7777">
                  <c:v>Noviembre</c:v>
                </c:pt>
                <c:pt idx="7778">
                  <c:v>Noviembre</c:v>
                </c:pt>
                <c:pt idx="7779">
                  <c:v>Noviembre</c:v>
                </c:pt>
                <c:pt idx="7780">
                  <c:v>Noviembre</c:v>
                </c:pt>
                <c:pt idx="7781">
                  <c:v>Noviembre</c:v>
                </c:pt>
                <c:pt idx="7782">
                  <c:v>Noviembre</c:v>
                </c:pt>
                <c:pt idx="7783">
                  <c:v>Noviembre</c:v>
                </c:pt>
                <c:pt idx="7784">
                  <c:v>Noviembre</c:v>
                </c:pt>
                <c:pt idx="7785">
                  <c:v>Noviembre</c:v>
                </c:pt>
                <c:pt idx="7786">
                  <c:v>Noviembre</c:v>
                </c:pt>
                <c:pt idx="7787">
                  <c:v>Noviembre</c:v>
                </c:pt>
                <c:pt idx="7788">
                  <c:v>Noviembre</c:v>
                </c:pt>
                <c:pt idx="7789">
                  <c:v>Noviembre</c:v>
                </c:pt>
                <c:pt idx="7790">
                  <c:v>Noviembre</c:v>
                </c:pt>
                <c:pt idx="7791">
                  <c:v>Noviembre</c:v>
                </c:pt>
                <c:pt idx="7792">
                  <c:v>Noviembre</c:v>
                </c:pt>
                <c:pt idx="7793">
                  <c:v>Noviembre</c:v>
                </c:pt>
                <c:pt idx="7794">
                  <c:v>Noviembre</c:v>
                </c:pt>
                <c:pt idx="7795">
                  <c:v>Noviembre</c:v>
                </c:pt>
                <c:pt idx="7796">
                  <c:v>Noviembre</c:v>
                </c:pt>
                <c:pt idx="7797">
                  <c:v>Noviembre</c:v>
                </c:pt>
                <c:pt idx="7798">
                  <c:v>Noviembre</c:v>
                </c:pt>
                <c:pt idx="7799">
                  <c:v>Noviembre</c:v>
                </c:pt>
                <c:pt idx="7800">
                  <c:v>Noviembre</c:v>
                </c:pt>
                <c:pt idx="7801">
                  <c:v>Noviembre</c:v>
                </c:pt>
                <c:pt idx="7802">
                  <c:v>Noviembre</c:v>
                </c:pt>
                <c:pt idx="7803">
                  <c:v>Noviembre</c:v>
                </c:pt>
                <c:pt idx="7804">
                  <c:v>Noviembre</c:v>
                </c:pt>
                <c:pt idx="7805">
                  <c:v>Noviembre</c:v>
                </c:pt>
                <c:pt idx="7806">
                  <c:v>Noviembre</c:v>
                </c:pt>
                <c:pt idx="7807">
                  <c:v>Noviembre</c:v>
                </c:pt>
                <c:pt idx="7808">
                  <c:v>Noviembre</c:v>
                </c:pt>
                <c:pt idx="7809">
                  <c:v>Noviembre</c:v>
                </c:pt>
                <c:pt idx="7810">
                  <c:v>Noviembre</c:v>
                </c:pt>
                <c:pt idx="7811">
                  <c:v>Noviembre</c:v>
                </c:pt>
                <c:pt idx="7812">
                  <c:v>Noviembre</c:v>
                </c:pt>
                <c:pt idx="7813">
                  <c:v>Noviembre</c:v>
                </c:pt>
                <c:pt idx="7814">
                  <c:v>Noviembre</c:v>
                </c:pt>
                <c:pt idx="7815">
                  <c:v>Noviembre</c:v>
                </c:pt>
                <c:pt idx="7816">
                  <c:v>Noviembre</c:v>
                </c:pt>
                <c:pt idx="7817">
                  <c:v>Noviembre</c:v>
                </c:pt>
                <c:pt idx="7818">
                  <c:v>Noviembre</c:v>
                </c:pt>
                <c:pt idx="7819">
                  <c:v>Noviembre</c:v>
                </c:pt>
                <c:pt idx="7820">
                  <c:v>Noviembre</c:v>
                </c:pt>
                <c:pt idx="7821">
                  <c:v>Noviembre</c:v>
                </c:pt>
                <c:pt idx="7822">
                  <c:v>Noviembre</c:v>
                </c:pt>
                <c:pt idx="7823">
                  <c:v>Noviembre</c:v>
                </c:pt>
                <c:pt idx="7824">
                  <c:v>Noviembre</c:v>
                </c:pt>
                <c:pt idx="7825">
                  <c:v>Noviembre</c:v>
                </c:pt>
                <c:pt idx="7826">
                  <c:v>Noviembre</c:v>
                </c:pt>
                <c:pt idx="7827">
                  <c:v>Noviembre</c:v>
                </c:pt>
                <c:pt idx="7828">
                  <c:v>Noviembre</c:v>
                </c:pt>
                <c:pt idx="7829">
                  <c:v>Noviembre</c:v>
                </c:pt>
                <c:pt idx="7830">
                  <c:v>Noviembre</c:v>
                </c:pt>
                <c:pt idx="7831">
                  <c:v>Noviembre</c:v>
                </c:pt>
                <c:pt idx="7832">
                  <c:v>Noviembre</c:v>
                </c:pt>
                <c:pt idx="7833">
                  <c:v>Noviembre</c:v>
                </c:pt>
                <c:pt idx="7834">
                  <c:v>Noviembre</c:v>
                </c:pt>
                <c:pt idx="7835">
                  <c:v>Noviembre</c:v>
                </c:pt>
                <c:pt idx="7836">
                  <c:v>Noviembre</c:v>
                </c:pt>
                <c:pt idx="7837">
                  <c:v>Noviembre</c:v>
                </c:pt>
                <c:pt idx="7838">
                  <c:v>Noviembre</c:v>
                </c:pt>
                <c:pt idx="7839">
                  <c:v>Noviembre</c:v>
                </c:pt>
                <c:pt idx="7840">
                  <c:v>Noviembre</c:v>
                </c:pt>
                <c:pt idx="7841">
                  <c:v>Noviembre</c:v>
                </c:pt>
                <c:pt idx="7842">
                  <c:v>Noviembre</c:v>
                </c:pt>
                <c:pt idx="7843">
                  <c:v>Noviembre</c:v>
                </c:pt>
                <c:pt idx="7844">
                  <c:v>Noviembre</c:v>
                </c:pt>
                <c:pt idx="7845">
                  <c:v>Noviembre</c:v>
                </c:pt>
                <c:pt idx="7846">
                  <c:v>Noviembre</c:v>
                </c:pt>
                <c:pt idx="7847">
                  <c:v>Noviembre</c:v>
                </c:pt>
                <c:pt idx="7848">
                  <c:v>Noviembre</c:v>
                </c:pt>
                <c:pt idx="7849">
                  <c:v>Noviembre</c:v>
                </c:pt>
                <c:pt idx="7850">
                  <c:v>Noviembre</c:v>
                </c:pt>
                <c:pt idx="7851">
                  <c:v>Noviembre</c:v>
                </c:pt>
                <c:pt idx="7852">
                  <c:v>Noviembre</c:v>
                </c:pt>
                <c:pt idx="7853">
                  <c:v>Noviembre</c:v>
                </c:pt>
                <c:pt idx="7854">
                  <c:v>Noviembre</c:v>
                </c:pt>
                <c:pt idx="7855">
                  <c:v>Noviembre</c:v>
                </c:pt>
                <c:pt idx="7856">
                  <c:v>Noviembre</c:v>
                </c:pt>
                <c:pt idx="7857">
                  <c:v>Noviembre</c:v>
                </c:pt>
                <c:pt idx="7858">
                  <c:v>Noviembre</c:v>
                </c:pt>
                <c:pt idx="7859">
                  <c:v>Noviembre</c:v>
                </c:pt>
                <c:pt idx="7860">
                  <c:v>Noviembre</c:v>
                </c:pt>
                <c:pt idx="7861">
                  <c:v>Noviembre</c:v>
                </c:pt>
                <c:pt idx="7862">
                  <c:v>Noviembre</c:v>
                </c:pt>
                <c:pt idx="7863">
                  <c:v>Noviembre</c:v>
                </c:pt>
                <c:pt idx="7864">
                  <c:v>Noviembre</c:v>
                </c:pt>
                <c:pt idx="7865">
                  <c:v>Noviembre</c:v>
                </c:pt>
                <c:pt idx="7866">
                  <c:v>Noviembre</c:v>
                </c:pt>
                <c:pt idx="7867">
                  <c:v>Noviembre</c:v>
                </c:pt>
                <c:pt idx="7868">
                  <c:v>Noviembre</c:v>
                </c:pt>
                <c:pt idx="7869">
                  <c:v>Noviembre</c:v>
                </c:pt>
                <c:pt idx="7870">
                  <c:v>Noviembre</c:v>
                </c:pt>
                <c:pt idx="7871">
                  <c:v>Noviembre</c:v>
                </c:pt>
                <c:pt idx="7872">
                  <c:v>Noviembre</c:v>
                </c:pt>
                <c:pt idx="7873">
                  <c:v>Noviembre</c:v>
                </c:pt>
                <c:pt idx="7874">
                  <c:v>Noviembre</c:v>
                </c:pt>
                <c:pt idx="7875">
                  <c:v>Noviembre</c:v>
                </c:pt>
                <c:pt idx="7876">
                  <c:v>Noviembre</c:v>
                </c:pt>
                <c:pt idx="7877">
                  <c:v>Noviembre</c:v>
                </c:pt>
                <c:pt idx="7878">
                  <c:v>Noviembre</c:v>
                </c:pt>
                <c:pt idx="7879">
                  <c:v>Noviembre</c:v>
                </c:pt>
                <c:pt idx="7880">
                  <c:v>Noviembre</c:v>
                </c:pt>
                <c:pt idx="7881">
                  <c:v>Noviembre</c:v>
                </c:pt>
                <c:pt idx="7882">
                  <c:v>Noviembre</c:v>
                </c:pt>
                <c:pt idx="7883">
                  <c:v>Noviembre</c:v>
                </c:pt>
                <c:pt idx="7884">
                  <c:v>Noviembre</c:v>
                </c:pt>
                <c:pt idx="7885">
                  <c:v>Noviembre</c:v>
                </c:pt>
                <c:pt idx="7886">
                  <c:v>Noviembre</c:v>
                </c:pt>
                <c:pt idx="7887">
                  <c:v>Noviembre</c:v>
                </c:pt>
                <c:pt idx="7888">
                  <c:v>Noviembre</c:v>
                </c:pt>
                <c:pt idx="7889">
                  <c:v>Noviembre</c:v>
                </c:pt>
                <c:pt idx="7890">
                  <c:v>Noviembre</c:v>
                </c:pt>
                <c:pt idx="7891">
                  <c:v>Noviembre</c:v>
                </c:pt>
                <c:pt idx="7892">
                  <c:v>Noviembre</c:v>
                </c:pt>
                <c:pt idx="7893">
                  <c:v>Noviembre</c:v>
                </c:pt>
                <c:pt idx="7894">
                  <c:v>Noviembre</c:v>
                </c:pt>
                <c:pt idx="7895">
                  <c:v>Noviembre</c:v>
                </c:pt>
                <c:pt idx="7896">
                  <c:v>Noviembre</c:v>
                </c:pt>
                <c:pt idx="7897">
                  <c:v>Noviembre</c:v>
                </c:pt>
                <c:pt idx="7898">
                  <c:v>Noviembre</c:v>
                </c:pt>
                <c:pt idx="7899">
                  <c:v>Noviembre</c:v>
                </c:pt>
                <c:pt idx="7900">
                  <c:v>Noviembre</c:v>
                </c:pt>
                <c:pt idx="7901">
                  <c:v>Noviembre</c:v>
                </c:pt>
                <c:pt idx="7902">
                  <c:v>Noviembre</c:v>
                </c:pt>
                <c:pt idx="7903">
                  <c:v>Noviembre</c:v>
                </c:pt>
                <c:pt idx="7904">
                  <c:v>Noviembre</c:v>
                </c:pt>
                <c:pt idx="7905">
                  <c:v>Noviembre</c:v>
                </c:pt>
                <c:pt idx="7906">
                  <c:v>Noviembre</c:v>
                </c:pt>
                <c:pt idx="7907">
                  <c:v>Noviembre</c:v>
                </c:pt>
                <c:pt idx="7908">
                  <c:v>Noviembre</c:v>
                </c:pt>
                <c:pt idx="7909">
                  <c:v>Noviembre</c:v>
                </c:pt>
                <c:pt idx="7910">
                  <c:v>Noviembre</c:v>
                </c:pt>
                <c:pt idx="7911">
                  <c:v>Noviembre</c:v>
                </c:pt>
                <c:pt idx="7912">
                  <c:v>Noviembre</c:v>
                </c:pt>
                <c:pt idx="7913">
                  <c:v>Noviembre</c:v>
                </c:pt>
                <c:pt idx="7914">
                  <c:v>Noviembre</c:v>
                </c:pt>
                <c:pt idx="7915">
                  <c:v>Noviembre</c:v>
                </c:pt>
                <c:pt idx="7916">
                  <c:v>Noviembre</c:v>
                </c:pt>
                <c:pt idx="7917">
                  <c:v>Noviembre</c:v>
                </c:pt>
                <c:pt idx="7918">
                  <c:v>Noviembre</c:v>
                </c:pt>
                <c:pt idx="7919">
                  <c:v>Noviembre</c:v>
                </c:pt>
                <c:pt idx="7920">
                  <c:v>Noviembre</c:v>
                </c:pt>
                <c:pt idx="7921">
                  <c:v>Noviembre</c:v>
                </c:pt>
                <c:pt idx="7922">
                  <c:v>Noviembre</c:v>
                </c:pt>
                <c:pt idx="7923">
                  <c:v>Noviembre</c:v>
                </c:pt>
                <c:pt idx="7924">
                  <c:v>Noviembre</c:v>
                </c:pt>
                <c:pt idx="7925">
                  <c:v>Noviembre</c:v>
                </c:pt>
                <c:pt idx="7926">
                  <c:v>Noviembre</c:v>
                </c:pt>
                <c:pt idx="7927">
                  <c:v>Noviembre</c:v>
                </c:pt>
                <c:pt idx="7928">
                  <c:v>Noviembre</c:v>
                </c:pt>
                <c:pt idx="7929">
                  <c:v>Noviembre</c:v>
                </c:pt>
                <c:pt idx="7930">
                  <c:v>Noviembre</c:v>
                </c:pt>
                <c:pt idx="7931">
                  <c:v>Noviembre</c:v>
                </c:pt>
                <c:pt idx="7932">
                  <c:v>Noviembre</c:v>
                </c:pt>
                <c:pt idx="7933">
                  <c:v>Noviembre</c:v>
                </c:pt>
                <c:pt idx="7934">
                  <c:v>Noviembre</c:v>
                </c:pt>
                <c:pt idx="7935">
                  <c:v>Noviembre</c:v>
                </c:pt>
                <c:pt idx="7936">
                  <c:v>Noviembre</c:v>
                </c:pt>
                <c:pt idx="7937">
                  <c:v>Noviembre</c:v>
                </c:pt>
                <c:pt idx="7938">
                  <c:v>Noviembre</c:v>
                </c:pt>
                <c:pt idx="7939">
                  <c:v>Noviembre</c:v>
                </c:pt>
                <c:pt idx="7940">
                  <c:v>Noviembre</c:v>
                </c:pt>
                <c:pt idx="7941">
                  <c:v>Noviembre</c:v>
                </c:pt>
                <c:pt idx="7942">
                  <c:v>Noviembre</c:v>
                </c:pt>
                <c:pt idx="7943">
                  <c:v>Noviembre</c:v>
                </c:pt>
                <c:pt idx="7944">
                  <c:v>Noviembre</c:v>
                </c:pt>
                <c:pt idx="7945">
                  <c:v>Noviembre</c:v>
                </c:pt>
                <c:pt idx="7946">
                  <c:v>Noviembre</c:v>
                </c:pt>
                <c:pt idx="7947">
                  <c:v>Noviembre</c:v>
                </c:pt>
                <c:pt idx="7948">
                  <c:v>Noviembre</c:v>
                </c:pt>
                <c:pt idx="7949">
                  <c:v>Noviembre</c:v>
                </c:pt>
                <c:pt idx="7950">
                  <c:v>Noviembre</c:v>
                </c:pt>
                <c:pt idx="7951">
                  <c:v>Noviembre</c:v>
                </c:pt>
                <c:pt idx="7952">
                  <c:v>Noviembre</c:v>
                </c:pt>
                <c:pt idx="7953">
                  <c:v>Noviembre</c:v>
                </c:pt>
                <c:pt idx="7954">
                  <c:v>Noviembre</c:v>
                </c:pt>
                <c:pt idx="7955">
                  <c:v>Noviembre</c:v>
                </c:pt>
                <c:pt idx="7956">
                  <c:v>Noviembre</c:v>
                </c:pt>
                <c:pt idx="7957">
                  <c:v>Noviembre</c:v>
                </c:pt>
                <c:pt idx="7958">
                  <c:v>Noviembre</c:v>
                </c:pt>
                <c:pt idx="7959">
                  <c:v>Noviembre</c:v>
                </c:pt>
                <c:pt idx="7960">
                  <c:v>Noviembre</c:v>
                </c:pt>
                <c:pt idx="7961">
                  <c:v>Noviembre</c:v>
                </c:pt>
                <c:pt idx="7962">
                  <c:v>Noviembre</c:v>
                </c:pt>
                <c:pt idx="7963">
                  <c:v>Noviembre</c:v>
                </c:pt>
                <c:pt idx="7964">
                  <c:v>Noviembre</c:v>
                </c:pt>
                <c:pt idx="7965">
                  <c:v>Noviembre</c:v>
                </c:pt>
                <c:pt idx="7966">
                  <c:v>Noviembre</c:v>
                </c:pt>
                <c:pt idx="7967">
                  <c:v>Noviembre</c:v>
                </c:pt>
                <c:pt idx="7968">
                  <c:v>Noviembre</c:v>
                </c:pt>
                <c:pt idx="7969">
                  <c:v>Noviembre</c:v>
                </c:pt>
                <c:pt idx="7970">
                  <c:v>Noviembre</c:v>
                </c:pt>
                <c:pt idx="7971">
                  <c:v>Noviembre</c:v>
                </c:pt>
                <c:pt idx="7972">
                  <c:v>Noviembre</c:v>
                </c:pt>
                <c:pt idx="7973">
                  <c:v>Noviembre</c:v>
                </c:pt>
                <c:pt idx="7974">
                  <c:v>Noviembre</c:v>
                </c:pt>
                <c:pt idx="7975">
                  <c:v>Noviembre</c:v>
                </c:pt>
                <c:pt idx="7976">
                  <c:v>Noviembre</c:v>
                </c:pt>
                <c:pt idx="7977">
                  <c:v>Noviembre</c:v>
                </c:pt>
                <c:pt idx="7978">
                  <c:v>Noviembre</c:v>
                </c:pt>
                <c:pt idx="7979">
                  <c:v>Noviembre</c:v>
                </c:pt>
                <c:pt idx="7980">
                  <c:v>Noviembre</c:v>
                </c:pt>
                <c:pt idx="7981">
                  <c:v>Noviembre</c:v>
                </c:pt>
                <c:pt idx="7982">
                  <c:v>Noviembre</c:v>
                </c:pt>
                <c:pt idx="7983">
                  <c:v>Noviembre</c:v>
                </c:pt>
                <c:pt idx="7984">
                  <c:v>Noviembre</c:v>
                </c:pt>
                <c:pt idx="7985">
                  <c:v>Noviembre</c:v>
                </c:pt>
                <c:pt idx="7986">
                  <c:v>Noviembre</c:v>
                </c:pt>
                <c:pt idx="7987">
                  <c:v>Noviembre</c:v>
                </c:pt>
                <c:pt idx="7988">
                  <c:v>Noviembre</c:v>
                </c:pt>
                <c:pt idx="7989">
                  <c:v>Noviembre</c:v>
                </c:pt>
                <c:pt idx="7990">
                  <c:v>Noviembre</c:v>
                </c:pt>
                <c:pt idx="7991">
                  <c:v>Noviembre</c:v>
                </c:pt>
                <c:pt idx="7992">
                  <c:v>Noviembre</c:v>
                </c:pt>
                <c:pt idx="7993">
                  <c:v>Noviembre</c:v>
                </c:pt>
                <c:pt idx="7994">
                  <c:v>Noviembre</c:v>
                </c:pt>
                <c:pt idx="7995">
                  <c:v>Noviembre</c:v>
                </c:pt>
                <c:pt idx="7996">
                  <c:v>Noviembre</c:v>
                </c:pt>
                <c:pt idx="7997">
                  <c:v>Noviembre</c:v>
                </c:pt>
                <c:pt idx="7998">
                  <c:v>Noviembre</c:v>
                </c:pt>
                <c:pt idx="7999">
                  <c:v>Noviembre</c:v>
                </c:pt>
                <c:pt idx="8000">
                  <c:v>Noviembre</c:v>
                </c:pt>
                <c:pt idx="8001">
                  <c:v>Noviembre</c:v>
                </c:pt>
                <c:pt idx="8002">
                  <c:v>Noviembre</c:v>
                </c:pt>
                <c:pt idx="8003">
                  <c:v>Noviembre</c:v>
                </c:pt>
                <c:pt idx="8004">
                  <c:v>Noviembre</c:v>
                </c:pt>
                <c:pt idx="8005">
                  <c:v>Noviembre</c:v>
                </c:pt>
                <c:pt idx="8006">
                  <c:v>Noviembre</c:v>
                </c:pt>
                <c:pt idx="8007">
                  <c:v>Noviembre</c:v>
                </c:pt>
                <c:pt idx="8008">
                  <c:v>Noviembre</c:v>
                </c:pt>
                <c:pt idx="8009">
                  <c:v>Noviembre</c:v>
                </c:pt>
                <c:pt idx="8010">
                  <c:v>Noviembre</c:v>
                </c:pt>
                <c:pt idx="8011">
                  <c:v>Noviembre</c:v>
                </c:pt>
                <c:pt idx="8012">
                  <c:v>Noviembre</c:v>
                </c:pt>
                <c:pt idx="8013">
                  <c:v>Noviembre</c:v>
                </c:pt>
                <c:pt idx="8014">
                  <c:v>Noviembre</c:v>
                </c:pt>
                <c:pt idx="8015">
                  <c:v>Noviembre</c:v>
                </c:pt>
                <c:pt idx="8016">
                  <c:v>Diciembre</c:v>
                </c:pt>
                <c:pt idx="8017">
                  <c:v>Diciembre</c:v>
                </c:pt>
                <c:pt idx="8018">
                  <c:v>Diciembre</c:v>
                </c:pt>
                <c:pt idx="8019">
                  <c:v>Diciembre</c:v>
                </c:pt>
                <c:pt idx="8020">
                  <c:v>Diciembre</c:v>
                </c:pt>
                <c:pt idx="8021">
                  <c:v>Diciembre</c:v>
                </c:pt>
                <c:pt idx="8022">
                  <c:v>Diciembre</c:v>
                </c:pt>
                <c:pt idx="8023">
                  <c:v>Diciembre</c:v>
                </c:pt>
                <c:pt idx="8024">
                  <c:v>Diciembre</c:v>
                </c:pt>
                <c:pt idx="8025">
                  <c:v>Diciembre</c:v>
                </c:pt>
                <c:pt idx="8026">
                  <c:v>Diciembre</c:v>
                </c:pt>
                <c:pt idx="8027">
                  <c:v>Diciembre</c:v>
                </c:pt>
                <c:pt idx="8028">
                  <c:v>Diciembre</c:v>
                </c:pt>
                <c:pt idx="8029">
                  <c:v>Diciembre</c:v>
                </c:pt>
                <c:pt idx="8030">
                  <c:v>Diciembre</c:v>
                </c:pt>
                <c:pt idx="8031">
                  <c:v>Diciembre</c:v>
                </c:pt>
                <c:pt idx="8032">
                  <c:v>Diciembre</c:v>
                </c:pt>
                <c:pt idx="8033">
                  <c:v>Diciembre</c:v>
                </c:pt>
                <c:pt idx="8034">
                  <c:v>Diciembre</c:v>
                </c:pt>
                <c:pt idx="8035">
                  <c:v>Diciembre</c:v>
                </c:pt>
                <c:pt idx="8036">
                  <c:v>Diciembre</c:v>
                </c:pt>
                <c:pt idx="8037">
                  <c:v>Diciembre</c:v>
                </c:pt>
                <c:pt idx="8038">
                  <c:v>Diciembre</c:v>
                </c:pt>
                <c:pt idx="8039">
                  <c:v>Diciembre</c:v>
                </c:pt>
                <c:pt idx="8040">
                  <c:v>Diciembre</c:v>
                </c:pt>
                <c:pt idx="8041">
                  <c:v>Diciembre</c:v>
                </c:pt>
                <c:pt idx="8042">
                  <c:v>Diciembre</c:v>
                </c:pt>
                <c:pt idx="8043">
                  <c:v>Diciembre</c:v>
                </c:pt>
                <c:pt idx="8044">
                  <c:v>Diciembre</c:v>
                </c:pt>
                <c:pt idx="8045">
                  <c:v>Diciembre</c:v>
                </c:pt>
                <c:pt idx="8046">
                  <c:v>Diciembre</c:v>
                </c:pt>
                <c:pt idx="8047">
                  <c:v>Diciembre</c:v>
                </c:pt>
                <c:pt idx="8048">
                  <c:v>Diciembre</c:v>
                </c:pt>
                <c:pt idx="8049">
                  <c:v>Diciembre</c:v>
                </c:pt>
                <c:pt idx="8050">
                  <c:v>Diciembre</c:v>
                </c:pt>
                <c:pt idx="8051">
                  <c:v>Diciembre</c:v>
                </c:pt>
                <c:pt idx="8052">
                  <c:v>Diciembre</c:v>
                </c:pt>
                <c:pt idx="8053">
                  <c:v>Diciembre</c:v>
                </c:pt>
                <c:pt idx="8054">
                  <c:v>Diciembre</c:v>
                </c:pt>
                <c:pt idx="8055">
                  <c:v>Diciembre</c:v>
                </c:pt>
                <c:pt idx="8056">
                  <c:v>Diciembre</c:v>
                </c:pt>
                <c:pt idx="8057">
                  <c:v>Diciembre</c:v>
                </c:pt>
                <c:pt idx="8058">
                  <c:v>Diciembre</c:v>
                </c:pt>
                <c:pt idx="8059">
                  <c:v>Diciembre</c:v>
                </c:pt>
                <c:pt idx="8060">
                  <c:v>Diciembre</c:v>
                </c:pt>
                <c:pt idx="8061">
                  <c:v>Diciembre</c:v>
                </c:pt>
                <c:pt idx="8062">
                  <c:v>Diciembre</c:v>
                </c:pt>
                <c:pt idx="8063">
                  <c:v>Diciembre</c:v>
                </c:pt>
                <c:pt idx="8064">
                  <c:v>Diciembre</c:v>
                </c:pt>
                <c:pt idx="8065">
                  <c:v>Diciembre</c:v>
                </c:pt>
                <c:pt idx="8066">
                  <c:v>Diciembre</c:v>
                </c:pt>
                <c:pt idx="8067">
                  <c:v>Diciembre</c:v>
                </c:pt>
                <c:pt idx="8068">
                  <c:v>Diciembre</c:v>
                </c:pt>
                <c:pt idx="8069">
                  <c:v>Diciembre</c:v>
                </c:pt>
                <c:pt idx="8070">
                  <c:v>Diciembre</c:v>
                </c:pt>
                <c:pt idx="8071">
                  <c:v>Diciembre</c:v>
                </c:pt>
                <c:pt idx="8072">
                  <c:v>Diciembre</c:v>
                </c:pt>
                <c:pt idx="8073">
                  <c:v>Diciembre</c:v>
                </c:pt>
                <c:pt idx="8074">
                  <c:v>Diciembre</c:v>
                </c:pt>
                <c:pt idx="8075">
                  <c:v>Diciembre</c:v>
                </c:pt>
                <c:pt idx="8076">
                  <c:v>Diciembre</c:v>
                </c:pt>
                <c:pt idx="8077">
                  <c:v>Diciembre</c:v>
                </c:pt>
                <c:pt idx="8078">
                  <c:v>Diciembre</c:v>
                </c:pt>
                <c:pt idx="8079">
                  <c:v>Diciembre</c:v>
                </c:pt>
                <c:pt idx="8080">
                  <c:v>Diciembre</c:v>
                </c:pt>
                <c:pt idx="8081">
                  <c:v>Diciembre</c:v>
                </c:pt>
                <c:pt idx="8082">
                  <c:v>Diciembre</c:v>
                </c:pt>
                <c:pt idx="8083">
                  <c:v>Diciembre</c:v>
                </c:pt>
                <c:pt idx="8084">
                  <c:v>Diciembre</c:v>
                </c:pt>
                <c:pt idx="8085">
                  <c:v>Diciembre</c:v>
                </c:pt>
                <c:pt idx="8086">
                  <c:v>Diciembre</c:v>
                </c:pt>
                <c:pt idx="8087">
                  <c:v>Diciembre</c:v>
                </c:pt>
                <c:pt idx="8088">
                  <c:v>Diciembre</c:v>
                </c:pt>
                <c:pt idx="8089">
                  <c:v>Diciembre</c:v>
                </c:pt>
                <c:pt idx="8090">
                  <c:v>Diciembre</c:v>
                </c:pt>
                <c:pt idx="8091">
                  <c:v>Diciembre</c:v>
                </c:pt>
                <c:pt idx="8092">
                  <c:v>Diciembre</c:v>
                </c:pt>
                <c:pt idx="8093">
                  <c:v>Diciembre</c:v>
                </c:pt>
                <c:pt idx="8094">
                  <c:v>Diciembre</c:v>
                </c:pt>
                <c:pt idx="8095">
                  <c:v>Diciembre</c:v>
                </c:pt>
                <c:pt idx="8096">
                  <c:v>Diciembre</c:v>
                </c:pt>
                <c:pt idx="8097">
                  <c:v>Diciembre</c:v>
                </c:pt>
                <c:pt idx="8098">
                  <c:v>Diciembre</c:v>
                </c:pt>
                <c:pt idx="8099">
                  <c:v>Diciembre</c:v>
                </c:pt>
                <c:pt idx="8100">
                  <c:v>Diciembre</c:v>
                </c:pt>
                <c:pt idx="8101">
                  <c:v>Diciembre</c:v>
                </c:pt>
                <c:pt idx="8102">
                  <c:v>Diciembre</c:v>
                </c:pt>
                <c:pt idx="8103">
                  <c:v>Diciembre</c:v>
                </c:pt>
                <c:pt idx="8104">
                  <c:v>Diciembre</c:v>
                </c:pt>
                <c:pt idx="8105">
                  <c:v>Diciembre</c:v>
                </c:pt>
                <c:pt idx="8106">
                  <c:v>Diciembre</c:v>
                </c:pt>
                <c:pt idx="8107">
                  <c:v>Diciembre</c:v>
                </c:pt>
                <c:pt idx="8108">
                  <c:v>Diciembre</c:v>
                </c:pt>
                <c:pt idx="8109">
                  <c:v>Diciembre</c:v>
                </c:pt>
                <c:pt idx="8110">
                  <c:v>Diciembre</c:v>
                </c:pt>
                <c:pt idx="8111">
                  <c:v>Diciembre</c:v>
                </c:pt>
                <c:pt idx="8112">
                  <c:v>Diciembre</c:v>
                </c:pt>
                <c:pt idx="8113">
                  <c:v>Diciembre</c:v>
                </c:pt>
                <c:pt idx="8114">
                  <c:v>Diciembre</c:v>
                </c:pt>
                <c:pt idx="8115">
                  <c:v>Diciembre</c:v>
                </c:pt>
                <c:pt idx="8116">
                  <c:v>Diciembre</c:v>
                </c:pt>
                <c:pt idx="8117">
                  <c:v>Diciembre</c:v>
                </c:pt>
                <c:pt idx="8118">
                  <c:v>Diciembre</c:v>
                </c:pt>
                <c:pt idx="8119">
                  <c:v>Diciembre</c:v>
                </c:pt>
                <c:pt idx="8120">
                  <c:v>Diciembre</c:v>
                </c:pt>
                <c:pt idx="8121">
                  <c:v>Diciembre</c:v>
                </c:pt>
                <c:pt idx="8122">
                  <c:v>Diciembre</c:v>
                </c:pt>
                <c:pt idx="8123">
                  <c:v>Diciembre</c:v>
                </c:pt>
                <c:pt idx="8124">
                  <c:v>Diciembre</c:v>
                </c:pt>
                <c:pt idx="8125">
                  <c:v>Diciembre</c:v>
                </c:pt>
                <c:pt idx="8126">
                  <c:v>Diciembre</c:v>
                </c:pt>
                <c:pt idx="8127">
                  <c:v>Diciembre</c:v>
                </c:pt>
                <c:pt idx="8128">
                  <c:v>Diciembre</c:v>
                </c:pt>
                <c:pt idx="8129">
                  <c:v>Diciembre</c:v>
                </c:pt>
                <c:pt idx="8130">
                  <c:v>Diciembre</c:v>
                </c:pt>
                <c:pt idx="8131">
                  <c:v>Diciembre</c:v>
                </c:pt>
                <c:pt idx="8132">
                  <c:v>Diciembre</c:v>
                </c:pt>
                <c:pt idx="8133">
                  <c:v>Diciembre</c:v>
                </c:pt>
                <c:pt idx="8134">
                  <c:v>Diciembre</c:v>
                </c:pt>
                <c:pt idx="8135">
                  <c:v>Diciembre</c:v>
                </c:pt>
                <c:pt idx="8136">
                  <c:v>Diciembre</c:v>
                </c:pt>
                <c:pt idx="8137">
                  <c:v>Diciembre</c:v>
                </c:pt>
                <c:pt idx="8138">
                  <c:v>Diciembre</c:v>
                </c:pt>
                <c:pt idx="8139">
                  <c:v>Diciembre</c:v>
                </c:pt>
                <c:pt idx="8140">
                  <c:v>Diciembre</c:v>
                </c:pt>
                <c:pt idx="8141">
                  <c:v>Diciembre</c:v>
                </c:pt>
                <c:pt idx="8142">
                  <c:v>Diciembre</c:v>
                </c:pt>
                <c:pt idx="8143">
                  <c:v>Diciembre</c:v>
                </c:pt>
                <c:pt idx="8144">
                  <c:v>Diciembre</c:v>
                </c:pt>
                <c:pt idx="8145">
                  <c:v>Diciembre</c:v>
                </c:pt>
                <c:pt idx="8146">
                  <c:v>Diciembre</c:v>
                </c:pt>
                <c:pt idx="8147">
                  <c:v>Diciembre</c:v>
                </c:pt>
                <c:pt idx="8148">
                  <c:v>Diciembre</c:v>
                </c:pt>
                <c:pt idx="8149">
                  <c:v>Diciembre</c:v>
                </c:pt>
                <c:pt idx="8150">
                  <c:v>Diciembre</c:v>
                </c:pt>
                <c:pt idx="8151">
                  <c:v>Diciembre</c:v>
                </c:pt>
                <c:pt idx="8152">
                  <c:v>Diciembre</c:v>
                </c:pt>
                <c:pt idx="8153">
                  <c:v>Diciembre</c:v>
                </c:pt>
                <c:pt idx="8154">
                  <c:v>Diciembre</c:v>
                </c:pt>
                <c:pt idx="8155">
                  <c:v>Diciembre</c:v>
                </c:pt>
                <c:pt idx="8156">
                  <c:v>Diciembre</c:v>
                </c:pt>
                <c:pt idx="8157">
                  <c:v>Diciembre</c:v>
                </c:pt>
                <c:pt idx="8158">
                  <c:v>Diciembre</c:v>
                </c:pt>
                <c:pt idx="8159">
                  <c:v>Diciembre</c:v>
                </c:pt>
                <c:pt idx="8160">
                  <c:v>Diciembre</c:v>
                </c:pt>
                <c:pt idx="8161">
                  <c:v>Diciembre</c:v>
                </c:pt>
                <c:pt idx="8162">
                  <c:v>Diciembre</c:v>
                </c:pt>
                <c:pt idx="8163">
                  <c:v>Diciembre</c:v>
                </c:pt>
                <c:pt idx="8164">
                  <c:v>Diciembre</c:v>
                </c:pt>
                <c:pt idx="8165">
                  <c:v>Diciembre</c:v>
                </c:pt>
                <c:pt idx="8166">
                  <c:v>Diciembre</c:v>
                </c:pt>
                <c:pt idx="8167">
                  <c:v>Diciembre</c:v>
                </c:pt>
                <c:pt idx="8168">
                  <c:v>Diciembre</c:v>
                </c:pt>
                <c:pt idx="8169">
                  <c:v>Diciembre</c:v>
                </c:pt>
                <c:pt idx="8170">
                  <c:v>Diciembre</c:v>
                </c:pt>
                <c:pt idx="8171">
                  <c:v>Diciembre</c:v>
                </c:pt>
                <c:pt idx="8172">
                  <c:v>Diciembre</c:v>
                </c:pt>
                <c:pt idx="8173">
                  <c:v>Diciembre</c:v>
                </c:pt>
                <c:pt idx="8174">
                  <c:v>Diciembre</c:v>
                </c:pt>
                <c:pt idx="8175">
                  <c:v>Diciembre</c:v>
                </c:pt>
                <c:pt idx="8176">
                  <c:v>Diciembre</c:v>
                </c:pt>
                <c:pt idx="8177">
                  <c:v>Diciembre</c:v>
                </c:pt>
                <c:pt idx="8178">
                  <c:v>Diciembre</c:v>
                </c:pt>
                <c:pt idx="8179">
                  <c:v>Diciembre</c:v>
                </c:pt>
                <c:pt idx="8180">
                  <c:v>Diciembre</c:v>
                </c:pt>
                <c:pt idx="8181">
                  <c:v>Diciembre</c:v>
                </c:pt>
                <c:pt idx="8182">
                  <c:v>Diciembre</c:v>
                </c:pt>
                <c:pt idx="8183">
                  <c:v>Diciembre</c:v>
                </c:pt>
                <c:pt idx="8184">
                  <c:v>Diciembre</c:v>
                </c:pt>
                <c:pt idx="8185">
                  <c:v>Diciembre</c:v>
                </c:pt>
                <c:pt idx="8186">
                  <c:v>Diciembre</c:v>
                </c:pt>
                <c:pt idx="8187">
                  <c:v>Diciembre</c:v>
                </c:pt>
                <c:pt idx="8188">
                  <c:v>Diciembre</c:v>
                </c:pt>
                <c:pt idx="8189">
                  <c:v>Diciembre</c:v>
                </c:pt>
                <c:pt idx="8190">
                  <c:v>Diciembre</c:v>
                </c:pt>
                <c:pt idx="8191">
                  <c:v>Diciembre</c:v>
                </c:pt>
                <c:pt idx="8192">
                  <c:v>Diciembre</c:v>
                </c:pt>
                <c:pt idx="8193">
                  <c:v>Diciembre</c:v>
                </c:pt>
                <c:pt idx="8194">
                  <c:v>Diciembre</c:v>
                </c:pt>
                <c:pt idx="8195">
                  <c:v>Diciembre</c:v>
                </c:pt>
                <c:pt idx="8196">
                  <c:v>Diciembre</c:v>
                </c:pt>
                <c:pt idx="8197">
                  <c:v>Diciembre</c:v>
                </c:pt>
                <c:pt idx="8198">
                  <c:v>Diciembre</c:v>
                </c:pt>
                <c:pt idx="8199">
                  <c:v>Diciembre</c:v>
                </c:pt>
                <c:pt idx="8200">
                  <c:v>Diciembre</c:v>
                </c:pt>
                <c:pt idx="8201">
                  <c:v>Diciembre</c:v>
                </c:pt>
                <c:pt idx="8202">
                  <c:v>Diciembre</c:v>
                </c:pt>
                <c:pt idx="8203">
                  <c:v>Diciembre</c:v>
                </c:pt>
                <c:pt idx="8204">
                  <c:v>Diciembre</c:v>
                </c:pt>
                <c:pt idx="8205">
                  <c:v>Diciembre</c:v>
                </c:pt>
                <c:pt idx="8206">
                  <c:v>Diciembre</c:v>
                </c:pt>
                <c:pt idx="8207">
                  <c:v>Diciembre</c:v>
                </c:pt>
                <c:pt idx="8208">
                  <c:v>Diciembre</c:v>
                </c:pt>
                <c:pt idx="8209">
                  <c:v>Diciembre</c:v>
                </c:pt>
                <c:pt idx="8210">
                  <c:v>Diciembre</c:v>
                </c:pt>
                <c:pt idx="8211">
                  <c:v>Diciembre</c:v>
                </c:pt>
                <c:pt idx="8212">
                  <c:v>Diciembre</c:v>
                </c:pt>
                <c:pt idx="8213">
                  <c:v>Diciembre</c:v>
                </c:pt>
                <c:pt idx="8214">
                  <c:v>Diciembre</c:v>
                </c:pt>
                <c:pt idx="8215">
                  <c:v>Diciembre</c:v>
                </c:pt>
                <c:pt idx="8216">
                  <c:v>Diciembre</c:v>
                </c:pt>
                <c:pt idx="8217">
                  <c:v>Diciembre</c:v>
                </c:pt>
                <c:pt idx="8218">
                  <c:v>Diciembre</c:v>
                </c:pt>
                <c:pt idx="8219">
                  <c:v>Diciembre</c:v>
                </c:pt>
                <c:pt idx="8220">
                  <c:v>Diciembre</c:v>
                </c:pt>
                <c:pt idx="8221">
                  <c:v>Diciembre</c:v>
                </c:pt>
                <c:pt idx="8222">
                  <c:v>Diciembre</c:v>
                </c:pt>
                <c:pt idx="8223">
                  <c:v>Diciembre</c:v>
                </c:pt>
                <c:pt idx="8224">
                  <c:v>Diciembre</c:v>
                </c:pt>
                <c:pt idx="8225">
                  <c:v>Diciembre</c:v>
                </c:pt>
                <c:pt idx="8226">
                  <c:v>Diciembre</c:v>
                </c:pt>
                <c:pt idx="8227">
                  <c:v>Diciembre</c:v>
                </c:pt>
                <c:pt idx="8228">
                  <c:v>Diciembre</c:v>
                </c:pt>
                <c:pt idx="8229">
                  <c:v>Diciembre</c:v>
                </c:pt>
                <c:pt idx="8230">
                  <c:v>Diciembre</c:v>
                </c:pt>
                <c:pt idx="8231">
                  <c:v>Diciembre</c:v>
                </c:pt>
                <c:pt idx="8232">
                  <c:v>Diciembre</c:v>
                </c:pt>
                <c:pt idx="8233">
                  <c:v>Diciembre</c:v>
                </c:pt>
                <c:pt idx="8234">
                  <c:v>Diciembre</c:v>
                </c:pt>
                <c:pt idx="8235">
                  <c:v>Diciembre</c:v>
                </c:pt>
                <c:pt idx="8236">
                  <c:v>Diciembre</c:v>
                </c:pt>
                <c:pt idx="8237">
                  <c:v>Diciembre</c:v>
                </c:pt>
                <c:pt idx="8238">
                  <c:v>Diciembre</c:v>
                </c:pt>
                <c:pt idx="8239">
                  <c:v>Diciembre</c:v>
                </c:pt>
                <c:pt idx="8240">
                  <c:v>Diciembre</c:v>
                </c:pt>
                <c:pt idx="8241">
                  <c:v>Diciembre</c:v>
                </c:pt>
                <c:pt idx="8242">
                  <c:v>Diciembre</c:v>
                </c:pt>
                <c:pt idx="8243">
                  <c:v>Diciembre</c:v>
                </c:pt>
                <c:pt idx="8244">
                  <c:v>Diciembre</c:v>
                </c:pt>
                <c:pt idx="8245">
                  <c:v>Diciembre</c:v>
                </c:pt>
                <c:pt idx="8246">
                  <c:v>Diciembre</c:v>
                </c:pt>
                <c:pt idx="8247">
                  <c:v>Diciembre</c:v>
                </c:pt>
                <c:pt idx="8248">
                  <c:v>Diciembre</c:v>
                </c:pt>
                <c:pt idx="8249">
                  <c:v>Diciembre</c:v>
                </c:pt>
                <c:pt idx="8250">
                  <c:v>Diciembre</c:v>
                </c:pt>
                <c:pt idx="8251">
                  <c:v>Diciembre</c:v>
                </c:pt>
                <c:pt idx="8252">
                  <c:v>Diciembre</c:v>
                </c:pt>
                <c:pt idx="8253">
                  <c:v>Diciembre</c:v>
                </c:pt>
                <c:pt idx="8254">
                  <c:v>Diciembre</c:v>
                </c:pt>
                <c:pt idx="8255">
                  <c:v>Diciembre</c:v>
                </c:pt>
                <c:pt idx="8256">
                  <c:v>Diciembre</c:v>
                </c:pt>
                <c:pt idx="8257">
                  <c:v>Diciembre</c:v>
                </c:pt>
                <c:pt idx="8258">
                  <c:v>Diciembre</c:v>
                </c:pt>
                <c:pt idx="8259">
                  <c:v>Diciembre</c:v>
                </c:pt>
                <c:pt idx="8260">
                  <c:v>Diciembre</c:v>
                </c:pt>
                <c:pt idx="8261">
                  <c:v>Diciembre</c:v>
                </c:pt>
                <c:pt idx="8262">
                  <c:v>Diciembre</c:v>
                </c:pt>
                <c:pt idx="8263">
                  <c:v>Diciembre</c:v>
                </c:pt>
                <c:pt idx="8264">
                  <c:v>Diciembre</c:v>
                </c:pt>
                <c:pt idx="8265">
                  <c:v>Diciembre</c:v>
                </c:pt>
                <c:pt idx="8266">
                  <c:v>Diciembre</c:v>
                </c:pt>
                <c:pt idx="8267">
                  <c:v>Diciembre</c:v>
                </c:pt>
                <c:pt idx="8268">
                  <c:v>Diciembre</c:v>
                </c:pt>
                <c:pt idx="8269">
                  <c:v>Diciembre</c:v>
                </c:pt>
                <c:pt idx="8270">
                  <c:v>Diciembre</c:v>
                </c:pt>
                <c:pt idx="8271">
                  <c:v>Diciembre</c:v>
                </c:pt>
                <c:pt idx="8272">
                  <c:v>Diciembre</c:v>
                </c:pt>
                <c:pt idx="8273">
                  <c:v>Diciembre</c:v>
                </c:pt>
                <c:pt idx="8274">
                  <c:v>Diciembre</c:v>
                </c:pt>
                <c:pt idx="8275">
                  <c:v>Diciembre</c:v>
                </c:pt>
                <c:pt idx="8276">
                  <c:v>Diciembre</c:v>
                </c:pt>
                <c:pt idx="8277">
                  <c:v>Diciembre</c:v>
                </c:pt>
                <c:pt idx="8278">
                  <c:v>Diciembre</c:v>
                </c:pt>
                <c:pt idx="8279">
                  <c:v>Diciembre</c:v>
                </c:pt>
                <c:pt idx="8280">
                  <c:v>Diciembre</c:v>
                </c:pt>
                <c:pt idx="8281">
                  <c:v>Diciembre</c:v>
                </c:pt>
                <c:pt idx="8282">
                  <c:v>Diciembre</c:v>
                </c:pt>
                <c:pt idx="8283">
                  <c:v>Diciembre</c:v>
                </c:pt>
                <c:pt idx="8284">
                  <c:v>Diciembre</c:v>
                </c:pt>
                <c:pt idx="8285">
                  <c:v>Diciembre</c:v>
                </c:pt>
                <c:pt idx="8286">
                  <c:v>Diciembre</c:v>
                </c:pt>
                <c:pt idx="8287">
                  <c:v>Diciembre</c:v>
                </c:pt>
                <c:pt idx="8288">
                  <c:v>Diciembre</c:v>
                </c:pt>
                <c:pt idx="8289">
                  <c:v>Diciembre</c:v>
                </c:pt>
                <c:pt idx="8290">
                  <c:v>Diciembre</c:v>
                </c:pt>
                <c:pt idx="8291">
                  <c:v>Diciembre</c:v>
                </c:pt>
                <c:pt idx="8292">
                  <c:v>Diciembre</c:v>
                </c:pt>
                <c:pt idx="8293">
                  <c:v>Diciembre</c:v>
                </c:pt>
                <c:pt idx="8294">
                  <c:v>Diciembre</c:v>
                </c:pt>
                <c:pt idx="8295">
                  <c:v>Diciembre</c:v>
                </c:pt>
                <c:pt idx="8296">
                  <c:v>Diciembre</c:v>
                </c:pt>
                <c:pt idx="8297">
                  <c:v>Diciembre</c:v>
                </c:pt>
                <c:pt idx="8298">
                  <c:v>Diciembre</c:v>
                </c:pt>
                <c:pt idx="8299">
                  <c:v>Diciembre</c:v>
                </c:pt>
                <c:pt idx="8300">
                  <c:v>Diciembre</c:v>
                </c:pt>
                <c:pt idx="8301">
                  <c:v>Diciembre</c:v>
                </c:pt>
                <c:pt idx="8302">
                  <c:v>Diciembre</c:v>
                </c:pt>
                <c:pt idx="8303">
                  <c:v>Diciembre</c:v>
                </c:pt>
                <c:pt idx="8304">
                  <c:v>Diciembre</c:v>
                </c:pt>
                <c:pt idx="8305">
                  <c:v>Diciembre</c:v>
                </c:pt>
                <c:pt idx="8306">
                  <c:v>Diciembre</c:v>
                </c:pt>
                <c:pt idx="8307">
                  <c:v>Diciembre</c:v>
                </c:pt>
                <c:pt idx="8308">
                  <c:v>Diciembre</c:v>
                </c:pt>
                <c:pt idx="8309">
                  <c:v>Diciembre</c:v>
                </c:pt>
                <c:pt idx="8310">
                  <c:v>Diciembre</c:v>
                </c:pt>
                <c:pt idx="8311">
                  <c:v>Diciembre</c:v>
                </c:pt>
                <c:pt idx="8312">
                  <c:v>Diciembre</c:v>
                </c:pt>
                <c:pt idx="8313">
                  <c:v>Diciembre</c:v>
                </c:pt>
                <c:pt idx="8314">
                  <c:v>Diciembre</c:v>
                </c:pt>
                <c:pt idx="8315">
                  <c:v>Diciembre</c:v>
                </c:pt>
                <c:pt idx="8316">
                  <c:v>Diciembre</c:v>
                </c:pt>
                <c:pt idx="8317">
                  <c:v>Diciembre</c:v>
                </c:pt>
                <c:pt idx="8318">
                  <c:v>Diciembre</c:v>
                </c:pt>
                <c:pt idx="8319">
                  <c:v>Diciembre</c:v>
                </c:pt>
                <c:pt idx="8320">
                  <c:v>Diciembre</c:v>
                </c:pt>
                <c:pt idx="8321">
                  <c:v>Diciembre</c:v>
                </c:pt>
                <c:pt idx="8322">
                  <c:v>Diciembre</c:v>
                </c:pt>
                <c:pt idx="8323">
                  <c:v>Diciembre</c:v>
                </c:pt>
                <c:pt idx="8324">
                  <c:v>Diciembre</c:v>
                </c:pt>
                <c:pt idx="8325">
                  <c:v>Diciembre</c:v>
                </c:pt>
                <c:pt idx="8326">
                  <c:v>Diciembre</c:v>
                </c:pt>
                <c:pt idx="8327">
                  <c:v>Diciembre</c:v>
                </c:pt>
                <c:pt idx="8328">
                  <c:v>Diciembre</c:v>
                </c:pt>
                <c:pt idx="8329">
                  <c:v>Diciembre</c:v>
                </c:pt>
                <c:pt idx="8330">
                  <c:v>Diciembre</c:v>
                </c:pt>
                <c:pt idx="8331">
                  <c:v>Diciembre</c:v>
                </c:pt>
                <c:pt idx="8332">
                  <c:v>Diciembre</c:v>
                </c:pt>
                <c:pt idx="8333">
                  <c:v>Diciembre</c:v>
                </c:pt>
                <c:pt idx="8334">
                  <c:v>Diciembre</c:v>
                </c:pt>
                <c:pt idx="8335">
                  <c:v>Diciembre</c:v>
                </c:pt>
                <c:pt idx="8336">
                  <c:v>Diciembre</c:v>
                </c:pt>
                <c:pt idx="8337">
                  <c:v>Diciembre</c:v>
                </c:pt>
                <c:pt idx="8338">
                  <c:v>Diciembre</c:v>
                </c:pt>
                <c:pt idx="8339">
                  <c:v>Diciembre</c:v>
                </c:pt>
                <c:pt idx="8340">
                  <c:v>Diciembre</c:v>
                </c:pt>
                <c:pt idx="8341">
                  <c:v>Diciembre</c:v>
                </c:pt>
                <c:pt idx="8342">
                  <c:v>Diciembre</c:v>
                </c:pt>
                <c:pt idx="8343">
                  <c:v>Diciembre</c:v>
                </c:pt>
                <c:pt idx="8344">
                  <c:v>Diciembre</c:v>
                </c:pt>
                <c:pt idx="8345">
                  <c:v>Diciembre</c:v>
                </c:pt>
                <c:pt idx="8346">
                  <c:v>Diciembre</c:v>
                </c:pt>
                <c:pt idx="8347">
                  <c:v>Diciembre</c:v>
                </c:pt>
                <c:pt idx="8348">
                  <c:v>Diciembre</c:v>
                </c:pt>
                <c:pt idx="8349">
                  <c:v>Diciembre</c:v>
                </c:pt>
                <c:pt idx="8350">
                  <c:v>Diciembre</c:v>
                </c:pt>
                <c:pt idx="8351">
                  <c:v>Diciembre</c:v>
                </c:pt>
                <c:pt idx="8352">
                  <c:v>Diciembre</c:v>
                </c:pt>
                <c:pt idx="8353">
                  <c:v>Diciembre</c:v>
                </c:pt>
                <c:pt idx="8354">
                  <c:v>Diciembre</c:v>
                </c:pt>
                <c:pt idx="8355">
                  <c:v>Diciembre</c:v>
                </c:pt>
                <c:pt idx="8356">
                  <c:v>Diciembre</c:v>
                </c:pt>
                <c:pt idx="8357">
                  <c:v>Diciembre</c:v>
                </c:pt>
                <c:pt idx="8358">
                  <c:v>Diciembre</c:v>
                </c:pt>
                <c:pt idx="8359">
                  <c:v>Diciembre</c:v>
                </c:pt>
                <c:pt idx="8360">
                  <c:v>Diciembre</c:v>
                </c:pt>
                <c:pt idx="8361">
                  <c:v>Diciembre</c:v>
                </c:pt>
                <c:pt idx="8362">
                  <c:v>Diciembre</c:v>
                </c:pt>
                <c:pt idx="8363">
                  <c:v>Diciembre</c:v>
                </c:pt>
                <c:pt idx="8364">
                  <c:v>Diciembre</c:v>
                </c:pt>
                <c:pt idx="8365">
                  <c:v>Diciembre</c:v>
                </c:pt>
                <c:pt idx="8366">
                  <c:v>Diciembre</c:v>
                </c:pt>
                <c:pt idx="8367">
                  <c:v>Diciembre</c:v>
                </c:pt>
                <c:pt idx="8368">
                  <c:v>Diciembre</c:v>
                </c:pt>
                <c:pt idx="8369">
                  <c:v>Diciembre</c:v>
                </c:pt>
                <c:pt idx="8370">
                  <c:v>Diciembre</c:v>
                </c:pt>
                <c:pt idx="8371">
                  <c:v>Diciembre</c:v>
                </c:pt>
                <c:pt idx="8372">
                  <c:v>Diciembre</c:v>
                </c:pt>
                <c:pt idx="8373">
                  <c:v>Diciembre</c:v>
                </c:pt>
                <c:pt idx="8374">
                  <c:v>Diciembre</c:v>
                </c:pt>
                <c:pt idx="8375">
                  <c:v>Diciembre</c:v>
                </c:pt>
                <c:pt idx="8376">
                  <c:v>Diciembre</c:v>
                </c:pt>
                <c:pt idx="8377">
                  <c:v>Diciembre</c:v>
                </c:pt>
                <c:pt idx="8378">
                  <c:v>Diciembre</c:v>
                </c:pt>
                <c:pt idx="8379">
                  <c:v>Diciembre</c:v>
                </c:pt>
                <c:pt idx="8380">
                  <c:v>Diciembre</c:v>
                </c:pt>
                <c:pt idx="8381">
                  <c:v>Diciembre</c:v>
                </c:pt>
                <c:pt idx="8382">
                  <c:v>Diciembre</c:v>
                </c:pt>
                <c:pt idx="8383">
                  <c:v>Diciembre</c:v>
                </c:pt>
                <c:pt idx="8384">
                  <c:v>Diciembre</c:v>
                </c:pt>
                <c:pt idx="8385">
                  <c:v>Diciembre</c:v>
                </c:pt>
                <c:pt idx="8386">
                  <c:v>Diciembre</c:v>
                </c:pt>
                <c:pt idx="8387">
                  <c:v>Diciembre</c:v>
                </c:pt>
                <c:pt idx="8388">
                  <c:v>Diciembre</c:v>
                </c:pt>
                <c:pt idx="8389">
                  <c:v>Diciembre</c:v>
                </c:pt>
                <c:pt idx="8390">
                  <c:v>Diciembre</c:v>
                </c:pt>
                <c:pt idx="8391">
                  <c:v>Diciembre</c:v>
                </c:pt>
                <c:pt idx="8392">
                  <c:v>Diciembre</c:v>
                </c:pt>
                <c:pt idx="8393">
                  <c:v>Diciembre</c:v>
                </c:pt>
                <c:pt idx="8394">
                  <c:v>Diciembre</c:v>
                </c:pt>
                <c:pt idx="8395">
                  <c:v>Diciembre</c:v>
                </c:pt>
                <c:pt idx="8396">
                  <c:v>Diciembre</c:v>
                </c:pt>
                <c:pt idx="8397">
                  <c:v>Diciembre</c:v>
                </c:pt>
                <c:pt idx="8398">
                  <c:v>Diciembre</c:v>
                </c:pt>
                <c:pt idx="8399">
                  <c:v>Diciembre</c:v>
                </c:pt>
                <c:pt idx="8400">
                  <c:v>Diciembre</c:v>
                </c:pt>
                <c:pt idx="8401">
                  <c:v>Diciembre</c:v>
                </c:pt>
                <c:pt idx="8402">
                  <c:v>Diciembre</c:v>
                </c:pt>
                <c:pt idx="8403">
                  <c:v>Diciembre</c:v>
                </c:pt>
                <c:pt idx="8404">
                  <c:v>Diciembre</c:v>
                </c:pt>
                <c:pt idx="8405">
                  <c:v>Diciembre</c:v>
                </c:pt>
                <c:pt idx="8406">
                  <c:v>Diciembre</c:v>
                </c:pt>
                <c:pt idx="8407">
                  <c:v>Diciembre</c:v>
                </c:pt>
                <c:pt idx="8408">
                  <c:v>Diciembre</c:v>
                </c:pt>
                <c:pt idx="8409">
                  <c:v>Diciembre</c:v>
                </c:pt>
                <c:pt idx="8410">
                  <c:v>Diciembre</c:v>
                </c:pt>
                <c:pt idx="8411">
                  <c:v>Diciembre</c:v>
                </c:pt>
                <c:pt idx="8412">
                  <c:v>Diciembre</c:v>
                </c:pt>
                <c:pt idx="8413">
                  <c:v>Diciembre</c:v>
                </c:pt>
                <c:pt idx="8414">
                  <c:v>Diciembre</c:v>
                </c:pt>
                <c:pt idx="8415">
                  <c:v>Diciembre</c:v>
                </c:pt>
                <c:pt idx="8416">
                  <c:v>Diciembre</c:v>
                </c:pt>
                <c:pt idx="8417">
                  <c:v>Diciembre</c:v>
                </c:pt>
                <c:pt idx="8418">
                  <c:v>Diciembre</c:v>
                </c:pt>
                <c:pt idx="8419">
                  <c:v>Diciembre</c:v>
                </c:pt>
                <c:pt idx="8420">
                  <c:v>Diciembre</c:v>
                </c:pt>
                <c:pt idx="8421">
                  <c:v>Diciembre</c:v>
                </c:pt>
                <c:pt idx="8422">
                  <c:v>Diciembre</c:v>
                </c:pt>
                <c:pt idx="8423">
                  <c:v>Diciembre</c:v>
                </c:pt>
                <c:pt idx="8424">
                  <c:v>Diciembre</c:v>
                </c:pt>
                <c:pt idx="8425">
                  <c:v>Diciembre</c:v>
                </c:pt>
                <c:pt idx="8426">
                  <c:v>Diciembre</c:v>
                </c:pt>
                <c:pt idx="8427">
                  <c:v>Diciembre</c:v>
                </c:pt>
                <c:pt idx="8428">
                  <c:v>Diciembre</c:v>
                </c:pt>
                <c:pt idx="8429">
                  <c:v>Diciembre</c:v>
                </c:pt>
                <c:pt idx="8430">
                  <c:v>Diciembre</c:v>
                </c:pt>
                <c:pt idx="8431">
                  <c:v>Diciembre</c:v>
                </c:pt>
                <c:pt idx="8432">
                  <c:v>Diciembre</c:v>
                </c:pt>
                <c:pt idx="8433">
                  <c:v>Diciembre</c:v>
                </c:pt>
                <c:pt idx="8434">
                  <c:v>Diciembre</c:v>
                </c:pt>
                <c:pt idx="8435">
                  <c:v>Diciembre</c:v>
                </c:pt>
                <c:pt idx="8436">
                  <c:v>Diciembre</c:v>
                </c:pt>
                <c:pt idx="8437">
                  <c:v>Diciembre</c:v>
                </c:pt>
                <c:pt idx="8438">
                  <c:v>Diciembre</c:v>
                </c:pt>
                <c:pt idx="8439">
                  <c:v>Diciembre</c:v>
                </c:pt>
                <c:pt idx="8440">
                  <c:v>Diciembre</c:v>
                </c:pt>
                <c:pt idx="8441">
                  <c:v>Diciembre</c:v>
                </c:pt>
                <c:pt idx="8442">
                  <c:v>Diciembre</c:v>
                </c:pt>
                <c:pt idx="8443">
                  <c:v>Diciembre</c:v>
                </c:pt>
                <c:pt idx="8444">
                  <c:v>Diciembre</c:v>
                </c:pt>
                <c:pt idx="8445">
                  <c:v>Diciembre</c:v>
                </c:pt>
                <c:pt idx="8446">
                  <c:v>Diciembre</c:v>
                </c:pt>
                <c:pt idx="8447">
                  <c:v>Diciembre</c:v>
                </c:pt>
                <c:pt idx="8448">
                  <c:v>Diciembre</c:v>
                </c:pt>
                <c:pt idx="8449">
                  <c:v>Diciembre</c:v>
                </c:pt>
                <c:pt idx="8450">
                  <c:v>Diciembre</c:v>
                </c:pt>
                <c:pt idx="8451">
                  <c:v>Diciembre</c:v>
                </c:pt>
                <c:pt idx="8452">
                  <c:v>Diciembre</c:v>
                </c:pt>
                <c:pt idx="8453">
                  <c:v>Diciembre</c:v>
                </c:pt>
                <c:pt idx="8454">
                  <c:v>Diciembre</c:v>
                </c:pt>
                <c:pt idx="8455">
                  <c:v>Diciembre</c:v>
                </c:pt>
                <c:pt idx="8456">
                  <c:v>Diciembre</c:v>
                </c:pt>
                <c:pt idx="8457">
                  <c:v>Diciembre</c:v>
                </c:pt>
                <c:pt idx="8458">
                  <c:v>Diciembre</c:v>
                </c:pt>
                <c:pt idx="8459">
                  <c:v>Diciembre</c:v>
                </c:pt>
                <c:pt idx="8460">
                  <c:v>Diciembre</c:v>
                </c:pt>
                <c:pt idx="8461">
                  <c:v>Diciembre</c:v>
                </c:pt>
                <c:pt idx="8462">
                  <c:v>Diciembre</c:v>
                </c:pt>
                <c:pt idx="8463">
                  <c:v>Diciembre</c:v>
                </c:pt>
                <c:pt idx="8464">
                  <c:v>Diciembre</c:v>
                </c:pt>
                <c:pt idx="8465">
                  <c:v>Diciembre</c:v>
                </c:pt>
                <c:pt idx="8466">
                  <c:v>Diciembre</c:v>
                </c:pt>
                <c:pt idx="8467">
                  <c:v>Diciembre</c:v>
                </c:pt>
                <c:pt idx="8468">
                  <c:v>Diciembre</c:v>
                </c:pt>
                <c:pt idx="8469">
                  <c:v>Diciembre</c:v>
                </c:pt>
                <c:pt idx="8470">
                  <c:v>Diciembre</c:v>
                </c:pt>
                <c:pt idx="8471">
                  <c:v>Diciembre</c:v>
                </c:pt>
                <c:pt idx="8472">
                  <c:v>Diciembre</c:v>
                </c:pt>
                <c:pt idx="8473">
                  <c:v>Diciembre</c:v>
                </c:pt>
                <c:pt idx="8474">
                  <c:v>Diciembre</c:v>
                </c:pt>
                <c:pt idx="8475">
                  <c:v>Diciembre</c:v>
                </c:pt>
                <c:pt idx="8476">
                  <c:v>Diciembre</c:v>
                </c:pt>
                <c:pt idx="8477">
                  <c:v>Diciembre</c:v>
                </c:pt>
                <c:pt idx="8478">
                  <c:v>Diciembre</c:v>
                </c:pt>
                <c:pt idx="8479">
                  <c:v>Diciembre</c:v>
                </c:pt>
                <c:pt idx="8480">
                  <c:v>Diciembre</c:v>
                </c:pt>
                <c:pt idx="8481">
                  <c:v>Diciembre</c:v>
                </c:pt>
                <c:pt idx="8482">
                  <c:v>Diciembre</c:v>
                </c:pt>
                <c:pt idx="8483">
                  <c:v>Diciembre</c:v>
                </c:pt>
                <c:pt idx="8484">
                  <c:v>Diciembre</c:v>
                </c:pt>
                <c:pt idx="8485">
                  <c:v>Diciembre</c:v>
                </c:pt>
                <c:pt idx="8486">
                  <c:v>Diciembre</c:v>
                </c:pt>
                <c:pt idx="8487">
                  <c:v>Diciembre</c:v>
                </c:pt>
                <c:pt idx="8488">
                  <c:v>Diciembre</c:v>
                </c:pt>
                <c:pt idx="8489">
                  <c:v>Diciembre</c:v>
                </c:pt>
                <c:pt idx="8490">
                  <c:v>Diciembre</c:v>
                </c:pt>
                <c:pt idx="8491">
                  <c:v>Diciembre</c:v>
                </c:pt>
                <c:pt idx="8492">
                  <c:v>Diciembre</c:v>
                </c:pt>
                <c:pt idx="8493">
                  <c:v>Diciembre</c:v>
                </c:pt>
                <c:pt idx="8494">
                  <c:v>Diciembre</c:v>
                </c:pt>
                <c:pt idx="8495">
                  <c:v>Diciembre</c:v>
                </c:pt>
                <c:pt idx="8496">
                  <c:v>Diciembre</c:v>
                </c:pt>
                <c:pt idx="8497">
                  <c:v>Diciembre</c:v>
                </c:pt>
                <c:pt idx="8498">
                  <c:v>Diciembre</c:v>
                </c:pt>
                <c:pt idx="8499">
                  <c:v>Diciembre</c:v>
                </c:pt>
                <c:pt idx="8500">
                  <c:v>Diciembre</c:v>
                </c:pt>
                <c:pt idx="8501">
                  <c:v>Diciembre</c:v>
                </c:pt>
                <c:pt idx="8502">
                  <c:v>Diciembre</c:v>
                </c:pt>
                <c:pt idx="8503">
                  <c:v>Diciembre</c:v>
                </c:pt>
                <c:pt idx="8504">
                  <c:v>Diciembre</c:v>
                </c:pt>
                <c:pt idx="8505">
                  <c:v>Diciembre</c:v>
                </c:pt>
                <c:pt idx="8506">
                  <c:v>Diciembre</c:v>
                </c:pt>
                <c:pt idx="8507">
                  <c:v>Diciembre</c:v>
                </c:pt>
                <c:pt idx="8508">
                  <c:v>Diciembre</c:v>
                </c:pt>
                <c:pt idx="8509">
                  <c:v>Diciembre</c:v>
                </c:pt>
                <c:pt idx="8510">
                  <c:v>Diciembre</c:v>
                </c:pt>
                <c:pt idx="8511">
                  <c:v>Diciembre</c:v>
                </c:pt>
                <c:pt idx="8512">
                  <c:v>Diciembre</c:v>
                </c:pt>
                <c:pt idx="8513">
                  <c:v>Diciembre</c:v>
                </c:pt>
                <c:pt idx="8514">
                  <c:v>Diciembre</c:v>
                </c:pt>
                <c:pt idx="8515">
                  <c:v>Diciembre</c:v>
                </c:pt>
                <c:pt idx="8516">
                  <c:v>Diciembre</c:v>
                </c:pt>
                <c:pt idx="8517">
                  <c:v>Diciembre</c:v>
                </c:pt>
                <c:pt idx="8518">
                  <c:v>Diciembre</c:v>
                </c:pt>
                <c:pt idx="8519">
                  <c:v>Diciembre</c:v>
                </c:pt>
                <c:pt idx="8520">
                  <c:v>Diciembre</c:v>
                </c:pt>
                <c:pt idx="8521">
                  <c:v>Diciembre</c:v>
                </c:pt>
                <c:pt idx="8522">
                  <c:v>Diciembre</c:v>
                </c:pt>
                <c:pt idx="8523">
                  <c:v>Diciembre</c:v>
                </c:pt>
                <c:pt idx="8524">
                  <c:v>Diciembre</c:v>
                </c:pt>
                <c:pt idx="8525">
                  <c:v>Diciembre</c:v>
                </c:pt>
                <c:pt idx="8526">
                  <c:v>Diciembre</c:v>
                </c:pt>
                <c:pt idx="8527">
                  <c:v>Diciembre</c:v>
                </c:pt>
                <c:pt idx="8528">
                  <c:v>Diciembre</c:v>
                </c:pt>
                <c:pt idx="8529">
                  <c:v>Diciembre</c:v>
                </c:pt>
                <c:pt idx="8530">
                  <c:v>Diciembre</c:v>
                </c:pt>
                <c:pt idx="8531">
                  <c:v>Diciembre</c:v>
                </c:pt>
                <c:pt idx="8532">
                  <c:v>Diciembre</c:v>
                </c:pt>
                <c:pt idx="8533">
                  <c:v>Diciembre</c:v>
                </c:pt>
                <c:pt idx="8534">
                  <c:v>Diciembre</c:v>
                </c:pt>
                <c:pt idx="8535">
                  <c:v>Diciembre</c:v>
                </c:pt>
                <c:pt idx="8536">
                  <c:v>Diciembre</c:v>
                </c:pt>
                <c:pt idx="8537">
                  <c:v>Diciembre</c:v>
                </c:pt>
                <c:pt idx="8538">
                  <c:v>Diciembre</c:v>
                </c:pt>
                <c:pt idx="8539">
                  <c:v>Diciembre</c:v>
                </c:pt>
                <c:pt idx="8540">
                  <c:v>Diciembre</c:v>
                </c:pt>
                <c:pt idx="8541">
                  <c:v>Diciembre</c:v>
                </c:pt>
                <c:pt idx="8542">
                  <c:v>Diciembre</c:v>
                </c:pt>
                <c:pt idx="8543">
                  <c:v>Diciembre</c:v>
                </c:pt>
                <c:pt idx="8544">
                  <c:v>Diciembre</c:v>
                </c:pt>
                <c:pt idx="8545">
                  <c:v>Diciembre</c:v>
                </c:pt>
                <c:pt idx="8546">
                  <c:v>Diciembre</c:v>
                </c:pt>
                <c:pt idx="8547">
                  <c:v>Diciembre</c:v>
                </c:pt>
                <c:pt idx="8548">
                  <c:v>Diciembre</c:v>
                </c:pt>
                <c:pt idx="8549">
                  <c:v>Diciembre</c:v>
                </c:pt>
                <c:pt idx="8550">
                  <c:v>Diciembre</c:v>
                </c:pt>
                <c:pt idx="8551">
                  <c:v>Diciembre</c:v>
                </c:pt>
                <c:pt idx="8552">
                  <c:v>Diciembre</c:v>
                </c:pt>
                <c:pt idx="8553">
                  <c:v>Diciembre</c:v>
                </c:pt>
                <c:pt idx="8554">
                  <c:v>Diciembre</c:v>
                </c:pt>
                <c:pt idx="8555">
                  <c:v>Diciembre</c:v>
                </c:pt>
                <c:pt idx="8556">
                  <c:v>Diciembre</c:v>
                </c:pt>
                <c:pt idx="8557">
                  <c:v>Diciembre</c:v>
                </c:pt>
                <c:pt idx="8558">
                  <c:v>Diciembre</c:v>
                </c:pt>
                <c:pt idx="8559">
                  <c:v>Diciembre</c:v>
                </c:pt>
                <c:pt idx="8560">
                  <c:v>Diciembre</c:v>
                </c:pt>
                <c:pt idx="8561">
                  <c:v>Diciembre</c:v>
                </c:pt>
                <c:pt idx="8562">
                  <c:v>Diciembre</c:v>
                </c:pt>
                <c:pt idx="8563">
                  <c:v>Diciembre</c:v>
                </c:pt>
                <c:pt idx="8564">
                  <c:v>Diciembre</c:v>
                </c:pt>
                <c:pt idx="8565">
                  <c:v>Diciembre</c:v>
                </c:pt>
                <c:pt idx="8566">
                  <c:v>Diciembre</c:v>
                </c:pt>
                <c:pt idx="8567">
                  <c:v>Diciembre</c:v>
                </c:pt>
                <c:pt idx="8568">
                  <c:v>Diciembre</c:v>
                </c:pt>
                <c:pt idx="8569">
                  <c:v>Diciembre</c:v>
                </c:pt>
                <c:pt idx="8570">
                  <c:v>Diciembre</c:v>
                </c:pt>
                <c:pt idx="8571">
                  <c:v>Diciembre</c:v>
                </c:pt>
                <c:pt idx="8572">
                  <c:v>Diciembre</c:v>
                </c:pt>
                <c:pt idx="8573">
                  <c:v>Diciembre</c:v>
                </c:pt>
                <c:pt idx="8574">
                  <c:v>Diciembre</c:v>
                </c:pt>
                <c:pt idx="8575">
                  <c:v>Diciembre</c:v>
                </c:pt>
                <c:pt idx="8576">
                  <c:v>Diciembre</c:v>
                </c:pt>
                <c:pt idx="8577">
                  <c:v>Diciembre</c:v>
                </c:pt>
                <c:pt idx="8578">
                  <c:v>Diciembre</c:v>
                </c:pt>
                <c:pt idx="8579">
                  <c:v>Diciembre</c:v>
                </c:pt>
                <c:pt idx="8580">
                  <c:v>Diciembre</c:v>
                </c:pt>
                <c:pt idx="8581">
                  <c:v>Diciembre</c:v>
                </c:pt>
                <c:pt idx="8582">
                  <c:v>Diciembre</c:v>
                </c:pt>
                <c:pt idx="8583">
                  <c:v>Diciembre</c:v>
                </c:pt>
                <c:pt idx="8584">
                  <c:v>Diciembre</c:v>
                </c:pt>
                <c:pt idx="8585">
                  <c:v>Diciembre</c:v>
                </c:pt>
                <c:pt idx="8586">
                  <c:v>Diciembre</c:v>
                </c:pt>
                <c:pt idx="8587">
                  <c:v>Diciembre</c:v>
                </c:pt>
                <c:pt idx="8588">
                  <c:v>Diciembre</c:v>
                </c:pt>
                <c:pt idx="8589">
                  <c:v>Diciembre</c:v>
                </c:pt>
                <c:pt idx="8590">
                  <c:v>Diciembre</c:v>
                </c:pt>
                <c:pt idx="8591">
                  <c:v>Diciembre</c:v>
                </c:pt>
                <c:pt idx="8592">
                  <c:v>Diciembre</c:v>
                </c:pt>
                <c:pt idx="8593">
                  <c:v>Diciembre</c:v>
                </c:pt>
                <c:pt idx="8594">
                  <c:v>Diciembre</c:v>
                </c:pt>
                <c:pt idx="8595">
                  <c:v>Diciembre</c:v>
                </c:pt>
                <c:pt idx="8596">
                  <c:v>Diciembre</c:v>
                </c:pt>
                <c:pt idx="8597">
                  <c:v>Diciembre</c:v>
                </c:pt>
                <c:pt idx="8598">
                  <c:v>Diciembre</c:v>
                </c:pt>
                <c:pt idx="8599">
                  <c:v>Diciembre</c:v>
                </c:pt>
                <c:pt idx="8600">
                  <c:v>Diciembre</c:v>
                </c:pt>
                <c:pt idx="8601">
                  <c:v>Diciembre</c:v>
                </c:pt>
                <c:pt idx="8602">
                  <c:v>Diciembre</c:v>
                </c:pt>
                <c:pt idx="8603">
                  <c:v>Diciembre</c:v>
                </c:pt>
                <c:pt idx="8604">
                  <c:v>Diciembre</c:v>
                </c:pt>
                <c:pt idx="8605">
                  <c:v>Diciembre</c:v>
                </c:pt>
                <c:pt idx="8606">
                  <c:v>Diciembre</c:v>
                </c:pt>
                <c:pt idx="8607">
                  <c:v>Diciembre</c:v>
                </c:pt>
                <c:pt idx="8608">
                  <c:v>Diciembre</c:v>
                </c:pt>
                <c:pt idx="8609">
                  <c:v>Diciembre</c:v>
                </c:pt>
                <c:pt idx="8610">
                  <c:v>Diciembre</c:v>
                </c:pt>
                <c:pt idx="8611">
                  <c:v>Diciembre</c:v>
                </c:pt>
                <c:pt idx="8612">
                  <c:v>Diciembre</c:v>
                </c:pt>
                <c:pt idx="8613">
                  <c:v>Diciembre</c:v>
                </c:pt>
                <c:pt idx="8614">
                  <c:v>Diciembre</c:v>
                </c:pt>
                <c:pt idx="8615">
                  <c:v>Diciembre</c:v>
                </c:pt>
                <c:pt idx="8616">
                  <c:v>Diciembre</c:v>
                </c:pt>
                <c:pt idx="8617">
                  <c:v>Diciembre</c:v>
                </c:pt>
                <c:pt idx="8618">
                  <c:v>Diciembre</c:v>
                </c:pt>
                <c:pt idx="8619">
                  <c:v>Diciembre</c:v>
                </c:pt>
                <c:pt idx="8620">
                  <c:v>Diciembre</c:v>
                </c:pt>
                <c:pt idx="8621">
                  <c:v>Diciembre</c:v>
                </c:pt>
                <c:pt idx="8622">
                  <c:v>Diciembre</c:v>
                </c:pt>
                <c:pt idx="8623">
                  <c:v>Diciembre</c:v>
                </c:pt>
                <c:pt idx="8624">
                  <c:v>Diciembre</c:v>
                </c:pt>
                <c:pt idx="8625">
                  <c:v>Diciembre</c:v>
                </c:pt>
                <c:pt idx="8626">
                  <c:v>Diciembre</c:v>
                </c:pt>
                <c:pt idx="8627">
                  <c:v>Diciembre</c:v>
                </c:pt>
                <c:pt idx="8628">
                  <c:v>Diciembre</c:v>
                </c:pt>
                <c:pt idx="8629">
                  <c:v>Diciembre</c:v>
                </c:pt>
                <c:pt idx="8630">
                  <c:v>Diciembre</c:v>
                </c:pt>
                <c:pt idx="8631">
                  <c:v>Diciembre</c:v>
                </c:pt>
                <c:pt idx="8632">
                  <c:v>Diciembre</c:v>
                </c:pt>
                <c:pt idx="8633">
                  <c:v>Diciembre</c:v>
                </c:pt>
                <c:pt idx="8634">
                  <c:v>Diciembre</c:v>
                </c:pt>
                <c:pt idx="8635">
                  <c:v>Diciembre</c:v>
                </c:pt>
                <c:pt idx="8636">
                  <c:v>Diciembre</c:v>
                </c:pt>
                <c:pt idx="8637">
                  <c:v>Diciembre</c:v>
                </c:pt>
                <c:pt idx="8638">
                  <c:v>Diciembre</c:v>
                </c:pt>
                <c:pt idx="8639">
                  <c:v>Diciembre</c:v>
                </c:pt>
                <c:pt idx="8640">
                  <c:v>Diciembre</c:v>
                </c:pt>
                <c:pt idx="8641">
                  <c:v>Diciembre</c:v>
                </c:pt>
                <c:pt idx="8642">
                  <c:v>Diciembre</c:v>
                </c:pt>
                <c:pt idx="8643">
                  <c:v>Diciembre</c:v>
                </c:pt>
                <c:pt idx="8644">
                  <c:v>Diciembre</c:v>
                </c:pt>
                <c:pt idx="8645">
                  <c:v>Diciembre</c:v>
                </c:pt>
                <c:pt idx="8646">
                  <c:v>Diciembre</c:v>
                </c:pt>
                <c:pt idx="8647">
                  <c:v>Diciembre</c:v>
                </c:pt>
                <c:pt idx="8648">
                  <c:v>Diciembre</c:v>
                </c:pt>
                <c:pt idx="8649">
                  <c:v>Diciembre</c:v>
                </c:pt>
                <c:pt idx="8650">
                  <c:v>Diciembre</c:v>
                </c:pt>
                <c:pt idx="8651">
                  <c:v>Diciembre</c:v>
                </c:pt>
                <c:pt idx="8652">
                  <c:v>Diciembre</c:v>
                </c:pt>
                <c:pt idx="8653">
                  <c:v>Diciembre</c:v>
                </c:pt>
                <c:pt idx="8654">
                  <c:v>Diciembre</c:v>
                </c:pt>
                <c:pt idx="8655">
                  <c:v>Diciembre</c:v>
                </c:pt>
                <c:pt idx="8656">
                  <c:v>Diciembre</c:v>
                </c:pt>
                <c:pt idx="8657">
                  <c:v>Diciembre</c:v>
                </c:pt>
                <c:pt idx="8658">
                  <c:v>Diciembre</c:v>
                </c:pt>
                <c:pt idx="8659">
                  <c:v>Diciembre</c:v>
                </c:pt>
                <c:pt idx="8660">
                  <c:v>Diciembre</c:v>
                </c:pt>
                <c:pt idx="8661">
                  <c:v>Diciembre</c:v>
                </c:pt>
                <c:pt idx="8662">
                  <c:v>Diciembre</c:v>
                </c:pt>
                <c:pt idx="8663">
                  <c:v>Diciembre</c:v>
                </c:pt>
                <c:pt idx="8664">
                  <c:v>Diciembre</c:v>
                </c:pt>
                <c:pt idx="8665">
                  <c:v>Diciembre</c:v>
                </c:pt>
                <c:pt idx="8666">
                  <c:v>Diciembre</c:v>
                </c:pt>
                <c:pt idx="8667">
                  <c:v>Diciembre</c:v>
                </c:pt>
                <c:pt idx="8668">
                  <c:v>Diciembre</c:v>
                </c:pt>
                <c:pt idx="8669">
                  <c:v>Diciembre</c:v>
                </c:pt>
                <c:pt idx="8670">
                  <c:v>Diciembre</c:v>
                </c:pt>
                <c:pt idx="8671">
                  <c:v>Diciembre</c:v>
                </c:pt>
                <c:pt idx="8672">
                  <c:v>Diciembre</c:v>
                </c:pt>
                <c:pt idx="8673">
                  <c:v>Diciembre</c:v>
                </c:pt>
                <c:pt idx="8674">
                  <c:v>Diciembre</c:v>
                </c:pt>
                <c:pt idx="8675">
                  <c:v>Diciembre</c:v>
                </c:pt>
                <c:pt idx="8676">
                  <c:v>Diciembre</c:v>
                </c:pt>
                <c:pt idx="8677">
                  <c:v>Diciembre</c:v>
                </c:pt>
                <c:pt idx="8678">
                  <c:v>Diciembre</c:v>
                </c:pt>
                <c:pt idx="8679">
                  <c:v>Diciembre</c:v>
                </c:pt>
                <c:pt idx="8680">
                  <c:v>Diciembre</c:v>
                </c:pt>
                <c:pt idx="8681">
                  <c:v>Diciembre</c:v>
                </c:pt>
                <c:pt idx="8682">
                  <c:v>Diciembre</c:v>
                </c:pt>
                <c:pt idx="8683">
                  <c:v>Diciembre</c:v>
                </c:pt>
                <c:pt idx="8684">
                  <c:v>Diciembre</c:v>
                </c:pt>
                <c:pt idx="8685">
                  <c:v>Diciembre</c:v>
                </c:pt>
                <c:pt idx="8686">
                  <c:v>Diciembre</c:v>
                </c:pt>
                <c:pt idx="8687">
                  <c:v>Diciembre</c:v>
                </c:pt>
                <c:pt idx="8688">
                  <c:v>Diciembre</c:v>
                </c:pt>
                <c:pt idx="8689">
                  <c:v>Diciembre</c:v>
                </c:pt>
                <c:pt idx="8690">
                  <c:v>Diciembre</c:v>
                </c:pt>
                <c:pt idx="8691">
                  <c:v>Diciembre</c:v>
                </c:pt>
                <c:pt idx="8692">
                  <c:v>Diciembre</c:v>
                </c:pt>
                <c:pt idx="8693">
                  <c:v>Diciembre</c:v>
                </c:pt>
                <c:pt idx="8694">
                  <c:v>Diciembre</c:v>
                </c:pt>
                <c:pt idx="8695">
                  <c:v>Diciembre</c:v>
                </c:pt>
                <c:pt idx="8696">
                  <c:v>Diciembre</c:v>
                </c:pt>
                <c:pt idx="8697">
                  <c:v>Diciembre</c:v>
                </c:pt>
                <c:pt idx="8698">
                  <c:v>Diciembre</c:v>
                </c:pt>
                <c:pt idx="8699">
                  <c:v>Diciembre</c:v>
                </c:pt>
                <c:pt idx="8700">
                  <c:v>Diciembre</c:v>
                </c:pt>
                <c:pt idx="8701">
                  <c:v>Diciembre</c:v>
                </c:pt>
                <c:pt idx="8702">
                  <c:v>Diciembre</c:v>
                </c:pt>
                <c:pt idx="8703">
                  <c:v>Diciembre</c:v>
                </c:pt>
                <c:pt idx="8704">
                  <c:v>Diciembre</c:v>
                </c:pt>
                <c:pt idx="8705">
                  <c:v>Diciembre</c:v>
                </c:pt>
                <c:pt idx="8706">
                  <c:v>Diciembre</c:v>
                </c:pt>
                <c:pt idx="8707">
                  <c:v>Diciembre</c:v>
                </c:pt>
                <c:pt idx="8708">
                  <c:v>Diciembre</c:v>
                </c:pt>
                <c:pt idx="8709">
                  <c:v>Diciembre</c:v>
                </c:pt>
                <c:pt idx="8710">
                  <c:v>Diciembre</c:v>
                </c:pt>
                <c:pt idx="8711">
                  <c:v>Diciembre</c:v>
                </c:pt>
                <c:pt idx="8712">
                  <c:v>Diciembre</c:v>
                </c:pt>
                <c:pt idx="8713">
                  <c:v>Diciembre</c:v>
                </c:pt>
                <c:pt idx="8714">
                  <c:v>Diciembre</c:v>
                </c:pt>
                <c:pt idx="8715">
                  <c:v>Diciembre</c:v>
                </c:pt>
                <c:pt idx="8716">
                  <c:v>Diciembre</c:v>
                </c:pt>
                <c:pt idx="8717">
                  <c:v>Diciembre</c:v>
                </c:pt>
                <c:pt idx="8718">
                  <c:v>Diciembre</c:v>
                </c:pt>
                <c:pt idx="8719">
                  <c:v>Diciembre</c:v>
                </c:pt>
                <c:pt idx="8720">
                  <c:v>Diciembre</c:v>
                </c:pt>
                <c:pt idx="8721">
                  <c:v>Diciembre</c:v>
                </c:pt>
                <c:pt idx="8722">
                  <c:v>Diciembre</c:v>
                </c:pt>
                <c:pt idx="8723">
                  <c:v>Diciembre</c:v>
                </c:pt>
                <c:pt idx="8724">
                  <c:v>Diciembre</c:v>
                </c:pt>
                <c:pt idx="8725">
                  <c:v>Diciembre</c:v>
                </c:pt>
                <c:pt idx="8726">
                  <c:v>Diciembre</c:v>
                </c:pt>
                <c:pt idx="8727">
                  <c:v>Diciembre</c:v>
                </c:pt>
                <c:pt idx="8728">
                  <c:v>Diciembre</c:v>
                </c:pt>
                <c:pt idx="8729">
                  <c:v>Diciembre</c:v>
                </c:pt>
                <c:pt idx="8730">
                  <c:v>Diciembre</c:v>
                </c:pt>
                <c:pt idx="8731">
                  <c:v>Diciembre</c:v>
                </c:pt>
                <c:pt idx="8732">
                  <c:v>Diciembre</c:v>
                </c:pt>
                <c:pt idx="8733">
                  <c:v>Diciembre</c:v>
                </c:pt>
                <c:pt idx="8734">
                  <c:v>Diciembre</c:v>
                </c:pt>
                <c:pt idx="8735">
                  <c:v>Diciembre</c:v>
                </c:pt>
                <c:pt idx="8736">
                  <c:v>Diciembre</c:v>
                </c:pt>
                <c:pt idx="8737">
                  <c:v>Diciembre</c:v>
                </c:pt>
                <c:pt idx="8738">
                  <c:v>Diciembre</c:v>
                </c:pt>
                <c:pt idx="8739">
                  <c:v>Diciembre</c:v>
                </c:pt>
                <c:pt idx="8740">
                  <c:v>Diciembre</c:v>
                </c:pt>
                <c:pt idx="8741">
                  <c:v>Diciembre</c:v>
                </c:pt>
                <c:pt idx="8742">
                  <c:v>Diciembre</c:v>
                </c:pt>
                <c:pt idx="8743">
                  <c:v>Diciembre</c:v>
                </c:pt>
                <c:pt idx="8744">
                  <c:v>Diciembre</c:v>
                </c:pt>
                <c:pt idx="8745">
                  <c:v>Diciembre</c:v>
                </c:pt>
                <c:pt idx="8746">
                  <c:v>Diciembre</c:v>
                </c:pt>
                <c:pt idx="8747">
                  <c:v>Diciembre</c:v>
                </c:pt>
                <c:pt idx="8748">
                  <c:v>Diciembre</c:v>
                </c:pt>
                <c:pt idx="8749">
                  <c:v>Diciembre</c:v>
                </c:pt>
                <c:pt idx="8750">
                  <c:v>Diciembre</c:v>
                </c:pt>
                <c:pt idx="8751">
                  <c:v>Diciembre</c:v>
                </c:pt>
                <c:pt idx="8752">
                  <c:v>Diciembre</c:v>
                </c:pt>
                <c:pt idx="8753">
                  <c:v>Diciembre</c:v>
                </c:pt>
                <c:pt idx="8754">
                  <c:v>Diciembre</c:v>
                </c:pt>
                <c:pt idx="8755">
                  <c:v>Diciembre</c:v>
                </c:pt>
                <c:pt idx="8756">
                  <c:v>Diciembre</c:v>
                </c:pt>
                <c:pt idx="8757">
                  <c:v>Diciembre</c:v>
                </c:pt>
                <c:pt idx="8758">
                  <c:v>Diciembre</c:v>
                </c:pt>
                <c:pt idx="8759">
                  <c:v>Diciembre</c:v>
                </c:pt>
                <c:pt idx="8760">
                  <c:v>Enero</c:v>
                </c:pt>
                <c:pt idx="8761">
                  <c:v>Enero</c:v>
                </c:pt>
                <c:pt idx="8762">
                  <c:v>Enero</c:v>
                </c:pt>
                <c:pt idx="8763">
                  <c:v>Enero</c:v>
                </c:pt>
                <c:pt idx="8764">
                  <c:v>Enero</c:v>
                </c:pt>
                <c:pt idx="8765">
                  <c:v>Enero</c:v>
                </c:pt>
                <c:pt idx="8766">
                  <c:v>Enero</c:v>
                </c:pt>
                <c:pt idx="8767">
                  <c:v>Enero</c:v>
                </c:pt>
                <c:pt idx="8768">
                  <c:v>Enero</c:v>
                </c:pt>
                <c:pt idx="8769">
                  <c:v>Enero</c:v>
                </c:pt>
                <c:pt idx="8770">
                  <c:v>Enero</c:v>
                </c:pt>
                <c:pt idx="8771">
                  <c:v>Enero</c:v>
                </c:pt>
                <c:pt idx="8772">
                  <c:v>Enero</c:v>
                </c:pt>
                <c:pt idx="8773">
                  <c:v>Enero</c:v>
                </c:pt>
                <c:pt idx="8774">
                  <c:v>Enero</c:v>
                </c:pt>
                <c:pt idx="8775">
                  <c:v>Enero</c:v>
                </c:pt>
                <c:pt idx="8776">
                  <c:v>Enero</c:v>
                </c:pt>
                <c:pt idx="8777">
                  <c:v>Enero</c:v>
                </c:pt>
                <c:pt idx="8778">
                  <c:v>Enero</c:v>
                </c:pt>
                <c:pt idx="8779">
                  <c:v>Enero</c:v>
                </c:pt>
                <c:pt idx="8780">
                  <c:v>Enero</c:v>
                </c:pt>
                <c:pt idx="8781">
                  <c:v>Enero</c:v>
                </c:pt>
                <c:pt idx="8782">
                  <c:v>Enero</c:v>
                </c:pt>
                <c:pt idx="8783">
                  <c:v>Enero</c:v>
                </c:pt>
              </c:strCache>
            </c:strRef>
          </c:cat>
          <c:val>
            <c:numRef>
              <c:f>'Combiando D4-2 (2)'!$F$4:$F$8788</c:f>
              <c:numCache>
                <c:formatCode>0</c:formatCode>
                <c:ptCount val="878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1</c:v>
                </c:pt>
                <c:pt idx="972">
                  <c:v>2</c:v>
                </c:pt>
                <c:pt idx="973">
                  <c:v>3</c:v>
                </c:pt>
                <c:pt idx="974">
                  <c:v>4</c:v>
                </c:pt>
                <c:pt idx="975">
                  <c:v>5</c:v>
                </c:pt>
                <c:pt idx="976">
                  <c:v>6</c:v>
                </c:pt>
                <c:pt idx="977">
                  <c:v>6</c:v>
                </c:pt>
                <c:pt idx="978">
                  <c:v>6</c:v>
                </c:pt>
                <c:pt idx="979">
                  <c:v>6</c:v>
                </c:pt>
                <c:pt idx="980">
                  <c:v>6</c:v>
                </c:pt>
                <c:pt idx="981">
                  <c:v>6</c:v>
                </c:pt>
                <c:pt idx="982">
                  <c:v>6</c:v>
                </c:pt>
                <c:pt idx="983">
                  <c:v>6</c:v>
                </c:pt>
                <c:pt idx="984">
                  <c:v>6</c:v>
                </c:pt>
                <c:pt idx="985">
                  <c:v>6</c:v>
                </c:pt>
                <c:pt idx="986">
                  <c:v>6</c:v>
                </c:pt>
                <c:pt idx="987">
                  <c:v>6</c:v>
                </c:pt>
                <c:pt idx="988">
                  <c:v>6</c:v>
                </c:pt>
                <c:pt idx="989">
                  <c:v>6</c:v>
                </c:pt>
                <c:pt idx="990">
                  <c:v>6</c:v>
                </c:pt>
                <c:pt idx="991">
                  <c:v>6</c:v>
                </c:pt>
                <c:pt idx="992">
                  <c:v>6</c:v>
                </c:pt>
                <c:pt idx="993">
                  <c:v>6</c:v>
                </c:pt>
                <c:pt idx="994">
                  <c:v>6</c:v>
                </c:pt>
                <c:pt idx="995">
                  <c:v>6</c:v>
                </c:pt>
                <c:pt idx="996">
                  <c:v>6</c:v>
                </c:pt>
                <c:pt idx="997">
                  <c:v>6</c:v>
                </c:pt>
                <c:pt idx="998">
                  <c:v>6</c:v>
                </c:pt>
                <c:pt idx="999">
                  <c:v>6</c:v>
                </c:pt>
                <c:pt idx="1000">
                  <c:v>6</c:v>
                </c:pt>
                <c:pt idx="1001">
                  <c:v>6</c:v>
                </c:pt>
                <c:pt idx="1002">
                  <c:v>6</c:v>
                </c:pt>
                <c:pt idx="1003">
                  <c:v>6</c:v>
                </c:pt>
                <c:pt idx="1004">
                  <c:v>6</c:v>
                </c:pt>
                <c:pt idx="1005">
                  <c:v>6</c:v>
                </c:pt>
                <c:pt idx="1006">
                  <c:v>6</c:v>
                </c:pt>
                <c:pt idx="1007">
                  <c:v>6</c:v>
                </c:pt>
                <c:pt idx="1008">
                  <c:v>6</c:v>
                </c:pt>
                <c:pt idx="1009">
                  <c:v>6</c:v>
                </c:pt>
                <c:pt idx="1010">
                  <c:v>6</c:v>
                </c:pt>
                <c:pt idx="1011">
                  <c:v>6</c:v>
                </c:pt>
                <c:pt idx="1012">
                  <c:v>6</c:v>
                </c:pt>
                <c:pt idx="1013">
                  <c:v>6</c:v>
                </c:pt>
                <c:pt idx="1014">
                  <c:v>6</c:v>
                </c:pt>
                <c:pt idx="1015">
                  <c:v>6</c:v>
                </c:pt>
                <c:pt idx="1016">
                  <c:v>6</c:v>
                </c:pt>
                <c:pt idx="1017">
                  <c:v>6</c:v>
                </c:pt>
                <c:pt idx="1018">
                  <c:v>6</c:v>
                </c:pt>
                <c:pt idx="1019">
                  <c:v>6</c:v>
                </c:pt>
                <c:pt idx="1020">
                  <c:v>6</c:v>
                </c:pt>
                <c:pt idx="1021">
                  <c:v>6</c:v>
                </c:pt>
                <c:pt idx="1022">
                  <c:v>6</c:v>
                </c:pt>
                <c:pt idx="1023">
                  <c:v>6</c:v>
                </c:pt>
                <c:pt idx="1024">
                  <c:v>6</c:v>
                </c:pt>
                <c:pt idx="1025">
                  <c:v>6</c:v>
                </c:pt>
                <c:pt idx="1026">
                  <c:v>6</c:v>
                </c:pt>
                <c:pt idx="1027">
                  <c:v>6</c:v>
                </c:pt>
                <c:pt idx="1028">
                  <c:v>6</c:v>
                </c:pt>
                <c:pt idx="1029">
                  <c:v>6</c:v>
                </c:pt>
                <c:pt idx="1030">
                  <c:v>6</c:v>
                </c:pt>
                <c:pt idx="1031">
                  <c:v>6</c:v>
                </c:pt>
                <c:pt idx="1032">
                  <c:v>6</c:v>
                </c:pt>
                <c:pt idx="1033">
                  <c:v>6</c:v>
                </c:pt>
                <c:pt idx="1034">
                  <c:v>6</c:v>
                </c:pt>
                <c:pt idx="1035">
                  <c:v>6</c:v>
                </c:pt>
                <c:pt idx="1036">
                  <c:v>6</c:v>
                </c:pt>
                <c:pt idx="1037">
                  <c:v>6</c:v>
                </c:pt>
                <c:pt idx="1038">
                  <c:v>6</c:v>
                </c:pt>
                <c:pt idx="1039">
                  <c:v>6</c:v>
                </c:pt>
                <c:pt idx="1040">
                  <c:v>6</c:v>
                </c:pt>
                <c:pt idx="1041">
                  <c:v>6</c:v>
                </c:pt>
                <c:pt idx="1042">
                  <c:v>6</c:v>
                </c:pt>
                <c:pt idx="1043">
                  <c:v>6</c:v>
                </c:pt>
                <c:pt idx="1044">
                  <c:v>6</c:v>
                </c:pt>
                <c:pt idx="1045">
                  <c:v>6</c:v>
                </c:pt>
                <c:pt idx="1046">
                  <c:v>6</c:v>
                </c:pt>
                <c:pt idx="1047">
                  <c:v>6</c:v>
                </c:pt>
                <c:pt idx="1048">
                  <c:v>6</c:v>
                </c:pt>
                <c:pt idx="1049">
                  <c:v>6</c:v>
                </c:pt>
                <c:pt idx="1050">
                  <c:v>6</c:v>
                </c:pt>
                <c:pt idx="1051">
                  <c:v>6</c:v>
                </c:pt>
                <c:pt idx="1052">
                  <c:v>6</c:v>
                </c:pt>
                <c:pt idx="1053">
                  <c:v>6</c:v>
                </c:pt>
                <c:pt idx="1054">
                  <c:v>6</c:v>
                </c:pt>
                <c:pt idx="1055">
                  <c:v>6</c:v>
                </c:pt>
                <c:pt idx="1056">
                  <c:v>6</c:v>
                </c:pt>
                <c:pt idx="1057">
                  <c:v>6</c:v>
                </c:pt>
                <c:pt idx="1058">
                  <c:v>6</c:v>
                </c:pt>
                <c:pt idx="1059">
                  <c:v>6</c:v>
                </c:pt>
                <c:pt idx="1060">
                  <c:v>6</c:v>
                </c:pt>
                <c:pt idx="1061">
                  <c:v>6</c:v>
                </c:pt>
                <c:pt idx="1062">
                  <c:v>6</c:v>
                </c:pt>
                <c:pt idx="1063">
                  <c:v>6</c:v>
                </c:pt>
                <c:pt idx="1064">
                  <c:v>6</c:v>
                </c:pt>
                <c:pt idx="1065">
                  <c:v>6</c:v>
                </c:pt>
                <c:pt idx="1066">
                  <c:v>6</c:v>
                </c:pt>
                <c:pt idx="1067">
                  <c:v>6</c:v>
                </c:pt>
                <c:pt idx="1068">
                  <c:v>6</c:v>
                </c:pt>
                <c:pt idx="1069">
                  <c:v>6</c:v>
                </c:pt>
                <c:pt idx="1070">
                  <c:v>6</c:v>
                </c:pt>
                <c:pt idx="1071">
                  <c:v>6</c:v>
                </c:pt>
                <c:pt idx="1072">
                  <c:v>6</c:v>
                </c:pt>
                <c:pt idx="1073">
                  <c:v>6</c:v>
                </c:pt>
                <c:pt idx="1074">
                  <c:v>6</c:v>
                </c:pt>
                <c:pt idx="1075">
                  <c:v>6</c:v>
                </c:pt>
                <c:pt idx="1076">
                  <c:v>6</c:v>
                </c:pt>
                <c:pt idx="1077">
                  <c:v>6</c:v>
                </c:pt>
                <c:pt idx="1078">
                  <c:v>6</c:v>
                </c:pt>
                <c:pt idx="1079">
                  <c:v>6</c:v>
                </c:pt>
                <c:pt idx="1080">
                  <c:v>6</c:v>
                </c:pt>
                <c:pt idx="1081">
                  <c:v>6</c:v>
                </c:pt>
                <c:pt idx="1082">
                  <c:v>6</c:v>
                </c:pt>
                <c:pt idx="1083">
                  <c:v>6</c:v>
                </c:pt>
                <c:pt idx="1084">
                  <c:v>6</c:v>
                </c:pt>
                <c:pt idx="1085">
                  <c:v>6</c:v>
                </c:pt>
                <c:pt idx="1086">
                  <c:v>6</c:v>
                </c:pt>
                <c:pt idx="1087">
                  <c:v>6</c:v>
                </c:pt>
                <c:pt idx="1088">
                  <c:v>6</c:v>
                </c:pt>
                <c:pt idx="1089">
                  <c:v>6</c:v>
                </c:pt>
                <c:pt idx="1090">
                  <c:v>6</c:v>
                </c:pt>
                <c:pt idx="1091">
                  <c:v>6</c:v>
                </c:pt>
                <c:pt idx="1092">
                  <c:v>6</c:v>
                </c:pt>
                <c:pt idx="1093">
                  <c:v>6</c:v>
                </c:pt>
                <c:pt idx="1094">
                  <c:v>6</c:v>
                </c:pt>
                <c:pt idx="1095">
                  <c:v>6</c:v>
                </c:pt>
                <c:pt idx="1096">
                  <c:v>6</c:v>
                </c:pt>
                <c:pt idx="1097">
                  <c:v>6</c:v>
                </c:pt>
                <c:pt idx="1098">
                  <c:v>6</c:v>
                </c:pt>
                <c:pt idx="1099">
                  <c:v>6</c:v>
                </c:pt>
                <c:pt idx="1100">
                  <c:v>6</c:v>
                </c:pt>
                <c:pt idx="1101">
                  <c:v>6</c:v>
                </c:pt>
                <c:pt idx="1102">
                  <c:v>6</c:v>
                </c:pt>
                <c:pt idx="1103">
                  <c:v>6</c:v>
                </c:pt>
                <c:pt idx="1104">
                  <c:v>6</c:v>
                </c:pt>
                <c:pt idx="1105">
                  <c:v>6</c:v>
                </c:pt>
                <c:pt idx="1106">
                  <c:v>6</c:v>
                </c:pt>
                <c:pt idx="1107">
                  <c:v>6</c:v>
                </c:pt>
                <c:pt idx="1108">
                  <c:v>6</c:v>
                </c:pt>
                <c:pt idx="1109">
                  <c:v>6</c:v>
                </c:pt>
                <c:pt idx="1110">
                  <c:v>6</c:v>
                </c:pt>
                <c:pt idx="1111">
                  <c:v>6</c:v>
                </c:pt>
                <c:pt idx="1112">
                  <c:v>6</c:v>
                </c:pt>
                <c:pt idx="1113">
                  <c:v>6</c:v>
                </c:pt>
                <c:pt idx="1114">
                  <c:v>6</c:v>
                </c:pt>
                <c:pt idx="1115">
                  <c:v>6</c:v>
                </c:pt>
                <c:pt idx="1116">
                  <c:v>6</c:v>
                </c:pt>
                <c:pt idx="1117">
                  <c:v>6</c:v>
                </c:pt>
                <c:pt idx="1118">
                  <c:v>6</c:v>
                </c:pt>
                <c:pt idx="1119">
                  <c:v>6</c:v>
                </c:pt>
                <c:pt idx="1120">
                  <c:v>6</c:v>
                </c:pt>
                <c:pt idx="1121">
                  <c:v>6</c:v>
                </c:pt>
                <c:pt idx="1122">
                  <c:v>6</c:v>
                </c:pt>
                <c:pt idx="1123">
                  <c:v>6</c:v>
                </c:pt>
                <c:pt idx="1124">
                  <c:v>6</c:v>
                </c:pt>
                <c:pt idx="1125">
                  <c:v>6</c:v>
                </c:pt>
                <c:pt idx="1126">
                  <c:v>6</c:v>
                </c:pt>
                <c:pt idx="1127">
                  <c:v>6</c:v>
                </c:pt>
                <c:pt idx="1128">
                  <c:v>6</c:v>
                </c:pt>
                <c:pt idx="1129">
                  <c:v>6</c:v>
                </c:pt>
                <c:pt idx="1130">
                  <c:v>6</c:v>
                </c:pt>
                <c:pt idx="1131">
                  <c:v>6</c:v>
                </c:pt>
                <c:pt idx="1132">
                  <c:v>6</c:v>
                </c:pt>
                <c:pt idx="1133">
                  <c:v>6</c:v>
                </c:pt>
                <c:pt idx="1134">
                  <c:v>6</c:v>
                </c:pt>
                <c:pt idx="1135">
                  <c:v>6</c:v>
                </c:pt>
                <c:pt idx="1136">
                  <c:v>6</c:v>
                </c:pt>
                <c:pt idx="1137">
                  <c:v>6</c:v>
                </c:pt>
                <c:pt idx="1138">
                  <c:v>6</c:v>
                </c:pt>
                <c:pt idx="1139">
                  <c:v>6</c:v>
                </c:pt>
                <c:pt idx="1140">
                  <c:v>6</c:v>
                </c:pt>
                <c:pt idx="1141">
                  <c:v>6</c:v>
                </c:pt>
                <c:pt idx="1142">
                  <c:v>6</c:v>
                </c:pt>
                <c:pt idx="1143">
                  <c:v>6</c:v>
                </c:pt>
                <c:pt idx="1144">
                  <c:v>6</c:v>
                </c:pt>
                <c:pt idx="1145">
                  <c:v>6</c:v>
                </c:pt>
                <c:pt idx="1146">
                  <c:v>6</c:v>
                </c:pt>
                <c:pt idx="1147">
                  <c:v>6</c:v>
                </c:pt>
                <c:pt idx="1148">
                  <c:v>6</c:v>
                </c:pt>
                <c:pt idx="1149">
                  <c:v>6</c:v>
                </c:pt>
                <c:pt idx="1150">
                  <c:v>6</c:v>
                </c:pt>
                <c:pt idx="1151">
                  <c:v>6</c:v>
                </c:pt>
                <c:pt idx="1152">
                  <c:v>6</c:v>
                </c:pt>
                <c:pt idx="1153">
                  <c:v>6</c:v>
                </c:pt>
                <c:pt idx="1154">
                  <c:v>6</c:v>
                </c:pt>
                <c:pt idx="1155">
                  <c:v>6</c:v>
                </c:pt>
                <c:pt idx="1156">
                  <c:v>6</c:v>
                </c:pt>
                <c:pt idx="1157">
                  <c:v>6</c:v>
                </c:pt>
                <c:pt idx="1158">
                  <c:v>6</c:v>
                </c:pt>
                <c:pt idx="1159">
                  <c:v>6</c:v>
                </c:pt>
                <c:pt idx="1160">
                  <c:v>6</c:v>
                </c:pt>
                <c:pt idx="1161">
                  <c:v>6</c:v>
                </c:pt>
                <c:pt idx="1162">
                  <c:v>6</c:v>
                </c:pt>
                <c:pt idx="1163">
                  <c:v>6</c:v>
                </c:pt>
                <c:pt idx="1164">
                  <c:v>6</c:v>
                </c:pt>
                <c:pt idx="1165">
                  <c:v>6</c:v>
                </c:pt>
                <c:pt idx="1166">
                  <c:v>6</c:v>
                </c:pt>
                <c:pt idx="1167">
                  <c:v>6</c:v>
                </c:pt>
                <c:pt idx="1168">
                  <c:v>6</c:v>
                </c:pt>
                <c:pt idx="1169">
                  <c:v>6</c:v>
                </c:pt>
                <c:pt idx="1170">
                  <c:v>6</c:v>
                </c:pt>
                <c:pt idx="1171">
                  <c:v>6</c:v>
                </c:pt>
                <c:pt idx="1172">
                  <c:v>6</c:v>
                </c:pt>
                <c:pt idx="1173">
                  <c:v>6</c:v>
                </c:pt>
                <c:pt idx="1174">
                  <c:v>6</c:v>
                </c:pt>
                <c:pt idx="1175">
                  <c:v>6</c:v>
                </c:pt>
                <c:pt idx="1176">
                  <c:v>6</c:v>
                </c:pt>
                <c:pt idx="1177">
                  <c:v>6</c:v>
                </c:pt>
                <c:pt idx="1178">
                  <c:v>6</c:v>
                </c:pt>
                <c:pt idx="1179">
                  <c:v>6</c:v>
                </c:pt>
                <c:pt idx="1180">
                  <c:v>6</c:v>
                </c:pt>
                <c:pt idx="1181">
                  <c:v>6</c:v>
                </c:pt>
                <c:pt idx="1182">
                  <c:v>6</c:v>
                </c:pt>
                <c:pt idx="1183">
                  <c:v>6</c:v>
                </c:pt>
                <c:pt idx="1184">
                  <c:v>6</c:v>
                </c:pt>
                <c:pt idx="1185">
                  <c:v>6</c:v>
                </c:pt>
                <c:pt idx="1186">
                  <c:v>6</c:v>
                </c:pt>
                <c:pt idx="1187">
                  <c:v>6</c:v>
                </c:pt>
                <c:pt idx="1188">
                  <c:v>6</c:v>
                </c:pt>
                <c:pt idx="1189">
                  <c:v>6</c:v>
                </c:pt>
                <c:pt idx="1190">
                  <c:v>6</c:v>
                </c:pt>
                <c:pt idx="1191">
                  <c:v>6</c:v>
                </c:pt>
                <c:pt idx="1192">
                  <c:v>6</c:v>
                </c:pt>
                <c:pt idx="1193">
                  <c:v>6</c:v>
                </c:pt>
                <c:pt idx="1194">
                  <c:v>6</c:v>
                </c:pt>
                <c:pt idx="1195">
                  <c:v>6</c:v>
                </c:pt>
                <c:pt idx="1196">
                  <c:v>6</c:v>
                </c:pt>
                <c:pt idx="1197">
                  <c:v>6</c:v>
                </c:pt>
                <c:pt idx="1198">
                  <c:v>6</c:v>
                </c:pt>
                <c:pt idx="1199">
                  <c:v>6</c:v>
                </c:pt>
                <c:pt idx="1200">
                  <c:v>6</c:v>
                </c:pt>
                <c:pt idx="1201">
                  <c:v>6</c:v>
                </c:pt>
                <c:pt idx="1202">
                  <c:v>6</c:v>
                </c:pt>
                <c:pt idx="1203">
                  <c:v>6</c:v>
                </c:pt>
                <c:pt idx="1204">
                  <c:v>6</c:v>
                </c:pt>
                <c:pt idx="1205">
                  <c:v>6</c:v>
                </c:pt>
                <c:pt idx="1206">
                  <c:v>6</c:v>
                </c:pt>
                <c:pt idx="1207">
                  <c:v>6</c:v>
                </c:pt>
                <c:pt idx="1208">
                  <c:v>6</c:v>
                </c:pt>
                <c:pt idx="1209">
                  <c:v>6</c:v>
                </c:pt>
                <c:pt idx="1210">
                  <c:v>6</c:v>
                </c:pt>
                <c:pt idx="1211">
                  <c:v>6</c:v>
                </c:pt>
                <c:pt idx="1212">
                  <c:v>6</c:v>
                </c:pt>
                <c:pt idx="1213">
                  <c:v>6</c:v>
                </c:pt>
                <c:pt idx="1214">
                  <c:v>6</c:v>
                </c:pt>
                <c:pt idx="1215">
                  <c:v>6</c:v>
                </c:pt>
                <c:pt idx="1216">
                  <c:v>6</c:v>
                </c:pt>
                <c:pt idx="1217">
                  <c:v>6</c:v>
                </c:pt>
                <c:pt idx="1218">
                  <c:v>6</c:v>
                </c:pt>
                <c:pt idx="1219">
                  <c:v>6</c:v>
                </c:pt>
                <c:pt idx="1220">
                  <c:v>6</c:v>
                </c:pt>
                <c:pt idx="1221">
                  <c:v>6</c:v>
                </c:pt>
                <c:pt idx="1222">
                  <c:v>6</c:v>
                </c:pt>
                <c:pt idx="1223">
                  <c:v>6</c:v>
                </c:pt>
                <c:pt idx="1224">
                  <c:v>6</c:v>
                </c:pt>
                <c:pt idx="1225">
                  <c:v>6</c:v>
                </c:pt>
                <c:pt idx="1226">
                  <c:v>6</c:v>
                </c:pt>
                <c:pt idx="1227">
                  <c:v>6</c:v>
                </c:pt>
                <c:pt idx="1228">
                  <c:v>6</c:v>
                </c:pt>
                <c:pt idx="1229">
                  <c:v>6</c:v>
                </c:pt>
                <c:pt idx="1230">
                  <c:v>6</c:v>
                </c:pt>
                <c:pt idx="1231">
                  <c:v>6</c:v>
                </c:pt>
                <c:pt idx="1232">
                  <c:v>6</c:v>
                </c:pt>
                <c:pt idx="1233">
                  <c:v>6</c:v>
                </c:pt>
                <c:pt idx="1234">
                  <c:v>6</c:v>
                </c:pt>
                <c:pt idx="1235">
                  <c:v>6</c:v>
                </c:pt>
                <c:pt idx="1236">
                  <c:v>6</c:v>
                </c:pt>
                <c:pt idx="1237">
                  <c:v>6</c:v>
                </c:pt>
                <c:pt idx="1238">
                  <c:v>6</c:v>
                </c:pt>
                <c:pt idx="1239">
                  <c:v>6</c:v>
                </c:pt>
                <c:pt idx="1240">
                  <c:v>6</c:v>
                </c:pt>
                <c:pt idx="1241">
                  <c:v>6</c:v>
                </c:pt>
                <c:pt idx="1242">
                  <c:v>6</c:v>
                </c:pt>
                <c:pt idx="1243">
                  <c:v>6</c:v>
                </c:pt>
                <c:pt idx="1244">
                  <c:v>6</c:v>
                </c:pt>
                <c:pt idx="1245">
                  <c:v>6</c:v>
                </c:pt>
                <c:pt idx="1246">
                  <c:v>6</c:v>
                </c:pt>
                <c:pt idx="1247">
                  <c:v>6</c:v>
                </c:pt>
                <c:pt idx="1248">
                  <c:v>6</c:v>
                </c:pt>
                <c:pt idx="1249">
                  <c:v>6</c:v>
                </c:pt>
                <c:pt idx="1250">
                  <c:v>6</c:v>
                </c:pt>
                <c:pt idx="1251">
                  <c:v>6</c:v>
                </c:pt>
                <c:pt idx="1252">
                  <c:v>6</c:v>
                </c:pt>
                <c:pt idx="1253">
                  <c:v>6</c:v>
                </c:pt>
                <c:pt idx="1254">
                  <c:v>6</c:v>
                </c:pt>
                <c:pt idx="1255">
                  <c:v>6</c:v>
                </c:pt>
                <c:pt idx="1256">
                  <c:v>6</c:v>
                </c:pt>
                <c:pt idx="1257">
                  <c:v>6</c:v>
                </c:pt>
                <c:pt idx="1258">
                  <c:v>6</c:v>
                </c:pt>
                <c:pt idx="1259">
                  <c:v>6</c:v>
                </c:pt>
                <c:pt idx="1260">
                  <c:v>6</c:v>
                </c:pt>
                <c:pt idx="1261">
                  <c:v>6</c:v>
                </c:pt>
                <c:pt idx="1262">
                  <c:v>6</c:v>
                </c:pt>
                <c:pt idx="1263">
                  <c:v>6</c:v>
                </c:pt>
                <c:pt idx="1264">
                  <c:v>6</c:v>
                </c:pt>
                <c:pt idx="1265">
                  <c:v>6</c:v>
                </c:pt>
                <c:pt idx="1266">
                  <c:v>6</c:v>
                </c:pt>
                <c:pt idx="1267">
                  <c:v>6</c:v>
                </c:pt>
                <c:pt idx="1268">
                  <c:v>6</c:v>
                </c:pt>
                <c:pt idx="1269">
                  <c:v>6</c:v>
                </c:pt>
                <c:pt idx="1270">
                  <c:v>6</c:v>
                </c:pt>
                <c:pt idx="1271">
                  <c:v>6</c:v>
                </c:pt>
                <c:pt idx="1272">
                  <c:v>6</c:v>
                </c:pt>
                <c:pt idx="1273">
                  <c:v>6</c:v>
                </c:pt>
                <c:pt idx="1274">
                  <c:v>6</c:v>
                </c:pt>
                <c:pt idx="1275">
                  <c:v>6</c:v>
                </c:pt>
                <c:pt idx="1276">
                  <c:v>6</c:v>
                </c:pt>
                <c:pt idx="1277">
                  <c:v>6</c:v>
                </c:pt>
                <c:pt idx="1278">
                  <c:v>6</c:v>
                </c:pt>
                <c:pt idx="1279">
                  <c:v>6</c:v>
                </c:pt>
                <c:pt idx="1280">
                  <c:v>6</c:v>
                </c:pt>
                <c:pt idx="1281">
                  <c:v>6</c:v>
                </c:pt>
                <c:pt idx="1282">
                  <c:v>6</c:v>
                </c:pt>
                <c:pt idx="1283">
                  <c:v>6</c:v>
                </c:pt>
                <c:pt idx="1284">
                  <c:v>6</c:v>
                </c:pt>
                <c:pt idx="1285">
                  <c:v>6</c:v>
                </c:pt>
                <c:pt idx="1286">
                  <c:v>6</c:v>
                </c:pt>
                <c:pt idx="1287">
                  <c:v>6</c:v>
                </c:pt>
                <c:pt idx="1288">
                  <c:v>6</c:v>
                </c:pt>
                <c:pt idx="1289">
                  <c:v>6</c:v>
                </c:pt>
                <c:pt idx="1290">
                  <c:v>6</c:v>
                </c:pt>
                <c:pt idx="1291">
                  <c:v>6</c:v>
                </c:pt>
                <c:pt idx="1292">
                  <c:v>6</c:v>
                </c:pt>
                <c:pt idx="1293">
                  <c:v>6</c:v>
                </c:pt>
                <c:pt idx="1294">
                  <c:v>6</c:v>
                </c:pt>
                <c:pt idx="1295">
                  <c:v>6</c:v>
                </c:pt>
                <c:pt idx="1296">
                  <c:v>6</c:v>
                </c:pt>
                <c:pt idx="1297">
                  <c:v>6</c:v>
                </c:pt>
                <c:pt idx="1298">
                  <c:v>6</c:v>
                </c:pt>
                <c:pt idx="1299">
                  <c:v>6</c:v>
                </c:pt>
                <c:pt idx="1300">
                  <c:v>6</c:v>
                </c:pt>
                <c:pt idx="1301">
                  <c:v>6</c:v>
                </c:pt>
                <c:pt idx="1302">
                  <c:v>6</c:v>
                </c:pt>
                <c:pt idx="1303">
                  <c:v>6</c:v>
                </c:pt>
                <c:pt idx="1304">
                  <c:v>6</c:v>
                </c:pt>
                <c:pt idx="1305">
                  <c:v>6</c:v>
                </c:pt>
                <c:pt idx="1306">
                  <c:v>6</c:v>
                </c:pt>
                <c:pt idx="1307">
                  <c:v>7</c:v>
                </c:pt>
                <c:pt idx="1308">
                  <c:v>8</c:v>
                </c:pt>
                <c:pt idx="1309">
                  <c:v>9</c:v>
                </c:pt>
                <c:pt idx="1310">
                  <c:v>10</c:v>
                </c:pt>
                <c:pt idx="1311">
                  <c:v>11</c:v>
                </c:pt>
                <c:pt idx="1312">
                  <c:v>12</c:v>
                </c:pt>
                <c:pt idx="1313">
                  <c:v>12</c:v>
                </c:pt>
                <c:pt idx="1314">
                  <c:v>12</c:v>
                </c:pt>
                <c:pt idx="1315">
                  <c:v>12</c:v>
                </c:pt>
                <c:pt idx="1316">
                  <c:v>12</c:v>
                </c:pt>
                <c:pt idx="1317">
                  <c:v>12</c:v>
                </c:pt>
                <c:pt idx="1318">
                  <c:v>12</c:v>
                </c:pt>
                <c:pt idx="1319">
                  <c:v>12</c:v>
                </c:pt>
                <c:pt idx="1320">
                  <c:v>12</c:v>
                </c:pt>
                <c:pt idx="1321">
                  <c:v>12</c:v>
                </c:pt>
                <c:pt idx="1322">
                  <c:v>12</c:v>
                </c:pt>
                <c:pt idx="1323">
                  <c:v>12</c:v>
                </c:pt>
                <c:pt idx="1324">
                  <c:v>12</c:v>
                </c:pt>
                <c:pt idx="1325">
                  <c:v>12</c:v>
                </c:pt>
                <c:pt idx="1326">
                  <c:v>12</c:v>
                </c:pt>
                <c:pt idx="1327">
                  <c:v>12</c:v>
                </c:pt>
                <c:pt idx="1328">
                  <c:v>12</c:v>
                </c:pt>
                <c:pt idx="1329">
                  <c:v>12</c:v>
                </c:pt>
                <c:pt idx="1330">
                  <c:v>12</c:v>
                </c:pt>
                <c:pt idx="1331">
                  <c:v>12</c:v>
                </c:pt>
                <c:pt idx="1332">
                  <c:v>12</c:v>
                </c:pt>
                <c:pt idx="1333">
                  <c:v>12</c:v>
                </c:pt>
                <c:pt idx="1334">
                  <c:v>12</c:v>
                </c:pt>
                <c:pt idx="1335">
                  <c:v>13</c:v>
                </c:pt>
                <c:pt idx="1336">
                  <c:v>13</c:v>
                </c:pt>
                <c:pt idx="1337">
                  <c:v>13</c:v>
                </c:pt>
                <c:pt idx="1338">
                  <c:v>13</c:v>
                </c:pt>
                <c:pt idx="1339">
                  <c:v>13</c:v>
                </c:pt>
                <c:pt idx="1340">
                  <c:v>13</c:v>
                </c:pt>
                <c:pt idx="1341">
                  <c:v>13</c:v>
                </c:pt>
                <c:pt idx="1342">
                  <c:v>13</c:v>
                </c:pt>
                <c:pt idx="1343">
                  <c:v>13</c:v>
                </c:pt>
                <c:pt idx="1344">
                  <c:v>13</c:v>
                </c:pt>
                <c:pt idx="1345">
                  <c:v>13</c:v>
                </c:pt>
                <c:pt idx="1346">
                  <c:v>13</c:v>
                </c:pt>
                <c:pt idx="1347">
                  <c:v>13</c:v>
                </c:pt>
                <c:pt idx="1348">
                  <c:v>13</c:v>
                </c:pt>
                <c:pt idx="1349">
                  <c:v>13</c:v>
                </c:pt>
                <c:pt idx="1350">
                  <c:v>13</c:v>
                </c:pt>
                <c:pt idx="1351">
                  <c:v>13</c:v>
                </c:pt>
                <c:pt idx="1352">
                  <c:v>13</c:v>
                </c:pt>
                <c:pt idx="1353">
                  <c:v>13</c:v>
                </c:pt>
                <c:pt idx="1354">
                  <c:v>13</c:v>
                </c:pt>
                <c:pt idx="1355">
                  <c:v>13</c:v>
                </c:pt>
                <c:pt idx="1356">
                  <c:v>13</c:v>
                </c:pt>
                <c:pt idx="1357">
                  <c:v>13</c:v>
                </c:pt>
                <c:pt idx="1358">
                  <c:v>13</c:v>
                </c:pt>
                <c:pt idx="1359">
                  <c:v>14</c:v>
                </c:pt>
                <c:pt idx="1360">
                  <c:v>14</c:v>
                </c:pt>
                <c:pt idx="1361">
                  <c:v>14</c:v>
                </c:pt>
                <c:pt idx="1362">
                  <c:v>14</c:v>
                </c:pt>
                <c:pt idx="1363">
                  <c:v>14</c:v>
                </c:pt>
                <c:pt idx="1364">
                  <c:v>14</c:v>
                </c:pt>
                <c:pt idx="1365">
                  <c:v>14</c:v>
                </c:pt>
                <c:pt idx="1366">
                  <c:v>14</c:v>
                </c:pt>
                <c:pt idx="1367">
                  <c:v>14</c:v>
                </c:pt>
                <c:pt idx="1368">
                  <c:v>14</c:v>
                </c:pt>
                <c:pt idx="1369">
                  <c:v>14</c:v>
                </c:pt>
                <c:pt idx="1370">
                  <c:v>14</c:v>
                </c:pt>
                <c:pt idx="1371">
                  <c:v>14</c:v>
                </c:pt>
                <c:pt idx="1372">
                  <c:v>14</c:v>
                </c:pt>
                <c:pt idx="1373">
                  <c:v>14</c:v>
                </c:pt>
                <c:pt idx="1374">
                  <c:v>14</c:v>
                </c:pt>
                <c:pt idx="1375">
                  <c:v>14</c:v>
                </c:pt>
                <c:pt idx="1376">
                  <c:v>14</c:v>
                </c:pt>
                <c:pt idx="1377">
                  <c:v>14</c:v>
                </c:pt>
                <c:pt idx="1378">
                  <c:v>14</c:v>
                </c:pt>
                <c:pt idx="1379">
                  <c:v>15</c:v>
                </c:pt>
                <c:pt idx="1380">
                  <c:v>16</c:v>
                </c:pt>
                <c:pt idx="1381">
                  <c:v>17</c:v>
                </c:pt>
                <c:pt idx="1382">
                  <c:v>18</c:v>
                </c:pt>
                <c:pt idx="1383">
                  <c:v>19</c:v>
                </c:pt>
                <c:pt idx="1384">
                  <c:v>19</c:v>
                </c:pt>
                <c:pt idx="1385">
                  <c:v>19</c:v>
                </c:pt>
                <c:pt idx="1386">
                  <c:v>19</c:v>
                </c:pt>
                <c:pt idx="1387">
                  <c:v>19</c:v>
                </c:pt>
                <c:pt idx="1388">
                  <c:v>19</c:v>
                </c:pt>
                <c:pt idx="1389">
                  <c:v>19</c:v>
                </c:pt>
                <c:pt idx="1390">
                  <c:v>19</c:v>
                </c:pt>
                <c:pt idx="1391">
                  <c:v>19</c:v>
                </c:pt>
                <c:pt idx="1392">
                  <c:v>19</c:v>
                </c:pt>
                <c:pt idx="1393">
                  <c:v>19</c:v>
                </c:pt>
                <c:pt idx="1394">
                  <c:v>19</c:v>
                </c:pt>
                <c:pt idx="1395">
                  <c:v>19</c:v>
                </c:pt>
                <c:pt idx="1396">
                  <c:v>19</c:v>
                </c:pt>
                <c:pt idx="1397">
                  <c:v>19</c:v>
                </c:pt>
                <c:pt idx="1398">
                  <c:v>19</c:v>
                </c:pt>
                <c:pt idx="1399">
                  <c:v>19</c:v>
                </c:pt>
                <c:pt idx="1400">
                  <c:v>19</c:v>
                </c:pt>
                <c:pt idx="1401">
                  <c:v>19</c:v>
                </c:pt>
                <c:pt idx="1402">
                  <c:v>19</c:v>
                </c:pt>
                <c:pt idx="1403">
                  <c:v>20</c:v>
                </c:pt>
                <c:pt idx="1404">
                  <c:v>21</c:v>
                </c:pt>
                <c:pt idx="1405">
                  <c:v>22</c:v>
                </c:pt>
                <c:pt idx="1406">
                  <c:v>23</c:v>
                </c:pt>
                <c:pt idx="1407">
                  <c:v>24</c:v>
                </c:pt>
                <c:pt idx="1408">
                  <c:v>25</c:v>
                </c:pt>
                <c:pt idx="1409">
                  <c:v>25</c:v>
                </c:pt>
                <c:pt idx="1410">
                  <c:v>25</c:v>
                </c:pt>
                <c:pt idx="1411">
                  <c:v>25</c:v>
                </c:pt>
                <c:pt idx="1412">
                  <c:v>25</c:v>
                </c:pt>
                <c:pt idx="1413">
                  <c:v>25</c:v>
                </c:pt>
                <c:pt idx="1414">
                  <c:v>25</c:v>
                </c:pt>
                <c:pt idx="1415">
                  <c:v>25</c:v>
                </c:pt>
                <c:pt idx="1416">
                  <c:v>25</c:v>
                </c:pt>
                <c:pt idx="1417">
                  <c:v>25</c:v>
                </c:pt>
                <c:pt idx="1418">
                  <c:v>25</c:v>
                </c:pt>
                <c:pt idx="1419">
                  <c:v>25</c:v>
                </c:pt>
                <c:pt idx="1420">
                  <c:v>25</c:v>
                </c:pt>
                <c:pt idx="1421">
                  <c:v>25</c:v>
                </c:pt>
                <c:pt idx="1422">
                  <c:v>25</c:v>
                </c:pt>
                <c:pt idx="1423">
                  <c:v>25</c:v>
                </c:pt>
                <c:pt idx="1424">
                  <c:v>25</c:v>
                </c:pt>
                <c:pt idx="1425">
                  <c:v>25</c:v>
                </c:pt>
                <c:pt idx="1426">
                  <c:v>25</c:v>
                </c:pt>
                <c:pt idx="1427">
                  <c:v>25</c:v>
                </c:pt>
                <c:pt idx="1428">
                  <c:v>26</c:v>
                </c:pt>
                <c:pt idx="1429">
                  <c:v>27</c:v>
                </c:pt>
                <c:pt idx="1430">
                  <c:v>28</c:v>
                </c:pt>
                <c:pt idx="1431">
                  <c:v>29</c:v>
                </c:pt>
                <c:pt idx="1432">
                  <c:v>30</c:v>
                </c:pt>
                <c:pt idx="1433">
                  <c:v>30</c:v>
                </c:pt>
                <c:pt idx="1434">
                  <c:v>30</c:v>
                </c:pt>
                <c:pt idx="1435">
                  <c:v>30</c:v>
                </c:pt>
                <c:pt idx="1436">
                  <c:v>30</c:v>
                </c:pt>
                <c:pt idx="1437">
                  <c:v>30</c:v>
                </c:pt>
                <c:pt idx="1438">
                  <c:v>30</c:v>
                </c:pt>
                <c:pt idx="1439">
                  <c:v>30</c:v>
                </c:pt>
                <c:pt idx="1440">
                  <c:v>30</c:v>
                </c:pt>
                <c:pt idx="1441">
                  <c:v>30</c:v>
                </c:pt>
                <c:pt idx="1442">
                  <c:v>30</c:v>
                </c:pt>
                <c:pt idx="1443">
                  <c:v>30</c:v>
                </c:pt>
                <c:pt idx="1444">
                  <c:v>30</c:v>
                </c:pt>
                <c:pt idx="1445">
                  <c:v>30</c:v>
                </c:pt>
                <c:pt idx="1446">
                  <c:v>30</c:v>
                </c:pt>
                <c:pt idx="1447">
                  <c:v>30</c:v>
                </c:pt>
                <c:pt idx="1448">
                  <c:v>30</c:v>
                </c:pt>
                <c:pt idx="1449">
                  <c:v>30</c:v>
                </c:pt>
                <c:pt idx="1450">
                  <c:v>31</c:v>
                </c:pt>
                <c:pt idx="1451">
                  <c:v>32</c:v>
                </c:pt>
                <c:pt idx="1452">
                  <c:v>33</c:v>
                </c:pt>
                <c:pt idx="1453">
                  <c:v>34</c:v>
                </c:pt>
                <c:pt idx="1454">
                  <c:v>35</c:v>
                </c:pt>
                <c:pt idx="1455">
                  <c:v>36</c:v>
                </c:pt>
                <c:pt idx="1456">
                  <c:v>37</c:v>
                </c:pt>
                <c:pt idx="1457">
                  <c:v>37</c:v>
                </c:pt>
                <c:pt idx="1458">
                  <c:v>37</c:v>
                </c:pt>
                <c:pt idx="1459">
                  <c:v>37</c:v>
                </c:pt>
                <c:pt idx="1460">
                  <c:v>37</c:v>
                </c:pt>
                <c:pt idx="1461">
                  <c:v>37</c:v>
                </c:pt>
                <c:pt idx="1462">
                  <c:v>37</c:v>
                </c:pt>
                <c:pt idx="1463">
                  <c:v>37</c:v>
                </c:pt>
                <c:pt idx="1464">
                  <c:v>37</c:v>
                </c:pt>
                <c:pt idx="1465">
                  <c:v>37</c:v>
                </c:pt>
                <c:pt idx="1466">
                  <c:v>37</c:v>
                </c:pt>
                <c:pt idx="1467">
                  <c:v>37</c:v>
                </c:pt>
                <c:pt idx="1468">
                  <c:v>37</c:v>
                </c:pt>
                <c:pt idx="1469">
                  <c:v>37</c:v>
                </c:pt>
                <c:pt idx="1470">
                  <c:v>37</c:v>
                </c:pt>
                <c:pt idx="1471">
                  <c:v>37</c:v>
                </c:pt>
                <c:pt idx="1472">
                  <c:v>37</c:v>
                </c:pt>
                <c:pt idx="1473">
                  <c:v>37</c:v>
                </c:pt>
                <c:pt idx="1474">
                  <c:v>37</c:v>
                </c:pt>
                <c:pt idx="1475">
                  <c:v>37</c:v>
                </c:pt>
                <c:pt idx="1476">
                  <c:v>38</c:v>
                </c:pt>
                <c:pt idx="1477">
                  <c:v>38</c:v>
                </c:pt>
                <c:pt idx="1478">
                  <c:v>38</c:v>
                </c:pt>
                <c:pt idx="1479">
                  <c:v>38</c:v>
                </c:pt>
                <c:pt idx="1480">
                  <c:v>38</c:v>
                </c:pt>
                <c:pt idx="1481">
                  <c:v>38</c:v>
                </c:pt>
                <c:pt idx="1482">
                  <c:v>38</c:v>
                </c:pt>
                <c:pt idx="1483">
                  <c:v>38</c:v>
                </c:pt>
                <c:pt idx="1484">
                  <c:v>38</c:v>
                </c:pt>
                <c:pt idx="1485">
                  <c:v>38</c:v>
                </c:pt>
                <c:pt idx="1486">
                  <c:v>38</c:v>
                </c:pt>
                <c:pt idx="1487">
                  <c:v>38</c:v>
                </c:pt>
                <c:pt idx="1488">
                  <c:v>38</c:v>
                </c:pt>
                <c:pt idx="1489">
                  <c:v>38</c:v>
                </c:pt>
                <c:pt idx="1490">
                  <c:v>38</c:v>
                </c:pt>
                <c:pt idx="1491">
                  <c:v>38</c:v>
                </c:pt>
                <c:pt idx="1492">
                  <c:v>38</c:v>
                </c:pt>
                <c:pt idx="1493">
                  <c:v>38</c:v>
                </c:pt>
                <c:pt idx="1494">
                  <c:v>38</c:v>
                </c:pt>
                <c:pt idx="1495">
                  <c:v>38</c:v>
                </c:pt>
                <c:pt idx="1496">
                  <c:v>39</c:v>
                </c:pt>
                <c:pt idx="1497">
                  <c:v>40</c:v>
                </c:pt>
                <c:pt idx="1498">
                  <c:v>41</c:v>
                </c:pt>
                <c:pt idx="1499">
                  <c:v>42</c:v>
                </c:pt>
                <c:pt idx="1500">
                  <c:v>43</c:v>
                </c:pt>
                <c:pt idx="1501">
                  <c:v>44</c:v>
                </c:pt>
                <c:pt idx="1502">
                  <c:v>45</c:v>
                </c:pt>
                <c:pt idx="1503">
                  <c:v>46</c:v>
                </c:pt>
                <c:pt idx="1504">
                  <c:v>47</c:v>
                </c:pt>
                <c:pt idx="1505">
                  <c:v>48</c:v>
                </c:pt>
                <c:pt idx="1506">
                  <c:v>48</c:v>
                </c:pt>
                <c:pt idx="1507">
                  <c:v>48</c:v>
                </c:pt>
                <c:pt idx="1508">
                  <c:v>48</c:v>
                </c:pt>
                <c:pt idx="1509">
                  <c:v>48</c:v>
                </c:pt>
                <c:pt idx="1510">
                  <c:v>48</c:v>
                </c:pt>
                <c:pt idx="1511">
                  <c:v>48</c:v>
                </c:pt>
                <c:pt idx="1512">
                  <c:v>48</c:v>
                </c:pt>
                <c:pt idx="1513">
                  <c:v>48</c:v>
                </c:pt>
                <c:pt idx="1514">
                  <c:v>48</c:v>
                </c:pt>
                <c:pt idx="1515">
                  <c:v>48</c:v>
                </c:pt>
                <c:pt idx="1516">
                  <c:v>48</c:v>
                </c:pt>
                <c:pt idx="1517">
                  <c:v>48</c:v>
                </c:pt>
                <c:pt idx="1518">
                  <c:v>48</c:v>
                </c:pt>
                <c:pt idx="1519">
                  <c:v>48</c:v>
                </c:pt>
                <c:pt idx="1520">
                  <c:v>48</c:v>
                </c:pt>
                <c:pt idx="1521">
                  <c:v>48</c:v>
                </c:pt>
                <c:pt idx="1522">
                  <c:v>48</c:v>
                </c:pt>
                <c:pt idx="1523">
                  <c:v>48</c:v>
                </c:pt>
                <c:pt idx="1524">
                  <c:v>48</c:v>
                </c:pt>
                <c:pt idx="1525">
                  <c:v>48</c:v>
                </c:pt>
                <c:pt idx="1526">
                  <c:v>48</c:v>
                </c:pt>
                <c:pt idx="1527">
                  <c:v>48</c:v>
                </c:pt>
                <c:pt idx="1528">
                  <c:v>48</c:v>
                </c:pt>
                <c:pt idx="1529">
                  <c:v>48</c:v>
                </c:pt>
                <c:pt idx="1530">
                  <c:v>48</c:v>
                </c:pt>
                <c:pt idx="1531">
                  <c:v>48</c:v>
                </c:pt>
                <c:pt idx="1532">
                  <c:v>48</c:v>
                </c:pt>
                <c:pt idx="1533">
                  <c:v>48</c:v>
                </c:pt>
                <c:pt idx="1534">
                  <c:v>48</c:v>
                </c:pt>
                <c:pt idx="1535">
                  <c:v>48</c:v>
                </c:pt>
                <c:pt idx="1536">
                  <c:v>48</c:v>
                </c:pt>
                <c:pt idx="1537">
                  <c:v>48</c:v>
                </c:pt>
                <c:pt idx="1538">
                  <c:v>48</c:v>
                </c:pt>
                <c:pt idx="1539">
                  <c:v>48</c:v>
                </c:pt>
                <c:pt idx="1540">
                  <c:v>48</c:v>
                </c:pt>
                <c:pt idx="1541">
                  <c:v>48</c:v>
                </c:pt>
                <c:pt idx="1542">
                  <c:v>48</c:v>
                </c:pt>
                <c:pt idx="1543">
                  <c:v>48</c:v>
                </c:pt>
                <c:pt idx="1544">
                  <c:v>48</c:v>
                </c:pt>
                <c:pt idx="1545">
                  <c:v>48</c:v>
                </c:pt>
                <c:pt idx="1546">
                  <c:v>48</c:v>
                </c:pt>
                <c:pt idx="1547">
                  <c:v>48</c:v>
                </c:pt>
                <c:pt idx="1548">
                  <c:v>48</c:v>
                </c:pt>
                <c:pt idx="1549">
                  <c:v>48</c:v>
                </c:pt>
                <c:pt idx="1550">
                  <c:v>48</c:v>
                </c:pt>
                <c:pt idx="1551">
                  <c:v>48</c:v>
                </c:pt>
                <c:pt idx="1552">
                  <c:v>48</c:v>
                </c:pt>
                <c:pt idx="1553">
                  <c:v>48</c:v>
                </c:pt>
                <c:pt idx="1554">
                  <c:v>48</c:v>
                </c:pt>
                <c:pt idx="1555">
                  <c:v>48</c:v>
                </c:pt>
                <c:pt idx="1556">
                  <c:v>48</c:v>
                </c:pt>
                <c:pt idx="1557">
                  <c:v>48</c:v>
                </c:pt>
                <c:pt idx="1558">
                  <c:v>48</c:v>
                </c:pt>
                <c:pt idx="1559">
                  <c:v>48</c:v>
                </c:pt>
                <c:pt idx="1560">
                  <c:v>48</c:v>
                </c:pt>
                <c:pt idx="1561">
                  <c:v>48</c:v>
                </c:pt>
                <c:pt idx="1562">
                  <c:v>48</c:v>
                </c:pt>
                <c:pt idx="1563">
                  <c:v>48</c:v>
                </c:pt>
                <c:pt idx="1564">
                  <c:v>48</c:v>
                </c:pt>
                <c:pt idx="1565">
                  <c:v>48</c:v>
                </c:pt>
                <c:pt idx="1566">
                  <c:v>48</c:v>
                </c:pt>
                <c:pt idx="1567">
                  <c:v>48</c:v>
                </c:pt>
                <c:pt idx="1568">
                  <c:v>48</c:v>
                </c:pt>
                <c:pt idx="1569">
                  <c:v>48</c:v>
                </c:pt>
                <c:pt idx="1570">
                  <c:v>48</c:v>
                </c:pt>
                <c:pt idx="1571">
                  <c:v>48</c:v>
                </c:pt>
                <c:pt idx="1572">
                  <c:v>48</c:v>
                </c:pt>
                <c:pt idx="1573">
                  <c:v>48</c:v>
                </c:pt>
                <c:pt idx="1574">
                  <c:v>48</c:v>
                </c:pt>
                <c:pt idx="1575">
                  <c:v>48</c:v>
                </c:pt>
                <c:pt idx="1576">
                  <c:v>48</c:v>
                </c:pt>
                <c:pt idx="1577">
                  <c:v>48</c:v>
                </c:pt>
                <c:pt idx="1578">
                  <c:v>48</c:v>
                </c:pt>
                <c:pt idx="1579">
                  <c:v>48</c:v>
                </c:pt>
                <c:pt idx="1580">
                  <c:v>48</c:v>
                </c:pt>
                <c:pt idx="1581">
                  <c:v>48</c:v>
                </c:pt>
                <c:pt idx="1582">
                  <c:v>48</c:v>
                </c:pt>
                <c:pt idx="1583">
                  <c:v>48</c:v>
                </c:pt>
                <c:pt idx="1584">
                  <c:v>48</c:v>
                </c:pt>
                <c:pt idx="1585">
                  <c:v>48</c:v>
                </c:pt>
                <c:pt idx="1586">
                  <c:v>48</c:v>
                </c:pt>
                <c:pt idx="1587">
                  <c:v>48</c:v>
                </c:pt>
                <c:pt idx="1588">
                  <c:v>48</c:v>
                </c:pt>
                <c:pt idx="1589">
                  <c:v>48</c:v>
                </c:pt>
                <c:pt idx="1590">
                  <c:v>48</c:v>
                </c:pt>
                <c:pt idx="1591">
                  <c:v>48</c:v>
                </c:pt>
                <c:pt idx="1592">
                  <c:v>48</c:v>
                </c:pt>
                <c:pt idx="1593">
                  <c:v>48</c:v>
                </c:pt>
                <c:pt idx="1594">
                  <c:v>48</c:v>
                </c:pt>
                <c:pt idx="1595">
                  <c:v>48</c:v>
                </c:pt>
                <c:pt idx="1596">
                  <c:v>48</c:v>
                </c:pt>
                <c:pt idx="1597">
                  <c:v>48</c:v>
                </c:pt>
                <c:pt idx="1598">
                  <c:v>48</c:v>
                </c:pt>
                <c:pt idx="1599">
                  <c:v>48</c:v>
                </c:pt>
                <c:pt idx="1600">
                  <c:v>48</c:v>
                </c:pt>
                <c:pt idx="1601">
                  <c:v>48</c:v>
                </c:pt>
                <c:pt idx="1602">
                  <c:v>48</c:v>
                </c:pt>
                <c:pt idx="1603">
                  <c:v>48</c:v>
                </c:pt>
                <c:pt idx="1604">
                  <c:v>48</c:v>
                </c:pt>
                <c:pt idx="1605">
                  <c:v>48</c:v>
                </c:pt>
                <c:pt idx="1606">
                  <c:v>48</c:v>
                </c:pt>
                <c:pt idx="1607">
                  <c:v>48</c:v>
                </c:pt>
                <c:pt idx="1608">
                  <c:v>48</c:v>
                </c:pt>
                <c:pt idx="1609">
                  <c:v>48</c:v>
                </c:pt>
                <c:pt idx="1610">
                  <c:v>48</c:v>
                </c:pt>
                <c:pt idx="1611">
                  <c:v>48</c:v>
                </c:pt>
                <c:pt idx="1612">
                  <c:v>48</c:v>
                </c:pt>
                <c:pt idx="1613">
                  <c:v>48</c:v>
                </c:pt>
                <c:pt idx="1614">
                  <c:v>48</c:v>
                </c:pt>
                <c:pt idx="1615">
                  <c:v>48</c:v>
                </c:pt>
                <c:pt idx="1616">
                  <c:v>48</c:v>
                </c:pt>
                <c:pt idx="1617">
                  <c:v>48</c:v>
                </c:pt>
                <c:pt idx="1618">
                  <c:v>48</c:v>
                </c:pt>
                <c:pt idx="1619">
                  <c:v>49</c:v>
                </c:pt>
                <c:pt idx="1620">
                  <c:v>50</c:v>
                </c:pt>
                <c:pt idx="1621">
                  <c:v>51</c:v>
                </c:pt>
                <c:pt idx="1622">
                  <c:v>52</c:v>
                </c:pt>
                <c:pt idx="1623">
                  <c:v>53</c:v>
                </c:pt>
                <c:pt idx="1624">
                  <c:v>54</c:v>
                </c:pt>
                <c:pt idx="1625">
                  <c:v>54</c:v>
                </c:pt>
                <c:pt idx="1626">
                  <c:v>54</c:v>
                </c:pt>
                <c:pt idx="1627">
                  <c:v>54</c:v>
                </c:pt>
                <c:pt idx="1628">
                  <c:v>54</c:v>
                </c:pt>
                <c:pt idx="1629">
                  <c:v>54</c:v>
                </c:pt>
                <c:pt idx="1630">
                  <c:v>54</c:v>
                </c:pt>
                <c:pt idx="1631">
                  <c:v>54</c:v>
                </c:pt>
                <c:pt idx="1632">
                  <c:v>54</c:v>
                </c:pt>
                <c:pt idx="1633">
                  <c:v>54</c:v>
                </c:pt>
                <c:pt idx="1634">
                  <c:v>54</c:v>
                </c:pt>
                <c:pt idx="1635">
                  <c:v>54</c:v>
                </c:pt>
                <c:pt idx="1636">
                  <c:v>54</c:v>
                </c:pt>
                <c:pt idx="1637">
                  <c:v>54</c:v>
                </c:pt>
                <c:pt idx="1638">
                  <c:v>54</c:v>
                </c:pt>
                <c:pt idx="1639">
                  <c:v>54</c:v>
                </c:pt>
                <c:pt idx="1640">
                  <c:v>54</c:v>
                </c:pt>
                <c:pt idx="1641">
                  <c:v>54</c:v>
                </c:pt>
                <c:pt idx="1642">
                  <c:v>54</c:v>
                </c:pt>
                <c:pt idx="1643">
                  <c:v>54</c:v>
                </c:pt>
                <c:pt idx="1644">
                  <c:v>55</c:v>
                </c:pt>
                <c:pt idx="1645">
                  <c:v>56</c:v>
                </c:pt>
                <c:pt idx="1646">
                  <c:v>57</c:v>
                </c:pt>
                <c:pt idx="1647">
                  <c:v>58</c:v>
                </c:pt>
                <c:pt idx="1648">
                  <c:v>59</c:v>
                </c:pt>
                <c:pt idx="1649">
                  <c:v>60</c:v>
                </c:pt>
                <c:pt idx="1650">
                  <c:v>60</c:v>
                </c:pt>
                <c:pt idx="1651">
                  <c:v>60</c:v>
                </c:pt>
                <c:pt idx="1652">
                  <c:v>60</c:v>
                </c:pt>
                <c:pt idx="1653">
                  <c:v>60</c:v>
                </c:pt>
                <c:pt idx="1654">
                  <c:v>60</c:v>
                </c:pt>
                <c:pt idx="1655">
                  <c:v>60</c:v>
                </c:pt>
                <c:pt idx="1656">
                  <c:v>60</c:v>
                </c:pt>
                <c:pt idx="1657">
                  <c:v>60</c:v>
                </c:pt>
                <c:pt idx="1658">
                  <c:v>60</c:v>
                </c:pt>
                <c:pt idx="1659">
                  <c:v>60</c:v>
                </c:pt>
                <c:pt idx="1660">
                  <c:v>60</c:v>
                </c:pt>
                <c:pt idx="1661">
                  <c:v>60</c:v>
                </c:pt>
                <c:pt idx="1662">
                  <c:v>60</c:v>
                </c:pt>
                <c:pt idx="1663">
                  <c:v>60</c:v>
                </c:pt>
                <c:pt idx="1664">
                  <c:v>61</c:v>
                </c:pt>
                <c:pt idx="1665">
                  <c:v>62</c:v>
                </c:pt>
                <c:pt idx="1666">
                  <c:v>63</c:v>
                </c:pt>
                <c:pt idx="1667">
                  <c:v>64</c:v>
                </c:pt>
                <c:pt idx="1668">
                  <c:v>65</c:v>
                </c:pt>
                <c:pt idx="1669">
                  <c:v>66</c:v>
                </c:pt>
                <c:pt idx="1670">
                  <c:v>67</c:v>
                </c:pt>
                <c:pt idx="1671">
                  <c:v>68</c:v>
                </c:pt>
                <c:pt idx="1672">
                  <c:v>69</c:v>
                </c:pt>
                <c:pt idx="1673">
                  <c:v>70</c:v>
                </c:pt>
                <c:pt idx="1674">
                  <c:v>71</c:v>
                </c:pt>
                <c:pt idx="1675">
                  <c:v>71</c:v>
                </c:pt>
                <c:pt idx="1676">
                  <c:v>71</c:v>
                </c:pt>
                <c:pt idx="1677">
                  <c:v>71</c:v>
                </c:pt>
                <c:pt idx="1678">
                  <c:v>71</c:v>
                </c:pt>
                <c:pt idx="1679">
                  <c:v>71</c:v>
                </c:pt>
                <c:pt idx="1680">
                  <c:v>71</c:v>
                </c:pt>
                <c:pt idx="1681">
                  <c:v>71</c:v>
                </c:pt>
                <c:pt idx="1682">
                  <c:v>71</c:v>
                </c:pt>
                <c:pt idx="1683">
                  <c:v>71</c:v>
                </c:pt>
                <c:pt idx="1684">
                  <c:v>71</c:v>
                </c:pt>
                <c:pt idx="1685">
                  <c:v>71</c:v>
                </c:pt>
                <c:pt idx="1686">
                  <c:v>71</c:v>
                </c:pt>
                <c:pt idx="1687">
                  <c:v>71</c:v>
                </c:pt>
                <c:pt idx="1688">
                  <c:v>71</c:v>
                </c:pt>
                <c:pt idx="1689">
                  <c:v>71</c:v>
                </c:pt>
                <c:pt idx="1690">
                  <c:v>72</c:v>
                </c:pt>
                <c:pt idx="1691">
                  <c:v>73</c:v>
                </c:pt>
                <c:pt idx="1692">
                  <c:v>74</c:v>
                </c:pt>
                <c:pt idx="1693">
                  <c:v>75</c:v>
                </c:pt>
                <c:pt idx="1694">
                  <c:v>76</c:v>
                </c:pt>
                <c:pt idx="1695">
                  <c:v>77</c:v>
                </c:pt>
                <c:pt idx="1696">
                  <c:v>78</c:v>
                </c:pt>
                <c:pt idx="1697">
                  <c:v>79</c:v>
                </c:pt>
                <c:pt idx="1698">
                  <c:v>79</c:v>
                </c:pt>
                <c:pt idx="1699">
                  <c:v>79</c:v>
                </c:pt>
                <c:pt idx="1700">
                  <c:v>79</c:v>
                </c:pt>
                <c:pt idx="1701">
                  <c:v>79</c:v>
                </c:pt>
                <c:pt idx="1702">
                  <c:v>79</c:v>
                </c:pt>
                <c:pt idx="1703">
                  <c:v>79</c:v>
                </c:pt>
                <c:pt idx="1704">
                  <c:v>79</c:v>
                </c:pt>
                <c:pt idx="1705">
                  <c:v>79</c:v>
                </c:pt>
                <c:pt idx="1706">
                  <c:v>79</c:v>
                </c:pt>
                <c:pt idx="1707">
                  <c:v>79</c:v>
                </c:pt>
                <c:pt idx="1708">
                  <c:v>79</c:v>
                </c:pt>
                <c:pt idx="1709">
                  <c:v>79</c:v>
                </c:pt>
                <c:pt idx="1710">
                  <c:v>79</c:v>
                </c:pt>
                <c:pt idx="1711">
                  <c:v>79</c:v>
                </c:pt>
                <c:pt idx="1712">
                  <c:v>79</c:v>
                </c:pt>
                <c:pt idx="1713">
                  <c:v>79</c:v>
                </c:pt>
                <c:pt idx="1714">
                  <c:v>79</c:v>
                </c:pt>
                <c:pt idx="1715">
                  <c:v>79</c:v>
                </c:pt>
                <c:pt idx="1716">
                  <c:v>79</c:v>
                </c:pt>
                <c:pt idx="1717">
                  <c:v>79</c:v>
                </c:pt>
                <c:pt idx="1718">
                  <c:v>79</c:v>
                </c:pt>
                <c:pt idx="1719">
                  <c:v>79</c:v>
                </c:pt>
                <c:pt idx="1720">
                  <c:v>79</c:v>
                </c:pt>
                <c:pt idx="1721">
                  <c:v>79</c:v>
                </c:pt>
                <c:pt idx="1722">
                  <c:v>79</c:v>
                </c:pt>
                <c:pt idx="1723">
                  <c:v>79</c:v>
                </c:pt>
                <c:pt idx="1724">
                  <c:v>79</c:v>
                </c:pt>
                <c:pt idx="1725">
                  <c:v>79</c:v>
                </c:pt>
                <c:pt idx="1726">
                  <c:v>79</c:v>
                </c:pt>
                <c:pt idx="1727">
                  <c:v>79</c:v>
                </c:pt>
                <c:pt idx="1728">
                  <c:v>79</c:v>
                </c:pt>
                <c:pt idx="1729">
                  <c:v>79</c:v>
                </c:pt>
                <c:pt idx="1730">
                  <c:v>79</c:v>
                </c:pt>
                <c:pt idx="1731">
                  <c:v>79</c:v>
                </c:pt>
                <c:pt idx="1732">
                  <c:v>79</c:v>
                </c:pt>
                <c:pt idx="1733">
                  <c:v>79</c:v>
                </c:pt>
                <c:pt idx="1734">
                  <c:v>79</c:v>
                </c:pt>
                <c:pt idx="1735">
                  <c:v>79</c:v>
                </c:pt>
                <c:pt idx="1736">
                  <c:v>79</c:v>
                </c:pt>
                <c:pt idx="1737">
                  <c:v>79</c:v>
                </c:pt>
                <c:pt idx="1738">
                  <c:v>79</c:v>
                </c:pt>
                <c:pt idx="1739">
                  <c:v>79</c:v>
                </c:pt>
                <c:pt idx="1740">
                  <c:v>79</c:v>
                </c:pt>
                <c:pt idx="1741">
                  <c:v>79</c:v>
                </c:pt>
                <c:pt idx="1742">
                  <c:v>79</c:v>
                </c:pt>
                <c:pt idx="1743">
                  <c:v>79</c:v>
                </c:pt>
                <c:pt idx="1744">
                  <c:v>79</c:v>
                </c:pt>
                <c:pt idx="1745">
                  <c:v>79</c:v>
                </c:pt>
                <c:pt idx="1746">
                  <c:v>79</c:v>
                </c:pt>
                <c:pt idx="1747">
                  <c:v>79</c:v>
                </c:pt>
                <c:pt idx="1748">
                  <c:v>79</c:v>
                </c:pt>
                <c:pt idx="1749">
                  <c:v>79</c:v>
                </c:pt>
                <c:pt idx="1750">
                  <c:v>79</c:v>
                </c:pt>
                <c:pt idx="1751">
                  <c:v>79</c:v>
                </c:pt>
                <c:pt idx="1752">
                  <c:v>79</c:v>
                </c:pt>
                <c:pt idx="1753">
                  <c:v>79</c:v>
                </c:pt>
                <c:pt idx="1754">
                  <c:v>79</c:v>
                </c:pt>
                <c:pt idx="1755">
                  <c:v>79</c:v>
                </c:pt>
                <c:pt idx="1756">
                  <c:v>79</c:v>
                </c:pt>
                <c:pt idx="1757">
                  <c:v>79</c:v>
                </c:pt>
                <c:pt idx="1758">
                  <c:v>79</c:v>
                </c:pt>
                <c:pt idx="1759">
                  <c:v>79</c:v>
                </c:pt>
                <c:pt idx="1760">
                  <c:v>79</c:v>
                </c:pt>
                <c:pt idx="1761">
                  <c:v>79</c:v>
                </c:pt>
                <c:pt idx="1762">
                  <c:v>79</c:v>
                </c:pt>
                <c:pt idx="1763">
                  <c:v>79</c:v>
                </c:pt>
                <c:pt idx="1764">
                  <c:v>79</c:v>
                </c:pt>
                <c:pt idx="1765">
                  <c:v>79</c:v>
                </c:pt>
                <c:pt idx="1766">
                  <c:v>79</c:v>
                </c:pt>
                <c:pt idx="1767">
                  <c:v>79</c:v>
                </c:pt>
                <c:pt idx="1768">
                  <c:v>79</c:v>
                </c:pt>
                <c:pt idx="1769">
                  <c:v>79</c:v>
                </c:pt>
                <c:pt idx="1770">
                  <c:v>79</c:v>
                </c:pt>
                <c:pt idx="1771">
                  <c:v>79</c:v>
                </c:pt>
                <c:pt idx="1772">
                  <c:v>79</c:v>
                </c:pt>
                <c:pt idx="1773">
                  <c:v>79</c:v>
                </c:pt>
                <c:pt idx="1774">
                  <c:v>79</c:v>
                </c:pt>
                <c:pt idx="1775">
                  <c:v>79</c:v>
                </c:pt>
                <c:pt idx="1776">
                  <c:v>79</c:v>
                </c:pt>
                <c:pt idx="1777">
                  <c:v>79</c:v>
                </c:pt>
                <c:pt idx="1778">
                  <c:v>79</c:v>
                </c:pt>
                <c:pt idx="1779">
                  <c:v>79</c:v>
                </c:pt>
                <c:pt idx="1780">
                  <c:v>79</c:v>
                </c:pt>
                <c:pt idx="1781">
                  <c:v>79</c:v>
                </c:pt>
                <c:pt idx="1782">
                  <c:v>79</c:v>
                </c:pt>
                <c:pt idx="1783">
                  <c:v>79</c:v>
                </c:pt>
                <c:pt idx="1784">
                  <c:v>79</c:v>
                </c:pt>
                <c:pt idx="1785">
                  <c:v>79</c:v>
                </c:pt>
                <c:pt idx="1786">
                  <c:v>79</c:v>
                </c:pt>
                <c:pt idx="1787">
                  <c:v>79</c:v>
                </c:pt>
                <c:pt idx="1788">
                  <c:v>79</c:v>
                </c:pt>
                <c:pt idx="1789">
                  <c:v>79</c:v>
                </c:pt>
                <c:pt idx="1790">
                  <c:v>79</c:v>
                </c:pt>
                <c:pt idx="1791">
                  <c:v>79</c:v>
                </c:pt>
                <c:pt idx="1792">
                  <c:v>79</c:v>
                </c:pt>
                <c:pt idx="1793">
                  <c:v>79</c:v>
                </c:pt>
                <c:pt idx="1794">
                  <c:v>79</c:v>
                </c:pt>
                <c:pt idx="1795">
                  <c:v>79</c:v>
                </c:pt>
                <c:pt idx="1796">
                  <c:v>79</c:v>
                </c:pt>
                <c:pt idx="1797">
                  <c:v>79</c:v>
                </c:pt>
                <c:pt idx="1798">
                  <c:v>79</c:v>
                </c:pt>
                <c:pt idx="1799">
                  <c:v>79</c:v>
                </c:pt>
                <c:pt idx="1800">
                  <c:v>79</c:v>
                </c:pt>
                <c:pt idx="1801">
                  <c:v>79</c:v>
                </c:pt>
                <c:pt idx="1802">
                  <c:v>79</c:v>
                </c:pt>
                <c:pt idx="1803">
                  <c:v>79</c:v>
                </c:pt>
                <c:pt idx="1804">
                  <c:v>79</c:v>
                </c:pt>
                <c:pt idx="1805">
                  <c:v>79</c:v>
                </c:pt>
                <c:pt idx="1806">
                  <c:v>79</c:v>
                </c:pt>
                <c:pt idx="1807">
                  <c:v>79</c:v>
                </c:pt>
                <c:pt idx="1808">
                  <c:v>79</c:v>
                </c:pt>
                <c:pt idx="1809">
                  <c:v>79</c:v>
                </c:pt>
                <c:pt idx="1810">
                  <c:v>79</c:v>
                </c:pt>
                <c:pt idx="1811">
                  <c:v>79</c:v>
                </c:pt>
                <c:pt idx="1812">
                  <c:v>79</c:v>
                </c:pt>
                <c:pt idx="1813">
                  <c:v>79</c:v>
                </c:pt>
                <c:pt idx="1814">
                  <c:v>79</c:v>
                </c:pt>
                <c:pt idx="1815">
                  <c:v>79</c:v>
                </c:pt>
                <c:pt idx="1816">
                  <c:v>79</c:v>
                </c:pt>
                <c:pt idx="1817">
                  <c:v>79</c:v>
                </c:pt>
                <c:pt idx="1818">
                  <c:v>79</c:v>
                </c:pt>
                <c:pt idx="1819">
                  <c:v>79</c:v>
                </c:pt>
                <c:pt idx="1820">
                  <c:v>79</c:v>
                </c:pt>
                <c:pt idx="1821">
                  <c:v>79</c:v>
                </c:pt>
                <c:pt idx="1822">
                  <c:v>79</c:v>
                </c:pt>
                <c:pt idx="1823">
                  <c:v>79</c:v>
                </c:pt>
                <c:pt idx="1824">
                  <c:v>79</c:v>
                </c:pt>
                <c:pt idx="1825">
                  <c:v>79</c:v>
                </c:pt>
                <c:pt idx="1826">
                  <c:v>79</c:v>
                </c:pt>
                <c:pt idx="1827">
                  <c:v>79</c:v>
                </c:pt>
                <c:pt idx="1828">
                  <c:v>79</c:v>
                </c:pt>
                <c:pt idx="1829">
                  <c:v>79</c:v>
                </c:pt>
                <c:pt idx="1830">
                  <c:v>79</c:v>
                </c:pt>
                <c:pt idx="1831">
                  <c:v>79</c:v>
                </c:pt>
                <c:pt idx="1832">
                  <c:v>79</c:v>
                </c:pt>
                <c:pt idx="1833">
                  <c:v>79</c:v>
                </c:pt>
                <c:pt idx="1834">
                  <c:v>79</c:v>
                </c:pt>
                <c:pt idx="1835">
                  <c:v>79</c:v>
                </c:pt>
                <c:pt idx="1836">
                  <c:v>79</c:v>
                </c:pt>
                <c:pt idx="1837">
                  <c:v>79</c:v>
                </c:pt>
                <c:pt idx="1838">
                  <c:v>79</c:v>
                </c:pt>
                <c:pt idx="1839">
                  <c:v>79</c:v>
                </c:pt>
                <c:pt idx="1840">
                  <c:v>79</c:v>
                </c:pt>
                <c:pt idx="1841">
                  <c:v>79</c:v>
                </c:pt>
                <c:pt idx="1842">
                  <c:v>79</c:v>
                </c:pt>
                <c:pt idx="1843">
                  <c:v>79</c:v>
                </c:pt>
                <c:pt idx="1844">
                  <c:v>79</c:v>
                </c:pt>
                <c:pt idx="1845">
                  <c:v>79</c:v>
                </c:pt>
                <c:pt idx="1846">
                  <c:v>79</c:v>
                </c:pt>
                <c:pt idx="1847">
                  <c:v>79</c:v>
                </c:pt>
                <c:pt idx="1848">
                  <c:v>79</c:v>
                </c:pt>
                <c:pt idx="1849">
                  <c:v>79</c:v>
                </c:pt>
                <c:pt idx="1850">
                  <c:v>79</c:v>
                </c:pt>
                <c:pt idx="1851">
                  <c:v>79</c:v>
                </c:pt>
                <c:pt idx="1852">
                  <c:v>79</c:v>
                </c:pt>
                <c:pt idx="1853">
                  <c:v>79</c:v>
                </c:pt>
                <c:pt idx="1854">
                  <c:v>79</c:v>
                </c:pt>
                <c:pt idx="1855">
                  <c:v>79</c:v>
                </c:pt>
                <c:pt idx="1856">
                  <c:v>79</c:v>
                </c:pt>
                <c:pt idx="1857">
                  <c:v>79</c:v>
                </c:pt>
                <c:pt idx="1858">
                  <c:v>79</c:v>
                </c:pt>
                <c:pt idx="1859">
                  <c:v>79</c:v>
                </c:pt>
                <c:pt idx="1860">
                  <c:v>79</c:v>
                </c:pt>
                <c:pt idx="1861">
                  <c:v>79</c:v>
                </c:pt>
                <c:pt idx="1862">
                  <c:v>79</c:v>
                </c:pt>
                <c:pt idx="1863">
                  <c:v>79</c:v>
                </c:pt>
                <c:pt idx="1864">
                  <c:v>79</c:v>
                </c:pt>
                <c:pt idx="1865">
                  <c:v>79</c:v>
                </c:pt>
                <c:pt idx="1866">
                  <c:v>79</c:v>
                </c:pt>
                <c:pt idx="1867">
                  <c:v>79</c:v>
                </c:pt>
                <c:pt idx="1868">
                  <c:v>79</c:v>
                </c:pt>
                <c:pt idx="1869">
                  <c:v>79</c:v>
                </c:pt>
                <c:pt idx="1870">
                  <c:v>79</c:v>
                </c:pt>
                <c:pt idx="1871">
                  <c:v>79</c:v>
                </c:pt>
                <c:pt idx="1872">
                  <c:v>79</c:v>
                </c:pt>
                <c:pt idx="1873">
                  <c:v>79</c:v>
                </c:pt>
                <c:pt idx="1874">
                  <c:v>79</c:v>
                </c:pt>
                <c:pt idx="1875">
                  <c:v>79</c:v>
                </c:pt>
                <c:pt idx="1876">
                  <c:v>79</c:v>
                </c:pt>
                <c:pt idx="1877">
                  <c:v>79</c:v>
                </c:pt>
                <c:pt idx="1878">
                  <c:v>79</c:v>
                </c:pt>
                <c:pt idx="1879">
                  <c:v>79</c:v>
                </c:pt>
                <c:pt idx="1880">
                  <c:v>79</c:v>
                </c:pt>
                <c:pt idx="1881">
                  <c:v>79</c:v>
                </c:pt>
                <c:pt idx="1882">
                  <c:v>79</c:v>
                </c:pt>
                <c:pt idx="1883">
                  <c:v>79</c:v>
                </c:pt>
                <c:pt idx="1884">
                  <c:v>79</c:v>
                </c:pt>
                <c:pt idx="1885">
                  <c:v>79</c:v>
                </c:pt>
                <c:pt idx="1886">
                  <c:v>79</c:v>
                </c:pt>
                <c:pt idx="1887">
                  <c:v>79</c:v>
                </c:pt>
                <c:pt idx="1888">
                  <c:v>79</c:v>
                </c:pt>
                <c:pt idx="1889">
                  <c:v>79</c:v>
                </c:pt>
                <c:pt idx="1890">
                  <c:v>79</c:v>
                </c:pt>
                <c:pt idx="1891">
                  <c:v>79</c:v>
                </c:pt>
                <c:pt idx="1892">
                  <c:v>79</c:v>
                </c:pt>
                <c:pt idx="1893">
                  <c:v>79</c:v>
                </c:pt>
                <c:pt idx="1894">
                  <c:v>79</c:v>
                </c:pt>
                <c:pt idx="1895">
                  <c:v>79</c:v>
                </c:pt>
                <c:pt idx="1896">
                  <c:v>79</c:v>
                </c:pt>
                <c:pt idx="1897">
                  <c:v>79</c:v>
                </c:pt>
                <c:pt idx="1898">
                  <c:v>79</c:v>
                </c:pt>
                <c:pt idx="1899">
                  <c:v>79</c:v>
                </c:pt>
                <c:pt idx="1900">
                  <c:v>79</c:v>
                </c:pt>
                <c:pt idx="1901">
                  <c:v>79</c:v>
                </c:pt>
                <c:pt idx="1902">
                  <c:v>79</c:v>
                </c:pt>
                <c:pt idx="1903">
                  <c:v>79</c:v>
                </c:pt>
                <c:pt idx="1904">
                  <c:v>79</c:v>
                </c:pt>
                <c:pt idx="1905">
                  <c:v>79</c:v>
                </c:pt>
                <c:pt idx="1906">
                  <c:v>79</c:v>
                </c:pt>
                <c:pt idx="1907">
                  <c:v>79</c:v>
                </c:pt>
                <c:pt idx="1908">
                  <c:v>79</c:v>
                </c:pt>
                <c:pt idx="1909">
                  <c:v>79</c:v>
                </c:pt>
                <c:pt idx="1910">
                  <c:v>79</c:v>
                </c:pt>
                <c:pt idx="1911">
                  <c:v>79</c:v>
                </c:pt>
                <c:pt idx="1912">
                  <c:v>79</c:v>
                </c:pt>
                <c:pt idx="1913">
                  <c:v>79</c:v>
                </c:pt>
                <c:pt idx="1914">
                  <c:v>79</c:v>
                </c:pt>
                <c:pt idx="1915">
                  <c:v>79</c:v>
                </c:pt>
                <c:pt idx="1916">
                  <c:v>79</c:v>
                </c:pt>
                <c:pt idx="1917">
                  <c:v>79</c:v>
                </c:pt>
                <c:pt idx="1918">
                  <c:v>79</c:v>
                </c:pt>
                <c:pt idx="1919">
                  <c:v>79</c:v>
                </c:pt>
                <c:pt idx="1920">
                  <c:v>79</c:v>
                </c:pt>
                <c:pt idx="1921">
                  <c:v>79</c:v>
                </c:pt>
                <c:pt idx="1922">
                  <c:v>79</c:v>
                </c:pt>
                <c:pt idx="1923">
                  <c:v>79</c:v>
                </c:pt>
                <c:pt idx="1924">
                  <c:v>79</c:v>
                </c:pt>
                <c:pt idx="1925">
                  <c:v>79</c:v>
                </c:pt>
                <c:pt idx="1926">
                  <c:v>79</c:v>
                </c:pt>
                <c:pt idx="1927">
                  <c:v>79</c:v>
                </c:pt>
                <c:pt idx="1928">
                  <c:v>79</c:v>
                </c:pt>
                <c:pt idx="1929">
                  <c:v>79</c:v>
                </c:pt>
                <c:pt idx="1930">
                  <c:v>79</c:v>
                </c:pt>
                <c:pt idx="1931">
                  <c:v>79</c:v>
                </c:pt>
                <c:pt idx="1932">
                  <c:v>79</c:v>
                </c:pt>
                <c:pt idx="1933">
                  <c:v>79</c:v>
                </c:pt>
                <c:pt idx="1934">
                  <c:v>79</c:v>
                </c:pt>
                <c:pt idx="1935">
                  <c:v>79</c:v>
                </c:pt>
                <c:pt idx="1936">
                  <c:v>79</c:v>
                </c:pt>
                <c:pt idx="1937">
                  <c:v>79</c:v>
                </c:pt>
                <c:pt idx="1938">
                  <c:v>79</c:v>
                </c:pt>
                <c:pt idx="1939">
                  <c:v>79</c:v>
                </c:pt>
                <c:pt idx="1940">
                  <c:v>79</c:v>
                </c:pt>
                <c:pt idx="1941">
                  <c:v>79</c:v>
                </c:pt>
                <c:pt idx="1942">
                  <c:v>79</c:v>
                </c:pt>
                <c:pt idx="1943">
                  <c:v>79</c:v>
                </c:pt>
                <c:pt idx="1944">
                  <c:v>79</c:v>
                </c:pt>
                <c:pt idx="1945">
                  <c:v>79</c:v>
                </c:pt>
                <c:pt idx="1946">
                  <c:v>79</c:v>
                </c:pt>
                <c:pt idx="1947">
                  <c:v>79</c:v>
                </c:pt>
                <c:pt idx="1948">
                  <c:v>79</c:v>
                </c:pt>
                <c:pt idx="1949">
                  <c:v>79</c:v>
                </c:pt>
                <c:pt idx="1950">
                  <c:v>79</c:v>
                </c:pt>
                <c:pt idx="1951">
                  <c:v>79</c:v>
                </c:pt>
                <c:pt idx="1952">
                  <c:v>79</c:v>
                </c:pt>
                <c:pt idx="1953">
                  <c:v>79</c:v>
                </c:pt>
                <c:pt idx="1954">
                  <c:v>79</c:v>
                </c:pt>
                <c:pt idx="1955">
                  <c:v>79</c:v>
                </c:pt>
                <c:pt idx="1956">
                  <c:v>79</c:v>
                </c:pt>
                <c:pt idx="1957">
                  <c:v>79</c:v>
                </c:pt>
                <c:pt idx="1958">
                  <c:v>79</c:v>
                </c:pt>
                <c:pt idx="1959">
                  <c:v>79</c:v>
                </c:pt>
                <c:pt idx="1960">
                  <c:v>79</c:v>
                </c:pt>
                <c:pt idx="1961">
                  <c:v>79</c:v>
                </c:pt>
                <c:pt idx="1962">
                  <c:v>79</c:v>
                </c:pt>
                <c:pt idx="1963">
                  <c:v>79</c:v>
                </c:pt>
                <c:pt idx="1964">
                  <c:v>79</c:v>
                </c:pt>
                <c:pt idx="1965">
                  <c:v>79</c:v>
                </c:pt>
                <c:pt idx="1966">
                  <c:v>79</c:v>
                </c:pt>
                <c:pt idx="1967">
                  <c:v>79</c:v>
                </c:pt>
                <c:pt idx="1968">
                  <c:v>79</c:v>
                </c:pt>
                <c:pt idx="1969">
                  <c:v>79</c:v>
                </c:pt>
                <c:pt idx="1970">
                  <c:v>79</c:v>
                </c:pt>
                <c:pt idx="1971">
                  <c:v>79</c:v>
                </c:pt>
                <c:pt idx="1972">
                  <c:v>79</c:v>
                </c:pt>
                <c:pt idx="1973">
                  <c:v>79</c:v>
                </c:pt>
                <c:pt idx="1974">
                  <c:v>79</c:v>
                </c:pt>
                <c:pt idx="1975">
                  <c:v>79</c:v>
                </c:pt>
                <c:pt idx="1976">
                  <c:v>79</c:v>
                </c:pt>
                <c:pt idx="1977">
                  <c:v>80</c:v>
                </c:pt>
                <c:pt idx="1978">
                  <c:v>81</c:v>
                </c:pt>
                <c:pt idx="1979">
                  <c:v>82</c:v>
                </c:pt>
                <c:pt idx="1980">
                  <c:v>83</c:v>
                </c:pt>
                <c:pt idx="1981">
                  <c:v>84</c:v>
                </c:pt>
                <c:pt idx="1982">
                  <c:v>85</c:v>
                </c:pt>
                <c:pt idx="1983">
                  <c:v>86</c:v>
                </c:pt>
                <c:pt idx="1984">
                  <c:v>87</c:v>
                </c:pt>
                <c:pt idx="1985">
                  <c:v>87</c:v>
                </c:pt>
                <c:pt idx="1986">
                  <c:v>87</c:v>
                </c:pt>
                <c:pt idx="1987">
                  <c:v>87</c:v>
                </c:pt>
                <c:pt idx="1988">
                  <c:v>87</c:v>
                </c:pt>
                <c:pt idx="1989">
                  <c:v>87</c:v>
                </c:pt>
                <c:pt idx="1990">
                  <c:v>87</c:v>
                </c:pt>
                <c:pt idx="1991">
                  <c:v>87</c:v>
                </c:pt>
                <c:pt idx="1992">
                  <c:v>87</c:v>
                </c:pt>
                <c:pt idx="1993">
                  <c:v>87</c:v>
                </c:pt>
                <c:pt idx="1994">
                  <c:v>87</c:v>
                </c:pt>
                <c:pt idx="1995">
                  <c:v>87</c:v>
                </c:pt>
                <c:pt idx="1996">
                  <c:v>87</c:v>
                </c:pt>
                <c:pt idx="1997">
                  <c:v>87</c:v>
                </c:pt>
                <c:pt idx="1998">
                  <c:v>87</c:v>
                </c:pt>
                <c:pt idx="1999">
                  <c:v>87</c:v>
                </c:pt>
                <c:pt idx="2000">
                  <c:v>88</c:v>
                </c:pt>
                <c:pt idx="2001">
                  <c:v>89</c:v>
                </c:pt>
                <c:pt idx="2002">
                  <c:v>90</c:v>
                </c:pt>
                <c:pt idx="2003">
                  <c:v>91</c:v>
                </c:pt>
                <c:pt idx="2004">
                  <c:v>92</c:v>
                </c:pt>
                <c:pt idx="2005">
                  <c:v>93</c:v>
                </c:pt>
                <c:pt idx="2006">
                  <c:v>94</c:v>
                </c:pt>
                <c:pt idx="2007">
                  <c:v>95</c:v>
                </c:pt>
                <c:pt idx="2008">
                  <c:v>96</c:v>
                </c:pt>
                <c:pt idx="2009">
                  <c:v>96</c:v>
                </c:pt>
                <c:pt idx="2010">
                  <c:v>96</c:v>
                </c:pt>
                <c:pt idx="2011">
                  <c:v>96</c:v>
                </c:pt>
                <c:pt idx="2012">
                  <c:v>96</c:v>
                </c:pt>
                <c:pt idx="2013">
                  <c:v>96</c:v>
                </c:pt>
                <c:pt idx="2014">
                  <c:v>96</c:v>
                </c:pt>
                <c:pt idx="2015">
                  <c:v>96</c:v>
                </c:pt>
                <c:pt idx="2016">
                  <c:v>96</c:v>
                </c:pt>
                <c:pt idx="2017">
                  <c:v>96</c:v>
                </c:pt>
                <c:pt idx="2018">
                  <c:v>96</c:v>
                </c:pt>
                <c:pt idx="2019">
                  <c:v>96</c:v>
                </c:pt>
                <c:pt idx="2020">
                  <c:v>96</c:v>
                </c:pt>
                <c:pt idx="2021">
                  <c:v>96</c:v>
                </c:pt>
                <c:pt idx="2022">
                  <c:v>96</c:v>
                </c:pt>
                <c:pt idx="2023">
                  <c:v>96</c:v>
                </c:pt>
                <c:pt idx="2024">
                  <c:v>96</c:v>
                </c:pt>
                <c:pt idx="2025">
                  <c:v>96</c:v>
                </c:pt>
                <c:pt idx="2026">
                  <c:v>96</c:v>
                </c:pt>
                <c:pt idx="2027">
                  <c:v>96</c:v>
                </c:pt>
                <c:pt idx="2028">
                  <c:v>96</c:v>
                </c:pt>
                <c:pt idx="2029">
                  <c:v>96</c:v>
                </c:pt>
                <c:pt idx="2030">
                  <c:v>96</c:v>
                </c:pt>
                <c:pt idx="2031">
                  <c:v>96</c:v>
                </c:pt>
                <c:pt idx="2032">
                  <c:v>96</c:v>
                </c:pt>
                <c:pt idx="2033">
                  <c:v>96</c:v>
                </c:pt>
                <c:pt idx="2034">
                  <c:v>96</c:v>
                </c:pt>
                <c:pt idx="2035">
                  <c:v>96</c:v>
                </c:pt>
                <c:pt idx="2036">
                  <c:v>96</c:v>
                </c:pt>
                <c:pt idx="2037">
                  <c:v>96</c:v>
                </c:pt>
                <c:pt idx="2038">
                  <c:v>96</c:v>
                </c:pt>
                <c:pt idx="2039">
                  <c:v>96</c:v>
                </c:pt>
                <c:pt idx="2040">
                  <c:v>96</c:v>
                </c:pt>
                <c:pt idx="2041">
                  <c:v>96</c:v>
                </c:pt>
                <c:pt idx="2042">
                  <c:v>96</c:v>
                </c:pt>
                <c:pt idx="2043">
                  <c:v>96</c:v>
                </c:pt>
                <c:pt idx="2044">
                  <c:v>96</c:v>
                </c:pt>
                <c:pt idx="2045">
                  <c:v>96</c:v>
                </c:pt>
                <c:pt idx="2046">
                  <c:v>96</c:v>
                </c:pt>
                <c:pt idx="2047">
                  <c:v>96</c:v>
                </c:pt>
                <c:pt idx="2048">
                  <c:v>96</c:v>
                </c:pt>
                <c:pt idx="2049">
                  <c:v>96</c:v>
                </c:pt>
                <c:pt idx="2050">
                  <c:v>96</c:v>
                </c:pt>
                <c:pt idx="2051">
                  <c:v>97</c:v>
                </c:pt>
                <c:pt idx="2052">
                  <c:v>98</c:v>
                </c:pt>
                <c:pt idx="2053">
                  <c:v>99</c:v>
                </c:pt>
                <c:pt idx="2054">
                  <c:v>100</c:v>
                </c:pt>
                <c:pt idx="2055">
                  <c:v>101</c:v>
                </c:pt>
                <c:pt idx="2056">
                  <c:v>102</c:v>
                </c:pt>
                <c:pt idx="2057">
                  <c:v>102</c:v>
                </c:pt>
                <c:pt idx="2058">
                  <c:v>102</c:v>
                </c:pt>
                <c:pt idx="2059">
                  <c:v>102</c:v>
                </c:pt>
                <c:pt idx="2060">
                  <c:v>102</c:v>
                </c:pt>
                <c:pt idx="2061">
                  <c:v>102</c:v>
                </c:pt>
                <c:pt idx="2062">
                  <c:v>102</c:v>
                </c:pt>
                <c:pt idx="2063">
                  <c:v>102</c:v>
                </c:pt>
                <c:pt idx="2064">
                  <c:v>102</c:v>
                </c:pt>
                <c:pt idx="2065">
                  <c:v>102</c:v>
                </c:pt>
                <c:pt idx="2066">
                  <c:v>102</c:v>
                </c:pt>
                <c:pt idx="2067">
                  <c:v>102</c:v>
                </c:pt>
                <c:pt idx="2068">
                  <c:v>102</c:v>
                </c:pt>
                <c:pt idx="2069">
                  <c:v>102</c:v>
                </c:pt>
                <c:pt idx="2070">
                  <c:v>102</c:v>
                </c:pt>
                <c:pt idx="2071">
                  <c:v>102</c:v>
                </c:pt>
                <c:pt idx="2072">
                  <c:v>102</c:v>
                </c:pt>
                <c:pt idx="2073">
                  <c:v>102</c:v>
                </c:pt>
                <c:pt idx="2074">
                  <c:v>103</c:v>
                </c:pt>
                <c:pt idx="2075">
                  <c:v>104</c:v>
                </c:pt>
                <c:pt idx="2076">
                  <c:v>105</c:v>
                </c:pt>
                <c:pt idx="2077">
                  <c:v>106</c:v>
                </c:pt>
                <c:pt idx="2078">
                  <c:v>107</c:v>
                </c:pt>
                <c:pt idx="2079">
                  <c:v>108</c:v>
                </c:pt>
                <c:pt idx="2080">
                  <c:v>109</c:v>
                </c:pt>
                <c:pt idx="2081">
                  <c:v>110</c:v>
                </c:pt>
                <c:pt idx="2082">
                  <c:v>110</c:v>
                </c:pt>
                <c:pt idx="2083">
                  <c:v>110</c:v>
                </c:pt>
                <c:pt idx="2084">
                  <c:v>110</c:v>
                </c:pt>
                <c:pt idx="2085">
                  <c:v>110</c:v>
                </c:pt>
                <c:pt idx="2086">
                  <c:v>110</c:v>
                </c:pt>
                <c:pt idx="2087">
                  <c:v>110</c:v>
                </c:pt>
                <c:pt idx="2088">
                  <c:v>110</c:v>
                </c:pt>
                <c:pt idx="2089">
                  <c:v>110</c:v>
                </c:pt>
                <c:pt idx="2090">
                  <c:v>110</c:v>
                </c:pt>
                <c:pt idx="2091">
                  <c:v>110</c:v>
                </c:pt>
                <c:pt idx="2092">
                  <c:v>110</c:v>
                </c:pt>
                <c:pt idx="2093">
                  <c:v>110</c:v>
                </c:pt>
                <c:pt idx="2094">
                  <c:v>110</c:v>
                </c:pt>
                <c:pt idx="2095">
                  <c:v>110</c:v>
                </c:pt>
                <c:pt idx="2096">
                  <c:v>110</c:v>
                </c:pt>
                <c:pt idx="2097">
                  <c:v>111</c:v>
                </c:pt>
                <c:pt idx="2098">
                  <c:v>112</c:v>
                </c:pt>
                <c:pt idx="2099">
                  <c:v>113</c:v>
                </c:pt>
                <c:pt idx="2100">
                  <c:v>114</c:v>
                </c:pt>
                <c:pt idx="2101">
                  <c:v>115</c:v>
                </c:pt>
                <c:pt idx="2102">
                  <c:v>116</c:v>
                </c:pt>
                <c:pt idx="2103">
                  <c:v>117</c:v>
                </c:pt>
                <c:pt idx="2104">
                  <c:v>118</c:v>
                </c:pt>
                <c:pt idx="2105">
                  <c:v>118</c:v>
                </c:pt>
                <c:pt idx="2106">
                  <c:v>118</c:v>
                </c:pt>
                <c:pt idx="2107">
                  <c:v>118</c:v>
                </c:pt>
                <c:pt idx="2108">
                  <c:v>118</c:v>
                </c:pt>
                <c:pt idx="2109">
                  <c:v>118</c:v>
                </c:pt>
                <c:pt idx="2110">
                  <c:v>118</c:v>
                </c:pt>
                <c:pt idx="2111">
                  <c:v>118</c:v>
                </c:pt>
                <c:pt idx="2112">
                  <c:v>118</c:v>
                </c:pt>
                <c:pt idx="2113">
                  <c:v>118</c:v>
                </c:pt>
                <c:pt idx="2114">
                  <c:v>118</c:v>
                </c:pt>
                <c:pt idx="2115">
                  <c:v>118</c:v>
                </c:pt>
                <c:pt idx="2116">
                  <c:v>118</c:v>
                </c:pt>
                <c:pt idx="2117">
                  <c:v>118</c:v>
                </c:pt>
                <c:pt idx="2118">
                  <c:v>118</c:v>
                </c:pt>
                <c:pt idx="2119">
                  <c:v>118</c:v>
                </c:pt>
                <c:pt idx="2120">
                  <c:v>118</c:v>
                </c:pt>
                <c:pt idx="2121">
                  <c:v>118</c:v>
                </c:pt>
                <c:pt idx="2122">
                  <c:v>118</c:v>
                </c:pt>
                <c:pt idx="2123">
                  <c:v>118</c:v>
                </c:pt>
                <c:pt idx="2124">
                  <c:v>118</c:v>
                </c:pt>
                <c:pt idx="2125">
                  <c:v>118</c:v>
                </c:pt>
                <c:pt idx="2126">
                  <c:v>118</c:v>
                </c:pt>
                <c:pt idx="2127">
                  <c:v>118</c:v>
                </c:pt>
                <c:pt idx="2128">
                  <c:v>118</c:v>
                </c:pt>
                <c:pt idx="2129">
                  <c:v>118</c:v>
                </c:pt>
                <c:pt idx="2130">
                  <c:v>118</c:v>
                </c:pt>
                <c:pt idx="2131">
                  <c:v>118</c:v>
                </c:pt>
                <c:pt idx="2132">
                  <c:v>118</c:v>
                </c:pt>
                <c:pt idx="2133">
                  <c:v>118</c:v>
                </c:pt>
                <c:pt idx="2134">
                  <c:v>118</c:v>
                </c:pt>
                <c:pt idx="2135">
                  <c:v>118</c:v>
                </c:pt>
                <c:pt idx="2136">
                  <c:v>118</c:v>
                </c:pt>
                <c:pt idx="2137">
                  <c:v>118</c:v>
                </c:pt>
                <c:pt idx="2138">
                  <c:v>118</c:v>
                </c:pt>
                <c:pt idx="2139">
                  <c:v>118</c:v>
                </c:pt>
                <c:pt idx="2140">
                  <c:v>118</c:v>
                </c:pt>
                <c:pt idx="2141">
                  <c:v>118</c:v>
                </c:pt>
                <c:pt idx="2142">
                  <c:v>118</c:v>
                </c:pt>
                <c:pt idx="2143">
                  <c:v>118</c:v>
                </c:pt>
                <c:pt idx="2144">
                  <c:v>118</c:v>
                </c:pt>
                <c:pt idx="2145">
                  <c:v>118</c:v>
                </c:pt>
                <c:pt idx="2146">
                  <c:v>118</c:v>
                </c:pt>
                <c:pt idx="2147">
                  <c:v>118</c:v>
                </c:pt>
                <c:pt idx="2148">
                  <c:v>118</c:v>
                </c:pt>
                <c:pt idx="2149">
                  <c:v>118</c:v>
                </c:pt>
                <c:pt idx="2150">
                  <c:v>118</c:v>
                </c:pt>
                <c:pt idx="2151">
                  <c:v>118</c:v>
                </c:pt>
                <c:pt idx="2152">
                  <c:v>118</c:v>
                </c:pt>
                <c:pt idx="2153">
                  <c:v>118</c:v>
                </c:pt>
                <c:pt idx="2154">
                  <c:v>118</c:v>
                </c:pt>
                <c:pt idx="2155">
                  <c:v>118</c:v>
                </c:pt>
                <c:pt idx="2156">
                  <c:v>118</c:v>
                </c:pt>
                <c:pt idx="2157">
                  <c:v>118</c:v>
                </c:pt>
                <c:pt idx="2158">
                  <c:v>118</c:v>
                </c:pt>
                <c:pt idx="2159">
                  <c:v>118</c:v>
                </c:pt>
                <c:pt idx="2160">
                  <c:v>118</c:v>
                </c:pt>
                <c:pt idx="2161">
                  <c:v>118</c:v>
                </c:pt>
                <c:pt idx="2162">
                  <c:v>118</c:v>
                </c:pt>
                <c:pt idx="2163">
                  <c:v>118</c:v>
                </c:pt>
                <c:pt idx="2164">
                  <c:v>118</c:v>
                </c:pt>
                <c:pt idx="2165">
                  <c:v>118</c:v>
                </c:pt>
                <c:pt idx="2166">
                  <c:v>118</c:v>
                </c:pt>
                <c:pt idx="2167">
                  <c:v>118</c:v>
                </c:pt>
                <c:pt idx="2168">
                  <c:v>118</c:v>
                </c:pt>
                <c:pt idx="2169">
                  <c:v>118</c:v>
                </c:pt>
                <c:pt idx="2170">
                  <c:v>118</c:v>
                </c:pt>
                <c:pt idx="2171">
                  <c:v>119</c:v>
                </c:pt>
                <c:pt idx="2172">
                  <c:v>120</c:v>
                </c:pt>
                <c:pt idx="2173">
                  <c:v>121</c:v>
                </c:pt>
                <c:pt idx="2174">
                  <c:v>122</c:v>
                </c:pt>
                <c:pt idx="2175">
                  <c:v>123</c:v>
                </c:pt>
                <c:pt idx="2176">
                  <c:v>124</c:v>
                </c:pt>
                <c:pt idx="2177">
                  <c:v>125</c:v>
                </c:pt>
                <c:pt idx="2178">
                  <c:v>126</c:v>
                </c:pt>
                <c:pt idx="2179">
                  <c:v>126</c:v>
                </c:pt>
                <c:pt idx="2180">
                  <c:v>126</c:v>
                </c:pt>
                <c:pt idx="2181">
                  <c:v>126</c:v>
                </c:pt>
                <c:pt idx="2182">
                  <c:v>126</c:v>
                </c:pt>
                <c:pt idx="2183">
                  <c:v>126</c:v>
                </c:pt>
                <c:pt idx="2184">
                  <c:v>126</c:v>
                </c:pt>
                <c:pt idx="2185">
                  <c:v>126</c:v>
                </c:pt>
                <c:pt idx="2186">
                  <c:v>126</c:v>
                </c:pt>
                <c:pt idx="2187">
                  <c:v>126</c:v>
                </c:pt>
                <c:pt idx="2188">
                  <c:v>126</c:v>
                </c:pt>
                <c:pt idx="2189">
                  <c:v>126</c:v>
                </c:pt>
                <c:pt idx="2190">
                  <c:v>126</c:v>
                </c:pt>
                <c:pt idx="2191">
                  <c:v>126</c:v>
                </c:pt>
                <c:pt idx="2192">
                  <c:v>126</c:v>
                </c:pt>
                <c:pt idx="2193">
                  <c:v>127</c:v>
                </c:pt>
                <c:pt idx="2194">
                  <c:v>128</c:v>
                </c:pt>
                <c:pt idx="2195">
                  <c:v>129</c:v>
                </c:pt>
                <c:pt idx="2196">
                  <c:v>130</c:v>
                </c:pt>
                <c:pt idx="2197">
                  <c:v>131</c:v>
                </c:pt>
                <c:pt idx="2198">
                  <c:v>132</c:v>
                </c:pt>
                <c:pt idx="2199">
                  <c:v>133</c:v>
                </c:pt>
                <c:pt idx="2200">
                  <c:v>134</c:v>
                </c:pt>
                <c:pt idx="2201">
                  <c:v>135</c:v>
                </c:pt>
                <c:pt idx="2202">
                  <c:v>135</c:v>
                </c:pt>
                <c:pt idx="2203">
                  <c:v>135</c:v>
                </c:pt>
                <c:pt idx="2204">
                  <c:v>135</c:v>
                </c:pt>
                <c:pt idx="2205">
                  <c:v>135</c:v>
                </c:pt>
                <c:pt idx="2206">
                  <c:v>135</c:v>
                </c:pt>
                <c:pt idx="2207">
                  <c:v>135</c:v>
                </c:pt>
                <c:pt idx="2208">
                  <c:v>135</c:v>
                </c:pt>
                <c:pt idx="2209">
                  <c:v>135</c:v>
                </c:pt>
                <c:pt idx="2210">
                  <c:v>135</c:v>
                </c:pt>
                <c:pt idx="2211">
                  <c:v>135</c:v>
                </c:pt>
                <c:pt idx="2212">
                  <c:v>135</c:v>
                </c:pt>
                <c:pt idx="2213">
                  <c:v>135</c:v>
                </c:pt>
                <c:pt idx="2214">
                  <c:v>135</c:v>
                </c:pt>
                <c:pt idx="2215">
                  <c:v>135</c:v>
                </c:pt>
                <c:pt idx="2216">
                  <c:v>135</c:v>
                </c:pt>
                <c:pt idx="2217">
                  <c:v>135</c:v>
                </c:pt>
                <c:pt idx="2218">
                  <c:v>135</c:v>
                </c:pt>
                <c:pt idx="2219">
                  <c:v>135</c:v>
                </c:pt>
                <c:pt idx="2220">
                  <c:v>135</c:v>
                </c:pt>
                <c:pt idx="2221">
                  <c:v>136</c:v>
                </c:pt>
                <c:pt idx="2222">
                  <c:v>137</c:v>
                </c:pt>
                <c:pt idx="2223">
                  <c:v>137</c:v>
                </c:pt>
                <c:pt idx="2224">
                  <c:v>137</c:v>
                </c:pt>
                <c:pt idx="2225">
                  <c:v>137</c:v>
                </c:pt>
                <c:pt idx="2226">
                  <c:v>137</c:v>
                </c:pt>
                <c:pt idx="2227">
                  <c:v>137</c:v>
                </c:pt>
                <c:pt idx="2228">
                  <c:v>137</c:v>
                </c:pt>
                <c:pt idx="2229">
                  <c:v>137</c:v>
                </c:pt>
                <c:pt idx="2230">
                  <c:v>137</c:v>
                </c:pt>
                <c:pt idx="2231">
                  <c:v>137</c:v>
                </c:pt>
                <c:pt idx="2232">
                  <c:v>137</c:v>
                </c:pt>
                <c:pt idx="2233">
                  <c:v>137</c:v>
                </c:pt>
                <c:pt idx="2234">
                  <c:v>137</c:v>
                </c:pt>
                <c:pt idx="2235">
                  <c:v>137</c:v>
                </c:pt>
                <c:pt idx="2236">
                  <c:v>137</c:v>
                </c:pt>
                <c:pt idx="2237">
                  <c:v>137</c:v>
                </c:pt>
                <c:pt idx="2238">
                  <c:v>137</c:v>
                </c:pt>
                <c:pt idx="2239">
                  <c:v>137</c:v>
                </c:pt>
                <c:pt idx="2240">
                  <c:v>137</c:v>
                </c:pt>
                <c:pt idx="2241">
                  <c:v>137</c:v>
                </c:pt>
                <c:pt idx="2242">
                  <c:v>137</c:v>
                </c:pt>
                <c:pt idx="2243">
                  <c:v>138</c:v>
                </c:pt>
                <c:pt idx="2244">
                  <c:v>139</c:v>
                </c:pt>
                <c:pt idx="2245">
                  <c:v>140</c:v>
                </c:pt>
                <c:pt idx="2246">
                  <c:v>141</c:v>
                </c:pt>
                <c:pt idx="2247">
                  <c:v>142</c:v>
                </c:pt>
                <c:pt idx="2248">
                  <c:v>143</c:v>
                </c:pt>
                <c:pt idx="2249">
                  <c:v>143</c:v>
                </c:pt>
                <c:pt idx="2250">
                  <c:v>143</c:v>
                </c:pt>
                <c:pt idx="2251">
                  <c:v>143</c:v>
                </c:pt>
                <c:pt idx="2252">
                  <c:v>143</c:v>
                </c:pt>
                <c:pt idx="2253">
                  <c:v>143</c:v>
                </c:pt>
                <c:pt idx="2254">
                  <c:v>143</c:v>
                </c:pt>
                <c:pt idx="2255">
                  <c:v>143</c:v>
                </c:pt>
                <c:pt idx="2256">
                  <c:v>143</c:v>
                </c:pt>
                <c:pt idx="2257">
                  <c:v>143</c:v>
                </c:pt>
                <c:pt idx="2258">
                  <c:v>143</c:v>
                </c:pt>
                <c:pt idx="2259">
                  <c:v>143</c:v>
                </c:pt>
                <c:pt idx="2260">
                  <c:v>143</c:v>
                </c:pt>
                <c:pt idx="2261">
                  <c:v>143</c:v>
                </c:pt>
                <c:pt idx="2262">
                  <c:v>143</c:v>
                </c:pt>
                <c:pt idx="2263">
                  <c:v>143</c:v>
                </c:pt>
                <c:pt idx="2264">
                  <c:v>143</c:v>
                </c:pt>
                <c:pt idx="2265">
                  <c:v>143</c:v>
                </c:pt>
                <c:pt idx="2266">
                  <c:v>144</c:v>
                </c:pt>
                <c:pt idx="2267">
                  <c:v>145</c:v>
                </c:pt>
                <c:pt idx="2268">
                  <c:v>146</c:v>
                </c:pt>
                <c:pt idx="2269">
                  <c:v>147</c:v>
                </c:pt>
                <c:pt idx="2270">
                  <c:v>148</c:v>
                </c:pt>
                <c:pt idx="2271">
                  <c:v>149</c:v>
                </c:pt>
                <c:pt idx="2272">
                  <c:v>150</c:v>
                </c:pt>
                <c:pt idx="2273">
                  <c:v>151</c:v>
                </c:pt>
                <c:pt idx="2274">
                  <c:v>151</c:v>
                </c:pt>
                <c:pt idx="2275">
                  <c:v>151</c:v>
                </c:pt>
                <c:pt idx="2276">
                  <c:v>151</c:v>
                </c:pt>
                <c:pt idx="2277">
                  <c:v>151</c:v>
                </c:pt>
                <c:pt idx="2278">
                  <c:v>151</c:v>
                </c:pt>
                <c:pt idx="2279">
                  <c:v>151</c:v>
                </c:pt>
                <c:pt idx="2280">
                  <c:v>151</c:v>
                </c:pt>
                <c:pt idx="2281">
                  <c:v>151</c:v>
                </c:pt>
                <c:pt idx="2282">
                  <c:v>151</c:v>
                </c:pt>
                <c:pt idx="2283">
                  <c:v>151</c:v>
                </c:pt>
                <c:pt idx="2284">
                  <c:v>151</c:v>
                </c:pt>
                <c:pt idx="2285">
                  <c:v>151</c:v>
                </c:pt>
                <c:pt idx="2286">
                  <c:v>151</c:v>
                </c:pt>
                <c:pt idx="2287">
                  <c:v>151</c:v>
                </c:pt>
                <c:pt idx="2288">
                  <c:v>152</c:v>
                </c:pt>
                <c:pt idx="2289">
                  <c:v>153</c:v>
                </c:pt>
                <c:pt idx="2290">
                  <c:v>154</c:v>
                </c:pt>
                <c:pt idx="2291">
                  <c:v>155</c:v>
                </c:pt>
                <c:pt idx="2292">
                  <c:v>156</c:v>
                </c:pt>
                <c:pt idx="2293">
                  <c:v>157</c:v>
                </c:pt>
                <c:pt idx="2294">
                  <c:v>158</c:v>
                </c:pt>
                <c:pt idx="2295">
                  <c:v>159</c:v>
                </c:pt>
                <c:pt idx="2296">
                  <c:v>160</c:v>
                </c:pt>
                <c:pt idx="2297">
                  <c:v>161</c:v>
                </c:pt>
                <c:pt idx="2298">
                  <c:v>162</c:v>
                </c:pt>
                <c:pt idx="2299">
                  <c:v>162</c:v>
                </c:pt>
                <c:pt idx="2300">
                  <c:v>162</c:v>
                </c:pt>
                <c:pt idx="2301">
                  <c:v>162</c:v>
                </c:pt>
                <c:pt idx="2302">
                  <c:v>162</c:v>
                </c:pt>
                <c:pt idx="2303">
                  <c:v>162</c:v>
                </c:pt>
                <c:pt idx="2304">
                  <c:v>162</c:v>
                </c:pt>
                <c:pt idx="2305">
                  <c:v>162</c:v>
                </c:pt>
                <c:pt idx="2306">
                  <c:v>162</c:v>
                </c:pt>
                <c:pt idx="2307">
                  <c:v>162</c:v>
                </c:pt>
                <c:pt idx="2308">
                  <c:v>162</c:v>
                </c:pt>
                <c:pt idx="2309">
                  <c:v>162</c:v>
                </c:pt>
                <c:pt idx="2310">
                  <c:v>162</c:v>
                </c:pt>
                <c:pt idx="2311">
                  <c:v>162</c:v>
                </c:pt>
                <c:pt idx="2312">
                  <c:v>163</c:v>
                </c:pt>
                <c:pt idx="2313">
                  <c:v>164</c:v>
                </c:pt>
                <c:pt idx="2314">
                  <c:v>165</c:v>
                </c:pt>
                <c:pt idx="2315">
                  <c:v>166</c:v>
                </c:pt>
                <c:pt idx="2316">
                  <c:v>167</c:v>
                </c:pt>
                <c:pt idx="2317">
                  <c:v>168</c:v>
                </c:pt>
                <c:pt idx="2318">
                  <c:v>169</c:v>
                </c:pt>
                <c:pt idx="2319">
                  <c:v>170</c:v>
                </c:pt>
                <c:pt idx="2320">
                  <c:v>171</c:v>
                </c:pt>
                <c:pt idx="2321">
                  <c:v>172</c:v>
                </c:pt>
                <c:pt idx="2322">
                  <c:v>172</c:v>
                </c:pt>
                <c:pt idx="2323">
                  <c:v>172</c:v>
                </c:pt>
                <c:pt idx="2324">
                  <c:v>172</c:v>
                </c:pt>
                <c:pt idx="2325">
                  <c:v>172</c:v>
                </c:pt>
                <c:pt idx="2326">
                  <c:v>172</c:v>
                </c:pt>
                <c:pt idx="2327">
                  <c:v>172</c:v>
                </c:pt>
                <c:pt idx="2328">
                  <c:v>172</c:v>
                </c:pt>
                <c:pt idx="2329">
                  <c:v>172</c:v>
                </c:pt>
                <c:pt idx="2330">
                  <c:v>172</c:v>
                </c:pt>
                <c:pt idx="2331">
                  <c:v>172</c:v>
                </c:pt>
                <c:pt idx="2332">
                  <c:v>172</c:v>
                </c:pt>
                <c:pt idx="2333">
                  <c:v>172</c:v>
                </c:pt>
                <c:pt idx="2334">
                  <c:v>172</c:v>
                </c:pt>
                <c:pt idx="2335">
                  <c:v>172</c:v>
                </c:pt>
                <c:pt idx="2336">
                  <c:v>173</c:v>
                </c:pt>
                <c:pt idx="2337">
                  <c:v>174</c:v>
                </c:pt>
                <c:pt idx="2338">
                  <c:v>175</c:v>
                </c:pt>
                <c:pt idx="2339">
                  <c:v>176</c:v>
                </c:pt>
                <c:pt idx="2340">
                  <c:v>177</c:v>
                </c:pt>
                <c:pt idx="2341">
                  <c:v>178</c:v>
                </c:pt>
                <c:pt idx="2342">
                  <c:v>179</c:v>
                </c:pt>
                <c:pt idx="2343">
                  <c:v>180</c:v>
                </c:pt>
                <c:pt idx="2344">
                  <c:v>181</c:v>
                </c:pt>
                <c:pt idx="2345">
                  <c:v>182</c:v>
                </c:pt>
                <c:pt idx="2346">
                  <c:v>182</c:v>
                </c:pt>
                <c:pt idx="2347">
                  <c:v>182</c:v>
                </c:pt>
                <c:pt idx="2348">
                  <c:v>182</c:v>
                </c:pt>
                <c:pt idx="2349">
                  <c:v>182</c:v>
                </c:pt>
                <c:pt idx="2350">
                  <c:v>182</c:v>
                </c:pt>
                <c:pt idx="2351">
                  <c:v>182</c:v>
                </c:pt>
                <c:pt idx="2352">
                  <c:v>182</c:v>
                </c:pt>
                <c:pt idx="2353">
                  <c:v>182</c:v>
                </c:pt>
                <c:pt idx="2354">
                  <c:v>182</c:v>
                </c:pt>
                <c:pt idx="2355">
                  <c:v>182</c:v>
                </c:pt>
                <c:pt idx="2356">
                  <c:v>182</c:v>
                </c:pt>
                <c:pt idx="2357">
                  <c:v>182</c:v>
                </c:pt>
                <c:pt idx="2358">
                  <c:v>182</c:v>
                </c:pt>
                <c:pt idx="2359">
                  <c:v>182</c:v>
                </c:pt>
                <c:pt idx="2360">
                  <c:v>183</c:v>
                </c:pt>
                <c:pt idx="2361">
                  <c:v>184</c:v>
                </c:pt>
                <c:pt idx="2362">
                  <c:v>185</c:v>
                </c:pt>
                <c:pt idx="2363">
                  <c:v>186</c:v>
                </c:pt>
                <c:pt idx="2364">
                  <c:v>187</c:v>
                </c:pt>
                <c:pt idx="2365">
                  <c:v>188</c:v>
                </c:pt>
                <c:pt idx="2366">
                  <c:v>189</c:v>
                </c:pt>
                <c:pt idx="2367">
                  <c:v>190</c:v>
                </c:pt>
                <c:pt idx="2368">
                  <c:v>191</c:v>
                </c:pt>
                <c:pt idx="2369">
                  <c:v>192</c:v>
                </c:pt>
                <c:pt idx="2370">
                  <c:v>193</c:v>
                </c:pt>
                <c:pt idx="2371">
                  <c:v>193</c:v>
                </c:pt>
                <c:pt idx="2372">
                  <c:v>193</c:v>
                </c:pt>
                <c:pt idx="2373">
                  <c:v>193</c:v>
                </c:pt>
                <c:pt idx="2374">
                  <c:v>193</c:v>
                </c:pt>
                <c:pt idx="2375">
                  <c:v>193</c:v>
                </c:pt>
                <c:pt idx="2376">
                  <c:v>193</c:v>
                </c:pt>
                <c:pt idx="2377">
                  <c:v>193</c:v>
                </c:pt>
                <c:pt idx="2378">
                  <c:v>193</c:v>
                </c:pt>
                <c:pt idx="2379">
                  <c:v>193</c:v>
                </c:pt>
                <c:pt idx="2380">
                  <c:v>193</c:v>
                </c:pt>
                <c:pt idx="2381">
                  <c:v>193</c:v>
                </c:pt>
                <c:pt idx="2382">
                  <c:v>193</c:v>
                </c:pt>
                <c:pt idx="2383">
                  <c:v>194</c:v>
                </c:pt>
                <c:pt idx="2384">
                  <c:v>195</c:v>
                </c:pt>
                <c:pt idx="2385">
                  <c:v>196</c:v>
                </c:pt>
                <c:pt idx="2386">
                  <c:v>197</c:v>
                </c:pt>
                <c:pt idx="2387">
                  <c:v>198</c:v>
                </c:pt>
                <c:pt idx="2388">
                  <c:v>199</c:v>
                </c:pt>
                <c:pt idx="2389">
                  <c:v>200</c:v>
                </c:pt>
                <c:pt idx="2390">
                  <c:v>201</c:v>
                </c:pt>
                <c:pt idx="2391">
                  <c:v>202</c:v>
                </c:pt>
                <c:pt idx="2392">
                  <c:v>203</c:v>
                </c:pt>
                <c:pt idx="2393">
                  <c:v>204</c:v>
                </c:pt>
                <c:pt idx="2394">
                  <c:v>204</c:v>
                </c:pt>
                <c:pt idx="2395">
                  <c:v>204</c:v>
                </c:pt>
                <c:pt idx="2396">
                  <c:v>204</c:v>
                </c:pt>
                <c:pt idx="2397">
                  <c:v>204</c:v>
                </c:pt>
                <c:pt idx="2398">
                  <c:v>204</c:v>
                </c:pt>
                <c:pt idx="2399">
                  <c:v>204</c:v>
                </c:pt>
                <c:pt idx="2400">
                  <c:v>204</c:v>
                </c:pt>
                <c:pt idx="2401">
                  <c:v>204</c:v>
                </c:pt>
                <c:pt idx="2402">
                  <c:v>204</c:v>
                </c:pt>
                <c:pt idx="2403">
                  <c:v>204</c:v>
                </c:pt>
                <c:pt idx="2404">
                  <c:v>204</c:v>
                </c:pt>
                <c:pt idx="2405">
                  <c:v>204</c:v>
                </c:pt>
                <c:pt idx="2406">
                  <c:v>204</c:v>
                </c:pt>
                <c:pt idx="2407">
                  <c:v>204</c:v>
                </c:pt>
                <c:pt idx="2408">
                  <c:v>205</c:v>
                </c:pt>
                <c:pt idx="2409">
                  <c:v>206</c:v>
                </c:pt>
                <c:pt idx="2410">
                  <c:v>207</c:v>
                </c:pt>
                <c:pt idx="2411">
                  <c:v>208</c:v>
                </c:pt>
                <c:pt idx="2412">
                  <c:v>209</c:v>
                </c:pt>
                <c:pt idx="2413">
                  <c:v>210</c:v>
                </c:pt>
                <c:pt idx="2414">
                  <c:v>211</c:v>
                </c:pt>
                <c:pt idx="2415">
                  <c:v>212</c:v>
                </c:pt>
                <c:pt idx="2416">
                  <c:v>213</c:v>
                </c:pt>
                <c:pt idx="2417">
                  <c:v>214</c:v>
                </c:pt>
                <c:pt idx="2418">
                  <c:v>215</c:v>
                </c:pt>
                <c:pt idx="2419">
                  <c:v>215</c:v>
                </c:pt>
                <c:pt idx="2420">
                  <c:v>215</c:v>
                </c:pt>
                <c:pt idx="2421">
                  <c:v>215</c:v>
                </c:pt>
                <c:pt idx="2422">
                  <c:v>215</c:v>
                </c:pt>
                <c:pt idx="2423">
                  <c:v>215</c:v>
                </c:pt>
                <c:pt idx="2424">
                  <c:v>215</c:v>
                </c:pt>
                <c:pt idx="2425">
                  <c:v>215</c:v>
                </c:pt>
                <c:pt idx="2426">
                  <c:v>215</c:v>
                </c:pt>
                <c:pt idx="2427">
                  <c:v>215</c:v>
                </c:pt>
                <c:pt idx="2428">
                  <c:v>215</c:v>
                </c:pt>
                <c:pt idx="2429">
                  <c:v>215</c:v>
                </c:pt>
                <c:pt idx="2430">
                  <c:v>215</c:v>
                </c:pt>
                <c:pt idx="2431">
                  <c:v>215</c:v>
                </c:pt>
                <c:pt idx="2432">
                  <c:v>215</c:v>
                </c:pt>
                <c:pt idx="2433">
                  <c:v>216</c:v>
                </c:pt>
                <c:pt idx="2434">
                  <c:v>217</c:v>
                </c:pt>
                <c:pt idx="2435">
                  <c:v>218</c:v>
                </c:pt>
                <c:pt idx="2436">
                  <c:v>219</c:v>
                </c:pt>
                <c:pt idx="2437">
                  <c:v>220</c:v>
                </c:pt>
                <c:pt idx="2438">
                  <c:v>221</c:v>
                </c:pt>
                <c:pt idx="2439">
                  <c:v>222</c:v>
                </c:pt>
                <c:pt idx="2440">
                  <c:v>223</c:v>
                </c:pt>
                <c:pt idx="2441">
                  <c:v>224</c:v>
                </c:pt>
                <c:pt idx="2442">
                  <c:v>224</c:v>
                </c:pt>
                <c:pt idx="2443">
                  <c:v>224</c:v>
                </c:pt>
                <c:pt idx="2444">
                  <c:v>224</c:v>
                </c:pt>
                <c:pt idx="2445">
                  <c:v>224</c:v>
                </c:pt>
                <c:pt idx="2446">
                  <c:v>224</c:v>
                </c:pt>
                <c:pt idx="2447">
                  <c:v>224</c:v>
                </c:pt>
                <c:pt idx="2448">
                  <c:v>224</c:v>
                </c:pt>
                <c:pt idx="2449">
                  <c:v>224</c:v>
                </c:pt>
                <c:pt idx="2450">
                  <c:v>224</c:v>
                </c:pt>
                <c:pt idx="2451">
                  <c:v>224</c:v>
                </c:pt>
                <c:pt idx="2452">
                  <c:v>224</c:v>
                </c:pt>
                <c:pt idx="2453">
                  <c:v>224</c:v>
                </c:pt>
                <c:pt idx="2454">
                  <c:v>224</c:v>
                </c:pt>
                <c:pt idx="2455">
                  <c:v>224</c:v>
                </c:pt>
                <c:pt idx="2456">
                  <c:v>224</c:v>
                </c:pt>
                <c:pt idx="2457">
                  <c:v>225</c:v>
                </c:pt>
                <c:pt idx="2458">
                  <c:v>226</c:v>
                </c:pt>
                <c:pt idx="2459">
                  <c:v>227</c:v>
                </c:pt>
                <c:pt idx="2460">
                  <c:v>228</c:v>
                </c:pt>
                <c:pt idx="2461">
                  <c:v>229</c:v>
                </c:pt>
                <c:pt idx="2462">
                  <c:v>230</c:v>
                </c:pt>
                <c:pt idx="2463">
                  <c:v>231</c:v>
                </c:pt>
                <c:pt idx="2464">
                  <c:v>232</c:v>
                </c:pt>
                <c:pt idx="2465">
                  <c:v>233</c:v>
                </c:pt>
                <c:pt idx="2466">
                  <c:v>233</c:v>
                </c:pt>
                <c:pt idx="2467">
                  <c:v>233</c:v>
                </c:pt>
                <c:pt idx="2468">
                  <c:v>233</c:v>
                </c:pt>
                <c:pt idx="2469">
                  <c:v>233</c:v>
                </c:pt>
                <c:pt idx="2470">
                  <c:v>233</c:v>
                </c:pt>
                <c:pt idx="2471">
                  <c:v>233</c:v>
                </c:pt>
                <c:pt idx="2472">
                  <c:v>233</c:v>
                </c:pt>
                <c:pt idx="2473">
                  <c:v>233</c:v>
                </c:pt>
                <c:pt idx="2474">
                  <c:v>233</c:v>
                </c:pt>
                <c:pt idx="2475">
                  <c:v>233</c:v>
                </c:pt>
                <c:pt idx="2476">
                  <c:v>233</c:v>
                </c:pt>
                <c:pt idx="2477">
                  <c:v>233</c:v>
                </c:pt>
                <c:pt idx="2478">
                  <c:v>233</c:v>
                </c:pt>
                <c:pt idx="2479">
                  <c:v>233</c:v>
                </c:pt>
                <c:pt idx="2480">
                  <c:v>233</c:v>
                </c:pt>
                <c:pt idx="2481">
                  <c:v>234</c:v>
                </c:pt>
                <c:pt idx="2482">
                  <c:v>235</c:v>
                </c:pt>
                <c:pt idx="2483">
                  <c:v>236</c:v>
                </c:pt>
                <c:pt idx="2484">
                  <c:v>237</c:v>
                </c:pt>
                <c:pt idx="2485">
                  <c:v>238</c:v>
                </c:pt>
                <c:pt idx="2486">
                  <c:v>239</c:v>
                </c:pt>
                <c:pt idx="2487">
                  <c:v>240</c:v>
                </c:pt>
                <c:pt idx="2488">
                  <c:v>241</c:v>
                </c:pt>
                <c:pt idx="2489">
                  <c:v>242</c:v>
                </c:pt>
                <c:pt idx="2490">
                  <c:v>242</c:v>
                </c:pt>
                <c:pt idx="2491">
                  <c:v>242</c:v>
                </c:pt>
                <c:pt idx="2492">
                  <c:v>242</c:v>
                </c:pt>
                <c:pt idx="2493">
                  <c:v>242</c:v>
                </c:pt>
                <c:pt idx="2494">
                  <c:v>242</c:v>
                </c:pt>
                <c:pt idx="2495">
                  <c:v>242</c:v>
                </c:pt>
                <c:pt idx="2496">
                  <c:v>242</c:v>
                </c:pt>
                <c:pt idx="2497">
                  <c:v>242</c:v>
                </c:pt>
                <c:pt idx="2498">
                  <c:v>242</c:v>
                </c:pt>
                <c:pt idx="2499">
                  <c:v>242</c:v>
                </c:pt>
                <c:pt idx="2500">
                  <c:v>242</c:v>
                </c:pt>
                <c:pt idx="2501">
                  <c:v>242</c:v>
                </c:pt>
                <c:pt idx="2502">
                  <c:v>242</c:v>
                </c:pt>
                <c:pt idx="2503">
                  <c:v>242</c:v>
                </c:pt>
                <c:pt idx="2504">
                  <c:v>243</c:v>
                </c:pt>
                <c:pt idx="2505">
                  <c:v>244</c:v>
                </c:pt>
                <c:pt idx="2506">
                  <c:v>245</c:v>
                </c:pt>
                <c:pt idx="2507">
                  <c:v>246</c:v>
                </c:pt>
                <c:pt idx="2508">
                  <c:v>247</c:v>
                </c:pt>
                <c:pt idx="2509">
                  <c:v>248</c:v>
                </c:pt>
                <c:pt idx="2510">
                  <c:v>249</c:v>
                </c:pt>
                <c:pt idx="2511">
                  <c:v>250</c:v>
                </c:pt>
                <c:pt idx="2512">
                  <c:v>251</c:v>
                </c:pt>
                <c:pt idx="2513">
                  <c:v>252</c:v>
                </c:pt>
                <c:pt idx="2514">
                  <c:v>252</c:v>
                </c:pt>
                <c:pt idx="2515">
                  <c:v>252</c:v>
                </c:pt>
                <c:pt idx="2516">
                  <c:v>252</c:v>
                </c:pt>
                <c:pt idx="2517">
                  <c:v>252</c:v>
                </c:pt>
                <c:pt idx="2518">
                  <c:v>252</c:v>
                </c:pt>
                <c:pt idx="2519">
                  <c:v>252</c:v>
                </c:pt>
                <c:pt idx="2520">
                  <c:v>252</c:v>
                </c:pt>
                <c:pt idx="2521">
                  <c:v>252</c:v>
                </c:pt>
                <c:pt idx="2522">
                  <c:v>252</c:v>
                </c:pt>
                <c:pt idx="2523">
                  <c:v>252</c:v>
                </c:pt>
                <c:pt idx="2524">
                  <c:v>252</c:v>
                </c:pt>
                <c:pt idx="2525">
                  <c:v>252</c:v>
                </c:pt>
                <c:pt idx="2526">
                  <c:v>252</c:v>
                </c:pt>
                <c:pt idx="2527">
                  <c:v>252</c:v>
                </c:pt>
                <c:pt idx="2528">
                  <c:v>252</c:v>
                </c:pt>
                <c:pt idx="2529">
                  <c:v>253</c:v>
                </c:pt>
                <c:pt idx="2530">
                  <c:v>254</c:v>
                </c:pt>
                <c:pt idx="2531">
                  <c:v>255</c:v>
                </c:pt>
                <c:pt idx="2532">
                  <c:v>256</c:v>
                </c:pt>
                <c:pt idx="2533">
                  <c:v>257</c:v>
                </c:pt>
                <c:pt idx="2534">
                  <c:v>258</c:v>
                </c:pt>
                <c:pt idx="2535">
                  <c:v>259</c:v>
                </c:pt>
                <c:pt idx="2536">
                  <c:v>260</c:v>
                </c:pt>
                <c:pt idx="2537">
                  <c:v>261</c:v>
                </c:pt>
                <c:pt idx="2538">
                  <c:v>261</c:v>
                </c:pt>
                <c:pt idx="2539">
                  <c:v>261</c:v>
                </c:pt>
                <c:pt idx="2540">
                  <c:v>261</c:v>
                </c:pt>
                <c:pt idx="2541">
                  <c:v>261</c:v>
                </c:pt>
                <c:pt idx="2542">
                  <c:v>261</c:v>
                </c:pt>
                <c:pt idx="2543">
                  <c:v>261</c:v>
                </c:pt>
                <c:pt idx="2544">
                  <c:v>261</c:v>
                </c:pt>
                <c:pt idx="2545">
                  <c:v>261</c:v>
                </c:pt>
                <c:pt idx="2546">
                  <c:v>261</c:v>
                </c:pt>
                <c:pt idx="2547">
                  <c:v>261</c:v>
                </c:pt>
                <c:pt idx="2548">
                  <c:v>261</c:v>
                </c:pt>
                <c:pt idx="2549">
                  <c:v>261</c:v>
                </c:pt>
                <c:pt idx="2550">
                  <c:v>261</c:v>
                </c:pt>
                <c:pt idx="2551">
                  <c:v>261</c:v>
                </c:pt>
                <c:pt idx="2552">
                  <c:v>262</c:v>
                </c:pt>
                <c:pt idx="2553">
                  <c:v>263</c:v>
                </c:pt>
                <c:pt idx="2554">
                  <c:v>264</c:v>
                </c:pt>
                <c:pt idx="2555">
                  <c:v>265</c:v>
                </c:pt>
                <c:pt idx="2556">
                  <c:v>266</c:v>
                </c:pt>
                <c:pt idx="2557">
                  <c:v>267</c:v>
                </c:pt>
                <c:pt idx="2558">
                  <c:v>268</c:v>
                </c:pt>
                <c:pt idx="2559">
                  <c:v>269</c:v>
                </c:pt>
                <c:pt idx="2560">
                  <c:v>270</c:v>
                </c:pt>
                <c:pt idx="2561">
                  <c:v>271</c:v>
                </c:pt>
                <c:pt idx="2562">
                  <c:v>272</c:v>
                </c:pt>
                <c:pt idx="2563">
                  <c:v>272</c:v>
                </c:pt>
                <c:pt idx="2564">
                  <c:v>272</c:v>
                </c:pt>
                <c:pt idx="2565">
                  <c:v>272</c:v>
                </c:pt>
                <c:pt idx="2566">
                  <c:v>272</c:v>
                </c:pt>
                <c:pt idx="2567">
                  <c:v>272</c:v>
                </c:pt>
                <c:pt idx="2568">
                  <c:v>272</c:v>
                </c:pt>
                <c:pt idx="2569">
                  <c:v>272</c:v>
                </c:pt>
                <c:pt idx="2570">
                  <c:v>272</c:v>
                </c:pt>
                <c:pt idx="2571">
                  <c:v>272</c:v>
                </c:pt>
                <c:pt idx="2572">
                  <c:v>272</c:v>
                </c:pt>
                <c:pt idx="2573">
                  <c:v>272</c:v>
                </c:pt>
                <c:pt idx="2574">
                  <c:v>272</c:v>
                </c:pt>
                <c:pt idx="2575">
                  <c:v>272</c:v>
                </c:pt>
                <c:pt idx="2576">
                  <c:v>272</c:v>
                </c:pt>
                <c:pt idx="2577">
                  <c:v>273</c:v>
                </c:pt>
                <c:pt idx="2578">
                  <c:v>274</c:v>
                </c:pt>
                <c:pt idx="2579">
                  <c:v>275</c:v>
                </c:pt>
                <c:pt idx="2580">
                  <c:v>276</c:v>
                </c:pt>
                <c:pt idx="2581">
                  <c:v>277</c:v>
                </c:pt>
                <c:pt idx="2582">
                  <c:v>278</c:v>
                </c:pt>
                <c:pt idx="2583">
                  <c:v>279</c:v>
                </c:pt>
                <c:pt idx="2584">
                  <c:v>280</c:v>
                </c:pt>
                <c:pt idx="2585">
                  <c:v>281</c:v>
                </c:pt>
                <c:pt idx="2586">
                  <c:v>281</c:v>
                </c:pt>
                <c:pt idx="2587">
                  <c:v>281</c:v>
                </c:pt>
                <c:pt idx="2588">
                  <c:v>281</c:v>
                </c:pt>
                <c:pt idx="2589">
                  <c:v>281</c:v>
                </c:pt>
                <c:pt idx="2590">
                  <c:v>281</c:v>
                </c:pt>
                <c:pt idx="2591">
                  <c:v>281</c:v>
                </c:pt>
                <c:pt idx="2592">
                  <c:v>281</c:v>
                </c:pt>
                <c:pt idx="2593">
                  <c:v>281</c:v>
                </c:pt>
                <c:pt idx="2594">
                  <c:v>281</c:v>
                </c:pt>
                <c:pt idx="2595">
                  <c:v>281</c:v>
                </c:pt>
                <c:pt idx="2596">
                  <c:v>281</c:v>
                </c:pt>
                <c:pt idx="2597">
                  <c:v>281</c:v>
                </c:pt>
                <c:pt idx="2598">
                  <c:v>281</c:v>
                </c:pt>
                <c:pt idx="2599">
                  <c:v>281</c:v>
                </c:pt>
                <c:pt idx="2600">
                  <c:v>281</c:v>
                </c:pt>
                <c:pt idx="2601">
                  <c:v>282</c:v>
                </c:pt>
                <c:pt idx="2602">
                  <c:v>283</c:v>
                </c:pt>
                <c:pt idx="2603">
                  <c:v>284</c:v>
                </c:pt>
                <c:pt idx="2604">
                  <c:v>285</c:v>
                </c:pt>
                <c:pt idx="2605">
                  <c:v>286</c:v>
                </c:pt>
                <c:pt idx="2606">
                  <c:v>287</c:v>
                </c:pt>
                <c:pt idx="2607">
                  <c:v>288</c:v>
                </c:pt>
                <c:pt idx="2608">
                  <c:v>289</c:v>
                </c:pt>
                <c:pt idx="2609">
                  <c:v>290</c:v>
                </c:pt>
                <c:pt idx="2610">
                  <c:v>290</c:v>
                </c:pt>
                <c:pt idx="2611">
                  <c:v>290</c:v>
                </c:pt>
                <c:pt idx="2612">
                  <c:v>290</c:v>
                </c:pt>
                <c:pt idx="2613">
                  <c:v>290</c:v>
                </c:pt>
                <c:pt idx="2614">
                  <c:v>290</c:v>
                </c:pt>
                <c:pt idx="2615">
                  <c:v>290</c:v>
                </c:pt>
                <c:pt idx="2616">
                  <c:v>290</c:v>
                </c:pt>
                <c:pt idx="2617">
                  <c:v>290</c:v>
                </c:pt>
                <c:pt idx="2618">
                  <c:v>290</c:v>
                </c:pt>
                <c:pt idx="2619">
                  <c:v>290</c:v>
                </c:pt>
                <c:pt idx="2620">
                  <c:v>290</c:v>
                </c:pt>
                <c:pt idx="2621">
                  <c:v>290</c:v>
                </c:pt>
                <c:pt idx="2622">
                  <c:v>290</c:v>
                </c:pt>
                <c:pt idx="2623">
                  <c:v>290</c:v>
                </c:pt>
                <c:pt idx="2624">
                  <c:v>290</c:v>
                </c:pt>
                <c:pt idx="2625">
                  <c:v>290</c:v>
                </c:pt>
                <c:pt idx="2626">
                  <c:v>290</c:v>
                </c:pt>
                <c:pt idx="2627">
                  <c:v>290</c:v>
                </c:pt>
                <c:pt idx="2628">
                  <c:v>290</c:v>
                </c:pt>
                <c:pt idx="2629">
                  <c:v>290</c:v>
                </c:pt>
                <c:pt idx="2630">
                  <c:v>291</c:v>
                </c:pt>
                <c:pt idx="2631">
                  <c:v>292</c:v>
                </c:pt>
                <c:pt idx="2632">
                  <c:v>292</c:v>
                </c:pt>
                <c:pt idx="2633">
                  <c:v>292</c:v>
                </c:pt>
                <c:pt idx="2634">
                  <c:v>292</c:v>
                </c:pt>
                <c:pt idx="2635">
                  <c:v>292</c:v>
                </c:pt>
                <c:pt idx="2636">
                  <c:v>292</c:v>
                </c:pt>
                <c:pt idx="2637">
                  <c:v>292</c:v>
                </c:pt>
                <c:pt idx="2638">
                  <c:v>292</c:v>
                </c:pt>
                <c:pt idx="2639">
                  <c:v>292</c:v>
                </c:pt>
                <c:pt idx="2640">
                  <c:v>292</c:v>
                </c:pt>
                <c:pt idx="2641">
                  <c:v>292</c:v>
                </c:pt>
                <c:pt idx="2642">
                  <c:v>292</c:v>
                </c:pt>
                <c:pt idx="2643">
                  <c:v>292</c:v>
                </c:pt>
                <c:pt idx="2644">
                  <c:v>292</c:v>
                </c:pt>
                <c:pt idx="2645">
                  <c:v>292</c:v>
                </c:pt>
                <c:pt idx="2646">
                  <c:v>292</c:v>
                </c:pt>
                <c:pt idx="2647">
                  <c:v>292</c:v>
                </c:pt>
                <c:pt idx="2648">
                  <c:v>292</c:v>
                </c:pt>
                <c:pt idx="2649">
                  <c:v>292</c:v>
                </c:pt>
                <c:pt idx="2650">
                  <c:v>292</c:v>
                </c:pt>
                <c:pt idx="2651">
                  <c:v>293</c:v>
                </c:pt>
                <c:pt idx="2652">
                  <c:v>294</c:v>
                </c:pt>
                <c:pt idx="2653">
                  <c:v>295</c:v>
                </c:pt>
                <c:pt idx="2654">
                  <c:v>296</c:v>
                </c:pt>
                <c:pt idx="2655">
                  <c:v>297</c:v>
                </c:pt>
                <c:pt idx="2656">
                  <c:v>298</c:v>
                </c:pt>
                <c:pt idx="2657">
                  <c:v>298</c:v>
                </c:pt>
                <c:pt idx="2658">
                  <c:v>298</c:v>
                </c:pt>
                <c:pt idx="2659">
                  <c:v>298</c:v>
                </c:pt>
                <c:pt idx="2660">
                  <c:v>298</c:v>
                </c:pt>
                <c:pt idx="2661">
                  <c:v>298</c:v>
                </c:pt>
                <c:pt idx="2662">
                  <c:v>298</c:v>
                </c:pt>
                <c:pt idx="2663">
                  <c:v>298</c:v>
                </c:pt>
                <c:pt idx="2664">
                  <c:v>298</c:v>
                </c:pt>
                <c:pt idx="2665">
                  <c:v>298</c:v>
                </c:pt>
                <c:pt idx="2666">
                  <c:v>298</c:v>
                </c:pt>
                <c:pt idx="2667">
                  <c:v>298</c:v>
                </c:pt>
                <c:pt idx="2668">
                  <c:v>298</c:v>
                </c:pt>
                <c:pt idx="2669">
                  <c:v>298</c:v>
                </c:pt>
                <c:pt idx="2670">
                  <c:v>298</c:v>
                </c:pt>
                <c:pt idx="2671">
                  <c:v>298</c:v>
                </c:pt>
                <c:pt idx="2672">
                  <c:v>298</c:v>
                </c:pt>
                <c:pt idx="2673">
                  <c:v>299</c:v>
                </c:pt>
                <c:pt idx="2674">
                  <c:v>300</c:v>
                </c:pt>
                <c:pt idx="2675">
                  <c:v>301</c:v>
                </c:pt>
                <c:pt idx="2676">
                  <c:v>302</c:v>
                </c:pt>
                <c:pt idx="2677">
                  <c:v>303</c:v>
                </c:pt>
                <c:pt idx="2678">
                  <c:v>304</c:v>
                </c:pt>
                <c:pt idx="2679">
                  <c:v>305</c:v>
                </c:pt>
                <c:pt idx="2680">
                  <c:v>306</c:v>
                </c:pt>
                <c:pt idx="2681">
                  <c:v>307</c:v>
                </c:pt>
                <c:pt idx="2682">
                  <c:v>307</c:v>
                </c:pt>
                <c:pt idx="2683">
                  <c:v>307</c:v>
                </c:pt>
                <c:pt idx="2684">
                  <c:v>307</c:v>
                </c:pt>
                <c:pt idx="2685">
                  <c:v>307</c:v>
                </c:pt>
                <c:pt idx="2686">
                  <c:v>307</c:v>
                </c:pt>
                <c:pt idx="2687">
                  <c:v>307</c:v>
                </c:pt>
                <c:pt idx="2688">
                  <c:v>307</c:v>
                </c:pt>
                <c:pt idx="2689">
                  <c:v>307</c:v>
                </c:pt>
                <c:pt idx="2690">
                  <c:v>307</c:v>
                </c:pt>
                <c:pt idx="2691">
                  <c:v>307</c:v>
                </c:pt>
                <c:pt idx="2692">
                  <c:v>307</c:v>
                </c:pt>
                <c:pt idx="2693">
                  <c:v>307</c:v>
                </c:pt>
                <c:pt idx="2694">
                  <c:v>307</c:v>
                </c:pt>
                <c:pt idx="2695">
                  <c:v>307</c:v>
                </c:pt>
                <c:pt idx="2696">
                  <c:v>308</c:v>
                </c:pt>
                <c:pt idx="2697">
                  <c:v>309</c:v>
                </c:pt>
                <c:pt idx="2698">
                  <c:v>310</c:v>
                </c:pt>
                <c:pt idx="2699">
                  <c:v>311</c:v>
                </c:pt>
                <c:pt idx="2700">
                  <c:v>312</c:v>
                </c:pt>
                <c:pt idx="2701">
                  <c:v>313</c:v>
                </c:pt>
                <c:pt idx="2702">
                  <c:v>314</c:v>
                </c:pt>
                <c:pt idx="2703">
                  <c:v>315</c:v>
                </c:pt>
                <c:pt idx="2704">
                  <c:v>316</c:v>
                </c:pt>
                <c:pt idx="2705">
                  <c:v>317</c:v>
                </c:pt>
                <c:pt idx="2706">
                  <c:v>317</c:v>
                </c:pt>
                <c:pt idx="2707">
                  <c:v>317</c:v>
                </c:pt>
                <c:pt idx="2708">
                  <c:v>317</c:v>
                </c:pt>
                <c:pt idx="2709">
                  <c:v>317</c:v>
                </c:pt>
                <c:pt idx="2710">
                  <c:v>317</c:v>
                </c:pt>
                <c:pt idx="2711">
                  <c:v>317</c:v>
                </c:pt>
                <c:pt idx="2712">
                  <c:v>317</c:v>
                </c:pt>
                <c:pt idx="2713">
                  <c:v>317</c:v>
                </c:pt>
                <c:pt idx="2714">
                  <c:v>317</c:v>
                </c:pt>
                <c:pt idx="2715">
                  <c:v>317</c:v>
                </c:pt>
                <c:pt idx="2716">
                  <c:v>317</c:v>
                </c:pt>
                <c:pt idx="2717">
                  <c:v>317</c:v>
                </c:pt>
                <c:pt idx="2718">
                  <c:v>317</c:v>
                </c:pt>
                <c:pt idx="2719">
                  <c:v>317</c:v>
                </c:pt>
                <c:pt idx="2720">
                  <c:v>317</c:v>
                </c:pt>
                <c:pt idx="2721">
                  <c:v>318</c:v>
                </c:pt>
                <c:pt idx="2722">
                  <c:v>319</c:v>
                </c:pt>
                <c:pt idx="2723">
                  <c:v>320</c:v>
                </c:pt>
                <c:pt idx="2724">
                  <c:v>321</c:v>
                </c:pt>
                <c:pt idx="2725">
                  <c:v>322</c:v>
                </c:pt>
                <c:pt idx="2726">
                  <c:v>323</c:v>
                </c:pt>
                <c:pt idx="2727">
                  <c:v>324</c:v>
                </c:pt>
                <c:pt idx="2728">
                  <c:v>325</c:v>
                </c:pt>
                <c:pt idx="2729">
                  <c:v>326</c:v>
                </c:pt>
                <c:pt idx="2730">
                  <c:v>326</c:v>
                </c:pt>
                <c:pt idx="2731">
                  <c:v>326</c:v>
                </c:pt>
                <c:pt idx="2732">
                  <c:v>326</c:v>
                </c:pt>
                <c:pt idx="2733">
                  <c:v>326</c:v>
                </c:pt>
                <c:pt idx="2734">
                  <c:v>326</c:v>
                </c:pt>
                <c:pt idx="2735">
                  <c:v>326</c:v>
                </c:pt>
                <c:pt idx="2736">
                  <c:v>326</c:v>
                </c:pt>
                <c:pt idx="2737">
                  <c:v>326</c:v>
                </c:pt>
                <c:pt idx="2738">
                  <c:v>326</c:v>
                </c:pt>
                <c:pt idx="2739">
                  <c:v>326</c:v>
                </c:pt>
                <c:pt idx="2740">
                  <c:v>326</c:v>
                </c:pt>
                <c:pt idx="2741">
                  <c:v>326</c:v>
                </c:pt>
                <c:pt idx="2742">
                  <c:v>326</c:v>
                </c:pt>
                <c:pt idx="2743">
                  <c:v>326</c:v>
                </c:pt>
                <c:pt idx="2744">
                  <c:v>326</c:v>
                </c:pt>
                <c:pt idx="2745">
                  <c:v>326</c:v>
                </c:pt>
                <c:pt idx="2746">
                  <c:v>326</c:v>
                </c:pt>
                <c:pt idx="2747">
                  <c:v>327</c:v>
                </c:pt>
                <c:pt idx="2748">
                  <c:v>328</c:v>
                </c:pt>
                <c:pt idx="2749">
                  <c:v>329</c:v>
                </c:pt>
                <c:pt idx="2750">
                  <c:v>330</c:v>
                </c:pt>
                <c:pt idx="2751">
                  <c:v>331</c:v>
                </c:pt>
                <c:pt idx="2752">
                  <c:v>331</c:v>
                </c:pt>
                <c:pt idx="2753">
                  <c:v>331</c:v>
                </c:pt>
                <c:pt idx="2754">
                  <c:v>331</c:v>
                </c:pt>
                <c:pt idx="2755">
                  <c:v>331</c:v>
                </c:pt>
                <c:pt idx="2756">
                  <c:v>331</c:v>
                </c:pt>
                <c:pt idx="2757">
                  <c:v>331</c:v>
                </c:pt>
                <c:pt idx="2758">
                  <c:v>331</c:v>
                </c:pt>
                <c:pt idx="2759">
                  <c:v>331</c:v>
                </c:pt>
                <c:pt idx="2760">
                  <c:v>331</c:v>
                </c:pt>
                <c:pt idx="2761">
                  <c:v>331</c:v>
                </c:pt>
                <c:pt idx="2762">
                  <c:v>331</c:v>
                </c:pt>
                <c:pt idx="2763">
                  <c:v>331</c:v>
                </c:pt>
                <c:pt idx="2764">
                  <c:v>331</c:v>
                </c:pt>
                <c:pt idx="2765">
                  <c:v>331</c:v>
                </c:pt>
                <c:pt idx="2766">
                  <c:v>331</c:v>
                </c:pt>
                <c:pt idx="2767">
                  <c:v>331</c:v>
                </c:pt>
                <c:pt idx="2768">
                  <c:v>331</c:v>
                </c:pt>
                <c:pt idx="2769">
                  <c:v>331</c:v>
                </c:pt>
                <c:pt idx="2770">
                  <c:v>331</c:v>
                </c:pt>
                <c:pt idx="2771">
                  <c:v>331</c:v>
                </c:pt>
                <c:pt idx="2772">
                  <c:v>331</c:v>
                </c:pt>
                <c:pt idx="2773">
                  <c:v>331</c:v>
                </c:pt>
                <c:pt idx="2774">
                  <c:v>331</c:v>
                </c:pt>
                <c:pt idx="2775">
                  <c:v>331</c:v>
                </c:pt>
                <c:pt idx="2776">
                  <c:v>331</c:v>
                </c:pt>
                <c:pt idx="2777">
                  <c:v>331</c:v>
                </c:pt>
                <c:pt idx="2778">
                  <c:v>331</c:v>
                </c:pt>
                <c:pt idx="2779">
                  <c:v>331</c:v>
                </c:pt>
                <c:pt idx="2780">
                  <c:v>331</c:v>
                </c:pt>
                <c:pt idx="2781">
                  <c:v>331</c:v>
                </c:pt>
                <c:pt idx="2782">
                  <c:v>331</c:v>
                </c:pt>
                <c:pt idx="2783">
                  <c:v>331</c:v>
                </c:pt>
                <c:pt idx="2784">
                  <c:v>331</c:v>
                </c:pt>
                <c:pt idx="2785">
                  <c:v>331</c:v>
                </c:pt>
                <c:pt idx="2786">
                  <c:v>331</c:v>
                </c:pt>
                <c:pt idx="2787">
                  <c:v>331</c:v>
                </c:pt>
                <c:pt idx="2788">
                  <c:v>331</c:v>
                </c:pt>
                <c:pt idx="2789">
                  <c:v>331</c:v>
                </c:pt>
                <c:pt idx="2790">
                  <c:v>331</c:v>
                </c:pt>
                <c:pt idx="2791">
                  <c:v>331</c:v>
                </c:pt>
                <c:pt idx="2792">
                  <c:v>331</c:v>
                </c:pt>
                <c:pt idx="2793">
                  <c:v>331</c:v>
                </c:pt>
                <c:pt idx="2794">
                  <c:v>331</c:v>
                </c:pt>
                <c:pt idx="2795">
                  <c:v>331</c:v>
                </c:pt>
                <c:pt idx="2796">
                  <c:v>331</c:v>
                </c:pt>
                <c:pt idx="2797">
                  <c:v>331</c:v>
                </c:pt>
                <c:pt idx="2798">
                  <c:v>331</c:v>
                </c:pt>
                <c:pt idx="2799">
                  <c:v>331</c:v>
                </c:pt>
                <c:pt idx="2800">
                  <c:v>331</c:v>
                </c:pt>
                <c:pt idx="2801">
                  <c:v>331</c:v>
                </c:pt>
                <c:pt idx="2802">
                  <c:v>331</c:v>
                </c:pt>
                <c:pt idx="2803">
                  <c:v>331</c:v>
                </c:pt>
                <c:pt idx="2804">
                  <c:v>331</c:v>
                </c:pt>
                <c:pt idx="2805">
                  <c:v>331</c:v>
                </c:pt>
                <c:pt idx="2806">
                  <c:v>331</c:v>
                </c:pt>
                <c:pt idx="2807">
                  <c:v>331</c:v>
                </c:pt>
                <c:pt idx="2808">
                  <c:v>331</c:v>
                </c:pt>
                <c:pt idx="2809">
                  <c:v>331</c:v>
                </c:pt>
                <c:pt idx="2810">
                  <c:v>331</c:v>
                </c:pt>
                <c:pt idx="2811">
                  <c:v>331</c:v>
                </c:pt>
                <c:pt idx="2812">
                  <c:v>331</c:v>
                </c:pt>
                <c:pt idx="2813">
                  <c:v>331</c:v>
                </c:pt>
                <c:pt idx="2814">
                  <c:v>331</c:v>
                </c:pt>
                <c:pt idx="2815">
                  <c:v>331</c:v>
                </c:pt>
                <c:pt idx="2816">
                  <c:v>331</c:v>
                </c:pt>
                <c:pt idx="2817">
                  <c:v>331</c:v>
                </c:pt>
                <c:pt idx="2818">
                  <c:v>331</c:v>
                </c:pt>
                <c:pt idx="2819">
                  <c:v>331</c:v>
                </c:pt>
                <c:pt idx="2820">
                  <c:v>332</c:v>
                </c:pt>
                <c:pt idx="2821">
                  <c:v>333</c:v>
                </c:pt>
                <c:pt idx="2822">
                  <c:v>334</c:v>
                </c:pt>
                <c:pt idx="2823">
                  <c:v>335</c:v>
                </c:pt>
                <c:pt idx="2824">
                  <c:v>336</c:v>
                </c:pt>
                <c:pt idx="2825">
                  <c:v>336</c:v>
                </c:pt>
                <c:pt idx="2826">
                  <c:v>336</c:v>
                </c:pt>
                <c:pt idx="2827">
                  <c:v>336</c:v>
                </c:pt>
                <c:pt idx="2828">
                  <c:v>336</c:v>
                </c:pt>
                <c:pt idx="2829">
                  <c:v>336</c:v>
                </c:pt>
                <c:pt idx="2830">
                  <c:v>336</c:v>
                </c:pt>
                <c:pt idx="2831">
                  <c:v>336</c:v>
                </c:pt>
                <c:pt idx="2832">
                  <c:v>336</c:v>
                </c:pt>
                <c:pt idx="2833">
                  <c:v>336</c:v>
                </c:pt>
                <c:pt idx="2834">
                  <c:v>336</c:v>
                </c:pt>
                <c:pt idx="2835">
                  <c:v>336</c:v>
                </c:pt>
                <c:pt idx="2836">
                  <c:v>336</c:v>
                </c:pt>
                <c:pt idx="2837">
                  <c:v>336</c:v>
                </c:pt>
                <c:pt idx="2838">
                  <c:v>336</c:v>
                </c:pt>
                <c:pt idx="2839">
                  <c:v>336</c:v>
                </c:pt>
                <c:pt idx="2840">
                  <c:v>336</c:v>
                </c:pt>
                <c:pt idx="2841">
                  <c:v>336</c:v>
                </c:pt>
                <c:pt idx="2842">
                  <c:v>337</c:v>
                </c:pt>
                <c:pt idx="2843">
                  <c:v>338</c:v>
                </c:pt>
                <c:pt idx="2844">
                  <c:v>339</c:v>
                </c:pt>
                <c:pt idx="2845">
                  <c:v>340</c:v>
                </c:pt>
                <c:pt idx="2846">
                  <c:v>341</c:v>
                </c:pt>
                <c:pt idx="2847">
                  <c:v>342</c:v>
                </c:pt>
                <c:pt idx="2848">
                  <c:v>343</c:v>
                </c:pt>
                <c:pt idx="2849">
                  <c:v>343</c:v>
                </c:pt>
                <c:pt idx="2850">
                  <c:v>343</c:v>
                </c:pt>
                <c:pt idx="2851">
                  <c:v>343</c:v>
                </c:pt>
                <c:pt idx="2852">
                  <c:v>343</c:v>
                </c:pt>
                <c:pt idx="2853">
                  <c:v>343</c:v>
                </c:pt>
                <c:pt idx="2854">
                  <c:v>343</c:v>
                </c:pt>
                <c:pt idx="2855">
                  <c:v>343</c:v>
                </c:pt>
                <c:pt idx="2856">
                  <c:v>343</c:v>
                </c:pt>
                <c:pt idx="2857">
                  <c:v>343</c:v>
                </c:pt>
                <c:pt idx="2858">
                  <c:v>343</c:v>
                </c:pt>
                <c:pt idx="2859">
                  <c:v>343</c:v>
                </c:pt>
                <c:pt idx="2860">
                  <c:v>343</c:v>
                </c:pt>
                <c:pt idx="2861">
                  <c:v>343</c:v>
                </c:pt>
                <c:pt idx="2862">
                  <c:v>343</c:v>
                </c:pt>
                <c:pt idx="2863">
                  <c:v>343</c:v>
                </c:pt>
                <c:pt idx="2864">
                  <c:v>343</c:v>
                </c:pt>
                <c:pt idx="2865">
                  <c:v>343</c:v>
                </c:pt>
                <c:pt idx="2866">
                  <c:v>343</c:v>
                </c:pt>
                <c:pt idx="2867">
                  <c:v>343</c:v>
                </c:pt>
                <c:pt idx="2868">
                  <c:v>343</c:v>
                </c:pt>
                <c:pt idx="2869">
                  <c:v>343</c:v>
                </c:pt>
                <c:pt idx="2870">
                  <c:v>343</c:v>
                </c:pt>
                <c:pt idx="2871">
                  <c:v>343</c:v>
                </c:pt>
                <c:pt idx="2872">
                  <c:v>343</c:v>
                </c:pt>
                <c:pt idx="2873">
                  <c:v>343</c:v>
                </c:pt>
                <c:pt idx="2874">
                  <c:v>343</c:v>
                </c:pt>
                <c:pt idx="2875">
                  <c:v>343</c:v>
                </c:pt>
                <c:pt idx="2876">
                  <c:v>343</c:v>
                </c:pt>
                <c:pt idx="2877">
                  <c:v>343</c:v>
                </c:pt>
                <c:pt idx="2878">
                  <c:v>343</c:v>
                </c:pt>
                <c:pt idx="2879">
                  <c:v>343</c:v>
                </c:pt>
                <c:pt idx="2880">
                  <c:v>343</c:v>
                </c:pt>
                <c:pt idx="2881">
                  <c:v>343</c:v>
                </c:pt>
                <c:pt idx="2882">
                  <c:v>343</c:v>
                </c:pt>
                <c:pt idx="2883">
                  <c:v>343</c:v>
                </c:pt>
                <c:pt idx="2884">
                  <c:v>343</c:v>
                </c:pt>
                <c:pt idx="2885">
                  <c:v>343</c:v>
                </c:pt>
                <c:pt idx="2886">
                  <c:v>343</c:v>
                </c:pt>
                <c:pt idx="2887">
                  <c:v>343</c:v>
                </c:pt>
                <c:pt idx="2888">
                  <c:v>343</c:v>
                </c:pt>
                <c:pt idx="2889">
                  <c:v>343</c:v>
                </c:pt>
                <c:pt idx="2890">
                  <c:v>343</c:v>
                </c:pt>
                <c:pt idx="2891">
                  <c:v>343</c:v>
                </c:pt>
                <c:pt idx="2892">
                  <c:v>343</c:v>
                </c:pt>
                <c:pt idx="2893">
                  <c:v>343</c:v>
                </c:pt>
                <c:pt idx="2894">
                  <c:v>343</c:v>
                </c:pt>
                <c:pt idx="2895">
                  <c:v>343</c:v>
                </c:pt>
                <c:pt idx="2896">
                  <c:v>343</c:v>
                </c:pt>
                <c:pt idx="2897">
                  <c:v>343</c:v>
                </c:pt>
                <c:pt idx="2898">
                  <c:v>343</c:v>
                </c:pt>
                <c:pt idx="2899">
                  <c:v>343</c:v>
                </c:pt>
                <c:pt idx="2900">
                  <c:v>343</c:v>
                </c:pt>
                <c:pt idx="2901">
                  <c:v>343</c:v>
                </c:pt>
                <c:pt idx="2902">
                  <c:v>343</c:v>
                </c:pt>
                <c:pt idx="2903">
                  <c:v>343</c:v>
                </c:pt>
                <c:pt idx="2904">
                  <c:v>343</c:v>
                </c:pt>
                <c:pt idx="2905">
                  <c:v>343</c:v>
                </c:pt>
                <c:pt idx="2906">
                  <c:v>343</c:v>
                </c:pt>
                <c:pt idx="2907">
                  <c:v>343</c:v>
                </c:pt>
                <c:pt idx="2908">
                  <c:v>343</c:v>
                </c:pt>
                <c:pt idx="2909">
                  <c:v>343</c:v>
                </c:pt>
                <c:pt idx="2910">
                  <c:v>343</c:v>
                </c:pt>
                <c:pt idx="2911">
                  <c:v>343</c:v>
                </c:pt>
                <c:pt idx="2912">
                  <c:v>343</c:v>
                </c:pt>
                <c:pt idx="2913">
                  <c:v>344</c:v>
                </c:pt>
                <c:pt idx="2914">
                  <c:v>345</c:v>
                </c:pt>
                <c:pt idx="2915">
                  <c:v>346</c:v>
                </c:pt>
                <c:pt idx="2916">
                  <c:v>347</c:v>
                </c:pt>
                <c:pt idx="2917">
                  <c:v>348</c:v>
                </c:pt>
                <c:pt idx="2918">
                  <c:v>349</c:v>
                </c:pt>
                <c:pt idx="2919">
                  <c:v>350</c:v>
                </c:pt>
                <c:pt idx="2920">
                  <c:v>351</c:v>
                </c:pt>
                <c:pt idx="2921">
                  <c:v>352</c:v>
                </c:pt>
                <c:pt idx="2922">
                  <c:v>352</c:v>
                </c:pt>
                <c:pt idx="2923">
                  <c:v>352</c:v>
                </c:pt>
                <c:pt idx="2924">
                  <c:v>352</c:v>
                </c:pt>
                <c:pt idx="2925">
                  <c:v>352</c:v>
                </c:pt>
                <c:pt idx="2926">
                  <c:v>352</c:v>
                </c:pt>
                <c:pt idx="2927">
                  <c:v>352</c:v>
                </c:pt>
                <c:pt idx="2928">
                  <c:v>352</c:v>
                </c:pt>
                <c:pt idx="2929">
                  <c:v>352</c:v>
                </c:pt>
                <c:pt idx="2930">
                  <c:v>352</c:v>
                </c:pt>
                <c:pt idx="2931">
                  <c:v>352</c:v>
                </c:pt>
                <c:pt idx="2932">
                  <c:v>352</c:v>
                </c:pt>
                <c:pt idx="2933">
                  <c:v>352</c:v>
                </c:pt>
                <c:pt idx="2934">
                  <c:v>352</c:v>
                </c:pt>
                <c:pt idx="2935">
                  <c:v>352</c:v>
                </c:pt>
                <c:pt idx="2936">
                  <c:v>352</c:v>
                </c:pt>
                <c:pt idx="2937">
                  <c:v>352</c:v>
                </c:pt>
                <c:pt idx="2938">
                  <c:v>352</c:v>
                </c:pt>
                <c:pt idx="2939">
                  <c:v>352</c:v>
                </c:pt>
                <c:pt idx="2940">
                  <c:v>352</c:v>
                </c:pt>
                <c:pt idx="2941">
                  <c:v>353</c:v>
                </c:pt>
                <c:pt idx="2942">
                  <c:v>353</c:v>
                </c:pt>
                <c:pt idx="2943">
                  <c:v>353</c:v>
                </c:pt>
                <c:pt idx="2944">
                  <c:v>353</c:v>
                </c:pt>
                <c:pt idx="2945">
                  <c:v>353</c:v>
                </c:pt>
                <c:pt idx="2946">
                  <c:v>353</c:v>
                </c:pt>
                <c:pt idx="2947">
                  <c:v>353</c:v>
                </c:pt>
                <c:pt idx="2948">
                  <c:v>353</c:v>
                </c:pt>
                <c:pt idx="2949">
                  <c:v>353</c:v>
                </c:pt>
                <c:pt idx="2950">
                  <c:v>353</c:v>
                </c:pt>
                <c:pt idx="2951">
                  <c:v>353</c:v>
                </c:pt>
                <c:pt idx="2952">
                  <c:v>353</c:v>
                </c:pt>
                <c:pt idx="2953">
                  <c:v>353</c:v>
                </c:pt>
                <c:pt idx="2954">
                  <c:v>353</c:v>
                </c:pt>
                <c:pt idx="2955">
                  <c:v>353</c:v>
                </c:pt>
                <c:pt idx="2956">
                  <c:v>353</c:v>
                </c:pt>
                <c:pt idx="2957">
                  <c:v>353</c:v>
                </c:pt>
                <c:pt idx="2958">
                  <c:v>353</c:v>
                </c:pt>
                <c:pt idx="2959">
                  <c:v>353</c:v>
                </c:pt>
                <c:pt idx="2960">
                  <c:v>353</c:v>
                </c:pt>
                <c:pt idx="2961">
                  <c:v>353</c:v>
                </c:pt>
                <c:pt idx="2962">
                  <c:v>353</c:v>
                </c:pt>
                <c:pt idx="2963">
                  <c:v>353</c:v>
                </c:pt>
                <c:pt idx="2964">
                  <c:v>353</c:v>
                </c:pt>
                <c:pt idx="2965">
                  <c:v>353</c:v>
                </c:pt>
                <c:pt idx="2966">
                  <c:v>353</c:v>
                </c:pt>
                <c:pt idx="2967">
                  <c:v>353</c:v>
                </c:pt>
                <c:pt idx="2968">
                  <c:v>353</c:v>
                </c:pt>
                <c:pt idx="2969">
                  <c:v>353</c:v>
                </c:pt>
                <c:pt idx="2970">
                  <c:v>353</c:v>
                </c:pt>
                <c:pt idx="2971">
                  <c:v>353</c:v>
                </c:pt>
                <c:pt idx="2972">
                  <c:v>353</c:v>
                </c:pt>
                <c:pt idx="2973">
                  <c:v>353</c:v>
                </c:pt>
                <c:pt idx="2974">
                  <c:v>353</c:v>
                </c:pt>
                <c:pt idx="2975">
                  <c:v>353</c:v>
                </c:pt>
                <c:pt idx="2976">
                  <c:v>353</c:v>
                </c:pt>
                <c:pt idx="2977">
                  <c:v>353</c:v>
                </c:pt>
                <c:pt idx="2978">
                  <c:v>353</c:v>
                </c:pt>
                <c:pt idx="2979">
                  <c:v>353</c:v>
                </c:pt>
                <c:pt idx="2980">
                  <c:v>353</c:v>
                </c:pt>
                <c:pt idx="2981">
                  <c:v>353</c:v>
                </c:pt>
                <c:pt idx="2982">
                  <c:v>353</c:v>
                </c:pt>
                <c:pt idx="2983">
                  <c:v>353</c:v>
                </c:pt>
                <c:pt idx="2984">
                  <c:v>353</c:v>
                </c:pt>
                <c:pt idx="2985">
                  <c:v>353</c:v>
                </c:pt>
                <c:pt idx="2986">
                  <c:v>354</c:v>
                </c:pt>
                <c:pt idx="2987">
                  <c:v>355</c:v>
                </c:pt>
                <c:pt idx="2988">
                  <c:v>356</c:v>
                </c:pt>
                <c:pt idx="2989">
                  <c:v>357</c:v>
                </c:pt>
                <c:pt idx="2990">
                  <c:v>358</c:v>
                </c:pt>
                <c:pt idx="2991">
                  <c:v>359</c:v>
                </c:pt>
                <c:pt idx="2992">
                  <c:v>360</c:v>
                </c:pt>
                <c:pt idx="2993">
                  <c:v>361</c:v>
                </c:pt>
                <c:pt idx="2994">
                  <c:v>361</c:v>
                </c:pt>
                <c:pt idx="2995">
                  <c:v>361</c:v>
                </c:pt>
                <c:pt idx="2996">
                  <c:v>361</c:v>
                </c:pt>
                <c:pt idx="2997">
                  <c:v>361</c:v>
                </c:pt>
                <c:pt idx="2998">
                  <c:v>361</c:v>
                </c:pt>
                <c:pt idx="2999">
                  <c:v>361</c:v>
                </c:pt>
                <c:pt idx="3000">
                  <c:v>361</c:v>
                </c:pt>
                <c:pt idx="3001">
                  <c:v>361</c:v>
                </c:pt>
                <c:pt idx="3002">
                  <c:v>361</c:v>
                </c:pt>
                <c:pt idx="3003">
                  <c:v>361</c:v>
                </c:pt>
                <c:pt idx="3004">
                  <c:v>361</c:v>
                </c:pt>
                <c:pt idx="3005">
                  <c:v>361</c:v>
                </c:pt>
                <c:pt idx="3006">
                  <c:v>361</c:v>
                </c:pt>
                <c:pt idx="3007">
                  <c:v>361</c:v>
                </c:pt>
                <c:pt idx="3008">
                  <c:v>361</c:v>
                </c:pt>
                <c:pt idx="3009">
                  <c:v>361</c:v>
                </c:pt>
                <c:pt idx="3010">
                  <c:v>361</c:v>
                </c:pt>
                <c:pt idx="3011">
                  <c:v>362</c:v>
                </c:pt>
                <c:pt idx="3012">
                  <c:v>363</c:v>
                </c:pt>
                <c:pt idx="3013">
                  <c:v>364</c:v>
                </c:pt>
                <c:pt idx="3014">
                  <c:v>365</c:v>
                </c:pt>
                <c:pt idx="3015">
                  <c:v>366</c:v>
                </c:pt>
                <c:pt idx="3016">
                  <c:v>367</c:v>
                </c:pt>
                <c:pt idx="3017">
                  <c:v>367</c:v>
                </c:pt>
                <c:pt idx="3018">
                  <c:v>367</c:v>
                </c:pt>
                <c:pt idx="3019">
                  <c:v>367</c:v>
                </c:pt>
                <c:pt idx="3020">
                  <c:v>367</c:v>
                </c:pt>
                <c:pt idx="3021">
                  <c:v>367</c:v>
                </c:pt>
                <c:pt idx="3022">
                  <c:v>367</c:v>
                </c:pt>
                <c:pt idx="3023">
                  <c:v>367</c:v>
                </c:pt>
                <c:pt idx="3024">
                  <c:v>367</c:v>
                </c:pt>
                <c:pt idx="3025">
                  <c:v>367</c:v>
                </c:pt>
                <c:pt idx="3026">
                  <c:v>367</c:v>
                </c:pt>
                <c:pt idx="3027">
                  <c:v>367</c:v>
                </c:pt>
                <c:pt idx="3028">
                  <c:v>367</c:v>
                </c:pt>
                <c:pt idx="3029">
                  <c:v>367</c:v>
                </c:pt>
                <c:pt idx="3030">
                  <c:v>367</c:v>
                </c:pt>
                <c:pt idx="3031">
                  <c:v>367</c:v>
                </c:pt>
                <c:pt idx="3032">
                  <c:v>367</c:v>
                </c:pt>
                <c:pt idx="3033">
                  <c:v>367</c:v>
                </c:pt>
                <c:pt idx="3034">
                  <c:v>367</c:v>
                </c:pt>
                <c:pt idx="3035">
                  <c:v>367</c:v>
                </c:pt>
                <c:pt idx="3036">
                  <c:v>367</c:v>
                </c:pt>
                <c:pt idx="3037">
                  <c:v>367</c:v>
                </c:pt>
                <c:pt idx="3038">
                  <c:v>367</c:v>
                </c:pt>
                <c:pt idx="3039">
                  <c:v>367</c:v>
                </c:pt>
                <c:pt idx="3040">
                  <c:v>367</c:v>
                </c:pt>
                <c:pt idx="3041">
                  <c:v>367</c:v>
                </c:pt>
                <c:pt idx="3042">
                  <c:v>367</c:v>
                </c:pt>
                <c:pt idx="3043">
                  <c:v>367</c:v>
                </c:pt>
                <c:pt idx="3044">
                  <c:v>367</c:v>
                </c:pt>
                <c:pt idx="3045">
                  <c:v>367</c:v>
                </c:pt>
                <c:pt idx="3046">
                  <c:v>367</c:v>
                </c:pt>
                <c:pt idx="3047">
                  <c:v>367</c:v>
                </c:pt>
                <c:pt idx="3048">
                  <c:v>367</c:v>
                </c:pt>
                <c:pt idx="3049">
                  <c:v>367</c:v>
                </c:pt>
                <c:pt idx="3050">
                  <c:v>367</c:v>
                </c:pt>
                <c:pt idx="3051">
                  <c:v>367</c:v>
                </c:pt>
                <c:pt idx="3052">
                  <c:v>367</c:v>
                </c:pt>
                <c:pt idx="3053">
                  <c:v>367</c:v>
                </c:pt>
                <c:pt idx="3054">
                  <c:v>367</c:v>
                </c:pt>
                <c:pt idx="3055">
                  <c:v>367</c:v>
                </c:pt>
                <c:pt idx="3056">
                  <c:v>367</c:v>
                </c:pt>
                <c:pt idx="3057">
                  <c:v>367</c:v>
                </c:pt>
                <c:pt idx="3058">
                  <c:v>367</c:v>
                </c:pt>
                <c:pt idx="3059">
                  <c:v>368</c:v>
                </c:pt>
                <c:pt idx="3060">
                  <c:v>369</c:v>
                </c:pt>
                <c:pt idx="3061">
                  <c:v>370</c:v>
                </c:pt>
                <c:pt idx="3062">
                  <c:v>371</c:v>
                </c:pt>
                <c:pt idx="3063">
                  <c:v>372</c:v>
                </c:pt>
                <c:pt idx="3064">
                  <c:v>373</c:v>
                </c:pt>
                <c:pt idx="3065">
                  <c:v>374</c:v>
                </c:pt>
                <c:pt idx="3066">
                  <c:v>374</c:v>
                </c:pt>
                <c:pt idx="3067">
                  <c:v>374</c:v>
                </c:pt>
                <c:pt idx="3068">
                  <c:v>374</c:v>
                </c:pt>
                <c:pt idx="3069">
                  <c:v>374</c:v>
                </c:pt>
                <c:pt idx="3070">
                  <c:v>374</c:v>
                </c:pt>
                <c:pt idx="3071">
                  <c:v>374</c:v>
                </c:pt>
                <c:pt idx="3072">
                  <c:v>374</c:v>
                </c:pt>
                <c:pt idx="3073">
                  <c:v>374</c:v>
                </c:pt>
                <c:pt idx="3074">
                  <c:v>374</c:v>
                </c:pt>
                <c:pt idx="3075">
                  <c:v>374</c:v>
                </c:pt>
                <c:pt idx="3076">
                  <c:v>374</c:v>
                </c:pt>
                <c:pt idx="3077">
                  <c:v>374</c:v>
                </c:pt>
                <c:pt idx="3078">
                  <c:v>374</c:v>
                </c:pt>
                <c:pt idx="3079">
                  <c:v>374</c:v>
                </c:pt>
                <c:pt idx="3080">
                  <c:v>374</c:v>
                </c:pt>
                <c:pt idx="3081">
                  <c:v>374</c:v>
                </c:pt>
                <c:pt idx="3082">
                  <c:v>374</c:v>
                </c:pt>
                <c:pt idx="3083">
                  <c:v>374</c:v>
                </c:pt>
                <c:pt idx="3084">
                  <c:v>374</c:v>
                </c:pt>
                <c:pt idx="3085">
                  <c:v>374</c:v>
                </c:pt>
                <c:pt idx="3086">
                  <c:v>374</c:v>
                </c:pt>
                <c:pt idx="3087">
                  <c:v>374</c:v>
                </c:pt>
                <c:pt idx="3088">
                  <c:v>374</c:v>
                </c:pt>
                <c:pt idx="3089">
                  <c:v>374</c:v>
                </c:pt>
                <c:pt idx="3090">
                  <c:v>374</c:v>
                </c:pt>
                <c:pt idx="3091">
                  <c:v>374</c:v>
                </c:pt>
                <c:pt idx="3092">
                  <c:v>374</c:v>
                </c:pt>
                <c:pt idx="3093">
                  <c:v>374</c:v>
                </c:pt>
                <c:pt idx="3094">
                  <c:v>374</c:v>
                </c:pt>
                <c:pt idx="3095">
                  <c:v>374</c:v>
                </c:pt>
                <c:pt idx="3096">
                  <c:v>374</c:v>
                </c:pt>
                <c:pt idx="3097">
                  <c:v>374</c:v>
                </c:pt>
                <c:pt idx="3098">
                  <c:v>374</c:v>
                </c:pt>
                <c:pt idx="3099">
                  <c:v>374</c:v>
                </c:pt>
                <c:pt idx="3100">
                  <c:v>374</c:v>
                </c:pt>
                <c:pt idx="3101">
                  <c:v>374</c:v>
                </c:pt>
                <c:pt idx="3102">
                  <c:v>374</c:v>
                </c:pt>
                <c:pt idx="3103">
                  <c:v>374</c:v>
                </c:pt>
                <c:pt idx="3104">
                  <c:v>374</c:v>
                </c:pt>
                <c:pt idx="3105">
                  <c:v>374</c:v>
                </c:pt>
                <c:pt idx="3106">
                  <c:v>374</c:v>
                </c:pt>
                <c:pt idx="3107">
                  <c:v>374</c:v>
                </c:pt>
                <c:pt idx="3108">
                  <c:v>374</c:v>
                </c:pt>
                <c:pt idx="3109">
                  <c:v>374</c:v>
                </c:pt>
                <c:pt idx="3110">
                  <c:v>374</c:v>
                </c:pt>
                <c:pt idx="3111">
                  <c:v>374</c:v>
                </c:pt>
                <c:pt idx="3112">
                  <c:v>374</c:v>
                </c:pt>
                <c:pt idx="3113">
                  <c:v>374</c:v>
                </c:pt>
                <c:pt idx="3114">
                  <c:v>374</c:v>
                </c:pt>
                <c:pt idx="3115">
                  <c:v>374</c:v>
                </c:pt>
                <c:pt idx="3116">
                  <c:v>374</c:v>
                </c:pt>
                <c:pt idx="3117">
                  <c:v>374</c:v>
                </c:pt>
                <c:pt idx="3118">
                  <c:v>374</c:v>
                </c:pt>
                <c:pt idx="3119">
                  <c:v>374</c:v>
                </c:pt>
                <c:pt idx="3120">
                  <c:v>374</c:v>
                </c:pt>
                <c:pt idx="3121">
                  <c:v>374</c:v>
                </c:pt>
                <c:pt idx="3122">
                  <c:v>374</c:v>
                </c:pt>
                <c:pt idx="3123">
                  <c:v>374</c:v>
                </c:pt>
                <c:pt idx="3124">
                  <c:v>374</c:v>
                </c:pt>
                <c:pt idx="3125">
                  <c:v>374</c:v>
                </c:pt>
                <c:pt idx="3126">
                  <c:v>374</c:v>
                </c:pt>
                <c:pt idx="3127">
                  <c:v>374</c:v>
                </c:pt>
                <c:pt idx="3128">
                  <c:v>374</c:v>
                </c:pt>
                <c:pt idx="3129">
                  <c:v>374</c:v>
                </c:pt>
                <c:pt idx="3130">
                  <c:v>374</c:v>
                </c:pt>
                <c:pt idx="3131">
                  <c:v>374</c:v>
                </c:pt>
                <c:pt idx="3132">
                  <c:v>374</c:v>
                </c:pt>
                <c:pt idx="3133">
                  <c:v>374</c:v>
                </c:pt>
                <c:pt idx="3134">
                  <c:v>374</c:v>
                </c:pt>
                <c:pt idx="3135">
                  <c:v>374</c:v>
                </c:pt>
                <c:pt idx="3136">
                  <c:v>374</c:v>
                </c:pt>
                <c:pt idx="3137">
                  <c:v>374</c:v>
                </c:pt>
                <c:pt idx="3138">
                  <c:v>374</c:v>
                </c:pt>
                <c:pt idx="3139">
                  <c:v>374</c:v>
                </c:pt>
                <c:pt idx="3140">
                  <c:v>374</c:v>
                </c:pt>
                <c:pt idx="3141">
                  <c:v>374</c:v>
                </c:pt>
                <c:pt idx="3142">
                  <c:v>374</c:v>
                </c:pt>
                <c:pt idx="3143">
                  <c:v>374</c:v>
                </c:pt>
                <c:pt idx="3144">
                  <c:v>374</c:v>
                </c:pt>
                <c:pt idx="3145">
                  <c:v>374</c:v>
                </c:pt>
                <c:pt idx="3146">
                  <c:v>374</c:v>
                </c:pt>
                <c:pt idx="3147">
                  <c:v>374</c:v>
                </c:pt>
                <c:pt idx="3148">
                  <c:v>374</c:v>
                </c:pt>
                <c:pt idx="3149">
                  <c:v>374</c:v>
                </c:pt>
                <c:pt idx="3150">
                  <c:v>374</c:v>
                </c:pt>
                <c:pt idx="3151">
                  <c:v>374</c:v>
                </c:pt>
                <c:pt idx="3152">
                  <c:v>374</c:v>
                </c:pt>
                <c:pt idx="3153">
                  <c:v>375</c:v>
                </c:pt>
                <c:pt idx="3154">
                  <c:v>376</c:v>
                </c:pt>
                <c:pt idx="3155">
                  <c:v>377</c:v>
                </c:pt>
                <c:pt idx="3156">
                  <c:v>378</c:v>
                </c:pt>
                <c:pt idx="3157">
                  <c:v>379</c:v>
                </c:pt>
                <c:pt idx="3158">
                  <c:v>380</c:v>
                </c:pt>
                <c:pt idx="3159">
                  <c:v>381</c:v>
                </c:pt>
                <c:pt idx="3160">
                  <c:v>382</c:v>
                </c:pt>
                <c:pt idx="3161">
                  <c:v>382</c:v>
                </c:pt>
                <c:pt idx="3162">
                  <c:v>382</c:v>
                </c:pt>
                <c:pt idx="3163">
                  <c:v>382</c:v>
                </c:pt>
                <c:pt idx="3164">
                  <c:v>382</c:v>
                </c:pt>
                <c:pt idx="3165">
                  <c:v>382</c:v>
                </c:pt>
                <c:pt idx="3166">
                  <c:v>382</c:v>
                </c:pt>
                <c:pt idx="3167">
                  <c:v>382</c:v>
                </c:pt>
                <c:pt idx="3168">
                  <c:v>382</c:v>
                </c:pt>
                <c:pt idx="3169">
                  <c:v>382</c:v>
                </c:pt>
                <c:pt idx="3170">
                  <c:v>382</c:v>
                </c:pt>
                <c:pt idx="3171">
                  <c:v>382</c:v>
                </c:pt>
                <c:pt idx="3172">
                  <c:v>382</c:v>
                </c:pt>
                <c:pt idx="3173">
                  <c:v>382</c:v>
                </c:pt>
                <c:pt idx="3174">
                  <c:v>382</c:v>
                </c:pt>
                <c:pt idx="3175">
                  <c:v>382</c:v>
                </c:pt>
                <c:pt idx="3176">
                  <c:v>383</c:v>
                </c:pt>
                <c:pt idx="3177">
                  <c:v>384</c:v>
                </c:pt>
                <c:pt idx="3178">
                  <c:v>385</c:v>
                </c:pt>
                <c:pt idx="3179">
                  <c:v>386</c:v>
                </c:pt>
                <c:pt idx="3180">
                  <c:v>387</c:v>
                </c:pt>
                <c:pt idx="3181">
                  <c:v>388</c:v>
                </c:pt>
                <c:pt idx="3182">
                  <c:v>389</c:v>
                </c:pt>
                <c:pt idx="3183">
                  <c:v>390</c:v>
                </c:pt>
                <c:pt idx="3184">
                  <c:v>391</c:v>
                </c:pt>
                <c:pt idx="3185">
                  <c:v>391</c:v>
                </c:pt>
                <c:pt idx="3186">
                  <c:v>391</c:v>
                </c:pt>
                <c:pt idx="3187">
                  <c:v>391</c:v>
                </c:pt>
                <c:pt idx="3188">
                  <c:v>391</c:v>
                </c:pt>
                <c:pt idx="3189">
                  <c:v>391</c:v>
                </c:pt>
                <c:pt idx="3190">
                  <c:v>391</c:v>
                </c:pt>
                <c:pt idx="3191">
                  <c:v>391</c:v>
                </c:pt>
                <c:pt idx="3192">
                  <c:v>391</c:v>
                </c:pt>
                <c:pt idx="3193">
                  <c:v>391</c:v>
                </c:pt>
                <c:pt idx="3194">
                  <c:v>391</c:v>
                </c:pt>
                <c:pt idx="3195">
                  <c:v>391</c:v>
                </c:pt>
                <c:pt idx="3196">
                  <c:v>391</c:v>
                </c:pt>
                <c:pt idx="3197">
                  <c:v>391</c:v>
                </c:pt>
                <c:pt idx="3198">
                  <c:v>391</c:v>
                </c:pt>
                <c:pt idx="3199">
                  <c:v>391</c:v>
                </c:pt>
                <c:pt idx="3200">
                  <c:v>391</c:v>
                </c:pt>
                <c:pt idx="3201">
                  <c:v>391</c:v>
                </c:pt>
                <c:pt idx="3202">
                  <c:v>391</c:v>
                </c:pt>
                <c:pt idx="3203">
                  <c:v>392</c:v>
                </c:pt>
                <c:pt idx="3204">
                  <c:v>393</c:v>
                </c:pt>
                <c:pt idx="3205">
                  <c:v>394</c:v>
                </c:pt>
                <c:pt idx="3206">
                  <c:v>395</c:v>
                </c:pt>
                <c:pt idx="3207">
                  <c:v>395</c:v>
                </c:pt>
                <c:pt idx="3208">
                  <c:v>395</c:v>
                </c:pt>
                <c:pt idx="3209">
                  <c:v>395</c:v>
                </c:pt>
                <c:pt idx="3210">
                  <c:v>395</c:v>
                </c:pt>
                <c:pt idx="3211">
                  <c:v>395</c:v>
                </c:pt>
                <c:pt idx="3212">
                  <c:v>395</c:v>
                </c:pt>
                <c:pt idx="3213">
                  <c:v>395</c:v>
                </c:pt>
                <c:pt idx="3214">
                  <c:v>395</c:v>
                </c:pt>
                <c:pt idx="3215">
                  <c:v>395</c:v>
                </c:pt>
                <c:pt idx="3216">
                  <c:v>395</c:v>
                </c:pt>
                <c:pt idx="3217">
                  <c:v>395</c:v>
                </c:pt>
                <c:pt idx="3218">
                  <c:v>395</c:v>
                </c:pt>
                <c:pt idx="3219">
                  <c:v>395</c:v>
                </c:pt>
                <c:pt idx="3220">
                  <c:v>395</c:v>
                </c:pt>
                <c:pt idx="3221">
                  <c:v>395</c:v>
                </c:pt>
                <c:pt idx="3222">
                  <c:v>395</c:v>
                </c:pt>
                <c:pt idx="3223">
                  <c:v>395</c:v>
                </c:pt>
                <c:pt idx="3224">
                  <c:v>395</c:v>
                </c:pt>
                <c:pt idx="3225">
                  <c:v>396</c:v>
                </c:pt>
                <c:pt idx="3226">
                  <c:v>397</c:v>
                </c:pt>
                <c:pt idx="3227">
                  <c:v>398</c:v>
                </c:pt>
                <c:pt idx="3228">
                  <c:v>399</c:v>
                </c:pt>
                <c:pt idx="3229">
                  <c:v>400</c:v>
                </c:pt>
                <c:pt idx="3230">
                  <c:v>401</c:v>
                </c:pt>
                <c:pt idx="3231">
                  <c:v>402</c:v>
                </c:pt>
                <c:pt idx="3232">
                  <c:v>403</c:v>
                </c:pt>
                <c:pt idx="3233">
                  <c:v>404</c:v>
                </c:pt>
                <c:pt idx="3234">
                  <c:v>404</c:v>
                </c:pt>
                <c:pt idx="3235">
                  <c:v>404</c:v>
                </c:pt>
                <c:pt idx="3236">
                  <c:v>404</c:v>
                </c:pt>
                <c:pt idx="3237">
                  <c:v>404</c:v>
                </c:pt>
                <c:pt idx="3238">
                  <c:v>404</c:v>
                </c:pt>
                <c:pt idx="3239">
                  <c:v>404</c:v>
                </c:pt>
                <c:pt idx="3240">
                  <c:v>404</c:v>
                </c:pt>
                <c:pt idx="3241">
                  <c:v>404</c:v>
                </c:pt>
                <c:pt idx="3242">
                  <c:v>404</c:v>
                </c:pt>
                <c:pt idx="3243">
                  <c:v>404</c:v>
                </c:pt>
                <c:pt idx="3244">
                  <c:v>404</c:v>
                </c:pt>
                <c:pt idx="3245">
                  <c:v>404</c:v>
                </c:pt>
                <c:pt idx="3246">
                  <c:v>404</c:v>
                </c:pt>
                <c:pt idx="3247">
                  <c:v>404</c:v>
                </c:pt>
                <c:pt idx="3248">
                  <c:v>404</c:v>
                </c:pt>
                <c:pt idx="3249">
                  <c:v>404</c:v>
                </c:pt>
                <c:pt idx="3250">
                  <c:v>404</c:v>
                </c:pt>
                <c:pt idx="3251">
                  <c:v>405</c:v>
                </c:pt>
                <c:pt idx="3252">
                  <c:v>406</c:v>
                </c:pt>
                <c:pt idx="3253">
                  <c:v>407</c:v>
                </c:pt>
                <c:pt idx="3254">
                  <c:v>408</c:v>
                </c:pt>
                <c:pt idx="3255">
                  <c:v>409</c:v>
                </c:pt>
                <c:pt idx="3256">
                  <c:v>410</c:v>
                </c:pt>
                <c:pt idx="3257">
                  <c:v>410</c:v>
                </c:pt>
                <c:pt idx="3258">
                  <c:v>410</c:v>
                </c:pt>
                <c:pt idx="3259">
                  <c:v>410</c:v>
                </c:pt>
                <c:pt idx="3260">
                  <c:v>410</c:v>
                </c:pt>
                <c:pt idx="3261">
                  <c:v>410</c:v>
                </c:pt>
                <c:pt idx="3262">
                  <c:v>410</c:v>
                </c:pt>
                <c:pt idx="3263">
                  <c:v>410</c:v>
                </c:pt>
                <c:pt idx="3264">
                  <c:v>410</c:v>
                </c:pt>
                <c:pt idx="3265">
                  <c:v>410</c:v>
                </c:pt>
                <c:pt idx="3266">
                  <c:v>410</c:v>
                </c:pt>
                <c:pt idx="3267">
                  <c:v>410</c:v>
                </c:pt>
                <c:pt idx="3268">
                  <c:v>410</c:v>
                </c:pt>
                <c:pt idx="3269">
                  <c:v>410</c:v>
                </c:pt>
                <c:pt idx="3270">
                  <c:v>410</c:v>
                </c:pt>
                <c:pt idx="3271">
                  <c:v>410</c:v>
                </c:pt>
                <c:pt idx="3272">
                  <c:v>410</c:v>
                </c:pt>
                <c:pt idx="3273">
                  <c:v>410</c:v>
                </c:pt>
                <c:pt idx="3274">
                  <c:v>410</c:v>
                </c:pt>
                <c:pt idx="3275">
                  <c:v>410</c:v>
                </c:pt>
                <c:pt idx="3276">
                  <c:v>410</c:v>
                </c:pt>
                <c:pt idx="3277">
                  <c:v>410</c:v>
                </c:pt>
                <c:pt idx="3278">
                  <c:v>410</c:v>
                </c:pt>
                <c:pt idx="3279">
                  <c:v>410</c:v>
                </c:pt>
                <c:pt idx="3280">
                  <c:v>410</c:v>
                </c:pt>
                <c:pt idx="3281">
                  <c:v>410</c:v>
                </c:pt>
                <c:pt idx="3282">
                  <c:v>410</c:v>
                </c:pt>
                <c:pt idx="3283">
                  <c:v>410</c:v>
                </c:pt>
                <c:pt idx="3284">
                  <c:v>410</c:v>
                </c:pt>
                <c:pt idx="3285">
                  <c:v>410</c:v>
                </c:pt>
                <c:pt idx="3286">
                  <c:v>410</c:v>
                </c:pt>
                <c:pt idx="3287">
                  <c:v>410</c:v>
                </c:pt>
                <c:pt idx="3288">
                  <c:v>410</c:v>
                </c:pt>
                <c:pt idx="3289">
                  <c:v>410</c:v>
                </c:pt>
                <c:pt idx="3290">
                  <c:v>410</c:v>
                </c:pt>
                <c:pt idx="3291">
                  <c:v>410</c:v>
                </c:pt>
                <c:pt idx="3292">
                  <c:v>410</c:v>
                </c:pt>
                <c:pt idx="3293">
                  <c:v>410</c:v>
                </c:pt>
                <c:pt idx="3294">
                  <c:v>410</c:v>
                </c:pt>
                <c:pt idx="3295">
                  <c:v>410</c:v>
                </c:pt>
                <c:pt idx="3296">
                  <c:v>410</c:v>
                </c:pt>
                <c:pt idx="3297">
                  <c:v>410</c:v>
                </c:pt>
                <c:pt idx="3298">
                  <c:v>410</c:v>
                </c:pt>
                <c:pt idx="3299">
                  <c:v>410</c:v>
                </c:pt>
                <c:pt idx="3300">
                  <c:v>410</c:v>
                </c:pt>
                <c:pt idx="3301">
                  <c:v>410</c:v>
                </c:pt>
                <c:pt idx="3302">
                  <c:v>410</c:v>
                </c:pt>
                <c:pt idx="3303">
                  <c:v>410</c:v>
                </c:pt>
                <c:pt idx="3304">
                  <c:v>410</c:v>
                </c:pt>
                <c:pt idx="3305">
                  <c:v>410</c:v>
                </c:pt>
                <c:pt idx="3306">
                  <c:v>410</c:v>
                </c:pt>
                <c:pt idx="3307">
                  <c:v>410</c:v>
                </c:pt>
                <c:pt idx="3308">
                  <c:v>410</c:v>
                </c:pt>
                <c:pt idx="3309">
                  <c:v>410</c:v>
                </c:pt>
                <c:pt idx="3310">
                  <c:v>410</c:v>
                </c:pt>
                <c:pt idx="3311">
                  <c:v>410</c:v>
                </c:pt>
                <c:pt idx="3312">
                  <c:v>410</c:v>
                </c:pt>
                <c:pt idx="3313">
                  <c:v>410</c:v>
                </c:pt>
                <c:pt idx="3314">
                  <c:v>410</c:v>
                </c:pt>
                <c:pt idx="3315">
                  <c:v>410</c:v>
                </c:pt>
                <c:pt idx="3316">
                  <c:v>410</c:v>
                </c:pt>
                <c:pt idx="3317">
                  <c:v>410</c:v>
                </c:pt>
                <c:pt idx="3318">
                  <c:v>410</c:v>
                </c:pt>
                <c:pt idx="3319">
                  <c:v>410</c:v>
                </c:pt>
                <c:pt idx="3320">
                  <c:v>410</c:v>
                </c:pt>
                <c:pt idx="3321">
                  <c:v>410</c:v>
                </c:pt>
                <c:pt idx="3322">
                  <c:v>410</c:v>
                </c:pt>
                <c:pt idx="3323">
                  <c:v>411</c:v>
                </c:pt>
                <c:pt idx="3324">
                  <c:v>412</c:v>
                </c:pt>
                <c:pt idx="3325">
                  <c:v>413</c:v>
                </c:pt>
                <c:pt idx="3326">
                  <c:v>414</c:v>
                </c:pt>
                <c:pt idx="3327">
                  <c:v>415</c:v>
                </c:pt>
                <c:pt idx="3328">
                  <c:v>415</c:v>
                </c:pt>
                <c:pt idx="3329">
                  <c:v>415</c:v>
                </c:pt>
                <c:pt idx="3330">
                  <c:v>415</c:v>
                </c:pt>
                <c:pt idx="3331">
                  <c:v>415</c:v>
                </c:pt>
                <c:pt idx="3332">
                  <c:v>415</c:v>
                </c:pt>
                <c:pt idx="3333">
                  <c:v>415</c:v>
                </c:pt>
                <c:pt idx="3334">
                  <c:v>415</c:v>
                </c:pt>
                <c:pt idx="3335">
                  <c:v>415</c:v>
                </c:pt>
                <c:pt idx="3336">
                  <c:v>415</c:v>
                </c:pt>
                <c:pt idx="3337">
                  <c:v>415</c:v>
                </c:pt>
                <c:pt idx="3338">
                  <c:v>415</c:v>
                </c:pt>
                <c:pt idx="3339">
                  <c:v>415</c:v>
                </c:pt>
                <c:pt idx="3340">
                  <c:v>415</c:v>
                </c:pt>
                <c:pt idx="3341">
                  <c:v>415</c:v>
                </c:pt>
                <c:pt idx="3342">
                  <c:v>415</c:v>
                </c:pt>
                <c:pt idx="3343">
                  <c:v>415</c:v>
                </c:pt>
                <c:pt idx="3344">
                  <c:v>415</c:v>
                </c:pt>
                <c:pt idx="3345">
                  <c:v>416</c:v>
                </c:pt>
                <c:pt idx="3346">
                  <c:v>417</c:v>
                </c:pt>
                <c:pt idx="3347">
                  <c:v>418</c:v>
                </c:pt>
                <c:pt idx="3348">
                  <c:v>419</c:v>
                </c:pt>
                <c:pt idx="3349">
                  <c:v>420</c:v>
                </c:pt>
                <c:pt idx="3350">
                  <c:v>421</c:v>
                </c:pt>
                <c:pt idx="3351">
                  <c:v>422</c:v>
                </c:pt>
                <c:pt idx="3352">
                  <c:v>423</c:v>
                </c:pt>
                <c:pt idx="3353">
                  <c:v>423</c:v>
                </c:pt>
                <c:pt idx="3354">
                  <c:v>423</c:v>
                </c:pt>
                <c:pt idx="3355">
                  <c:v>423</c:v>
                </c:pt>
                <c:pt idx="3356">
                  <c:v>423</c:v>
                </c:pt>
                <c:pt idx="3357">
                  <c:v>423</c:v>
                </c:pt>
                <c:pt idx="3358">
                  <c:v>423</c:v>
                </c:pt>
                <c:pt idx="3359">
                  <c:v>423</c:v>
                </c:pt>
                <c:pt idx="3360">
                  <c:v>423</c:v>
                </c:pt>
                <c:pt idx="3361">
                  <c:v>423</c:v>
                </c:pt>
                <c:pt idx="3362">
                  <c:v>423</c:v>
                </c:pt>
                <c:pt idx="3363">
                  <c:v>423</c:v>
                </c:pt>
                <c:pt idx="3364">
                  <c:v>423</c:v>
                </c:pt>
                <c:pt idx="3365">
                  <c:v>423</c:v>
                </c:pt>
                <c:pt idx="3366">
                  <c:v>423</c:v>
                </c:pt>
                <c:pt idx="3367">
                  <c:v>423</c:v>
                </c:pt>
                <c:pt idx="3368">
                  <c:v>423</c:v>
                </c:pt>
                <c:pt idx="3369">
                  <c:v>423</c:v>
                </c:pt>
                <c:pt idx="3370">
                  <c:v>423</c:v>
                </c:pt>
                <c:pt idx="3371">
                  <c:v>423</c:v>
                </c:pt>
                <c:pt idx="3372">
                  <c:v>423</c:v>
                </c:pt>
                <c:pt idx="3373">
                  <c:v>423</c:v>
                </c:pt>
                <c:pt idx="3374">
                  <c:v>423</c:v>
                </c:pt>
                <c:pt idx="3375">
                  <c:v>423</c:v>
                </c:pt>
                <c:pt idx="3376">
                  <c:v>423</c:v>
                </c:pt>
                <c:pt idx="3377">
                  <c:v>423</c:v>
                </c:pt>
                <c:pt idx="3378">
                  <c:v>423</c:v>
                </c:pt>
                <c:pt idx="3379">
                  <c:v>423</c:v>
                </c:pt>
                <c:pt idx="3380">
                  <c:v>423</c:v>
                </c:pt>
                <c:pt idx="3381">
                  <c:v>423</c:v>
                </c:pt>
                <c:pt idx="3382">
                  <c:v>423</c:v>
                </c:pt>
                <c:pt idx="3383">
                  <c:v>423</c:v>
                </c:pt>
                <c:pt idx="3384">
                  <c:v>423</c:v>
                </c:pt>
                <c:pt idx="3385">
                  <c:v>423</c:v>
                </c:pt>
                <c:pt idx="3386">
                  <c:v>423</c:v>
                </c:pt>
                <c:pt idx="3387">
                  <c:v>423</c:v>
                </c:pt>
                <c:pt idx="3388">
                  <c:v>423</c:v>
                </c:pt>
                <c:pt idx="3389">
                  <c:v>423</c:v>
                </c:pt>
                <c:pt idx="3390">
                  <c:v>423</c:v>
                </c:pt>
                <c:pt idx="3391">
                  <c:v>423</c:v>
                </c:pt>
                <c:pt idx="3392">
                  <c:v>423</c:v>
                </c:pt>
                <c:pt idx="3393">
                  <c:v>423</c:v>
                </c:pt>
                <c:pt idx="3394">
                  <c:v>423</c:v>
                </c:pt>
                <c:pt idx="3395">
                  <c:v>423</c:v>
                </c:pt>
                <c:pt idx="3396">
                  <c:v>423</c:v>
                </c:pt>
                <c:pt idx="3397">
                  <c:v>423</c:v>
                </c:pt>
                <c:pt idx="3398">
                  <c:v>423</c:v>
                </c:pt>
                <c:pt idx="3399">
                  <c:v>423</c:v>
                </c:pt>
                <c:pt idx="3400">
                  <c:v>423</c:v>
                </c:pt>
                <c:pt idx="3401">
                  <c:v>423</c:v>
                </c:pt>
                <c:pt idx="3402">
                  <c:v>423</c:v>
                </c:pt>
                <c:pt idx="3403">
                  <c:v>423</c:v>
                </c:pt>
                <c:pt idx="3404">
                  <c:v>423</c:v>
                </c:pt>
                <c:pt idx="3405">
                  <c:v>423</c:v>
                </c:pt>
                <c:pt idx="3406">
                  <c:v>423</c:v>
                </c:pt>
                <c:pt idx="3407">
                  <c:v>423</c:v>
                </c:pt>
                <c:pt idx="3408">
                  <c:v>423</c:v>
                </c:pt>
                <c:pt idx="3409">
                  <c:v>423</c:v>
                </c:pt>
                <c:pt idx="3410">
                  <c:v>423</c:v>
                </c:pt>
                <c:pt idx="3411">
                  <c:v>423</c:v>
                </c:pt>
                <c:pt idx="3412">
                  <c:v>423</c:v>
                </c:pt>
                <c:pt idx="3413">
                  <c:v>423</c:v>
                </c:pt>
                <c:pt idx="3414">
                  <c:v>423</c:v>
                </c:pt>
                <c:pt idx="3415">
                  <c:v>423</c:v>
                </c:pt>
                <c:pt idx="3416">
                  <c:v>423</c:v>
                </c:pt>
                <c:pt idx="3417">
                  <c:v>423</c:v>
                </c:pt>
                <c:pt idx="3418">
                  <c:v>423</c:v>
                </c:pt>
                <c:pt idx="3419">
                  <c:v>423</c:v>
                </c:pt>
                <c:pt idx="3420">
                  <c:v>423</c:v>
                </c:pt>
                <c:pt idx="3421">
                  <c:v>423</c:v>
                </c:pt>
                <c:pt idx="3422">
                  <c:v>423</c:v>
                </c:pt>
                <c:pt idx="3423">
                  <c:v>423</c:v>
                </c:pt>
                <c:pt idx="3424">
                  <c:v>423</c:v>
                </c:pt>
                <c:pt idx="3425">
                  <c:v>423</c:v>
                </c:pt>
                <c:pt idx="3426">
                  <c:v>423</c:v>
                </c:pt>
                <c:pt idx="3427">
                  <c:v>423</c:v>
                </c:pt>
                <c:pt idx="3428">
                  <c:v>423</c:v>
                </c:pt>
                <c:pt idx="3429">
                  <c:v>423</c:v>
                </c:pt>
                <c:pt idx="3430">
                  <c:v>423</c:v>
                </c:pt>
                <c:pt idx="3431">
                  <c:v>423</c:v>
                </c:pt>
                <c:pt idx="3432">
                  <c:v>423</c:v>
                </c:pt>
                <c:pt idx="3433">
                  <c:v>423</c:v>
                </c:pt>
                <c:pt idx="3434">
                  <c:v>423</c:v>
                </c:pt>
                <c:pt idx="3435">
                  <c:v>423</c:v>
                </c:pt>
                <c:pt idx="3436">
                  <c:v>423</c:v>
                </c:pt>
                <c:pt idx="3437">
                  <c:v>423</c:v>
                </c:pt>
                <c:pt idx="3438">
                  <c:v>423</c:v>
                </c:pt>
                <c:pt idx="3439">
                  <c:v>423</c:v>
                </c:pt>
                <c:pt idx="3440">
                  <c:v>423</c:v>
                </c:pt>
                <c:pt idx="3441">
                  <c:v>423</c:v>
                </c:pt>
                <c:pt idx="3442">
                  <c:v>423</c:v>
                </c:pt>
                <c:pt idx="3443">
                  <c:v>423</c:v>
                </c:pt>
                <c:pt idx="3444">
                  <c:v>423</c:v>
                </c:pt>
                <c:pt idx="3445">
                  <c:v>423</c:v>
                </c:pt>
                <c:pt idx="3446">
                  <c:v>423</c:v>
                </c:pt>
                <c:pt idx="3447">
                  <c:v>423</c:v>
                </c:pt>
                <c:pt idx="3448">
                  <c:v>423</c:v>
                </c:pt>
                <c:pt idx="3449">
                  <c:v>423</c:v>
                </c:pt>
                <c:pt idx="3450">
                  <c:v>423</c:v>
                </c:pt>
                <c:pt idx="3451">
                  <c:v>423</c:v>
                </c:pt>
                <c:pt idx="3452">
                  <c:v>423</c:v>
                </c:pt>
                <c:pt idx="3453">
                  <c:v>423</c:v>
                </c:pt>
                <c:pt idx="3454">
                  <c:v>423</c:v>
                </c:pt>
                <c:pt idx="3455">
                  <c:v>423</c:v>
                </c:pt>
                <c:pt idx="3456">
                  <c:v>423</c:v>
                </c:pt>
                <c:pt idx="3457">
                  <c:v>423</c:v>
                </c:pt>
                <c:pt idx="3458">
                  <c:v>423</c:v>
                </c:pt>
                <c:pt idx="3459">
                  <c:v>423</c:v>
                </c:pt>
                <c:pt idx="3460">
                  <c:v>423</c:v>
                </c:pt>
                <c:pt idx="3461">
                  <c:v>423</c:v>
                </c:pt>
                <c:pt idx="3462">
                  <c:v>423</c:v>
                </c:pt>
                <c:pt idx="3463">
                  <c:v>423</c:v>
                </c:pt>
                <c:pt idx="3464">
                  <c:v>423</c:v>
                </c:pt>
                <c:pt idx="3465">
                  <c:v>423</c:v>
                </c:pt>
                <c:pt idx="3466">
                  <c:v>423</c:v>
                </c:pt>
                <c:pt idx="3467">
                  <c:v>423</c:v>
                </c:pt>
                <c:pt idx="3468">
                  <c:v>423</c:v>
                </c:pt>
                <c:pt idx="3469">
                  <c:v>423</c:v>
                </c:pt>
                <c:pt idx="3470">
                  <c:v>423</c:v>
                </c:pt>
                <c:pt idx="3471">
                  <c:v>423</c:v>
                </c:pt>
                <c:pt idx="3472">
                  <c:v>423</c:v>
                </c:pt>
                <c:pt idx="3473">
                  <c:v>423</c:v>
                </c:pt>
                <c:pt idx="3474">
                  <c:v>423</c:v>
                </c:pt>
                <c:pt idx="3475">
                  <c:v>423</c:v>
                </c:pt>
                <c:pt idx="3476">
                  <c:v>423</c:v>
                </c:pt>
                <c:pt idx="3477">
                  <c:v>423</c:v>
                </c:pt>
                <c:pt idx="3478">
                  <c:v>423</c:v>
                </c:pt>
                <c:pt idx="3479">
                  <c:v>423</c:v>
                </c:pt>
                <c:pt idx="3480">
                  <c:v>423</c:v>
                </c:pt>
                <c:pt idx="3481">
                  <c:v>423</c:v>
                </c:pt>
                <c:pt idx="3482">
                  <c:v>423</c:v>
                </c:pt>
                <c:pt idx="3483">
                  <c:v>423</c:v>
                </c:pt>
                <c:pt idx="3484">
                  <c:v>423</c:v>
                </c:pt>
                <c:pt idx="3485">
                  <c:v>423</c:v>
                </c:pt>
                <c:pt idx="3486">
                  <c:v>423</c:v>
                </c:pt>
                <c:pt idx="3487">
                  <c:v>423</c:v>
                </c:pt>
                <c:pt idx="3488">
                  <c:v>423</c:v>
                </c:pt>
                <c:pt idx="3489">
                  <c:v>423</c:v>
                </c:pt>
                <c:pt idx="3490">
                  <c:v>423</c:v>
                </c:pt>
                <c:pt idx="3491">
                  <c:v>423</c:v>
                </c:pt>
                <c:pt idx="3492">
                  <c:v>423</c:v>
                </c:pt>
                <c:pt idx="3493">
                  <c:v>424</c:v>
                </c:pt>
                <c:pt idx="3494">
                  <c:v>425</c:v>
                </c:pt>
                <c:pt idx="3495">
                  <c:v>426</c:v>
                </c:pt>
                <c:pt idx="3496">
                  <c:v>427</c:v>
                </c:pt>
                <c:pt idx="3497">
                  <c:v>427</c:v>
                </c:pt>
                <c:pt idx="3498">
                  <c:v>427</c:v>
                </c:pt>
                <c:pt idx="3499">
                  <c:v>427</c:v>
                </c:pt>
                <c:pt idx="3500">
                  <c:v>427</c:v>
                </c:pt>
                <c:pt idx="3501">
                  <c:v>427</c:v>
                </c:pt>
                <c:pt idx="3502">
                  <c:v>427</c:v>
                </c:pt>
                <c:pt idx="3503">
                  <c:v>427</c:v>
                </c:pt>
                <c:pt idx="3504">
                  <c:v>427</c:v>
                </c:pt>
                <c:pt idx="3505">
                  <c:v>427</c:v>
                </c:pt>
                <c:pt idx="3506">
                  <c:v>427</c:v>
                </c:pt>
                <c:pt idx="3507">
                  <c:v>427</c:v>
                </c:pt>
                <c:pt idx="3508">
                  <c:v>427</c:v>
                </c:pt>
                <c:pt idx="3509">
                  <c:v>427</c:v>
                </c:pt>
                <c:pt idx="3510">
                  <c:v>427</c:v>
                </c:pt>
                <c:pt idx="3511">
                  <c:v>427</c:v>
                </c:pt>
                <c:pt idx="3512">
                  <c:v>427</c:v>
                </c:pt>
                <c:pt idx="3513">
                  <c:v>428</c:v>
                </c:pt>
                <c:pt idx="3514">
                  <c:v>429</c:v>
                </c:pt>
                <c:pt idx="3515">
                  <c:v>430</c:v>
                </c:pt>
                <c:pt idx="3516">
                  <c:v>431</c:v>
                </c:pt>
                <c:pt idx="3517">
                  <c:v>432</c:v>
                </c:pt>
                <c:pt idx="3518">
                  <c:v>433</c:v>
                </c:pt>
                <c:pt idx="3519">
                  <c:v>434</c:v>
                </c:pt>
                <c:pt idx="3520">
                  <c:v>435</c:v>
                </c:pt>
                <c:pt idx="3521">
                  <c:v>435</c:v>
                </c:pt>
                <c:pt idx="3522">
                  <c:v>435</c:v>
                </c:pt>
                <c:pt idx="3523">
                  <c:v>435</c:v>
                </c:pt>
                <c:pt idx="3524">
                  <c:v>435</c:v>
                </c:pt>
                <c:pt idx="3525">
                  <c:v>435</c:v>
                </c:pt>
                <c:pt idx="3526">
                  <c:v>435</c:v>
                </c:pt>
                <c:pt idx="3527">
                  <c:v>435</c:v>
                </c:pt>
                <c:pt idx="3528">
                  <c:v>435</c:v>
                </c:pt>
                <c:pt idx="3529">
                  <c:v>435</c:v>
                </c:pt>
                <c:pt idx="3530">
                  <c:v>435</c:v>
                </c:pt>
                <c:pt idx="3531">
                  <c:v>435</c:v>
                </c:pt>
                <c:pt idx="3532">
                  <c:v>435</c:v>
                </c:pt>
                <c:pt idx="3533">
                  <c:v>435</c:v>
                </c:pt>
                <c:pt idx="3534">
                  <c:v>435</c:v>
                </c:pt>
                <c:pt idx="3535">
                  <c:v>435</c:v>
                </c:pt>
                <c:pt idx="3536">
                  <c:v>435</c:v>
                </c:pt>
                <c:pt idx="3537">
                  <c:v>435</c:v>
                </c:pt>
                <c:pt idx="3538">
                  <c:v>435</c:v>
                </c:pt>
                <c:pt idx="3539">
                  <c:v>435</c:v>
                </c:pt>
                <c:pt idx="3540">
                  <c:v>435</c:v>
                </c:pt>
                <c:pt idx="3541">
                  <c:v>435</c:v>
                </c:pt>
                <c:pt idx="3542">
                  <c:v>435</c:v>
                </c:pt>
                <c:pt idx="3543">
                  <c:v>435</c:v>
                </c:pt>
                <c:pt idx="3544">
                  <c:v>435</c:v>
                </c:pt>
                <c:pt idx="3545">
                  <c:v>435</c:v>
                </c:pt>
                <c:pt idx="3546">
                  <c:v>435</c:v>
                </c:pt>
                <c:pt idx="3547">
                  <c:v>435</c:v>
                </c:pt>
                <c:pt idx="3548">
                  <c:v>435</c:v>
                </c:pt>
                <c:pt idx="3549">
                  <c:v>435</c:v>
                </c:pt>
                <c:pt idx="3550">
                  <c:v>435</c:v>
                </c:pt>
                <c:pt idx="3551">
                  <c:v>435</c:v>
                </c:pt>
                <c:pt idx="3552">
                  <c:v>435</c:v>
                </c:pt>
                <c:pt idx="3553">
                  <c:v>435</c:v>
                </c:pt>
                <c:pt idx="3554">
                  <c:v>435</c:v>
                </c:pt>
                <c:pt idx="3555">
                  <c:v>435</c:v>
                </c:pt>
                <c:pt idx="3556">
                  <c:v>435</c:v>
                </c:pt>
                <c:pt idx="3557">
                  <c:v>435</c:v>
                </c:pt>
                <c:pt idx="3558">
                  <c:v>435</c:v>
                </c:pt>
                <c:pt idx="3559">
                  <c:v>435</c:v>
                </c:pt>
                <c:pt idx="3560">
                  <c:v>435</c:v>
                </c:pt>
                <c:pt idx="3561">
                  <c:v>435</c:v>
                </c:pt>
                <c:pt idx="3562">
                  <c:v>435</c:v>
                </c:pt>
                <c:pt idx="3563">
                  <c:v>435</c:v>
                </c:pt>
                <c:pt idx="3564">
                  <c:v>436</c:v>
                </c:pt>
                <c:pt idx="3565">
                  <c:v>437</c:v>
                </c:pt>
                <c:pt idx="3566">
                  <c:v>438</c:v>
                </c:pt>
                <c:pt idx="3567">
                  <c:v>438</c:v>
                </c:pt>
                <c:pt idx="3568">
                  <c:v>438</c:v>
                </c:pt>
                <c:pt idx="3569">
                  <c:v>438</c:v>
                </c:pt>
                <c:pt idx="3570">
                  <c:v>438</c:v>
                </c:pt>
                <c:pt idx="3571">
                  <c:v>438</c:v>
                </c:pt>
                <c:pt idx="3572">
                  <c:v>438</c:v>
                </c:pt>
                <c:pt idx="3573">
                  <c:v>438</c:v>
                </c:pt>
                <c:pt idx="3574">
                  <c:v>438</c:v>
                </c:pt>
                <c:pt idx="3575">
                  <c:v>438</c:v>
                </c:pt>
                <c:pt idx="3576">
                  <c:v>438</c:v>
                </c:pt>
                <c:pt idx="3577">
                  <c:v>438</c:v>
                </c:pt>
                <c:pt idx="3578">
                  <c:v>438</c:v>
                </c:pt>
                <c:pt idx="3579">
                  <c:v>438</c:v>
                </c:pt>
                <c:pt idx="3580">
                  <c:v>438</c:v>
                </c:pt>
                <c:pt idx="3581">
                  <c:v>438</c:v>
                </c:pt>
                <c:pt idx="3582">
                  <c:v>438</c:v>
                </c:pt>
                <c:pt idx="3583">
                  <c:v>438</c:v>
                </c:pt>
                <c:pt idx="3584">
                  <c:v>438</c:v>
                </c:pt>
                <c:pt idx="3585">
                  <c:v>438</c:v>
                </c:pt>
                <c:pt idx="3586">
                  <c:v>438</c:v>
                </c:pt>
                <c:pt idx="3587">
                  <c:v>438</c:v>
                </c:pt>
                <c:pt idx="3588">
                  <c:v>438</c:v>
                </c:pt>
                <c:pt idx="3589">
                  <c:v>438</c:v>
                </c:pt>
                <c:pt idx="3590">
                  <c:v>438</c:v>
                </c:pt>
                <c:pt idx="3591">
                  <c:v>438</c:v>
                </c:pt>
                <c:pt idx="3592">
                  <c:v>438</c:v>
                </c:pt>
                <c:pt idx="3593">
                  <c:v>438</c:v>
                </c:pt>
                <c:pt idx="3594">
                  <c:v>438</c:v>
                </c:pt>
                <c:pt idx="3595">
                  <c:v>438</c:v>
                </c:pt>
                <c:pt idx="3596">
                  <c:v>438</c:v>
                </c:pt>
                <c:pt idx="3597">
                  <c:v>438</c:v>
                </c:pt>
                <c:pt idx="3598">
                  <c:v>438</c:v>
                </c:pt>
                <c:pt idx="3599">
                  <c:v>438</c:v>
                </c:pt>
                <c:pt idx="3600">
                  <c:v>438</c:v>
                </c:pt>
                <c:pt idx="3601">
                  <c:v>438</c:v>
                </c:pt>
                <c:pt idx="3602">
                  <c:v>438</c:v>
                </c:pt>
                <c:pt idx="3603">
                  <c:v>438</c:v>
                </c:pt>
                <c:pt idx="3604">
                  <c:v>438</c:v>
                </c:pt>
                <c:pt idx="3605">
                  <c:v>438</c:v>
                </c:pt>
                <c:pt idx="3606">
                  <c:v>438</c:v>
                </c:pt>
                <c:pt idx="3607">
                  <c:v>438</c:v>
                </c:pt>
                <c:pt idx="3608">
                  <c:v>438</c:v>
                </c:pt>
                <c:pt idx="3609">
                  <c:v>438</c:v>
                </c:pt>
                <c:pt idx="3610">
                  <c:v>438</c:v>
                </c:pt>
                <c:pt idx="3611">
                  <c:v>438</c:v>
                </c:pt>
                <c:pt idx="3612">
                  <c:v>438</c:v>
                </c:pt>
                <c:pt idx="3613">
                  <c:v>439</c:v>
                </c:pt>
                <c:pt idx="3614">
                  <c:v>440</c:v>
                </c:pt>
                <c:pt idx="3615">
                  <c:v>441</c:v>
                </c:pt>
                <c:pt idx="3616">
                  <c:v>442</c:v>
                </c:pt>
                <c:pt idx="3617">
                  <c:v>442</c:v>
                </c:pt>
                <c:pt idx="3618">
                  <c:v>442</c:v>
                </c:pt>
                <c:pt idx="3619">
                  <c:v>442</c:v>
                </c:pt>
                <c:pt idx="3620">
                  <c:v>442</c:v>
                </c:pt>
                <c:pt idx="3621">
                  <c:v>442</c:v>
                </c:pt>
                <c:pt idx="3622">
                  <c:v>442</c:v>
                </c:pt>
                <c:pt idx="3623">
                  <c:v>442</c:v>
                </c:pt>
                <c:pt idx="3624">
                  <c:v>442</c:v>
                </c:pt>
                <c:pt idx="3625">
                  <c:v>442</c:v>
                </c:pt>
                <c:pt idx="3626">
                  <c:v>442</c:v>
                </c:pt>
                <c:pt idx="3627">
                  <c:v>442</c:v>
                </c:pt>
                <c:pt idx="3628">
                  <c:v>442</c:v>
                </c:pt>
                <c:pt idx="3629">
                  <c:v>442</c:v>
                </c:pt>
                <c:pt idx="3630">
                  <c:v>442</c:v>
                </c:pt>
                <c:pt idx="3631">
                  <c:v>442</c:v>
                </c:pt>
                <c:pt idx="3632">
                  <c:v>443</c:v>
                </c:pt>
                <c:pt idx="3633">
                  <c:v>444</c:v>
                </c:pt>
                <c:pt idx="3634">
                  <c:v>445</c:v>
                </c:pt>
                <c:pt idx="3635">
                  <c:v>446</c:v>
                </c:pt>
                <c:pt idx="3636">
                  <c:v>447</c:v>
                </c:pt>
                <c:pt idx="3637">
                  <c:v>448</c:v>
                </c:pt>
                <c:pt idx="3638">
                  <c:v>449</c:v>
                </c:pt>
                <c:pt idx="3639">
                  <c:v>450</c:v>
                </c:pt>
                <c:pt idx="3640">
                  <c:v>451</c:v>
                </c:pt>
                <c:pt idx="3641">
                  <c:v>452</c:v>
                </c:pt>
                <c:pt idx="3642">
                  <c:v>453</c:v>
                </c:pt>
                <c:pt idx="3643">
                  <c:v>453</c:v>
                </c:pt>
                <c:pt idx="3644">
                  <c:v>453</c:v>
                </c:pt>
                <c:pt idx="3645">
                  <c:v>453</c:v>
                </c:pt>
                <c:pt idx="3646">
                  <c:v>453</c:v>
                </c:pt>
                <c:pt idx="3647">
                  <c:v>453</c:v>
                </c:pt>
                <c:pt idx="3648">
                  <c:v>453</c:v>
                </c:pt>
                <c:pt idx="3649">
                  <c:v>453</c:v>
                </c:pt>
                <c:pt idx="3650">
                  <c:v>453</c:v>
                </c:pt>
                <c:pt idx="3651">
                  <c:v>453</c:v>
                </c:pt>
                <c:pt idx="3652">
                  <c:v>453</c:v>
                </c:pt>
                <c:pt idx="3653">
                  <c:v>453</c:v>
                </c:pt>
                <c:pt idx="3654">
                  <c:v>453</c:v>
                </c:pt>
                <c:pt idx="3655">
                  <c:v>454</c:v>
                </c:pt>
                <c:pt idx="3656">
                  <c:v>455</c:v>
                </c:pt>
                <c:pt idx="3657">
                  <c:v>456</c:v>
                </c:pt>
                <c:pt idx="3658">
                  <c:v>457</c:v>
                </c:pt>
                <c:pt idx="3659">
                  <c:v>458</c:v>
                </c:pt>
                <c:pt idx="3660">
                  <c:v>459</c:v>
                </c:pt>
                <c:pt idx="3661">
                  <c:v>460</c:v>
                </c:pt>
                <c:pt idx="3662">
                  <c:v>461</c:v>
                </c:pt>
                <c:pt idx="3663">
                  <c:v>462</c:v>
                </c:pt>
                <c:pt idx="3664">
                  <c:v>463</c:v>
                </c:pt>
                <c:pt idx="3665">
                  <c:v>464</c:v>
                </c:pt>
                <c:pt idx="3666">
                  <c:v>465</c:v>
                </c:pt>
                <c:pt idx="3667">
                  <c:v>465</c:v>
                </c:pt>
                <c:pt idx="3668">
                  <c:v>465</c:v>
                </c:pt>
                <c:pt idx="3669">
                  <c:v>465</c:v>
                </c:pt>
                <c:pt idx="3670">
                  <c:v>465</c:v>
                </c:pt>
                <c:pt idx="3671">
                  <c:v>465</c:v>
                </c:pt>
                <c:pt idx="3672">
                  <c:v>465</c:v>
                </c:pt>
                <c:pt idx="3673">
                  <c:v>465</c:v>
                </c:pt>
                <c:pt idx="3674">
                  <c:v>465</c:v>
                </c:pt>
                <c:pt idx="3675">
                  <c:v>465</c:v>
                </c:pt>
                <c:pt idx="3676">
                  <c:v>465</c:v>
                </c:pt>
                <c:pt idx="3677">
                  <c:v>465</c:v>
                </c:pt>
                <c:pt idx="3678">
                  <c:v>465</c:v>
                </c:pt>
                <c:pt idx="3679">
                  <c:v>466</c:v>
                </c:pt>
                <c:pt idx="3680">
                  <c:v>467</c:v>
                </c:pt>
                <c:pt idx="3681">
                  <c:v>468</c:v>
                </c:pt>
                <c:pt idx="3682">
                  <c:v>469</c:v>
                </c:pt>
                <c:pt idx="3683">
                  <c:v>470</c:v>
                </c:pt>
                <c:pt idx="3684">
                  <c:v>471</c:v>
                </c:pt>
                <c:pt idx="3685">
                  <c:v>472</c:v>
                </c:pt>
                <c:pt idx="3686">
                  <c:v>473</c:v>
                </c:pt>
                <c:pt idx="3687">
                  <c:v>474</c:v>
                </c:pt>
                <c:pt idx="3688">
                  <c:v>475</c:v>
                </c:pt>
                <c:pt idx="3689">
                  <c:v>476</c:v>
                </c:pt>
                <c:pt idx="3690">
                  <c:v>476</c:v>
                </c:pt>
                <c:pt idx="3691">
                  <c:v>476</c:v>
                </c:pt>
                <c:pt idx="3692">
                  <c:v>476</c:v>
                </c:pt>
                <c:pt idx="3693">
                  <c:v>476</c:v>
                </c:pt>
                <c:pt idx="3694">
                  <c:v>476</c:v>
                </c:pt>
                <c:pt idx="3695">
                  <c:v>476</c:v>
                </c:pt>
                <c:pt idx="3696">
                  <c:v>476</c:v>
                </c:pt>
                <c:pt idx="3697">
                  <c:v>476</c:v>
                </c:pt>
                <c:pt idx="3698">
                  <c:v>476</c:v>
                </c:pt>
                <c:pt idx="3699">
                  <c:v>476</c:v>
                </c:pt>
                <c:pt idx="3700">
                  <c:v>476</c:v>
                </c:pt>
                <c:pt idx="3701">
                  <c:v>476</c:v>
                </c:pt>
                <c:pt idx="3702">
                  <c:v>476</c:v>
                </c:pt>
                <c:pt idx="3703">
                  <c:v>476</c:v>
                </c:pt>
                <c:pt idx="3704">
                  <c:v>476</c:v>
                </c:pt>
                <c:pt idx="3705">
                  <c:v>476</c:v>
                </c:pt>
                <c:pt idx="3706">
                  <c:v>476</c:v>
                </c:pt>
                <c:pt idx="3707">
                  <c:v>476</c:v>
                </c:pt>
                <c:pt idx="3708">
                  <c:v>476</c:v>
                </c:pt>
                <c:pt idx="3709">
                  <c:v>476</c:v>
                </c:pt>
                <c:pt idx="3710">
                  <c:v>476</c:v>
                </c:pt>
                <c:pt idx="3711">
                  <c:v>476</c:v>
                </c:pt>
                <c:pt idx="3712">
                  <c:v>476</c:v>
                </c:pt>
                <c:pt idx="3713">
                  <c:v>476</c:v>
                </c:pt>
                <c:pt idx="3714">
                  <c:v>476</c:v>
                </c:pt>
                <c:pt idx="3715">
                  <c:v>476</c:v>
                </c:pt>
                <c:pt idx="3716">
                  <c:v>476</c:v>
                </c:pt>
                <c:pt idx="3717">
                  <c:v>476</c:v>
                </c:pt>
                <c:pt idx="3718">
                  <c:v>476</c:v>
                </c:pt>
                <c:pt idx="3719">
                  <c:v>476</c:v>
                </c:pt>
                <c:pt idx="3720">
                  <c:v>476</c:v>
                </c:pt>
                <c:pt idx="3721">
                  <c:v>476</c:v>
                </c:pt>
                <c:pt idx="3722">
                  <c:v>476</c:v>
                </c:pt>
                <c:pt idx="3723">
                  <c:v>476</c:v>
                </c:pt>
                <c:pt idx="3724">
                  <c:v>476</c:v>
                </c:pt>
                <c:pt idx="3725">
                  <c:v>476</c:v>
                </c:pt>
                <c:pt idx="3726">
                  <c:v>476</c:v>
                </c:pt>
                <c:pt idx="3727">
                  <c:v>476</c:v>
                </c:pt>
                <c:pt idx="3728">
                  <c:v>476</c:v>
                </c:pt>
                <c:pt idx="3729">
                  <c:v>476</c:v>
                </c:pt>
                <c:pt idx="3730">
                  <c:v>476</c:v>
                </c:pt>
                <c:pt idx="3731">
                  <c:v>476</c:v>
                </c:pt>
                <c:pt idx="3732">
                  <c:v>476</c:v>
                </c:pt>
                <c:pt idx="3733">
                  <c:v>476</c:v>
                </c:pt>
                <c:pt idx="3734">
                  <c:v>476</c:v>
                </c:pt>
                <c:pt idx="3735">
                  <c:v>476</c:v>
                </c:pt>
                <c:pt idx="3736">
                  <c:v>476</c:v>
                </c:pt>
                <c:pt idx="3737">
                  <c:v>476</c:v>
                </c:pt>
                <c:pt idx="3738">
                  <c:v>476</c:v>
                </c:pt>
                <c:pt idx="3739">
                  <c:v>476</c:v>
                </c:pt>
                <c:pt idx="3740">
                  <c:v>476</c:v>
                </c:pt>
                <c:pt idx="3741">
                  <c:v>476</c:v>
                </c:pt>
                <c:pt idx="3742">
                  <c:v>476</c:v>
                </c:pt>
                <c:pt idx="3743">
                  <c:v>476</c:v>
                </c:pt>
                <c:pt idx="3744">
                  <c:v>476</c:v>
                </c:pt>
                <c:pt idx="3745">
                  <c:v>476</c:v>
                </c:pt>
                <c:pt idx="3746">
                  <c:v>476</c:v>
                </c:pt>
                <c:pt idx="3747">
                  <c:v>476</c:v>
                </c:pt>
                <c:pt idx="3748">
                  <c:v>476</c:v>
                </c:pt>
                <c:pt idx="3749">
                  <c:v>476</c:v>
                </c:pt>
                <c:pt idx="3750">
                  <c:v>476</c:v>
                </c:pt>
                <c:pt idx="3751">
                  <c:v>476</c:v>
                </c:pt>
                <c:pt idx="3752">
                  <c:v>476</c:v>
                </c:pt>
                <c:pt idx="3753">
                  <c:v>476</c:v>
                </c:pt>
                <c:pt idx="3754">
                  <c:v>476</c:v>
                </c:pt>
                <c:pt idx="3755">
                  <c:v>476</c:v>
                </c:pt>
                <c:pt idx="3756">
                  <c:v>476</c:v>
                </c:pt>
                <c:pt idx="3757">
                  <c:v>476</c:v>
                </c:pt>
                <c:pt idx="3758">
                  <c:v>476</c:v>
                </c:pt>
                <c:pt idx="3759">
                  <c:v>476</c:v>
                </c:pt>
                <c:pt idx="3760">
                  <c:v>476</c:v>
                </c:pt>
                <c:pt idx="3761">
                  <c:v>476</c:v>
                </c:pt>
                <c:pt idx="3762">
                  <c:v>476</c:v>
                </c:pt>
                <c:pt idx="3763">
                  <c:v>476</c:v>
                </c:pt>
                <c:pt idx="3764">
                  <c:v>476</c:v>
                </c:pt>
                <c:pt idx="3765">
                  <c:v>476</c:v>
                </c:pt>
                <c:pt idx="3766">
                  <c:v>476</c:v>
                </c:pt>
                <c:pt idx="3767">
                  <c:v>476</c:v>
                </c:pt>
                <c:pt idx="3768">
                  <c:v>476</c:v>
                </c:pt>
                <c:pt idx="3769">
                  <c:v>476</c:v>
                </c:pt>
                <c:pt idx="3770">
                  <c:v>476</c:v>
                </c:pt>
                <c:pt idx="3771">
                  <c:v>476</c:v>
                </c:pt>
                <c:pt idx="3772">
                  <c:v>476</c:v>
                </c:pt>
                <c:pt idx="3773">
                  <c:v>476</c:v>
                </c:pt>
                <c:pt idx="3774">
                  <c:v>476</c:v>
                </c:pt>
                <c:pt idx="3775">
                  <c:v>476</c:v>
                </c:pt>
                <c:pt idx="3776">
                  <c:v>476</c:v>
                </c:pt>
                <c:pt idx="3777">
                  <c:v>476</c:v>
                </c:pt>
                <c:pt idx="3778">
                  <c:v>476</c:v>
                </c:pt>
                <c:pt idx="3779">
                  <c:v>476</c:v>
                </c:pt>
                <c:pt idx="3780">
                  <c:v>476</c:v>
                </c:pt>
                <c:pt idx="3781">
                  <c:v>476</c:v>
                </c:pt>
                <c:pt idx="3782">
                  <c:v>476</c:v>
                </c:pt>
                <c:pt idx="3783">
                  <c:v>476</c:v>
                </c:pt>
                <c:pt idx="3784">
                  <c:v>476</c:v>
                </c:pt>
                <c:pt idx="3785">
                  <c:v>476</c:v>
                </c:pt>
                <c:pt idx="3786">
                  <c:v>476</c:v>
                </c:pt>
                <c:pt idx="3787">
                  <c:v>476</c:v>
                </c:pt>
                <c:pt idx="3788">
                  <c:v>476</c:v>
                </c:pt>
                <c:pt idx="3789">
                  <c:v>476</c:v>
                </c:pt>
                <c:pt idx="3790">
                  <c:v>476</c:v>
                </c:pt>
                <c:pt idx="3791">
                  <c:v>476</c:v>
                </c:pt>
                <c:pt idx="3792">
                  <c:v>476</c:v>
                </c:pt>
                <c:pt idx="3793">
                  <c:v>476</c:v>
                </c:pt>
                <c:pt idx="3794">
                  <c:v>476</c:v>
                </c:pt>
                <c:pt idx="3795">
                  <c:v>476</c:v>
                </c:pt>
                <c:pt idx="3796">
                  <c:v>476</c:v>
                </c:pt>
                <c:pt idx="3797">
                  <c:v>476</c:v>
                </c:pt>
                <c:pt idx="3798">
                  <c:v>476</c:v>
                </c:pt>
                <c:pt idx="3799">
                  <c:v>476</c:v>
                </c:pt>
                <c:pt idx="3800">
                  <c:v>476</c:v>
                </c:pt>
                <c:pt idx="3801">
                  <c:v>476</c:v>
                </c:pt>
                <c:pt idx="3802">
                  <c:v>476</c:v>
                </c:pt>
                <c:pt idx="3803">
                  <c:v>476</c:v>
                </c:pt>
                <c:pt idx="3804">
                  <c:v>476</c:v>
                </c:pt>
                <c:pt idx="3805">
                  <c:v>476</c:v>
                </c:pt>
                <c:pt idx="3806">
                  <c:v>476</c:v>
                </c:pt>
                <c:pt idx="3807">
                  <c:v>476</c:v>
                </c:pt>
                <c:pt idx="3808">
                  <c:v>476</c:v>
                </c:pt>
                <c:pt idx="3809">
                  <c:v>476</c:v>
                </c:pt>
                <c:pt idx="3810">
                  <c:v>476</c:v>
                </c:pt>
                <c:pt idx="3811">
                  <c:v>476</c:v>
                </c:pt>
                <c:pt idx="3812">
                  <c:v>476</c:v>
                </c:pt>
                <c:pt idx="3813">
                  <c:v>476</c:v>
                </c:pt>
                <c:pt idx="3814">
                  <c:v>476</c:v>
                </c:pt>
                <c:pt idx="3815">
                  <c:v>476</c:v>
                </c:pt>
                <c:pt idx="3816">
                  <c:v>476</c:v>
                </c:pt>
                <c:pt idx="3817">
                  <c:v>476</c:v>
                </c:pt>
                <c:pt idx="3818">
                  <c:v>476</c:v>
                </c:pt>
                <c:pt idx="3819">
                  <c:v>476</c:v>
                </c:pt>
                <c:pt idx="3820">
                  <c:v>476</c:v>
                </c:pt>
                <c:pt idx="3821">
                  <c:v>476</c:v>
                </c:pt>
                <c:pt idx="3822">
                  <c:v>476</c:v>
                </c:pt>
                <c:pt idx="3823">
                  <c:v>476</c:v>
                </c:pt>
                <c:pt idx="3824">
                  <c:v>476</c:v>
                </c:pt>
                <c:pt idx="3825">
                  <c:v>476</c:v>
                </c:pt>
                <c:pt idx="3826">
                  <c:v>476</c:v>
                </c:pt>
                <c:pt idx="3827">
                  <c:v>476</c:v>
                </c:pt>
                <c:pt idx="3828">
                  <c:v>476</c:v>
                </c:pt>
                <c:pt idx="3829">
                  <c:v>476</c:v>
                </c:pt>
                <c:pt idx="3830">
                  <c:v>476</c:v>
                </c:pt>
                <c:pt idx="3831">
                  <c:v>476</c:v>
                </c:pt>
                <c:pt idx="3832">
                  <c:v>476</c:v>
                </c:pt>
                <c:pt idx="3833">
                  <c:v>476</c:v>
                </c:pt>
                <c:pt idx="3834">
                  <c:v>476</c:v>
                </c:pt>
                <c:pt idx="3835">
                  <c:v>476</c:v>
                </c:pt>
                <c:pt idx="3836">
                  <c:v>476</c:v>
                </c:pt>
                <c:pt idx="3837">
                  <c:v>476</c:v>
                </c:pt>
                <c:pt idx="3838">
                  <c:v>476</c:v>
                </c:pt>
                <c:pt idx="3839">
                  <c:v>476</c:v>
                </c:pt>
                <c:pt idx="3840">
                  <c:v>476</c:v>
                </c:pt>
                <c:pt idx="3841">
                  <c:v>476</c:v>
                </c:pt>
                <c:pt idx="3842">
                  <c:v>476</c:v>
                </c:pt>
                <c:pt idx="3843">
                  <c:v>476</c:v>
                </c:pt>
                <c:pt idx="3844">
                  <c:v>476</c:v>
                </c:pt>
                <c:pt idx="3845">
                  <c:v>476</c:v>
                </c:pt>
                <c:pt idx="3846">
                  <c:v>476</c:v>
                </c:pt>
                <c:pt idx="3847">
                  <c:v>476</c:v>
                </c:pt>
                <c:pt idx="3848">
                  <c:v>477</c:v>
                </c:pt>
                <c:pt idx="3849">
                  <c:v>478</c:v>
                </c:pt>
                <c:pt idx="3850">
                  <c:v>479</c:v>
                </c:pt>
                <c:pt idx="3851">
                  <c:v>480</c:v>
                </c:pt>
                <c:pt idx="3852">
                  <c:v>481</c:v>
                </c:pt>
                <c:pt idx="3853">
                  <c:v>482</c:v>
                </c:pt>
                <c:pt idx="3854">
                  <c:v>483</c:v>
                </c:pt>
                <c:pt idx="3855">
                  <c:v>484</c:v>
                </c:pt>
                <c:pt idx="3856">
                  <c:v>485</c:v>
                </c:pt>
                <c:pt idx="3857">
                  <c:v>485</c:v>
                </c:pt>
                <c:pt idx="3858">
                  <c:v>485</c:v>
                </c:pt>
                <c:pt idx="3859">
                  <c:v>485</c:v>
                </c:pt>
                <c:pt idx="3860">
                  <c:v>485</c:v>
                </c:pt>
                <c:pt idx="3861">
                  <c:v>485</c:v>
                </c:pt>
                <c:pt idx="3862">
                  <c:v>485</c:v>
                </c:pt>
                <c:pt idx="3863">
                  <c:v>485</c:v>
                </c:pt>
                <c:pt idx="3864">
                  <c:v>485</c:v>
                </c:pt>
                <c:pt idx="3865">
                  <c:v>485</c:v>
                </c:pt>
                <c:pt idx="3866">
                  <c:v>485</c:v>
                </c:pt>
                <c:pt idx="3867">
                  <c:v>485</c:v>
                </c:pt>
                <c:pt idx="3868">
                  <c:v>485</c:v>
                </c:pt>
                <c:pt idx="3869">
                  <c:v>485</c:v>
                </c:pt>
                <c:pt idx="3870">
                  <c:v>485</c:v>
                </c:pt>
                <c:pt idx="3871">
                  <c:v>485</c:v>
                </c:pt>
                <c:pt idx="3872">
                  <c:v>485</c:v>
                </c:pt>
                <c:pt idx="3873">
                  <c:v>485</c:v>
                </c:pt>
                <c:pt idx="3874">
                  <c:v>485</c:v>
                </c:pt>
                <c:pt idx="3875">
                  <c:v>485</c:v>
                </c:pt>
                <c:pt idx="3876">
                  <c:v>485</c:v>
                </c:pt>
                <c:pt idx="3877">
                  <c:v>485</c:v>
                </c:pt>
                <c:pt idx="3878">
                  <c:v>485</c:v>
                </c:pt>
                <c:pt idx="3879">
                  <c:v>485</c:v>
                </c:pt>
                <c:pt idx="3880">
                  <c:v>485</c:v>
                </c:pt>
                <c:pt idx="3881">
                  <c:v>485</c:v>
                </c:pt>
                <c:pt idx="3882">
                  <c:v>485</c:v>
                </c:pt>
                <c:pt idx="3883">
                  <c:v>485</c:v>
                </c:pt>
                <c:pt idx="3884">
                  <c:v>485</c:v>
                </c:pt>
                <c:pt idx="3885">
                  <c:v>485</c:v>
                </c:pt>
                <c:pt idx="3886">
                  <c:v>485</c:v>
                </c:pt>
                <c:pt idx="3887">
                  <c:v>485</c:v>
                </c:pt>
                <c:pt idx="3888">
                  <c:v>485</c:v>
                </c:pt>
                <c:pt idx="3889">
                  <c:v>485</c:v>
                </c:pt>
                <c:pt idx="3890">
                  <c:v>485</c:v>
                </c:pt>
                <c:pt idx="3891">
                  <c:v>485</c:v>
                </c:pt>
                <c:pt idx="3892">
                  <c:v>485</c:v>
                </c:pt>
                <c:pt idx="3893">
                  <c:v>485</c:v>
                </c:pt>
                <c:pt idx="3894">
                  <c:v>485</c:v>
                </c:pt>
                <c:pt idx="3895">
                  <c:v>485</c:v>
                </c:pt>
                <c:pt idx="3896">
                  <c:v>485</c:v>
                </c:pt>
                <c:pt idx="3897">
                  <c:v>485</c:v>
                </c:pt>
                <c:pt idx="3898">
                  <c:v>485</c:v>
                </c:pt>
                <c:pt idx="3899">
                  <c:v>485</c:v>
                </c:pt>
                <c:pt idx="3900">
                  <c:v>485</c:v>
                </c:pt>
                <c:pt idx="3901">
                  <c:v>485</c:v>
                </c:pt>
                <c:pt idx="3902">
                  <c:v>485</c:v>
                </c:pt>
                <c:pt idx="3903">
                  <c:v>485</c:v>
                </c:pt>
                <c:pt idx="3904">
                  <c:v>485</c:v>
                </c:pt>
                <c:pt idx="3905">
                  <c:v>485</c:v>
                </c:pt>
                <c:pt idx="3906">
                  <c:v>485</c:v>
                </c:pt>
                <c:pt idx="3907">
                  <c:v>485</c:v>
                </c:pt>
                <c:pt idx="3908">
                  <c:v>485</c:v>
                </c:pt>
                <c:pt idx="3909">
                  <c:v>485</c:v>
                </c:pt>
                <c:pt idx="3910">
                  <c:v>485</c:v>
                </c:pt>
                <c:pt idx="3911">
                  <c:v>485</c:v>
                </c:pt>
                <c:pt idx="3912">
                  <c:v>485</c:v>
                </c:pt>
                <c:pt idx="3913">
                  <c:v>485</c:v>
                </c:pt>
                <c:pt idx="3914">
                  <c:v>485</c:v>
                </c:pt>
                <c:pt idx="3915">
                  <c:v>485</c:v>
                </c:pt>
                <c:pt idx="3916">
                  <c:v>485</c:v>
                </c:pt>
                <c:pt idx="3917">
                  <c:v>485</c:v>
                </c:pt>
                <c:pt idx="3918">
                  <c:v>485</c:v>
                </c:pt>
                <c:pt idx="3919">
                  <c:v>485</c:v>
                </c:pt>
                <c:pt idx="3920">
                  <c:v>485</c:v>
                </c:pt>
                <c:pt idx="3921">
                  <c:v>485</c:v>
                </c:pt>
                <c:pt idx="3922">
                  <c:v>485</c:v>
                </c:pt>
                <c:pt idx="3923">
                  <c:v>485</c:v>
                </c:pt>
                <c:pt idx="3924">
                  <c:v>485</c:v>
                </c:pt>
                <c:pt idx="3925">
                  <c:v>485</c:v>
                </c:pt>
                <c:pt idx="3926">
                  <c:v>485</c:v>
                </c:pt>
                <c:pt idx="3927">
                  <c:v>485</c:v>
                </c:pt>
                <c:pt idx="3928">
                  <c:v>485</c:v>
                </c:pt>
                <c:pt idx="3929">
                  <c:v>485</c:v>
                </c:pt>
                <c:pt idx="3930">
                  <c:v>485</c:v>
                </c:pt>
                <c:pt idx="3931">
                  <c:v>485</c:v>
                </c:pt>
                <c:pt idx="3932">
                  <c:v>485</c:v>
                </c:pt>
                <c:pt idx="3933">
                  <c:v>485</c:v>
                </c:pt>
                <c:pt idx="3934">
                  <c:v>485</c:v>
                </c:pt>
                <c:pt idx="3935">
                  <c:v>485</c:v>
                </c:pt>
                <c:pt idx="3936">
                  <c:v>485</c:v>
                </c:pt>
                <c:pt idx="3937">
                  <c:v>485</c:v>
                </c:pt>
                <c:pt idx="3938">
                  <c:v>485</c:v>
                </c:pt>
                <c:pt idx="3939">
                  <c:v>485</c:v>
                </c:pt>
                <c:pt idx="3940">
                  <c:v>485</c:v>
                </c:pt>
                <c:pt idx="3941">
                  <c:v>485</c:v>
                </c:pt>
                <c:pt idx="3942">
                  <c:v>485</c:v>
                </c:pt>
                <c:pt idx="3943">
                  <c:v>485</c:v>
                </c:pt>
                <c:pt idx="3944">
                  <c:v>485</c:v>
                </c:pt>
                <c:pt idx="3945">
                  <c:v>485</c:v>
                </c:pt>
                <c:pt idx="3946">
                  <c:v>485</c:v>
                </c:pt>
                <c:pt idx="3947">
                  <c:v>485</c:v>
                </c:pt>
                <c:pt idx="3948">
                  <c:v>485</c:v>
                </c:pt>
                <c:pt idx="3949">
                  <c:v>486</c:v>
                </c:pt>
                <c:pt idx="3950">
                  <c:v>487</c:v>
                </c:pt>
                <c:pt idx="3951">
                  <c:v>488</c:v>
                </c:pt>
                <c:pt idx="3952">
                  <c:v>488</c:v>
                </c:pt>
                <c:pt idx="3953">
                  <c:v>488</c:v>
                </c:pt>
                <c:pt idx="3954">
                  <c:v>488</c:v>
                </c:pt>
                <c:pt idx="3955">
                  <c:v>488</c:v>
                </c:pt>
                <c:pt idx="3956">
                  <c:v>488</c:v>
                </c:pt>
                <c:pt idx="3957">
                  <c:v>488</c:v>
                </c:pt>
                <c:pt idx="3958">
                  <c:v>488</c:v>
                </c:pt>
                <c:pt idx="3959">
                  <c:v>488</c:v>
                </c:pt>
                <c:pt idx="3960">
                  <c:v>488</c:v>
                </c:pt>
                <c:pt idx="3961">
                  <c:v>488</c:v>
                </c:pt>
                <c:pt idx="3962">
                  <c:v>488</c:v>
                </c:pt>
                <c:pt idx="3963">
                  <c:v>488</c:v>
                </c:pt>
                <c:pt idx="3964">
                  <c:v>488</c:v>
                </c:pt>
                <c:pt idx="3965">
                  <c:v>488</c:v>
                </c:pt>
                <c:pt idx="3966">
                  <c:v>488</c:v>
                </c:pt>
                <c:pt idx="3967">
                  <c:v>488</c:v>
                </c:pt>
                <c:pt idx="3968">
                  <c:v>488</c:v>
                </c:pt>
                <c:pt idx="3969">
                  <c:v>488</c:v>
                </c:pt>
                <c:pt idx="3970">
                  <c:v>488</c:v>
                </c:pt>
                <c:pt idx="3971">
                  <c:v>488</c:v>
                </c:pt>
                <c:pt idx="3972">
                  <c:v>488</c:v>
                </c:pt>
                <c:pt idx="3973">
                  <c:v>488</c:v>
                </c:pt>
                <c:pt idx="3974">
                  <c:v>489</c:v>
                </c:pt>
                <c:pt idx="3975">
                  <c:v>490</c:v>
                </c:pt>
                <c:pt idx="3976">
                  <c:v>491</c:v>
                </c:pt>
                <c:pt idx="3977">
                  <c:v>491</c:v>
                </c:pt>
                <c:pt idx="3978">
                  <c:v>491</c:v>
                </c:pt>
                <c:pt idx="3979">
                  <c:v>491</c:v>
                </c:pt>
                <c:pt idx="3980">
                  <c:v>491</c:v>
                </c:pt>
                <c:pt idx="3981">
                  <c:v>491</c:v>
                </c:pt>
                <c:pt idx="3982">
                  <c:v>491</c:v>
                </c:pt>
                <c:pt idx="3983">
                  <c:v>491</c:v>
                </c:pt>
                <c:pt idx="3984">
                  <c:v>491</c:v>
                </c:pt>
                <c:pt idx="3985">
                  <c:v>491</c:v>
                </c:pt>
                <c:pt idx="3986">
                  <c:v>491</c:v>
                </c:pt>
                <c:pt idx="3987">
                  <c:v>491</c:v>
                </c:pt>
                <c:pt idx="3988">
                  <c:v>491</c:v>
                </c:pt>
                <c:pt idx="3989">
                  <c:v>491</c:v>
                </c:pt>
                <c:pt idx="3990">
                  <c:v>491</c:v>
                </c:pt>
                <c:pt idx="3991">
                  <c:v>491</c:v>
                </c:pt>
                <c:pt idx="3992">
                  <c:v>492</c:v>
                </c:pt>
                <c:pt idx="3993">
                  <c:v>493</c:v>
                </c:pt>
                <c:pt idx="3994">
                  <c:v>494</c:v>
                </c:pt>
                <c:pt idx="3995">
                  <c:v>495</c:v>
                </c:pt>
                <c:pt idx="3996">
                  <c:v>496</c:v>
                </c:pt>
                <c:pt idx="3997">
                  <c:v>497</c:v>
                </c:pt>
                <c:pt idx="3998">
                  <c:v>498</c:v>
                </c:pt>
                <c:pt idx="3999">
                  <c:v>499</c:v>
                </c:pt>
                <c:pt idx="4000">
                  <c:v>500</c:v>
                </c:pt>
                <c:pt idx="4001">
                  <c:v>501</c:v>
                </c:pt>
                <c:pt idx="4002">
                  <c:v>501</c:v>
                </c:pt>
                <c:pt idx="4003">
                  <c:v>501</c:v>
                </c:pt>
                <c:pt idx="4004">
                  <c:v>501</c:v>
                </c:pt>
                <c:pt idx="4005">
                  <c:v>501</c:v>
                </c:pt>
                <c:pt idx="4006">
                  <c:v>501</c:v>
                </c:pt>
                <c:pt idx="4007">
                  <c:v>501</c:v>
                </c:pt>
                <c:pt idx="4008">
                  <c:v>501</c:v>
                </c:pt>
                <c:pt idx="4009">
                  <c:v>501</c:v>
                </c:pt>
                <c:pt idx="4010">
                  <c:v>501</c:v>
                </c:pt>
                <c:pt idx="4011">
                  <c:v>501</c:v>
                </c:pt>
                <c:pt idx="4012">
                  <c:v>501</c:v>
                </c:pt>
                <c:pt idx="4013">
                  <c:v>501</c:v>
                </c:pt>
                <c:pt idx="4014">
                  <c:v>501</c:v>
                </c:pt>
                <c:pt idx="4015">
                  <c:v>502</c:v>
                </c:pt>
                <c:pt idx="4016">
                  <c:v>503</c:v>
                </c:pt>
                <c:pt idx="4017">
                  <c:v>504</c:v>
                </c:pt>
                <c:pt idx="4018">
                  <c:v>505</c:v>
                </c:pt>
                <c:pt idx="4019">
                  <c:v>506</c:v>
                </c:pt>
                <c:pt idx="4020">
                  <c:v>507</c:v>
                </c:pt>
                <c:pt idx="4021">
                  <c:v>508</c:v>
                </c:pt>
                <c:pt idx="4022">
                  <c:v>509</c:v>
                </c:pt>
                <c:pt idx="4023">
                  <c:v>510</c:v>
                </c:pt>
                <c:pt idx="4024">
                  <c:v>511</c:v>
                </c:pt>
                <c:pt idx="4025">
                  <c:v>512</c:v>
                </c:pt>
                <c:pt idx="4026">
                  <c:v>512</c:v>
                </c:pt>
                <c:pt idx="4027">
                  <c:v>512</c:v>
                </c:pt>
                <c:pt idx="4028">
                  <c:v>512</c:v>
                </c:pt>
                <c:pt idx="4029">
                  <c:v>512</c:v>
                </c:pt>
                <c:pt idx="4030">
                  <c:v>512</c:v>
                </c:pt>
                <c:pt idx="4031">
                  <c:v>512</c:v>
                </c:pt>
                <c:pt idx="4032">
                  <c:v>512</c:v>
                </c:pt>
                <c:pt idx="4033">
                  <c:v>512</c:v>
                </c:pt>
                <c:pt idx="4034">
                  <c:v>512</c:v>
                </c:pt>
                <c:pt idx="4035">
                  <c:v>512</c:v>
                </c:pt>
                <c:pt idx="4036">
                  <c:v>512</c:v>
                </c:pt>
                <c:pt idx="4037">
                  <c:v>512</c:v>
                </c:pt>
                <c:pt idx="4038">
                  <c:v>512</c:v>
                </c:pt>
                <c:pt idx="4039">
                  <c:v>512</c:v>
                </c:pt>
                <c:pt idx="4040">
                  <c:v>512</c:v>
                </c:pt>
                <c:pt idx="4041">
                  <c:v>512</c:v>
                </c:pt>
                <c:pt idx="4042">
                  <c:v>512</c:v>
                </c:pt>
                <c:pt idx="4043">
                  <c:v>512</c:v>
                </c:pt>
                <c:pt idx="4044">
                  <c:v>512</c:v>
                </c:pt>
                <c:pt idx="4045">
                  <c:v>513</c:v>
                </c:pt>
                <c:pt idx="4046">
                  <c:v>514</c:v>
                </c:pt>
                <c:pt idx="4047">
                  <c:v>515</c:v>
                </c:pt>
                <c:pt idx="4048">
                  <c:v>515</c:v>
                </c:pt>
                <c:pt idx="4049">
                  <c:v>515</c:v>
                </c:pt>
                <c:pt idx="4050">
                  <c:v>515</c:v>
                </c:pt>
                <c:pt idx="4051">
                  <c:v>515</c:v>
                </c:pt>
                <c:pt idx="4052">
                  <c:v>515</c:v>
                </c:pt>
                <c:pt idx="4053">
                  <c:v>515</c:v>
                </c:pt>
                <c:pt idx="4054">
                  <c:v>515</c:v>
                </c:pt>
                <c:pt idx="4055">
                  <c:v>515</c:v>
                </c:pt>
                <c:pt idx="4056">
                  <c:v>515</c:v>
                </c:pt>
                <c:pt idx="4057">
                  <c:v>515</c:v>
                </c:pt>
                <c:pt idx="4058">
                  <c:v>515</c:v>
                </c:pt>
                <c:pt idx="4059">
                  <c:v>515</c:v>
                </c:pt>
                <c:pt idx="4060">
                  <c:v>515</c:v>
                </c:pt>
                <c:pt idx="4061">
                  <c:v>515</c:v>
                </c:pt>
                <c:pt idx="4062">
                  <c:v>515</c:v>
                </c:pt>
                <c:pt idx="4063">
                  <c:v>515</c:v>
                </c:pt>
                <c:pt idx="4064">
                  <c:v>515</c:v>
                </c:pt>
                <c:pt idx="4065">
                  <c:v>515</c:v>
                </c:pt>
                <c:pt idx="4066">
                  <c:v>515</c:v>
                </c:pt>
                <c:pt idx="4067">
                  <c:v>515</c:v>
                </c:pt>
                <c:pt idx="4068">
                  <c:v>515</c:v>
                </c:pt>
                <c:pt idx="4069">
                  <c:v>515</c:v>
                </c:pt>
                <c:pt idx="4070">
                  <c:v>515</c:v>
                </c:pt>
                <c:pt idx="4071">
                  <c:v>515</c:v>
                </c:pt>
                <c:pt idx="4072">
                  <c:v>515</c:v>
                </c:pt>
                <c:pt idx="4073">
                  <c:v>515</c:v>
                </c:pt>
                <c:pt idx="4074">
                  <c:v>515</c:v>
                </c:pt>
                <c:pt idx="4075">
                  <c:v>515</c:v>
                </c:pt>
                <c:pt idx="4076">
                  <c:v>515</c:v>
                </c:pt>
                <c:pt idx="4077">
                  <c:v>515</c:v>
                </c:pt>
                <c:pt idx="4078">
                  <c:v>515</c:v>
                </c:pt>
                <c:pt idx="4079">
                  <c:v>515</c:v>
                </c:pt>
                <c:pt idx="4080">
                  <c:v>515</c:v>
                </c:pt>
                <c:pt idx="4081">
                  <c:v>515</c:v>
                </c:pt>
                <c:pt idx="4082">
                  <c:v>515</c:v>
                </c:pt>
                <c:pt idx="4083">
                  <c:v>515</c:v>
                </c:pt>
                <c:pt idx="4084">
                  <c:v>515</c:v>
                </c:pt>
                <c:pt idx="4085">
                  <c:v>515</c:v>
                </c:pt>
                <c:pt idx="4086">
                  <c:v>515</c:v>
                </c:pt>
                <c:pt idx="4087">
                  <c:v>515</c:v>
                </c:pt>
                <c:pt idx="4088">
                  <c:v>515</c:v>
                </c:pt>
                <c:pt idx="4089">
                  <c:v>515</c:v>
                </c:pt>
                <c:pt idx="4090">
                  <c:v>515</c:v>
                </c:pt>
                <c:pt idx="4091">
                  <c:v>515</c:v>
                </c:pt>
                <c:pt idx="4092">
                  <c:v>515</c:v>
                </c:pt>
                <c:pt idx="4093">
                  <c:v>515</c:v>
                </c:pt>
                <c:pt idx="4094">
                  <c:v>515</c:v>
                </c:pt>
                <c:pt idx="4095">
                  <c:v>515</c:v>
                </c:pt>
                <c:pt idx="4096">
                  <c:v>515</c:v>
                </c:pt>
                <c:pt idx="4097">
                  <c:v>515</c:v>
                </c:pt>
                <c:pt idx="4098">
                  <c:v>515</c:v>
                </c:pt>
                <c:pt idx="4099">
                  <c:v>515</c:v>
                </c:pt>
                <c:pt idx="4100">
                  <c:v>515</c:v>
                </c:pt>
                <c:pt idx="4101">
                  <c:v>515</c:v>
                </c:pt>
                <c:pt idx="4102">
                  <c:v>515</c:v>
                </c:pt>
                <c:pt idx="4103">
                  <c:v>515</c:v>
                </c:pt>
                <c:pt idx="4104">
                  <c:v>515</c:v>
                </c:pt>
                <c:pt idx="4105">
                  <c:v>515</c:v>
                </c:pt>
                <c:pt idx="4106">
                  <c:v>515</c:v>
                </c:pt>
                <c:pt idx="4107">
                  <c:v>515</c:v>
                </c:pt>
                <c:pt idx="4108">
                  <c:v>515</c:v>
                </c:pt>
                <c:pt idx="4109">
                  <c:v>515</c:v>
                </c:pt>
                <c:pt idx="4110">
                  <c:v>515</c:v>
                </c:pt>
                <c:pt idx="4111">
                  <c:v>515</c:v>
                </c:pt>
                <c:pt idx="4112">
                  <c:v>515</c:v>
                </c:pt>
                <c:pt idx="4113">
                  <c:v>515</c:v>
                </c:pt>
                <c:pt idx="4114">
                  <c:v>515</c:v>
                </c:pt>
                <c:pt idx="4115">
                  <c:v>515</c:v>
                </c:pt>
                <c:pt idx="4116">
                  <c:v>515</c:v>
                </c:pt>
                <c:pt idx="4117">
                  <c:v>515</c:v>
                </c:pt>
                <c:pt idx="4118">
                  <c:v>515</c:v>
                </c:pt>
                <c:pt idx="4119">
                  <c:v>515</c:v>
                </c:pt>
                <c:pt idx="4120">
                  <c:v>515</c:v>
                </c:pt>
                <c:pt idx="4121">
                  <c:v>515</c:v>
                </c:pt>
                <c:pt idx="4122">
                  <c:v>515</c:v>
                </c:pt>
                <c:pt idx="4123">
                  <c:v>515</c:v>
                </c:pt>
                <c:pt idx="4124">
                  <c:v>515</c:v>
                </c:pt>
                <c:pt idx="4125">
                  <c:v>515</c:v>
                </c:pt>
                <c:pt idx="4126">
                  <c:v>515</c:v>
                </c:pt>
                <c:pt idx="4127">
                  <c:v>515</c:v>
                </c:pt>
                <c:pt idx="4128">
                  <c:v>515</c:v>
                </c:pt>
                <c:pt idx="4129">
                  <c:v>515</c:v>
                </c:pt>
                <c:pt idx="4130">
                  <c:v>515</c:v>
                </c:pt>
                <c:pt idx="4131">
                  <c:v>515</c:v>
                </c:pt>
                <c:pt idx="4132">
                  <c:v>515</c:v>
                </c:pt>
                <c:pt idx="4133">
                  <c:v>515</c:v>
                </c:pt>
                <c:pt idx="4134">
                  <c:v>515</c:v>
                </c:pt>
                <c:pt idx="4135">
                  <c:v>515</c:v>
                </c:pt>
                <c:pt idx="4136">
                  <c:v>515</c:v>
                </c:pt>
                <c:pt idx="4137">
                  <c:v>515</c:v>
                </c:pt>
                <c:pt idx="4138">
                  <c:v>515</c:v>
                </c:pt>
                <c:pt idx="4139">
                  <c:v>515</c:v>
                </c:pt>
                <c:pt idx="4140">
                  <c:v>515</c:v>
                </c:pt>
                <c:pt idx="4141">
                  <c:v>515</c:v>
                </c:pt>
                <c:pt idx="4142">
                  <c:v>515</c:v>
                </c:pt>
                <c:pt idx="4143">
                  <c:v>515</c:v>
                </c:pt>
                <c:pt idx="4144">
                  <c:v>515</c:v>
                </c:pt>
                <c:pt idx="4145">
                  <c:v>515</c:v>
                </c:pt>
                <c:pt idx="4146">
                  <c:v>515</c:v>
                </c:pt>
                <c:pt idx="4147">
                  <c:v>515</c:v>
                </c:pt>
                <c:pt idx="4148">
                  <c:v>515</c:v>
                </c:pt>
                <c:pt idx="4149">
                  <c:v>515</c:v>
                </c:pt>
                <c:pt idx="4150">
                  <c:v>515</c:v>
                </c:pt>
                <c:pt idx="4151">
                  <c:v>515</c:v>
                </c:pt>
                <c:pt idx="4152">
                  <c:v>515</c:v>
                </c:pt>
                <c:pt idx="4153">
                  <c:v>515</c:v>
                </c:pt>
                <c:pt idx="4154">
                  <c:v>515</c:v>
                </c:pt>
                <c:pt idx="4155">
                  <c:v>515</c:v>
                </c:pt>
                <c:pt idx="4156">
                  <c:v>515</c:v>
                </c:pt>
                <c:pt idx="4157">
                  <c:v>515</c:v>
                </c:pt>
                <c:pt idx="4158">
                  <c:v>515</c:v>
                </c:pt>
                <c:pt idx="4159">
                  <c:v>515</c:v>
                </c:pt>
                <c:pt idx="4160">
                  <c:v>515</c:v>
                </c:pt>
                <c:pt idx="4161">
                  <c:v>515</c:v>
                </c:pt>
                <c:pt idx="4162">
                  <c:v>515</c:v>
                </c:pt>
                <c:pt idx="4163">
                  <c:v>515</c:v>
                </c:pt>
                <c:pt idx="4164">
                  <c:v>515</c:v>
                </c:pt>
                <c:pt idx="4165">
                  <c:v>516</c:v>
                </c:pt>
                <c:pt idx="4166">
                  <c:v>517</c:v>
                </c:pt>
                <c:pt idx="4167">
                  <c:v>518</c:v>
                </c:pt>
                <c:pt idx="4168">
                  <c:v>519</c:v>
                </c:pt>
                <c:pt idx="4169">
                  <c:v>519</c:v>
                </c:pt>
                <c:pt idx="4170">
                  <c:v>519</c:v>
                </c:pt>
                <c:pt idx="4171">
                  <c:v>519</c:v>
                </c:pt>
                <c:pt idx="4172">
                  <c:v>519</c:v>
                </c:pt>
                <c:pt idx="4173">
                  <c:v>519</c:v>
                </c:pt>
                <c:pt idx="4174">
                  <c:v>519</c:v>
                </c:pt>
                <c:pt idx="4175">
                  <c:v>519</c:v>
                </c:pt>
                <c:pt idx="4176">
                  <c:v>519</c:v>
                </c:pt>
                <c:pt idx="4177">
                  <c:v>519</c:v>
                </c:pt>
                <c:pt idx="4178">
                  <c:v>519</c:v>
                </c:pt>
                <c:pt idx="4179">
                  <c:v>519</c:v>
                </c:pt>
                <c:pt idx="4180">
                  <c:v>519</c:v>
                </c:pt>
                <c:pt idx="4181">
                  <c:v>519</c:v>
                </c:pt>
                <c:pt idx="4182">
                  <c:v>519</c:v>
                </c:pt>
                <c:pt idx="4183">
                  <c:v>519</c:v>
                </c:pt>
                <c:pt idx="4184">
                  <c:v>520</c:v>
                </c:pt>
                <c:pt idx="4185">
                  <c:v>521</c:v>
                </c:pt>
                <c:pt idx="4186">
                  <c:v>522</c:v>
                </c:pt>
                <c:pt idx="4187">
                  <c:v>523</c:v>
                </c:pt>
                <c:pt idx="4188">
                  <c:v>524</c:v>
                </c:pt>
                <c:pt idx="4189">
                  <c:v>525</c:v>
                </c:pt>
                <c:pt idx="4190">
                  <c:v>526</c:v>
                </c:pt>
                <c:pt idx="4191">
                  <c:v>527</c:v>
                </c:pt>
                <c:pt idx="4192">
                  <c:v>528</c:v>
                </c:pt>
                <c:pt idx="4193">
                  <c:v>529</c:v>
                </c:pt>
                <c:pt idx="4194">
                  <c:v>529</c:v>
                </c:pt>
                <c:pt idx="4195">
                  <c:v>529</c:v>
                </c:pt>
                <c:pt idx="4196">
                  <c:v>529</c:v>
                </c:pt>
                <c:pt idx="4197">
                  <c:v>529</c:v>
                </c:pt>
                <c:pt idx="4198">
                  <c:v>529</c:v>
                </c:pt>
                <c:pt idx="4199">
                  <c:v>529</c:v>
                </c:pt>
                <c:pt idx="4200">
                  <c:v>529</c:v>
                </c:pt>
                <c:pt idx="4201">
                  <c:v>529</c:v>
                </c:pt>
                <c:pt idx="4202">
                  <c:v>529</c:v>
                </c:pt>
                <c:pt idx="4203">
                  <c:v>529</c:v>
                </c:pt>
                <c:pt idx="4204">
                  <c:v>529</c:v>
                </c:pt>
                <c:pt idx="4205">
                  <c:v>529</c:v>
                </c:pt>
                <c:pt idx="4206">
                  <c:v>529</c:v>
                </c:pt>
                <c:pt idx="4207">
                  <c:v>529</c:v>
                </c:pt>
                <c:pt idx="4208">
                  <c:v>529</c:v>
                </c:pt>
                <c:pt idx="4209">
                  <c:v>529</c:v>
                </c:pt>
                <c:pt idx="4210">
                  <c:v>529</c:v>
                </c:pt>
                <c:pt idx="4211">
                  <c:v>529</c:v>
                </c:pt>
                <c:pt idx="4212">
                  <c:v>529</c:v>
                </c:pt>
                <c:pt idx="4213">
                  <c:v>529</c:v>
                </c:pt>
                <c:pt idx="4214">
                  <c:v>530</c:v>
                </c:pt>
                <c:pt idx="4215">
                  <c:v>531</c:v>
                </c:pt>
                <c:pt idx="4216">
                  <c:v>531</c:v>
                </c:pt>
                <c:pt idx="4217">
                  <c:v>531</c:v>
                </c:pt>
                <c:pt idx="4218">
                  <c:v>531</c:v>
                </c:pt>
                <c:pt idx="4219">
                  <c:v>531</c:v>
                </c:pt>
                <c:pt idx="4220">
                  <c:v>531</c:v>
                </c:pt>
                <c:pt idx="4221">
                  <c:v>531</c:v>
                </c:pt>
                <c:pt idx="4222">
                  <c:v>531</c:v>
                </c:pt>
                <c:pt idx="4223">
                  <c:v>531</c:v>
                </c:pt>
                <c:pt idx="4224">
                  <c:v>531</c:v>
                </c:pt>
                <c:pt idx="4225">
                  <c:v>531</c:v>
                </c:pt>
                <c:pt idx="4226">
                  <c:v>531</c:v>
                </c:pt>
                <c:pt idx="4227">
                  <c:v>531</c:v>
                </c:pt>
                <c:pt idx="4228">
                  <c:v>531</c:v>
                </c:pt>
                <c:pt idx="4229">
                  <c:v>531</c:v>
                </c:pt>
                <c:pt idx="4230">
                  <c:v>531</c:v>
                </c:pt>
                <c:pt idx="4231">
                  <c:v>531</c:v>
                </c:pt>
                <c:pt idx="4232">
                  <c:v>531</c:v>
                </c:pt>
                <c:pt idx="4233">
                  <c:v>531</c:v>
                </c:pt>
                <c:pt idx="4234">
                  <c:v>531</c:v>
                </c:pt>
                <c:pt idx="4235">
                  <c:v>531</c:v>
                </c:pt>
                <c:pt idx="4236">
                  <c:v>531</c:v>
                </c:pt>
                <c:pt idx="4237">
                  <c:v>531</c:v>
                </c:pt>
                <c:pt idx="4238">
                  <c:v>531</c:v>
                </c:pt>
                <c:pt idx="4239">
                  <c:v>531</c:v>
                </c:pt>
                <c:pt idx="4240">
                  <c:v>531</c:v>
                </c:pt>
                <c:pt idx="4241">
                  <c:v>531</c:v>
                </c:pt>
                <c:pt idx="4242">
                  <c:v>531</c:v>
                </c:pt>
                <c:pt idx="4243">
                  <c:v>531</c:v>
                </c:pt>
                <c:pt idx="4244">
                  <c:v>531</c:v>
                </c:pt>
                <c:pt idx="4245">
                  <c:v>531</c:v>
                </c:pt>
                <c:pt idx="4246">
                  <c:v>531</c:v>
                </c:pt>
                <c:pt idx="4247">
                  <c:v>531</c:v>
                </c:pt>
                <c:pt idx="4248">
                  <c:v>531</c:v>
                </c:pt>
                <c:pt idx="4249">
                  <c:v>531</c:v>
                </c:pt>
                <c:pt idx="4250">
                  <c:v>531</c:v>
                </c:pt>
                <c:pt idx="4251">
                  <c:v>531</c:v>
                </c:pt>
                <c:pt idx="4252">
                  <c:v>531</c:v>
                </c:pt>
                <c:pt idx="4253">
                  <c:v>531</c:v>
                </c:pt>
                <c:pt idx="4254">
                  <c:v>531</c:v>
                </c:pt>
                <c:pt idx="4255">
                  <c:v>531</c:v>
                </c:pt>
                <c:pt idx="4256">
                  <c:v>531</c:v>
                </c:pt>
                <c:pt idx="4257">
                  <c:v>531</c:v>
                </c:pt>
                <c:pt idx="4258">
                  <c:v>531</c:v>
                </c:pt>
                <c:pt idx="4259">
                  <c:v>531</c:v>
                </c:pt>
                <c:pt idx="4260">
                  <c:v>531</c:v>
                </c:pt>
                <c:pt idx="4261">
                  <c:v>531</c:v>
                </c:pt>
                <c:pt idx="4262">
                  <c:v>531</c:v>
                </c:pt>
                <c:pt idx="4263">
                  <c:v>531</c:v>
                </c:pt>
                <c:pt idx="4264">
                  <c:v>531</c:v>
                </c:pt>
                <c:pt idx="4265">
                  <c:v>531</c:v>
                </c:pt>
                <c:pt idx="4266">
                  <c:v>531</c:v>
                </c:pt>
                <c:pt idx="4267">
                  <c:v>531</c:v>
                </c:pt>
                <c:pt idx="4268">
                  <c:v>531</c:v>
                </c:pt>
                <c:pt idx="4269">
                  <c:v>531</c:v>
                </c:pt>
                <c:pt idx="4270">
                  <c:v>531</c:v>
                </c:pt>
                <c:pt idx="4271">
                  <c:v>531</c:v>
                </c:pt>
                <c:pt idx="4272">
                  <c:v>531</c:v>
                </c:pt>
                <c:pt idx="4273">
                  <c:v>531</c:v>
                </c:pt>
                <c:pt idx="4274">
                  <c:v>531</c:v>
                </c:pt>
                <c:pt idx="4275">
                  <c:v>531</c:v>
                </c:pt>
                <c:pt idx="4276">
                  <c:v>531</c:v>
                </c:pt>
                <c:pt idx="4277">
                  <c:v>531</c:v>
                </c:pt>
                <c:pt idx="4278">
                  <c:v>531</c:v>
                </c:pt>
                <c:pt idx="4279">
                  <c:v>531</c:v>
                </c:pt>
                <c:pt idx="4280">
                  <c:v>531</c:v>
                </c:pt>
                <c:pt idx="4281">
                  <c:v>531</c:v>
                </c:pt>
                <c:pt idx="4282">
                  <c:v>531</c:v>
                </c:pt>
                <c:pt idx="4283">
                  <c:v>531</c:v>
                </c:pt>
                <c:pt idx="4284">
                  <c:v>531</c:v>
                </c:pt>
                <c:pt idx="4285">
                  <c:v>531</c:v>
                </c:pt>
                <c:pt idx="4286">
                  <c:v>531</c:v>
                </c:pt>
                <c:pt idx="4287">
                  <c:v>531</c:v>
                </c:pt>
                <c:pt idx="4288">
                  <c:v>531</c:v>
                </c:pt>
                <c:pt idx="4289">
                  <c:v>531</c:v>
                </c:pt>
                <c:pt idx="4290">
                  <c:v>531</c:v>
                </c:pt>
                <c:pt idx="4291">
                  <c:v>531</c:v>
                </c:pt>
                <c:pt idx="4292">
                  <c:v>531</c:v>
                </c:pt>
                <c:pt idx="4293">
                  <c:v>531</c:v>
                </c:pt>
                <c:pt idx="4294">
                  <c:v>531</c:v>
                </c:pt>
                <c:pt idx="4295">
                  <c:v>531</c:v>
                </c:pt>
                <c:pt idx="4296">
                  <c:v>531</c:v>
                </c:pt>
                <c:pt idx="4297">
                  <c:v>531</c:v>
                </c:pt>
                <c:pt idx="4298">
                  <c:v>531</c:v>
                </c:pt>
                <c:pt idx="4299">
                  <c:v>531</c:v>
                </c:pt>
                <c:pt idx="4300">
                  <c:v>531</c:v>
                </c:pt>
                <c:pt idx="4301">
                  <c:v>531</c:v>
                </c:pt>
                <c:pt idx="4302">
                  <c:v>531</c:v>
                </c:pt>
                <c:pt idx="4303">
                  <c:v>531</c:v>
                </c:pt>
                <c:pt idx="4304">
                  <c:v>531</c:v>
                </c:pt>
                <c:pt idx="4305">
                  <c:v>531</c:v>
                </c:pt>
                <c:pt idx="4306">
                  <c:v>531</c:v>
                </c:pt>
                <c:pt idx="4307">
                  <c:v>531</c:v>
                </c:pt>
                <c:pt idx="4308">
                  <c:v>531</c:v>
                </c:pt>
                <c:pt idx="4309">
                  <c:v>531</c:v>
                </c:pt>
                <c:pt idx="4310">
                  <c:v>531</c:v>
                </c:pt>
                <c:pt idx="4311">
                  <c:v>531</c:v>
                </c:pt>
                <c:pt idx="4312">
                  <c:v>531</c:v>
                </c:pt>
                <c:pt idx="4313">
                  <c:v>531</c:v>
                </c:pt>
                <c:pt idx="4314">
                  <c:v>531</c:v>
                </c:pt>
                <c:pt idx="4315">
                  <c:v>531</c:v>
                </c:pt>
                <c:pt idx="4316">
                  <c:v>531</c:v>
                </c:pt>
                <c:pt idx="4317">
                  <c:v>531</c:v>
                </c:pt>
                <c:pt idx="4318">
                  <c:v>531</c:v>
                </c:pt>
                <c:pt idx="4319">
                  <c:v>531</c:v>
                </c:pt>
                <c:pt idx="4320">
                  <c:v>531</c:v>
                </c:pt>
                <c:pt idx="4321">
                  <c:v>531</c:v>
                </c:pt>
                <c:pt idx="4322">
                  <c:v>531</c:v>
                </c:pt>
                <c:pt idx="4323">
                  <c:v>531</c:v>
                </c:pt>
                <c:pt idx="4324">
                  <c:v>531</c:v>
                </c:pt>
                <c:pt idx="4325">
                  <c:v>531</c:v>
                </c:pt>
                <c:pt idx="4326">
                  <c:v>531</c:v>
                </c:pt>
                <c:pt idx="4327">
                  <c:v>531</c:v>
                </c:pt>
                <c:pt idx="4328">
                  <c:v>531</c:v>
                </c:pt>
                <c:pt idx="4329">
                  <c:v>531</c:v>
                </c:pt>
                <c:pt idx="4330">
                  <c:v>531</c:v>
                </c:pt>
                <c:pt idx="4331">
                  <c:v>531</c:v>
                </c:pt>
                <c:pt idx="4332">
                  <c:v>531</c:v>
                </c:pt>
                <c:pt idx="4333">
                  <c:v>531</c:v>
                </c:pt>
                <c:pt idx="4334">
                  <c:v>531</c:v>
                </c:pt>
                <c:pt idx="4335">
                  <c:v>531</c:v>
                </c:pt>
                <c:pt idx="4336">
                  <c:v>531</c:v>
                </c:pt>
                <c:pt idx="4337">
                  <c:v>531</c:v>
                </c:pt>
                <c:pt idx="4338">
                  <c:v>531</c:v>
                </c:pt>
                <c:pt idx="4339">
                  <c:v>531</c:v>
                </c:pt>
                <c:pt idx="4340">
                  <c:v>531</c:v>
                </c:pt>
                <c:pt idx="4341">
                  <c:v>531</c:v>
                </c:pt>
                <c:pt idx="4342">
                  <c:v>531</c:v>
                </c:pt>
                <c:pt idx="4343">
                  <c:v>531</c:v>
                </c:pt>
                <c:pt idx="4344">
                  <c:v>531</c:v>
                </c:pt>
                <c:pt idx="4345">
                  <c:v>531</c:v>
                </c:pt>
                <c:pt idx="4346">
                  <c:v>531</c:v>
                </c:pt>
                <c:pt idx="4347">
                  <c:v>531</c:v>
                </c:pt>
                <c:pt idx="4348">
                  <c:v>531</c:v>
                </c:pt>
                <c:pt idx="4349">
                  <c:v>531</c:v>
                </c:pt>
                <c:pt idx="4350">
                  <c:v>531</c:v>
                </c:pt>
                <c:pt idx="4351">
                  <c:v>531</c:v>
                </c:pt>
                <c:pt idx="4352">
                  <c:v>531</c:v>
                </c:pt>
                <c:pt idx="4353">
                  <c:v>531</c:v>
                </c:pt>
                <c:pt idx="4354">
                  <c:v>531</c:v>
                </c:pt>
                <c:pt idx="4355">
                  <c:v>531</c:v>
                </c:pt>
                <c:pt idx="4356">
                  <c:v>531</c:v>
                </c:pt>
                <c:pt idx="4357">
                  <c:v>531</c:v>
                </c:pt>
                <c:pt idx="4358">
                  <c:v>532</c:v>
                </c:pt>
                <c:pt idx="4359">
                  <c:v>532</c:v>
                </c:pt>
                <c:pt idx="4360">
                  <c:v>532</c:v>
                </c:pt>
                <c:pt idx="4361">
                  <c:v>532</c:v>
                </c:pt>
                <c:pt idx="4362">
                  <c:v>532</c:v>
                </c:pt>
                <c:pt idx="4363">
                  <c:v>532</c:v>
                </c:pt>
                <c:pt idx="4364">
                  <c:v>532</c:v>
                </c:pt>
                <c:pt idx="4365">
                  <c:v>532</c:v>
                </c:pt>
                <c:pt idx="4366">
                  <c:v>532</c:v>
                </c:pt>
                <c:pt idx="4367">
                  <c:v>532</c:v>
                </c:pt>
                <c:pt idx="4368">
                  <c:v>532</c:v>
                </c:pt>
                <c:pt idx="4369">
                  <c:v>532</c:v>
                </c:pt>
                <c:pt idx="4370">
                  <c:v>532</c:v>
                </c:pt>
                <c:pt idx="4371">
                  <c:v>532</c:v>
                </c:pt>
                <c:pt idx="4372">
                  <c:v>532</c:v>
                </c:pt>
                <c:pt idx="4373">
                  <c:v>532</c:v>
                </c:pt>
                <c:pt idx="4374">
                  <c:v>532</c:v>
                </c:pt>
                <c:pt idx="4375">
                  <c:v>532</c:v>
                </c:pt>
                <c:pt idx="4376">
                  <c:v>532</c:v>
                </c:pt>
                <c:pt idx="4377">
                  <c:v>532</c:v>
                </c:pt>
                <c:pt idx="4378">
                  <c:v>532</c:v>
                </c:pt>
                <c:pt idx="4379">
                  <c:v>532</c:v>
                </c:pt>
                <c:pt idx="4380">
                  <c:v>532</c:v>
                </c:pt>
                <c:pt idx="4381">
                  <c:v>532</c:v>
                </c:pt>
                <c:pt idx="4382">
                  <c:v>532</c:v>
                </c:pt>
                <c:pt idx="4383">
                  <c:v>532</c:v>
                </c:pt>
                <c:pt idx="4384">
                  <c:v>532</c:v>
                </c:pt>
                <c:pt idx="4385">
                  <c:v>532</c:v>
                </c:pt>
                <c:pt idx="4386">
                  <c:v>532</c:v>
                </c:pt>
                <c:pt idx="4387">
                  <c:v>532</c:v>
                </c:pt>
                <c:pt idx="4388">
                  <c:v>532</c:v>
                </c:pt>
                <c:pt idx="4389">
                  <c:v>532</c:v>
                </c:pt>
                <c:pt idx="4390">
                  <c:v>532</c:v>
                </c:pt>
                <c:pt idx="4391">
                  <c:v>532</c:v>
                </c:pt>
                <c:pt idx="4392">
                  <c:v>532</c:v>
                </c:pt>
                <c:pt idx="4393">
                  <c:v>532</c:v>
                </c:pt>
                <c:pt idx="4394">
                  <c:v>532</c:v>
                </c:pt>
                <c:pt idx="4395">
                  <c:v>532</c:v>
                </c:pt>
                <c:pt idx="4396">
                  <c:v>532</c:v>
                </c:pt>
                <c:pt idx="4397">
                  <c:v>532</c:v>
                </c:pt>
                <c:pt idx="4398">
                  <c:v>532</c:v>
                </c:pt>
                <c:pt idx="4399">
                  <c:v>532</c:v>
                </c:pt>
                <c:pt idx="4400">
                  <c:v>532</c:v>
                </c:pt>
                <c:pt idx="4401">
                  <c:v>532</c:v>
                </c:pt>
                <c:pt idx="4402">
                  <c:v>532</c:v>
                </c:pt>
                <c:pt idx="4403">
                  <c:v>532</c:v>
                </c:pt>
                <c:pt idx="4404">
                  <c:v>532</c:v>
                </c:pt>
                <c:pt idx="4405">
                  <c:v>532</c:v>
                </c:pt>
                <c:pt idx="4406">
                  <c:v>532</c:v>
                </c:pt>
                <c:pt idx="4407">
                  <c:v>532</c:v>
                </c:pt>
                <c:pt idx="4408">
                  <c:v>532</c:v>
                </c:pt>
                <c:pt idx="4409">
                  <c:v>532</c:v>
                </c:pt>
                <c:pt idx="4410">
                  <c:v>532</c:v>
                </c:pt>
                <c:pt idx="4411">
                  <c:v>532</c:v>
                </c:pt>
                <c:pt idx="4412">
                  <c:v>532</c:v>
                </c:pt>
                <c:pt idx="4413">
                  <c:v>532</c:v>
                </c:pt>
                <c:pt idx="4414">
                  <c:v>532</c:v>
                </c:pt>
                <c:pt idx="4415">
                  <c:v>532</c:v>
                </c:pt>
                <c:pt idx="4416">
                  <c:v>532</c:v>
                </c:pt>
                <c:pt idx="4417">
                  <c:v>532</c:v>
                </c:pt>
                <c:pt idx="4418">
                  <c:v>532</c:v>
                </c:pt>
                <c:pt idx="4419">
                  <c:v>532</c:v>
                </c:pt>
                <c:pt idx="4420">
                  <c:v>532</c:v>
                </c:pt>
                <c:pt idx="4421">
                  <c:v>532</c:v>
                </c:pt>
                <c:pt idx="4422">
                  <c:v>532</c:v>
                </c:pt>
                <c:pt idx="4423">
                  <c:v>532</c:v>
                </c:pt>
                <c:pt idx="4424">
                  <c:v>532</c:v>
                </c:pt>
                <c:pt idx="4425">
                  <c:v>532</c:v>
                </c:pt>
                <c:pt idx="4426">
                  <c:v>532</c:v>
                </c:pt>
                <c:pt idx="4427">
                  <c:v>532</c:v>
                </c:pt>
                <c:pt idx="4428">
                  <c:v>532</c:v>
                </c:pt>
                <c:pt idx="4429">
                  <c:v>532</c:v>
                </c:pt>
                <c:pt idx="4430">
                  <c:v>532</c:v>
                </c:pt>
                <c:pt idx="4431">
                  <c:v>532</c:v>
                </c:pt>
                <c:pt idx="4432">
                  <c:v>532</c:v>
                </c:pt>
                <c:pt idx="4433">
                  <c:v>532</c:v>
                </c:pt>
                <c:pt idx="4434">
                  <c:v>532</c:v>
                </c:pt>
                <c:pt idx="4435">
                  <c:v>532</c:v>
                </c:pt>
                <c:pt idx="4436">
                  <c:v>532</c:v>
                </c:pt>
                <c:pt idx="4437">
                  <c:v>532</c:v>
                </c:pt>
                <c:pt idx="4438">
                  <c:v>532</c:v>
                </c:pt>
                <c:pt idx="4439">
                  <c:v>532</c:v>
                </c:pt>
                <c:pt idx="4440">
                  <c:v>532</c:v>
                </c:pt>
                <c:pt idx="4441">
                  <c:v>532</c:v>
                </c:pt>
                <c:pt idx="4442">
                  <c:v>532</c:v>
                </c:pt>
                <c:pt idx="4443">
                  <c:v>532</c:v>
                </c:pt>
                <c:pt idx="4444">
                  <c:v>532</c:v>
                </c:pt>
                <c:pt idx="4445">
                  <c:v>532</c:v>
                </c:pt>
                <c:pt idx="4446">
                  <c:v>532</c:v>
                </c:pt>
                <c:pt idx="4447">
                  <c:v>532</c:v>
                </c:pt>
                <c:pt idx="4448">
                  <c:v>532</c:v>
                </c:pt>
                <c:pt idx="4449">
                  <c:v>532</c:v>
                </c:pt>
                <c:pt idx="4450">
                  <c:v>533</c:v>
                </c:pt>
                <c:pt idx="4451">
                  <c:v>534</c:v>
                </c:pt>
                <c:pt idx="4452">
                  <c:v>535</c:v>
                </c:pt>
                <c:pt idx="4453">
                  <c:v>536</c:v>
                </c:pt>
                <c:pt idx="4454">
                  <c:v>537</c:v>
                </c:pt>
                <c:pt idx="4455">
                  <c:v>538</c:v>
                </c:pt>
                <c:pt idx="4456">
                  <c:v>539</c:v>
                </c:pt>
                <c:pt idx="4457">
                  <c:v>539</c:v>
                </c:pt>
                <c:pt idx="4458">
                  <c:v>539</c:v>
                </c:pt>
                <c:pt idx="4459">
                  <c:v>539</c:v>
                </c:pt>
                <c:pt idx="4460">
                  <c:v>539</c:v>
                </c:pt>
                <c:pt idx="4461">
                  <c:v>539</c:v>
                </c:pt>
                <c:pt idx="4462">
                  <c:v>539</c:v>
                </c:pt>
                <c:pt idx="4463">
                  <c:v>539</c:v>
                </c:pt>
                <c:pt idx="4464">
                  <c:v>539</c:v>
                </c:pt>
                <c:pt idx="4465">
                  <c:v>539</c:v>
                </c:pt>
                <c:pt idx="4466">
                  <c:v>539</c:v>
                </c:pt>
                <c:pt idx="4467">
                  <c:v>539</c:v>
                </c:pt>
                <c:pt idx="4468">
                  <c:v>539</c:v>
                </c:pt>
                <c:pt idx="4469">
                  <c:v>539</c:v>
                </c:pt>
                <c:pt idx="4470">
                  <c:v>539</c:v>
                </c:pt>
                <c:pt idx="4471">
                  <c:v>539</c:v>
                </c:pt>
                <c:pt idx="4472">
                  <c:v>539</c:v>
                </c:pt>
                <c:pt idx="4473">
                  <c:v>539</c:v>
                </c:pt>
                <c:pt idx="4474">
                  <c:v>539</c:v>
                </c:pt>
                <c:pt idx="4475">
                  <c:v>539</c:v>
                </c:pt>
                <c:pt idx="4476">
                  <c:v>539</c:v>
                </c:pt>
                <c:pt idx="4477">
                  <c:v>539</c:v>
                </c:pt>
                <c:pt idx="4478">
                  <c:v>539</c:v>
                </c:pt>
                <c:pt idx="4479">
                  <c:v>539</c:v>
                </c:pt>
                <c:pt idx="4480">
                  <c:v>539</c:v>
                </c:pt>
                <c:pt idx="4481">
                  <c:v>539</c:v>
                </c:pt>
                <c:pt idx="4482">
                  <c:v>539</c:v>
                </c:pt>
                <c:pt idx="4483">
                  <c:v>539</c:v>
                </c:pt>
                <c:pt idx="4484">
                  <c:v>539</c:v>
                </c:pt>
                <c:pt idx="4485">
                  <c:v>539</c:v>
                </c:pt>
                <c:pt idx="4486">
                  <c:v>539</c:v>
                </c:pt>
                <c:pt idx="4487">
                  <c:v>539</c:v>
                </c:pt>
                <c:pt idx="4488">
                  <c:v>539</c:v>
                </c:pt>
                <c:pt idx="4489">
                  <c:v>539</c:v>
                </c:pt>
                <c:pt idx="4490">
                  <c:v>539</c:v>
                </c:pt>
                <c:pt idx="4491">
                  <c:v>539</c:v>
                </c:pt>
                <c:pt idx="4492">
                  <c:v>539</c:v>
                </c:pt>
                <c:pt idx="4493">
                  <c:v>539</c:v>
                </c:pt>
                <c:pt idx="4494">
                  <c:v>539</c:v>
                </c:pt>
                <c:pt idx="4495">
                  <c:v>539</c:v>
                </c:pt>
                <c:pt idx="4496">
                  <c:v>540</c:v>
                </c:pt>
                <c:pt idx="4497">
                  <c:v>541</c:v>
                </c:pt>
                <c:pt idx="4498">
                  <c:v>542</c:v>
                </c:pt>
                <c:pt idx="4499">
                  <c:v>543</c:v>
                </c:pt>
                <c:pt idx="4500">
                  <c:v>544</c:v>
                </c:pt>
                <c:pt idx="4501">
                  <c:v>545</c:v>
                </c:pt>
                <c:pt idx="4502">
                  <c:v>546</c:v>
                </c:pt>
                <c:pt idx="4503">
                  <c:v>547</c:v>
                </c:pt>
                <c:pt idx="4504">
                  <c:v>548</c:v>
                </c:pt>
                <c:pt idx="4505">
                  <c:v>549</c:v>
                </c:pt>
                <c:pt idx="4506">
                  <c:v>550</c:v>
                </c:pt>
                <c:pt idx="4507">
                  <c:v>550</c:v>
                </c:pt>
                <c:pt idx="4508">
                  <c:v>550</c:v>
                </c:pt>
                <c:pt idx="4509">
                  <c:v>550</c:v>
                </c:pt>
                <c:pt idx="4510">
                  <c:v>550</c:v>
                </c:pt>
                <c:pt idx="4511">
                  <c:v>550</c:v>
                </c:pt>
                <c:pt idx="4512">
                  <c:v>550</c:v>
                </c:pt>
                <c:pt idx="4513">
                  <c:v>550</c:v>
                </c:pt>
                <c:pt idx="4514">
                  <c:v>550</c:v>
                </c:pt>
                <c:pt idx="4515">
                  <c:v>550</c:v>
                </c:pt>
                <c:pt idx="4516">
                  <c:v>550</c:v>
                </c:pt>
                <c:pt idx="4517">
                  <c:v>550</c:v>
                </c:pt>
                <c:pt idx="4518">
                  <c:v>550</c:v>
                </c:pt>
                <c:pt idx="4519">
                  <c:v>550</c:v>
                </c:pt>
                <c:pt idx="4520">
                  <c:v>551</c:v>
                </c:pt>
                <c:pt idx="4521">
                  <c:v>552</c:v>
                </c:pt>
                <c:pt idx="4522">
                  <c:v>553</c:v>
                </c:pt>
                <c:pt idx="4523">
                  <c:v>554</c:v>
                </c:pt>
                <c:pt idx="4524">
                  <c:v>555</c:v>
                </c:pt>
                <c:pt idx="4525">
                  <c:v>556</c:v>
                </c:pt>
                <c:pt idx="4526">
                  <c:v>557</c:v>
                </c:pt>
                <c:pt idx="4527">
                  <c:v>558</c:v>
                </c:pt>
                <c:pt idx="4528">
                  <c:v>559</c:v>
                </c:pt>
                <c:pt idx="4529">
                  <c:v>559</c:v>
                </c:pt>
                <c:pt idx="4530">
                  <c:v>559</c:v>
                </c:pt>
                <c:pt idx="4531">
                  <c:v>559</c:v>
                </c:pt>
                <c:pt idx="4532">
                  <c:v>559</c:v>
                </c:pt>
                <c:pt idx="4533">
                  <c:v>559</c:v>
                </c:pt>
                <c:pt idx="4534">
                  <c:v>559</c:v>
                </c:pt>
                <c:pt idx="4535">
                  <c:v>559</c:v>
                </c:pt>
                <c:pt idx="4536">
                  <c:v>559</c:v>
                </c:pt>
                <c:pt idx="4537">
                  <c:v>559</c:v>
                </c:pt>
                <c:pt idx="4538">
                  <c:v>559</c:v>
                </c:pt>
                <c:pt idx="4539">
                  <c:v>559</c:v>
                </c:pt>
                <c:pt idx="4540">
                  <c:v>559</c:v>
                </c:pt>
                <c:pt idx="4541">
                  <c:v>559</c:v>
                </c:pt>
                <c:pt idx="4542">
                  <c:v>559</c:v>
                </c:pt>
                <c:pt idx="4543">
                  <c:v>559</c:v>
                </c:pt>
                <c:pt idx="4544">
                  <c:v>559</c:v>
                </c:pt>
                <c:pt idx="4545">
                  <c:v>559</c:v>
                </c:pt>
                <c:pt idx="4546">
                  <c:v>559</c:v>
                </c:pt>
                <c:pt idx="4547">
                  <c:v>559</c:v>
                </c:pt>
                <c:pt idx="4548">
                  <c:v>559</c:v>
                </c:pt>
                <c:pt idx="4549">
                  <c:v>559</c:v>
                </c:pt>
                <c:pt idx="4550">
                  <c:v>559</c:v>
                </c:pt>
                <c:pt idx="4551">
                  <c:v>559</c:v>
                </c:pt>
                <c:pt idx="4552">
                  <c:v>559</c:v>
                </c:pt>
                <c:pt idx="4553">
                  <c:v>559</c:v>
                </c:pt>
                <c:pt idx="4554">
                  <c:v>559</c:v>
                </c:pt>
                <c:pt idx="4555">
                  <c:v>559</c:v>
                </c:pt>
                <c:pt idx="4556">
                  <c:v>559</c:v>
                </c:pt>
                <c:pt idx="4557">
                  <c:v>559</c:v>
                </c:pt>
                <c:pt idx="4558">
                  <c:v>559</c:v>
                </c:pt>
                <c:pt idx="4559">
                  <c:v>559</c:v>
                </c:pt>
                <c:pt idx="4560">
                  <c:v>559</c:v>
                </c:pt>
                <c:pt idx="4561">
                  <c:v>559</c:v>
                </c:pt>
                <c:pt idx="4562">
                  <c:v>559</c:v>
                </c:pt>
                <c:pt idx="4563">
                  <c:v>559</c:v>
                </c:pt>
                <c:pt idx="4564">
                  <c:v>559</c:v>
                </c:pt>
                <c:pt idx="4565">
                  <c:v>559</c:v>
                </c:pt>
                <c:pt idx="4566">
                  <c:v>559</c:v>
                </c:pt>
                <c:pt idx="4567">
                  <c:v>559</c:v>
                </c:pt>
                <c:pt idx="4568">
                  <c:v>559</c:v>
                </c:pt>
                <c:pt idx="4569">
                  <c:v>559</c:v>
                </c:pt>
                <c:pt idx="4570">
                  <c:v>559</c:v>
                </c:pt>
                <c:pt idx="4571">
                  <c:v>559</c:v>
                </c:pt>
                <c:pt idx="4572">
                  <c:v>559</c:v>
                </c:pt>
                <c:pt idx="4573">
                  <c:v>559</c:v>
                </c:pt>
                <c:pt idx="4574">
                  <c:v>559</c:v>
                </c:pt>
                <c:pt idx="4575">
                  <c:v>559</c:v>
                </c:pt>
                <c:pt idx="4576">
                  <c:v>559</c:v>
                </c:pt>
                <c:pt idx="4577">
                  <c:v>559</c:v>
                </c:pt>
                <c:pt idx="4578">
                  <c:v>559</c:v>
                </c:pt>
                <c:pt idx="4579">
                  <c:v>559</c:v>
                </c:pt>
                <c:pt idx="4580">
                  <c:v>559</c:v>
                </c:pt>
                <c:pt idx="4581">
                  <c:v>559</c:v>
                </c:pt>
                <c:pt idx="4582">
                  <c:v>559</c:v>
                </c:pt>
                <c:pt idx="4583">
                  <c:v>559</c:v>
                </c:pt>
                <c:pt idx="4584">
                  <c:v>559</c:v>
                </c:pt>
                <c:pt idx="4585">
                  <c:v>559</c:v>
                </c:pt>
                <c:pt idx="4586">
                  <c:v>559</c:v>
                </c:pt>
                <c:pt idx="4587">
                  <c:v>559</c:v>
                </c:pt>
                <c:pt idx="4588">
                  <c:v>559</c:v>
                </c:pt>
                <c:pt idx="4589">
                  <c:v>559</c:v>
                </c:pt>
                <c:pt idx="4590">
                  <c:v>559</c:v>
                </c:pt>
                <c:pt idx="4591">
                  <c:v>559</c:v>
                </c:pt>
                <c:pt idx="4592">
                  <c:v>559</c:v>
                </c:pt>
                <c:pt idx="4593">
                  <c:v>559</c:v>
                </c:pt>
                <c:pt idx="4594">
                  <c:v>559</c:v>
                </c:pt>
                <c:pt idx="4595">
                  <c:v>559</c:v>
                </c:pt>
                <c:pt idx="4596">
                  <c:v>559</c:v>
                </c:pt>
                <c:pt idx="4597">
                  <c:v>559</c:v>
                </c:pt>
                <c:pt idx="4598">
                  <c:v>559</c:v>
                </c:pt>
                <c:pt idx="4599">
                  <c:v>559</c:v>
                </c:pt>
                <c:pt idx="4600">
                  <c:v>559</c:v>
                </c:pt>
                <c:pt idx="4601">
                  <c:v>559</c:v>
                </c:pt>
                <c:pt idx="4602">
                  <c:v>559</c:v>
                </c:pt>
                <c:pt idx="4603">
                  <c:v>559</c:v>
                </c:pt>
                <c:pt idx="4604">
                  <c:v>559</c:v>
                </c:pt>
                <c:pt idx="4605">
                  <c:v>559</c:v>
                </c:pt>
                <c:pt idx="4606">
                  <c:v>559</c:v>
                </c:pt>
                <c:pt idx="4607">
                  <c:v>559</c:v>
                </c:pt>
                <c:pt idx="4608">
                  <c:v>559</c:v>
                </c:pt>
                <c:pt idx="4609">
                  <c:v>559</c:v>
                </c:pt>
                <c:pt idx="4610">
                  <c:v>559</c:v>
                </c:pt>
                <c:pt idx="4611">
                  <c:v>559</c:v>
                </c:pt>
                <c:pt idx="4612">
                  <c:v>559</c:v>
                </c:pt>
                <c:pt idx="4613">
                  <c:v>559</c:v>
                </c:pt>
                <c:pt idx="4614">
                  <c:v>559</c:v>
                </c:pt>
                <c:pt idx="4615">
                  <c:v>559</c:v>
                </c:pt>
                <c:pt idx="4616">
                  <c:v>559</c:v>
                </c:pt>
                <c:pt idx="4617">
                  <c:v>559</c:v>
                </c:pt>
                <c:pt idx="4618">
                  <c:v>559</c:v>
                </c:pt>
                <c:pt idx="4619">
                  <c:v>559</c:v>
                </c:pt>
                <c:pt idx="4620">
                  <c:v>559</c:v>
                </c:pt>
                <c:pt idx="4621">
                  <c:v>559</c:v>
                </c:pt>
                <c:pt idx="4622">
                  <c:v>559</c:v>
                </c:pt>
                <c:pt idx="4623">
                  <c:v>559</c:v>
                </c:pt>
                <c:pt idx="4624">
                  <c:v>559</c:v>
                </c:pt>
                <c:pt idx="4625">
                  <c:v>559</c:v>
                </c:pt>
                <c:pt idx="4626">
                  <c:v>559</c:v>
                </c:pt>
                <c:pt idx="4627">
                  <c:v>559</c:v>
                </c:pt>
                <c:pt idx="4628">
                  <c:v>559</c:v>
                </c:pt>
                <c:pt idx="4629">
                  <c:v>559</c:v>
                </c:pt>
                <c:pt idx="4630">
                  <c:v>559</c:v>
                </c:pt>
                <c:pt idx="4631">
                  <c:v>559</c:v>
                </c:pt>
                <c:pt idx="4632">
                  <c:v>559</c:v>
                </c:pt>
                <c:pt idx="4633">
                  <c:v>559</c:v>
                </c:pt>
                <c:pt idx="4634">
                  <c:v>559</c:v>
                </c:pt>
                <c:pt idx="4635">
                  <c:v>559</c:v>
                </c:pt>
                <c:pt idx="4636">
                  <c:v>559</c:v>
                </c:pt>
                <c:pt idx="4637">
                  <c:v>559</c:v>
                </c:pt>
                <c:pt idx="4638">
                  <c:v>559</c:v>
                </c:pt>
                <c:pt idx="4639">
                  <c:v>559</c:v>
                </c:pt>
                <c:pt idx="4640">
                  <c:v>559</c:v>
                </c:pt>
                <c:pt idx="4641">
                  <c:v>559</c:v>
                </c:pt>
                <c:pt idx="4642">
                  <c:v>559</c:v>
                </c:pt>
                <c:pt idx="4643">
                  <c:v>559</c:v>
                </c:pt>
                <c:pt idx="4644">
                  <c:v>559</c:v>
                </c:pt>
                <c:pt idx="4645">
                  <c:v>559</c:v>
                </c:pt>
                <c:pt idx="4646">
                  <c:v>559</c:v>
                </c:pt>
                <c:pt idx="4647">
                  <c:v>559</c:v>
                </c:pt>
                <c:pt idx="4648">
                  <c:v>559</c:v>
                </c:pt>
                <c:pt idx="4649">
                  <c:v>559</c:v>
                </c:pt>
                <c:pt idx="4650">
                  <c:v>559</c:v>
                </c:pt>
                <c:pt idx="4651">
                  <c:v>559</c:v>
                </c:pt>
                <c:pt idx="4652">
                  <c:v>559</c:v>
                </c:pt>
                <c:pt idx="4653">
                  <c:v>559</c:v>
                </c:pt>
                <c:pt idx="4654">
                  <c:v>559</c:v>
                </c:pt>
                <c:pt idx="4655">
                  <c:v>559</c:v>
                </c:pt>
                <c:pt idx="4656">
                  <c:v>559</c:v>
                </c:pt>
                <c:pt idx="4657">
                  <c:v>559</c:v>
                </c:pt>
                <c:pt idx="4658">
                  <c:v>559</c:v>
                </c:pt>
                <c:pt idx="4659">
                  <c:v>559</c:v>
                </c:pt>
                <c:pt idx="4660">
                  <c:v>559</c:v>
                </c:pt>
                <c:pt idx="4661">
                  <c:v>559</c:v>
                </c:pt>
                <c:pt idx="4662">
                  <c:v>559</c:v>
                </c:pt>
                <c:pt idx="4663">
                  <c:v>559</c:v>
                </c:pt>
                <c:pt idx="4664">
                  <c:v>559</c:v>
                </c:pt>
                <c:pt idx="4665">
                  <c:v>559</c:v>
                </c:pt>
                <c:pt idx="4666">
                  <c:v>559</c:v>
                </c:pt>
                <c:pt idx="4667">
                  <c:v>559</c:v>
                </c:pt>
                <c:pt idx="4668">
                  <c:v>559</c:v>
                </c:pt>
                <c:pt idx="4669">
                  <c:v>560</c:v>
                </c:pt>
                <c:pt idx="4670">
                  <c:v>561</c:v>
                </c:pt>
                <c:pt idx="4671">
                  <c:v>562</c:v>
                </c:pt>
                <c:pt idx="4672">
                  <c:v>562</c:v>
                </c:pt>
                <c:pt idx="4673">
                  <c:v>562</c:v>
                </c:pt>
                <c:pt idx="4674">
                  <c:v>562</c:v>
                </c:pt>
                <c:pt idx="4675">
                  <c:v>562</c:v>
                </c:pt>
                <c:pt idx="4676">
                  <c:v>562</c:v>
                </c:pt>
                <c:pt idx="4677">
                  <c:v>562</c:v>
                </c:pt>
                <c:pt idx="4678">
                  <c:v>562</c:v>
                </c:pt>
                <c:pt idx="4679">
                  <c:v>562</c:v>
                </c:pt>
                <c:pt idx="4680">
                  <c:v>562</c:v>
                </c:pt>
                <c:pt idx="4681">
                  <c:v>562</c:v>
                </c:pt>
                <c:pt idx="4682">
                  <c:v>562</c:v>
                </c:pt>
                <c:pt idx="4683">
                  <c:v>562</c:v>
                </c:pt>
                <c:pt idx="4684">
                  <c:v>562</c:v>
                </c:pt>
                <c:pt idx="4685">
                  <c:v>562</c:v>
                </c:pt>
                <c:pt idx="4686">
                  <c:v>562</c:v>
                </c:pt>
                <c:pt idx="4687">
                  <c:v>562</c:v>
                </c:pt>
                <c:pt idx="4688">
                  <c:v>562</c:v>
                </c:pt>
                <c:pt idx="4689">
                  <c:v>563</c:v>
                </c:pt>
                <c:pt idx="4690">
                  <c:v>564</c:v>
                </c:pt>
                <c:pt idx="4691">
                  <c:v>565</c:v>
                </c:pt>
                <c:pt idx="4692">
                  <c:v>566</c:v>
                </c:pt>
                <c:pt idx="4693">
                  <c:v>567</c:v>
                </c:pt>
                <c:pt idx="4694">
                  <c:v>568</c:v>
                </c:pt>
                <c:pt idx="4695">
                  <c:v>569</c:v>
                </c:pt>
                <c:pt idx="4696">
                  <c:v>570</c:v>
                </c:pt>
                <c:pt idx="4697">
                  <c:v>570</c:v>
                </c:pt>
                <c:pt idx="4698">
                  <c:v>570</c:v>
                </c:pt>
                <c:pt idx="4699">
                  <c:v>570</c:v>
                </c:pt>
                <c:pt idx="4700">
                  <c:v>570</c:v>
                </c:pt>
                <c:pt idx="4701">
                  <c:v>570</c:v>
                </c:pt>
                <c:pt idx="4702">
                  <c:v>570</c:v>
                </c:pt>
                <c:pt idx="4703">
                  <c:v>570</c:v>
                </c:pt>
                <c:pt idx="4704">
                  <c:v>570</c:v>
                </c:pt>
                <c:pt idx="4705">
                  <c:v>570</c:v>
                </c:pt>
                <c:pt idx="4706">
                  <c:v>570</c:v>
                </c:pt>
                <c:pt idx="4707">
                  <c:v>570</c:v>
                </c:pt>
                <c:pt idx="4708">
                  <c:v>570</c:v>
                </c:pt>
                <c:pt idx="4709">
                  <c:v>570</c:v>
                </c:pt>
                <c:pt idx="4710">
                  <c:v>570</c:v>
                </c:pt>
                <c:pt idx="4711">
                  <c:v>570</c:v>
                </c:pt>
                <c:pt idx="4712">
                  <c:v>570</c:v>
                </c:pt>
                <c:pt idx="4713">
                  <c:v>570</c:v>
                </c:pt>
                <c:pt idx="4714">
                  <c:v>570</c:v>
                </c:pt>
                <c:pt idx="4715">
                  <c:v>570</c:v>
                </c:pt>
                <c:pt idx="4716">
                  <c:v>570</c:v>
                </c:pt>
                <c:pt idx="4717">
                  <c:v>570</c:v>
                </c:pt>
                <c:pt idx="4718">
                  <c:v>570</c:v>
                </c:pt>
                <c:pt idx="4719">
                  <c:v>570</c:v>
                </c:pt>
                <c:pt idx="4720">
                  <c:v>570</c:v>
                </c:pt>
                <c:pt idx="4721">
                  <c:v>570</c:v>
                </c:pt>
                <c:pt idx="4722">
                  <c:v>570</c:v>
                </c:pt>
                <c:pt idx="4723">
                  <c:v>570</c:v>
                </c:pt>
                <c:pt idx="4724">
                  <c:v>570</c:v>
                </c:pt>
                <c:pt idx="4725">
                  <c:v>570</c:v>
                </c:pt>
                <c:pt idx="4726">
                  <c:v>570</c:v>
                </c:pt>
                <c:pt idx="4727">
                  <c:v>570</c:v>
                </c:pt>
                <c:pt idx="4728">
                  <c:v>570</c:v>
                </c:pt>
                <c:pt idx="4729">
                  <c:v>570</c:v>
                </c:pt>
                <c:pt idx="4730">
                  <c:v>570</c:v>
                </c:pt>
                <c:pt idx="4731">
                  <c:v>570</c:v>
                </c:pt>
                <c:pt idx="4732">
                  <c:v>570</c:v>
                </c:pt>
                <c:pt idx="4733">
                  <c:v>570</c:v>
                </c:pt>
                <c:pt idx="4734">
                  <c:v>570</c:v>
                </c:pt>
                <c:pt idx="4735">
                  <c:v>570</c:v>
                </c:pt>
                <c:pt idx="4736">
                  <c:v>570</c:v>
                </c:pt>
                <c:pt idx="4737">
                  <c:v>570</c:v>
                </c:pt>
                <c:pt idx="4738">
                  <c:v>570</c:v>
                </c:pt>
                <c:pt idx="4739">
                  <c:v>570</c:v>
                </c:pt>
                <c:pt idx="4740">
                  <c:v>570</c:v>
                </c:pt>
                <c:pt idx="4741">
                  <c:v>570</c:v>
                </c:pt>
                <c:pt idx="4742">
                  <c:v>570</c:v>
                </c:pt>
                <c:pt idx="4743">
                  <c:v>570</c:v>
                </c:pt>
                <c:pt idx="4744">
                  <c:v>570</c:v>
                </c:pt>
                <c:pt idx="4745">
                  <c:v>570</c:v>
                </c:pt>
                <c:pt idx="4746">
                  <c:v>570</c:v>
                </c:pt>
                <c:pt idx="4747">
                  <c:v>570</c:v>
                </c:pt>
                <c:pt idx="4748">
                  <c:v>570</c:v>
                </c:pt>
                <c:pt idx="4749">
                  <c:v>570</c:v>
                </c:pt>
                <c:pt idx="4750">
                  <c:v>570</c:v>
                </c:pt>
                <c:pt idx="4751">
                  <c:v>570</c:v>
                </c:pt>
                <c:pt idx="4752">
                  <c:v>570</c:v>
                </c:pt>
                <c:pt idx="4753">
                  <c:v>570</c:v>
                </c:pt>
                <c:pt idx="4754">
                  <c:v>570</c:v>
                </c:pt>
                <c:pt idx="4755">
                  <c:v>570</c:v>
                </c:pt>
                <c:pt idx="4756">
                  <c:v>570</c:v>
                </c:pt>
                <c:pt idx="4757">
                  <c:v>570</c:v>
                </c:pt>
                <c:pt idx="4758">
                  <c:v>570</c:v>
                </c:pt>
                <c:pt idx="4759">
                  <c:v>570</c:v>
                </c:pt>
                <c:pt idx="4760">
                  <c:v>570</c:v>
                </c:pt>
                <c:pt idx="4761">
                  <c:v>570</c:v>
                </c:pt>
                <c:pt idx="4762">
                  <c:v>570</c:v>
                </c:pt>
                <c:pt idx="4763">
                  <c:v>570</c:v>
                </c:pt>
                <c:pt idx="4764">
                  <c:v>570</c:v>
                </c:pt>
                <c:pt idx="4765">
                  <c:v>570</c:v>
                </c:pt>
                <c:pt idx="4766">
                  <c:v>570</c:v>
                </c:pt>
                <c:pt idx="4767">
                  <c:v>570</c:v>
                </c:pt>
                <c:pt idx="4768">
                  <c:v>570</c:v>
                </c:pt>
                <c:pt idx="4769">
                  <c:v>570</c:v>
                </c:pt>
                <c:pt idx="4770">
                  <c:v>570</c:v>
                </c:pt>
                <c:pt idx="4771">
                  <c:v>570</c:v>
                </c:pt>
                <c:pt idx="4772">
                  <c:v>570</c:v>
                </c:pt>
                <c:pt idx="4773">
                  <c:v>570</c:v>
                </c:pt>
                <c:pt idx="4774">
                  <c:v>570</c:v>
                </c:pt>
                <c:pt idx="4775">
                  <c:v>570</c:v>
                </c:pt>
                <c:pt idx="4776">
                  <c:v>570</c:v>
                </c:pt>
                <c:pt idx="4777">
                  <c:v>570</c:v>
                </c:pt>
                <c:pt idx="4778">
                  <c:v>570</c:v>
                </c:pt>
                <c:pt idx="4779">
                  <c:v>570</c:v>
                </c:pt>
                <c:pt idx="4780">
                  <c:v>570</c:v>
                </c:pt>
                <c:pt idx="4781">
                  <c:v>570</c:v>
                </c:pt>
                <c:pt idx="4782">
                  <c:v>570</c:v>
                </c:pt>
                <c:pt idx="4783">
                  <c:v>570</c:v>
                </c:pt>
                <c:pt idx="4784">
                  <c:v>570</c:v>
                </c:pt>
                <c:pt idx="4785">
                  <c:v>570</c:v>
                </c:pt>
                <c:pt idx="4786">
                  <c:v>570</c:v>
                </c:pt>
                <c:pt idx="4787">
                  <c:v>570</c:v>
                </c:pt>
                <c:pt idx="4788">
                  <c:v>570</c:v>
                </c:pt>
                <c:pt idx="4789">
                  <c:v>570</c:v>
                </c:pt>
                <c:pt idx="4790">
                  <c:v>570</c:v>
                </c:pt>
                <c:pt idx="4791">
                  <c:v>570</c:v>
                </c:pt>
                <c:pt idx="4792">
                  <c:v>570</c:v>
                </c:pt>
                <c:pt idx="4793">
                  <c:v>570</c:v>
                </c:pt>
                <c:pt idx="4794">
                  <c:v>570</c:v>
                </c:pt>
                <c:pt idx="4795">
                  <c:v>570</c:v>
                </c:pt>
                <c:pt idx="4796">
                  <c:v>570</c:v>
                </c:pt>
                <c:pt idx="4797">
                  <c:v>570</c:v>
                </c:pt>
                <c:pt idx="4798">
                  <c:v>570</c:v>
                </c:pt>
                <c:pt idx="4799">
                  <c:v>570</c:v>
                </c:pt>
                <c:pt idx="4800">
                  <c:v>570</c:v>
                </c:pt>
                <c:pt idx="4801">
                  <c:v>570</c:v>
                </c:pt>
                <c:pt idx="4802">
                  <c:v>570</c:v>
                </c:pt>
                <c:pt idx="4803">
                  <c:v>570</c:v>
                </c:pt>
                <c:pt idx="4804">
                  <c:v>570</c:v>
                </c:pt>
                <c:pt idx="4805">
                  <c:v>570</c:v>
                </c:pt>
                <c:pt idx="4806">
                  <c:v>570</c:v>
                </c:pt>
                <c:pt idx="4807">
                  <c:v>570</c:v>
                </c:pt>
                <c:pt idx="4808">
                  <c:v>570</c:v>
                </c:pt>
                <c:pt idx="4809">
                  <c:v>570</c:v>
                </c:pt>
                <c:pt idx="4810">
                  <c:v>570</c:v>
                </c:pt>
                <c:pt idx="4811">
                  <c:v>570</c:v>
                </c:pt>
                <c:pt idx="4812">
                  <c:v>570</c:v>
                </c:pt>
                <c:pt idx="4813">
                  <c:v>570</c:v>
                </c:pt>
                <c:pt idx="4814">
                  <c:v>570</c:v>
                </c:pt>
                <c:pt idx="4815">
                  <c:v>570</c:v>
                </c:pt>
                <c:pt idx="4816">
                  <c:v>570</c:v>
                </c:pt>
                <c:pt idx="4817">
                  <c:v>570</c:v>
                </c:pt>
                <c:pt idx="4818">
                  <c:v>570</c:v>
                </c:pt>
                <c:pt idx="4819">
                  <c:v>570</c:v>
                </c:pt>
                <c:pt idx="4820">
                  <c:v>570</c:v>
                </c:pt>
                <c:pt idx="4821">
                  <c:v>570</c:v>
                </c:pt>
                <c:pt idx="4822">
                  <c:v>570</c:v>
                </c:pt>
                <c:pt idx="4823">
                  <c:v>570</c:v>
                </c:pt>
                <c:pt idx="4824">
                  <c:v>570</c:v>
                </c:pt>
                <c:pt idx="4825">
                  <c:v>570</c:v>
                </c:pt>
                <c:pt idx="4826">
                  <c:v>570</c:v>
                </c:pt>
                <c:pt idx="4827">
                  <c:v>570</c:v>
                </c:pt>
                <c:pt idx="4828">
                  <c:v>570</c:v>
                </c:pt>
                <c:pt idx="4829">
                  <c:v>570</c:v>
                </c:pt>
                <c:pt idx="4830">
                  <c:v>570</c:v>
                </c:pt>
                <c:pt idx="4831">
                  <c:v>570</c:v>
                </c:pt>
                <c:pt idx="4832">
                  <c:v>570</c:v>
                </c:pt>
                <c:pt idx="4833">
                  <c:v>570</c:v>
                </c:pt>
                <c:pt idx="4834">
                  <c:v>570</c:v>
                </c:pt>
                <c:pt idx="4835">
                  <c:v>570</c:v>
                </c:pt>
                <c:pt idx="4836">
                  <c:v>571</c:v>
                </c:pt>
                <c:pt idx="4837">
                  <c:v>572</c:v>
                </c:pt>
                <c:pt idx="4838">
                  <c:v>573</c:v>
                </c:pt>
                <c:pt idx="4839">
                  <c:v>574</c:v>
                </c:pt>
                <c:pt idx="4840">
                  <c:v>575</c:v>
                </c:pt>
                <c:pt idx="4841">
                  <c:v>575</c:v>
                </c:pt>
                <c:pt idx="4842">
                  <c:v>575</c:v>
                </c:pt>
                <c:pt idx="4843">
                  <c:v>575</c:v>
                </c:pt>
                <c:pt idx="4844">
                  <c:v>575</c:v>
                </c:pt>
                <c:pt idx="4845">
                  <c:v>575</c:v>
                </c:pt>
                <c:pt idx="4846">
                  <c:v>575</c:v>
                </c:pt>
                <c:pt idx="4847">
                  <c:v>575</c:v>
                </c:pt>
                <c:pt idx="4848">
                  <c:v>575</c:v>
                </c:pt>
                <c:pt idx="4849">
                  <c:v>575</c:v>
                </c:pt>
                <c:pt idx="4850">
                  <c:v>575</c:v>
                </c:pt>
                <c:pt idx="4851">
                  <c:v>575</c:v>
                </c:pt>
                <c:pt idx="4852">
                  <c:v>575</c:v>
                </c:pt>
                <c:pt idx="4853">
                  <c:v>575</c:v>
                </c:pt>
                <c:pt idx="4854">
                  <c:v>575</c:v>
                </c:pt>
                <c:pt idx="4855">
                  <c:v>575</c:v>
                </c:pt>
                <c:pt idx="4856">
                  <c:v>575</c:v>
                </c:pt>
                <c:pt idx="4857">
                  <c:v>576</c:v>
                </c:pt>
                <c:pt idx="4858">
                  <c:v>577</c:v>
                </c:pt>
                <c:pt idx="4859">
                  <c:v>578</c:v>
                </c:pt>
                <c:pt idx="4860">
                  <c:v>579</c:v>
                </c:pt>
                <c:pt idx="4861">
                  <c:v>580</c:v>
                </c:pt>
                <c:pt idx="4862">
                  <c:v>581</c:v>
                </c:pt>
                <c:pt idx="4863">
                  <c:v>582</c:v>
                </c:pt>
                <c:pt idx="4864">
                  <c:v>583</c:v>
                </c:pt>
                <c:pt idx="4865">
                  <c:v>583</c:v>
                </c:pt>
                <c:pt idx="4866">
                  <c:v>583</c:v>
                </c:pt>
                <c:pt idx="4867">
                  <c:v>583</c:v>
                </c:pt>
                <c:pt idx="4868">
                  <c:v>583</c:v>
                </c:pt>
                <c:pt idx="4869">
                  <c:v>583</c:v>
                </c:pt>
                <c:pt idx="4870">
                  <c:v>583</c:v>
                </c:pt>
                <c:pt idx="4871">
                  <c:v>583</c:v>
                </c:pt>
                <c:pt idx="4872">
                  <c:v>583</c:v>
                </c:pt>
                <c:pt idx="4873">
                  <c:v>583</c:v>
                </c:pt>
                <c:pt idx="4874">
                  <c:v>583</c:v>
                </c:pt>
                <c:pt idx="4875">
                  <c:v>583</c:v>
                </c:pt>
                <c:pt idx="4876">
                  <c:v>583</c:v>
                </c:pt>
                <c:pt idx="4877">
                  <c:v>583</c:v>
                </c:pt>
                <c:pt idx="4878">
                  <c:v>583</c:v>
                </c:pt>
                <c:pt idx="4879">
                  <c:v>583</c:v>
                </c:pt>
                <c:pt idx="4880">
                  <c:v>583</c:v>
                </c:pt>
                <c:pt idx="4881">
                  <c:v>583</c:v>
                </c:pt>
                <c:pt idx="4882">
                  <c:v>583</c:v>
                </c:pt>
                <c:pt idx="4883">
                  <c:v>583</c:v>
                </c:pt>
                <c:pt idx="4884">
                  <c:v>583</c:v>
                </c:pt>
                <c:pt idx="4885">
                  <c:v>583</c:v>
                </c:pt>
                <c:pt idx="4886">
                  <c:v>583</c:v>
                </c:pt>
                <c:pt idx="4887">
                  <c:v>583</c:v>
                </c:pt>
                <c:pt idx="4888">
                  <c:v>583</c:v>
                </c:pt>
                <c:pt idx="4889">
                  <c:v>583</c:v>
                </c:pt>
                <c:pt idx="4890">
                  <c:v>583</c:v>
                </c:pt>
                <c:pt idx="4891">
                  <c:v>583</c:v>
                </c:pt>
                <c:pt idx="4892">
                  <c:v>583</c:v>
                </c:pt>
                <c:pt idx="4893">
                  <c:v>583</c:v>
                </c:pt>
                <c:pt idx="4894">
                  <c:v>583</c:v>
                </c:pt>
                <c:pt idx="4895">
                  <c:v>583</c:v>
                </c:pt>
                <c:pt idx="4896">
                  <c:v>583</c:v>
                </c:pt>
                <c:pt idx="4897">
                  <c:v>583</c:v>
                </c:pt>
                <c:pt idx="4898">
                  <c:v>583</c:v>
                </c:pt>
                <c:pt idx="4899">
                  <c:v>583</c:v>
                </c:pt>
                <c:pt idx="4900">
                  <c:v>583</c:v>
                </c:pt>
                <c:pt idx="4901">
                  <c:v>583</c:v>
                </c:pt>
                <c:pt idx="4902">
                  <c:v>583</c:v>
                </c:pt>
                <c:pt idx="4903">
                  <c:v>583</c:v>
                </c:pt>
                <c:pt idx="4904">
                  <c:v>583</c:v>
                </c:pt>
                <c:pt idx="4905">
                  <c:v>583</c:v>
                </c:pt>
                <c:pt idx="4906">
                  <c:v>583</c:v>
                </c:pt>
                <c:pt idx="4907">
                  <c:v>583</c:v>
                </c:pt>
                <c:pt idx="4908">
                  <c:v>583</c:v>
                </c:pt>
                <c:pt idx="4909">
                  <c:v>583</c:v>
                </c:pt>
                <c:pt idx="4910">
                  <c:v>583</c:v>
                </c:pt>
                <c:pt idx="4911">
                  <c:v>583</c:v>
                </c:pt>
                <c:pt idx="4912">
                  <c:v>583</c:v>
                </c:pt>
                <c:pt idx="4913">
                  <c:v>583</c:v>
                </c:pt>
                <c:pt idx="4914">
                  <c:v>583</c:v>
                </c:pt>
                <c:pt idx="4915">
                  <c:v>583</c:v>
                </c:pt>
                <c:pt idx="4916">
                  <c:v>583</c:v>
                </c:pt>
                <c:pt idx="4917">
                  <c:v>583</c:v>
                </c:pt>
                <c:pt idx="4918">
                  <c:v>583</c:v>
                </c:pt>
                <c:pt idx="4919">
                  <c:v>583</c:v>
                </c:pt>
                <c:pt idx="4920">
                  <c:v>583</c:v>
                </c:pt>
                <c:pt idx="4921">
                  <c:v>583</c:v>
                </c:pt>
                <c:pt idx="4922">
                  <c:v>583</c:v>
                </c:pt>
                <c:pt idx="4923">
                  <c:v>583</c:v>
                </c:pt>
                <c:pt idx="4924">
                  <c:v>583</c:v>
                </c:pt>
                <c:pt idx="4925">
                  <c:v>583</c:v>
                </c:pt>
                <c:pt idx="4926">
                  <c:v>583</c:v>
                </c:pt>
                <c:pt idx="4927">
                  <c:v>583</c:v>
                </c:pt>
                <c:pt idx="4928">
                  <c:v>583</c:v>
                </c:pt>
                <c:pt idx="4929">
                  <c:v>583</c:v>
                </c:pt>
                <c:pt idx="4930">
                  <c:v>583</c:v>
                </c:pt>
                <c:pt idx="4931">
                  <c:v>583</c:v>
                </c:pt>
                <c:pt idx="4932">
                  <c:v>583</c:v>
                </c:pt>
                <c:pt idx="4933">
                  <c:v>583</c:v>
                </c:pt>
                <c:pt idx="4934">
                  <c:v>583</c:v>
                </c:pt>
                <c:pt idx="4935">
                  <c:v>583</c:v>
                </c:pt>
                <c:pt idx="4936">
                  <c:v>583</c:v>
                </c:pt>
                <c:pt idx="4937">
                  <c:v>583</c:v>
                </c:pt>
                <c:pt idx="4938">
                  <c:v>583</c:v>
                </c:pt>
                <c:pt idx="4939">
                  <c:v>583</c:v>
                </c:pt>
                <c:pt idx="4940">
                  <c:v>583</c:v>
                </c:pt>
                <c:pt idx="4941">
                  <c:v>583</c:v>
                </c:pt>
                <c:pt idx="4942">
                  <c:v>583</c:v>
                </c:pt>
                <c:pt idx="4943">
                  <c:v>583</c:v>
                </c:pt>
                <c:pt idx="4944">
                  <c:v>583</c:v>
                </c:pt>
                <c:pt idx="4945">
                  <c:v>583</c:v>
                </c:pt>
                <c:pt idx="4946">
                  <c:v>583</c:v>
                </c:pt>
                <c:pt idx="4947">
                  <c:v>583</c:v>
                </c:pt>
                <c:pt idx="4948">
                  <c:v>583</c:v>
                </c:pt>
                <c:pt idx="4949">
                  <c:v>583</c:v>
                </c:pt>
                <c:pt idx="4950">
                  <c:v>583</c:v>
                </c:pt>
                <c:pt idx="4951">
                  <c:v>583</c:v>
                </c:pt>
                <c:pt idx="4952">
                  <c:v>583</c:v>
                </c:pt>
                <c:pt idx="4953">
                  <c:v>583</c:v>
                </c:pt>
                <c:pt idx="4954">
                  <c:v>583</c:v>
                </c:pt>
                <c:pt idx="4955">
                  <c:v>583</c:v>
                </c:pt>
                <c:pt idx="4956">
                  <c:v>583</c:v>
                </c:pt>
                <c:pt idx="4957">
                  <c:v>583</c:v>
                </c:pt>
                <c:pt idx="4958">
                  <c:v>583</c:v>
                </c:pt>
                <c:pt idx="4959">
                  <c:v>583</c:v>
                </c:pt>
                <c:pt idx="4960">
                  <c:v>583</c:v>
                </c:pt>
                <c:pt idx="4961">
                  <c:v>583</c:v>
                </c:pt>
                <c:pt idx="4962">
                  <c:v>583</c:v>
                </c:pt>
                <c:pt idx="4963">
                  <c:v>583</c:v>
                </c:pt>
                <c:pt idx="4964">
                  <c:v>583</c:v>
                </c:pt>
                <c:pt idx="4965">
                  <c:v>583</c:v>
                </c:pt>
                <c:pt idx="4966">
                  <c:v>583</c:v>
                </c:pt>
                <c:pt idx="4967">
                  <c:v>583</c:v>
                </c:pt>
                <c:pt idx="4968">
                  <c:v>583</c:v>
                </c:pt>
                <c:pt idx="4969">
                  <c:v>583</c:v>
                </c:pt>
                <c:pt idx="4970">
                  <c:v>583</c:v>
                </c:pt>
                <c:pt idx="4971">
                  <c:v>583</c:v>
                </c:pt>
                <c:pt idx="4972">
                  <c:v>583</c:v>
                </c:pt>
                <c:pt idx="4973">
                  <c:v>583</c:v>
                </c:pt>
                <c:pt idx="4974">
                  <c:v>583</c:v>
                </c:pt>
                <c:pt idx="4975">
                  <c:v>583</c:v>
                </c:pt>
                <c:pt idx="4976">
                  <c:v>583</c:v>
                </c:pt>
                <c:pt idx="4977">
                  <c:v>583</c:v>
                </c:pt>
                <c:pt idx="4978">
                  <c:v>583</c:v>
                </c:pt>
                <c:pt idx="4979">
                  <c:v>583</c:v>
                </c:pt>
                <c:pt idx="4980">
                  <c:v>583</c:v>
                </c:pt>
                <c:pt idx="4981">
                  <c:v>583</c:v>
                </c:pt>
                <c:pt idx="4982">
                  <c:v>583</c:v>
                </c:pt>
                <c:pt idx="4983">
                  <c:v>583</c:v>
                </c:pt>
                <c:pt idx="4984">
                  <c:v>583</c:v>
                </c:pt>
                <c:pt idx="4985">
                  <c:v>583</c:v>
                </c:pt>
                <c:pt idx="4986">
                  <c:v>583</c:v>
                </c:pt>
                <c:pt idx="4987">
                  <c:v>583</c:v>
                </c:pt>
                <c:pt idx="4988">
                  <c:v>583</c:v>
                </c:pt>
                <c:pt idx="4989">
                  <c:v>583</c:v>
                </c:pt>
                <c:pt idx="4990">
                  <c:v>583</c:v>
                </c:pt>
                <c:pt idx="4991">
                  <c:v>583</c:v>
                </c:pt>
                <c:pt idx="4992">
                  <c:v>583</c:v>
                </c:pt>
                <c:pt idx="4993">
                  <c:v>583</c:v>
                </c:pt>
                <c:pt idx="4994">
                  <c:v>583</c:v>
                </c:pt>
                <c:pt idx="4995">
                  <c:v>583</c:v>
                </c:pt>
                <c:pt idx="4996">
                  <c:v>583</c:v>
                </c:pt>
                <c:pt idx="4997">
                  <c:v>583</c:v>
                </c:pt>
                <c:pt idx="4998">
                  <c:v>583</c:v>
                </c:pt>
                <c:pt idx="4999">
                  <c:v>583</c:v>
                </c:pt>
                <c:pt idx="5000">
                  <c:v>583</c:v>
                </c:pt>
                <c:pt idx="5001">
                  <c:v>583</c:v>
                </c:pt>
                <c:pt idx="5002">
                  <c:v>583</c:v>
                </c:pt>
                <c:pt idx="5003">
                  <c:v>583</c:v>
                </c:pt>
                <c:pt idx="5004">
                  <c:v>583</c:v>
                </c:pt>
                <c:pt idx="5005">
                  <c:v>583</c:v>
                </c:pt>
                <c:pt idx="5006">
                  <c:v>583</c:v>
                </c:pt>
                <c:pt idx="5007">
                  <c:v>583</c:v>
                </c:pt>
                <c:pt idx="5008">
                  <c:v>583</c:v>
                </c:pt>
                <c:pt idx="5009">
                  <c:v>583</c:v>
                </c:pt>
                <c:pt idx="5010">
                  <c:v>583</c:v>
                </c:pt>
                <c:pt idx="5011">
                  <c:v>583</c:v>
                </c:pt>
                <c:pt idx="5012">
                  <c:v>583</c:v>
                </c:pt>
                <c:pt idx="5013">
                  <c:v>583</c:v>
                </c:pt>
                <c:pt idx="5014">
                  <c:v>583</c:v>
                </c:pt>
                <c:pt idx="5015">
                  <c:v>583</c:v>
                </c:pt>
                <c:pt idx="5016">
                  <c:v>583</c:v>
                </c:pt>
                <c:pt idx="5017">
                  <c:v>583</c:v>
                </c:pt>
                <c:pt idx="5018">
                  <c:v>583</c:v>
                </c:pt>
                <c:pt idx="5019">
                  <c:v>583</c:v>
                </c:pt>
                <c:pt idx="5020">
                  <c:v>583</c:v>
                </c:pt>
                <c:pt idx="5021">
                  <c:v>583</c:v>
                </c:pt>
                <c:pt idx="5022">
                  <c:v>583</c:v>
                </c:pt>
                <c:pt idx="5023">
                  <c:v>583</c:v>
                </c:pt>
                <c:pt idx="5024">
                  <c:v>583</c:v>
                </c:pt>
                <c:pt idx="5025">
                  <c:v>583</c:v>
                </c:pt>
                <c:pt idx="5026">
                  <c:v>584</c:v>
                </c:pt>
                <c:pt idx="5027">
                  <c:v>585</c:v>
                </c:pt>
                <c:pt idx="5028">
                  <c:v>586</c:v>
                </c:pt>
                <c:pt idx="5029">
                  <c:v>587</c:v>
                </c:pt>
                <c:pt idx="5030">
                  <c:v>588</c:v>
                </c:pt>
                <c:pt idx="5031">
                  <c:v>589</c:v>
                </c:pt>
                <c:pt idx="5032">
                  <c:v>589</c:v>
                </c:pt>
                <c:pt idx="5033">
                  <c:v>589</c:v>
                </c:pt>
                <c:pt idx="5034">
                  <c:v>589</c:v>
                </c:pt>
                <c:pt idx="5035">
                  <c:v>589</c:v>
                </c:pt>
                <c:pt idx="5036">
                  <c:v>589</c:v>
                </c:pt>
                <c:pt idx="5037">
                  <c:v>589</c:v>
                </c:pt>
                <c:pt idx="5038">
                  <c:v>589</c:v>
                </c:pt>
                <c:pt idx="5039">
                  <c:v>589</c:v>
                </c:pt>
                <c:pt idx="5040">
                  <c:v>589</c:v>
                </c:pt>
                <c:pt idx="5041">
                  <c:v>589</c:v>
                </c:pt>
                <c:pt idx="5042">
                  <c:v>589</c:v>
                </c:pt>
                <c:pt idx="5043">
                  <c:v>589</c:v>
                </c:pt>
                <c:pt idx="5044">
                  <c:v>589</c:v>
                </c:pt>
                <c:pt idx="5045">
                  <c:v>589</c:v>
                </c:pt>
                <c:pt idx="5046">
                  <c:v>589</c:v>
                </c:pt>
                <c:pt idx="5047">
                  <c:v>589</c:v>
                </c:pt>
                <c:pt idx="5048">
                  <c:v>589</c:v>
                </c:pt>
                <c:pt idx="5049">
                  <c:v>589</c:v>
                </c:pt>
                <c:pt idx="5050">
                  <c:v>589</c:v>
                </c:pt>
                <c:pt idx="5051">
                  <c:v>589</c:v>
                </c:pt>
                <c:pt idx="5052">
                  <c:v>589</c:v>
                </c:pt>
                <c:pt idx="5053">
                  <c:v>589</c:v>
                </c:pt>
                <c:pt idx="5054">
                  <c:v>589</c:v>
                </c:pt>
                <c:pt idx="5055">
                  <c:v>589</c:v>
                </c:pt>
                <c:pt idx="5056">
                  <c:v>589</c:v>
                </c:pt>
                <c:pt idx="5057">
                  <c:v>589</c:v>
                </c:pt>
                <c:pt idx="5058">
                  <c:v>589</c:v>
                </c:pt>
                <c:pt idx="5059">
                  <c:v>589</c:v>
                </c:pt>
                <c:pt idx="5060">
                  <c:v>589</c:v>
                </c:pt>
                <c:pt idx="5061">
                  <c:v>589</c:v>
                </c:pt>
                <c:pt idx="5062">
                  <c:v>589</c:v>
                </c:pt>
                <c:pt idx="5063">
                  <c:v>589</c:v>
                </c:pt>
                <c:pt idx="5064">
                  <c:v>589</c:v>
                </c:pt>
                <c:pt idx="5065">
                  <c:v>589</c:v>
                </c:pt>
                <c:pt idx="5066">
                  <c:v>589</c:v>
                </c:pt>
                <c:pt idx="5067">
                  <c:v>589</c:v>
                </c:pt>
                <c:pt idx="5068">
                  <c:v>589</c:v>
                </c:pt>
                <c:pt idx="5069">
                  <c:v>589</c:v>
                </c:pt>
                <c:pt idx="5070">
                  <c:v>589</c:v>
                </c:pt>
                <c:pt idx="5071">
                  <c:v>589</c:v>
                </c:pt>
                <c:pt idx="5072">
                  <c:v>589</c:v>
                </c:pt>
                <c:pt idx="5073">
                  <c:v>589</c:v>
                </c:pt>
                <c:pt idx="5074">
                  <c:v>589</c:v>
                </c:pt>
                <c:pt idx="5075">
                  <c:v>589</c:v>
                </c:pt>
                <c:pt idx="5076">
                  <c:v>589</c:v>
                </c:pt>
                <c:pt idx="5077">
                  <c:v>589</c:v>
                </c:pt>
                <c:pt idx="5078">
                  <c:v>589</c:v>
                </c:pt>
                <c:pt idx="5079">
                  <c:v>589</c:v>
                </c:pt>
                <c:pt idx="5080">
                  <c:v>589</c:v>
                </c:pt>
                <c:pt idx="5081">
                  <c:v>589</c:v>
                </c:pt>
                <c:pt idx="5082">
                  <c:v>589</c:v>
                </c:pt>
                <c:pt idx="5083">
                  <c:v>589</c:v>
                </c:pt>
                <c:pt idx="5084">
                  <c:v>589</c:v>
                </c:pt>
                <c:pt idx="5085">
                  <c:v>589</c:v>
                </c:pt>
                <c:pt idx="5086">
                  <c:v>589</c:v>
                </c:pt>
                <c:pt idx="5087">
                  <c:v>589</c:v>
                </c:pt>
                <c:pt idx="5088">
                  <c:v>589</c:v>
                </c:pt>
                <c:pt idx="5089">
                  <c:v>589</c:v>
                </c:pt>
                <c:pt idx="5090">
                  <c:v>589</c:v>
                </c:pt>
                <c:pt idx="5091">
                  <c:v>589</c:v>
                </c:pt>
                <c:pt idx="5092">
                  <c:v>589</c:v>
                </c:pt>
                <c:pt idx="5093">
                  <c:v>589</c:v>
                </c:pt>
                <c:pt idx="5094">
                  <c:v>589</c:v>
                </c:pt>
                <c:pt idx="5095">
                  <c:v>589</c:v>
                </c:pt>
                <c:pt idx="5096">
                  <c:v>589</c:v>
                </c:pt>
                <c:pt idx="5097">
                  <c:v>589</c:v>
                </c:pt>
                <c:pt idx="5098">
                  <c:v>589</c:v>
                </c:pt>
                <c:pt idx="5099">
                  <c:v>589</c:v>
                </c:pt>
                <c:pt idx="5100">
                  <c:v>589</c:v>
                </c:pt>
                <c:pt idx="5101">
                  <c:v>589</c:v>
                </c:pt>
                <c:pt idx="5102">
                  <c:v>589</c:v>
                </c:pt>
                <c:pt idx="5103">
                  <c:v>589</c:v>
                </c:pt>
                <c:pt idx="5104">
                  <c:v>589</c:v>
                </c:pt>
                <c:pt idx="5105">
                  <c:v>589</c:v>
                </c:pt>
                <c:pt idx="5106">
                  <c:v>589</c:v>
                </c:pt>
                <c:pt idx="5107">
                  <c:v>589</c:v>
                </c:pt>
                <c:pt idx="5108">
                  <c:v>589</c:v>
                </c:pt>
                <c:pt idx="5109">
                  <c:v>589</c:v>
                </c:pt>
                <c:pt idx="5110">
                  <c:v>589</c:v>
                </c:pt>
                <c:pt idx="5111">
                  <c:v>589</c:v>
                </c:pt>
                <c:pt idx="5112">
                  <c:v>589</c:v>
                </c:pt>
                <c:pt idx="5113">
                  <c:v>589</c:v>
                </c:pt>
                <c:pt idx="5114">
                  <c:v>589</c:v>
                </c:pt>
                <c:pt idx="5115">
                  <c:v>589</c:v>
                </c:pt>
                <c:pt idx="5116">
                  <c:v>589</c:v>
                </c:pt>
                <c:pt idx="5117">
                  <c:v>589</c:v>
                </c:pt>
                <c:pt idx="5118">
                  <c:v>589</c:v>
                </c:pt>
                <c:pt idx="5119">
                  <c:v>589</c:v>
                </c:pt>
                <c:pt idx="5120">
                  <c:v>589</c:v>
                </c:pt>
                <c:pt idx="5121">
                  <c:v>589</c:v>
                </c:pt>
                <c:pt idx="5122">
                  <c:v>589</c:v>
                </c:pt>
                <c:pt idx="5123">
                  <c:v>589</c:v>
                </c:pt>
                <c:pt idx="5124">
                  <c:v>589</c:v>
                </c:pt>
                <c:pt idx="5125">
                  <c:v>589</c:v>
                </c:pt>
                <c:pt idx="5126">
                  <c:v>589</c:v>
                </c:pt>
                <c:pt idx="5127">
                  <c:v>589</c:v>
                </c:pt>
                <c:pt idx="5128">
                  <c:v>589</c:v>
                </c:pt>
                <c:pt idx="5129">
                  <c:v>589</c:v>
                </c:pt>
                <c:pt idx="5130">
                  <c:v>589</c:v>
                </c:pt>
                <c:pt idx="5131">
                  <c:v>589</c:v>
                </c:pt>
                <c:pt idx="5132">
                  <c:v>589</c:v>
                </c:pt>
                <c:pt idx="5133">
                  <c:v>589</c:v>
                </c:pt>
                <c:pt idx="5134">
                  <c:v>589</c:v>
                </c:pt>
                <c:pt idx="5135">
                  <c:v>589</c:v>
                </c:pt>
                <c:pt idx="5136">
                  <c:v>589</c:v>
                </c:pt>
                <c:pt idx="5137">
                  <c:v>589</c:v>
                </c:pt>
                <c:pt idx="5138">
                  <c:v>589</c:v>
                </c:pt>
                <c:pt idx="5139">
                  <c:v>589</c:v>
                </c:pt>
                <c:pt idx="5140">
                  <c:v>589</c:v>
                </c:pt>
                <c:pt idx="5141">
                  <c:v>589</c:v>
                </c:pt>
                <c:pt idx="5142">
                  <c:v>589</c:v>
                </c:pt>
                <c:pt idx="5143">
                  <c:v>589</c:v>
                </c:pt>
                <c:pt idx="5144">
                  <c:v>589</c:v>
                </c:pt>
                <c:pt idx="5145">
                  <c:v>589</c:v>
                </c:pt>
                <c:pt idx="5146">
                  <c:v>589</c:v>
                </c:pt>
                <c:pt idx="5147">
                  <c:v>589</c:v>
                </c:pt>
                <c:pt idx="5148">
                  <c:v>589</c:v>
                </c:pt>
                <c:pt idx="5149">
                  <c:v>589</c:v>
                </c:pt>
                <c:pt idx="5150">
                  <c:v>589</c:v>
                </c:pt>
                <c:pt idx="5151">
                  <c:v>589</c:v>
                </c:pt>
                <c:pt idx="5152">
                  <c:v>589</c:v>
                </c:pt>
                <c:pt idx="5153">
                  <c:v>589</c:v>
                </c:pt>
                <c:pt idx="5154">
                  <c:v>589</c:v>
                </c:pt>
                <c:pt idx="5155">
                  <c:v>589</c:v>
                </c:pt>
                <c:pt idx="5156">
                  <c:v>589</c:v>
                </c:pt>
                <c:pt idx="5157">
                  <c:v>589</c:v>
                </c:pt>
                <c:pt idx="5158">
                  <c:v>589</c:v>
                </c:pt>
                <c:pt idx="5159">
                  <c:v>589</c:v>
                </c:pt>
                <c:pt idx="5160">
                  <c:v>589</c:v>
                </c:pt>
                <c:pt idx="5161">
                  <c:v>589</c:v>
                </c:pt>
                <c:pt idx="5162">
                  <c:v>589</c:v>
                </c:pt>
                <c:pt idx="5163">
                  <c:v>589</c:v>
                </c:pt>
                <c:pt idx="5164">
                  <c:v>589</c:v>
                </c:pt>
                <c:pt idx="5165">
                  <c:v>589</c:v>
                </c:pt>
                <c:pt idx="5166">
                  <c:v>589</c:v>
                </c:pt>
                <c:pt idx="5167">
                  <c:v>589</c:v>
                </c:pt>
                <c:pt idx="5168">
                  <c:v>589</c:v>
                </c:pt>
                <c:pt idx="5169">
                  <c:v>589</c:v>
                </c:pt>
                <c:pt idx="5170">
                  <c:v>589</c:v>
                </c:pt>
                <c:pt idx="5171">
                  <c:v>589</c:v>
                </c:pt>
                <c:pt idx="5172">
                  <c:v>589</c:v>
                </c:pt>
                <c:pt idx="5173">
                  <c:v>589</c:v>
                </c:pt>
                <c:pt idx="5174">
                  <c:v>589</c:v>
                </c:pt>
                <c:pt idx="5175">
                  <c:v>589</c:v>
                </c:pt>
                <c:pt idx="5176">
                  <c:v>589</c:v>
                </c:pt>
                <c:pt idx="5177">
                  <c:v>589</c:v>
                </c:pt>
                <c:pt idx="5178">
                  <c:v>589</c:v>
                </c:pt>
                <c:pt idx="5179">
                  <c:v>589</c:v>
                </c:pt>
                <c:pt idx="5180">
                  <c:v>589</c:v>
                </c:pt>
                <c:pt idx="5181">
                  <c:v>589</c:v>
                </c:pt>
                <c:pt idx="5182">
                  <c:v>589</c:v>
                </c:pt>
                <c:pt idx="5183">
                  <c:v>589</c:v>
                </c:pt>
                <c:pt idx="5184">
                  <c:v>589</c:v>
                </c:pt>
                <c:pt idx="5185">
                  <c:v>589</c:v>
                </c:pt>
                <c:pt idx="5186">
                  <c:v>589</c:v>
                </c:pt>
                <c:pt idx="5187">
                  <c:v>589</c:v>
                </c:pt>
                <c:pt idx="5188">
                  <c:v>589</c:v>
                </c:pt>
                <c:pt idx="5189">
                  <c:v>589</c:v>
                </c:pt>
                <c:pt idx="5190">
                  <c:v>589</c:v>
                </c:pt>
                <c:pt idx="5191">
                  <c:v>589</c:v>
                </c:pt>
                <c:pt idx="5192">
                  <c:v>589</c:v>
                </c:pt>
                <c:pt idx="5193">
                  <c:v>589</c:v>
                </c:pt>
                <c:pt idx="5194">
                  <c:v>589</c:v>
                </c:pt>
                <c:pt idx="5195">
                  <c:v>589</c:v>
                </c:pt>
                <c:pt idx="5196">
                  <c:v>589</c:v>
                </c:pt>
                <c:pt idx="5197">
                  <c:v>589</c:v>
                </c:pt>
                <c:pt idx="5198">
                  <c:v>589</c:v>
                </c:pt>
                <c:pt idx="5199">
                  <c:v>589</c:v>
                </c:pt>
                <c:pt idx="5200">
                  <c:v>589</c:v>
                </c:pt>
                <c:pt idx="5201">
                  <c:v>589</c:v>
                </c:pt>
                <c:pt idx="5202">
                  <c:v>589</c:v>
                </c:pt>
                <c:pt idx="5203">
                  <c:v>589</c:v>
                </c:pt>
                <c:pt idx="5204">
                  <c:v>589</c:v>
                </c:pt>
                <c:pt idx="5205">
                  <c:v>589</c:v>
                </c:pt>
                <c:pt idx="5206">
                  <c:v>589</c:v>
                </c:pt>
                <c:pt idx="5207">
                  <c:v>589</c:v>
                </c:pt>
                <c:pt idx="5208">
                  <c:v>589</c:v>
                </c:pt>
                <c:pt idx="5209">
                  <c:v>589</c:v>
                </c:pt>
                <c:pt idx="5210">
                  <c:v>589</c:v>
                </c:pt>
                <c:pt idx="5211">
                  <c:v>589</c:v>
                </c:pt>
                <c:pt idx="5212">
                  <c:v>589</c:v>
                </c:pt>
                <c:pt idx="5213">
                  <c:v>589</c:v>
                </c:pt>
                <c:pt idx="5214">
                  <c:v>589</c:v>
                </c:pt>
                <c:pt idx="5215">
                  <c:v>589</c:v>
                </c:pt>
                <c:pt idx="5216">
                  <c:v>589</c:v>
                </c:pt>
                <c:pt idx="5217">
                  <c:v>589</c:v>
                </c:pt>
                <c:pt idx="5218">
                  <c:v>589</c:v>
                </c:pt>
                <c:pt idx="5219">
                  <c:v>589</c:v>
                </c:pt>
                <c:pt idx="5220">
                  <c:v>589</c:v>
                </c:pt>
                <c:pt idx="5221">
                  <c:v>589</c:v>
                </c:pt>
                <c:pt idx="5222">
                  <c:v>589</c:v>
                </c:pt>
                <c:pt idx="5223">
                  <c:v>589</c:v>
                </c:pt>
                <c:pt idx="5224">
                  <c:v>589</c:v>
                </c:pt>
                <c:pt idx="5225">
                  <c:v>589</c:v>
                </c:pt>
                <c:pt idx="5226">
                  <c:v>589</c:v>
                </c:pt>
                <c:pt idx="5227">
                  <c:v>589</c:v>
                </c:pt>
                <c:pt idx="5228">
                  <c:v>589</c:v>
                </c:pt>
                <c:pt idx="5229">
                  <c:v>589</c:v>
                </c:pt>
                <c:pt idx="5230">
                  <c:v>589</c:v>
                </c:pt>
                <c:pt idx="5231">
                  <c:v>589</c:v>
                </c:pt>
                <c:pt idx="5232">
                  <c:v>589</c:v>
                </c:pt>
                <c:pt idx="5233">
                  <c:v>589</c:v>
                </c:pt>
                <c:pt idx="5234">
                  <c:v>589</c:v>
                </c:pt>
                <c:pt idx="5235">
                  <c:v>589</c:v>
                </c:pt>
                <c:pt idx="5236">
                  <c:v>589</c:v>
                </c:pt>
                <c:pt idx="5237">
                  <c:v>589</c:v>
                </c:pt>
                <c:pt idx="5238">
                  <c:v>589</c:v>
                </c:pt>
                <c:pt idx="5239">
                  <c:v>589</c:v>
                </c:pt>
                <c:pt idx="5240">
                  <c:v>589</c:v>
                </c:pt>
                <c:pt idx="5241">
                  <c:v>589</c:v>
                </c:pt>
                <c:pt idx="5242">
                  <c:v>589</c:v>
                </c:pt>
                <c:pt idx="5243">
                  <c:v>589</c:v>
                </c:pt>
                <c:pt idx="5244">
                  <c:v>589</c:v>
                </c:pt>
                <c:pt idx="5245">
                  <c:v>589</c:v>
                </c:pt>
                <c:pt idx="5246">
                  <c:v>589</c:v>
                </c:pt>
                <c:pt idx="5247">
                  <c:v>589</c:v>
                </c:pt>
                <c:pt idx="5248">
                  <c:v>589</c:v>
                </c:pt>
                <c:pt idx="5249">
                  <c:v>589</c:v>
                </c:pt>
                <c:pt idx="5250">
                  <c:v>589</c:v>
                </c:pt>
                <c:pt idx="5251">
                  <c:v>589</c:v>
                </c:pt>
                <c:pt idx="5252">
                  <c:v>589</c:v>
                </c:pt>
                <c:pt idx="5253">
                  <c:v>589</c:v>
                </c:pt>
                <c:pt idx="5254">
                  <c:v>589</c:v>
                </c:pt>
                <c:pt idx="5255">
                  <c:v>589</c:v>
                </c:pt>
                <c:pt idx="5256">
                  <c:v>589</c:v>
                </c:pt>
                <c:pt idx="5257">
                  <c:v>589</c:v>
                </c:pt>
                <c:pt idx="5258">
                  <c:v>589</c:v>
                </c:pt>
                <c:pt idx="5259">
                  <c:v>589</c:v>
                </c:pt>
                <c:pt idx="5260">
                  <c:v>589</c:v>
                </c:pt>
                <c:pt idx="5261">
                  <c:v>589</c:v>
                </c:pt>
                <c:pt idx="5262">
                  <c:v>589</c:v>
                </c:pt>
                <c:pt idx="5263">
                  <c:v>589</c:v>
                </c:pt>
                <c:pt idx="5264">
                  <c:v>589</c:v>
                </c:pt>
                <c:pt idx="5265">
                  <c:v>589</c:v>
                </c:pt>
                <c:pt idx="5266">
                  <c:v>589</c:v>
                </c:pt>
                <c:pt idx="5267">
                  <c:v>589</c:v>
                </c:pt>
                <c:pt idx="5268">
                  <c:v>589</c:v>
                </c:pt>
                <c:pt idx="5269">
                  <c:v>589</c:v>
                </c:pt>
                <c:pt idx="5270">
                  <c:v>589</c:v>
                </c:pt>
                <c:pt idx="5271">
                  <c:v>589</c:v>
                </c:pt>
                <c:pt idx="5272">
                  <c:v>589</c:v>
                </c:pt>
                <c:pt idx="5273">
                  <c:v>589</c:v>
                </c:pt>
                <c:pt idx="5274">
                  <c:v>589</c:v>
                </c:pt>
                <c:pt idx="5275">
                  <c:v>589</c:v>
                </c:pt>
                <c:pt idx="5276">
                  <c:v>589</c:v>
                </c:pt>
                <c:pt idx="5277">
                  <c:v>589</c:v>
                </c:pt>
                <c:pt idx="5278">
                  <c:v>589</c:v>
                </c:pt>
                <c:pt idx="5279">
                  <c:v>589</c:v>
                </c:pt>
                <c:pt idx="5280">
                  <c:v>589</c:v>
                </c:pt>
                <c:pt idx="5281">
                  <c:v>589</c:v>
                </c:pt>
                <c:pt idx="5282">
                  <c:v>589</c:v>
                </c:pt>
                <c:pt idx="5283">
                  <c:v>589</c:v>
                </c:pt>
                <c:pt idx="5284">
                  <c:v>589</c:v>
                </c:pt>
                <c:pt idx="5285">
                  <c:v>589</c:v>
                </c:pt>
                <c:pt idx="5286">
                  <c:v>589</c:v>
                </c:pt>
                <c:pt idx="5287">
                  <c:v>589</c:v>
                </c:pt>
                <c:pt idx="5288">
                  <c:v>589</c:v>
                </c:pt>
                <c:pt idx="5289">
                  <c:v>589</c:v>
                </c:pt>
                <c:pt idx="5290">
                  <c:v>589</c:v>
                </c:pt>
                <c:pt idx="5291">
                  <c:v>589</c:v>
                </c:pt>
                <c:pt idx="5292">
                  <c:v>589</c:v>
                </c:pt>
                <c:pt idx="5293">
                  <c:v>589</c:v>
                </c:pt>
                <c:pt idx="5294">
                  <c:v>589</c:v>
                </c:pt>
                <c:pt idx="5295">
                  <c:v>589</c:v>
                </c:pt>
                <c:pt idx="5296">
                  <c:v>589</c:v>
                </c:pt>
                <c:pt idx="5297">
                  <c:v>589</c:v>
                </c:pt>
                <c:pt idx="5298">
                  <c:v>589</c:v>
                </c:pt>
                <c:pt idx="5299">
                  <c:v>589</c:v>
                </c:pt>
                <c:pt idx="5300">
                  <c:v>589</c:v>
                </c:pt>
                <c:pt idx="5301">
                  <c:v>589</c:v>
                </c:pt>
                <c:pt idx="5302">
                  <c:v>589</c:v>
                </c:pt>
                <c:pt idx="5303">
                  <c:v>589</c:v>
                </c:pt>
                <c:pt idx="5304">
                  <c:v>589</c:v>
                </c:pt>
                <c:pt idx="5305">
                  <c:v>589</c:v>
                </c:pt>
                <c:pt idx="5306">
                  <c:v>589</c:v>
                </c:pt>
                <c:pt idx="5307">
                  <c:v>589</c:v>
                </c:pt>
                <c:pt idx="5308">
                  <c:v>589</c:v>
                </c:pt>
                <c:pt idx="5309">
                  <c:v>589</c:v>
                </c:pt>
                <c:pt idx="5310">
                  <c:v>589</c:v>
                </c:pt>
                <c:pt idx="5311">
                  <c:v>589</c:v>
                </c:pt>
                <c:pt idx="5312">
                  <c:v>589</c:v>
                </c:pt>
                <c:pt idx="5313">
                  <c:v>589</c:v>
                </c:pt>
                <c:pt idx="5314">
                  <c:v>589</c:v>
                </c:pt>
                <c:pt idx="5315">
                  <c:v>589</c:v>
                </c:pt>
                <c:pt idx="5316">
                  <c:v>589</c:v>
                </c:pt>
                <c:pt idx="5317">
                  <c:v>589</c:v>
                </c:pt>
                <c:pt idx="5318">
                  <c:v>589</c:v>
                </c:pt>
                <c:pt idx="5319">
                  <c:v>589</c:v>
                </c:pt>
                <c:pt idx="5320">
                  <c:v>589</c:v>
                </c:pt>
                <c:pt idx="5321">
                  <c:v>589</c:v>
                </c:pt>
                <c:pt idx="5322">
                  <c:v>589</c:v>
                </c:pt>
                <c:pt idx="5323">
                  <c:v>589</c:v>
                </c:pt>
                <c:pt idx="5324">
                  <c:v>589</c:v>
                </c:pt>
                <c:pt idx="5325">
                  <c:v>589</c:v>
                </c:pt>
                <c:pt idx="5326">
                  <c:v>589</c:v>
                </c:pt>
                <c:pt idx="5327">
                  <c:v>589</c:v>
                </c:pt>
                <c:pt idx="5328">
                  <c:v>589</c:v>
                </c:pt>
                <c:pt idx="5329">
                  <c:v>589</c:v>
                </c:pt>
                <c:pt idx="5330">
                  <c:v>589</c:v>
                </c:pt>
                <c:pt idx="5331">
                  <c:v>589</c:v>
                </c:pt>
                <c:pt idx="5332">
                  <c:v>589</c:v>
                </c:pt>
                <c:pt idx="5333">
                  <c:v>589</c:v>
                </c:pt>
                <c:pt idx="5334">
                  <c:v>589</c:v>
                </c:pt>
                <c:pt idx="5335">
                  <c:v>589</c:v>
                </c:pt>
                <c:pt idx="5336">
                  <c:v>589</c:v>
                </c:pt>
                <c:pt idx="5337">
                  <c:v>589</c:v>
                </c:pt>
                <c:pt idx="5338">
                  <c:v>589</c:v>
                </c:pt>
                <c:pt idx="5339">
                  <c:v>589</c:v>
                </c:pt>
                <c:pt idx="5340">
                  <c:v>589</c:v>
                </c:pt>
                <c:pt idx="5341">
                  <c:v>589</c:v>
                </c:pt>
                <c:pt idx="5342">
                  <c:v>589</c:v>
                </c:pt>
                <c:pt idx="5343">
                  <c:v>589</c:v>
                </c:pt>
                <c:pt idx="5344">
                  <c:v>589</c:v>
                </c:pt>
                <c:pt idx="5345">
                  <c:v>589</c:v>
                </c:pt>
                <c:pt idx="5346">
                  <c:v>589</c:v>
                </c:pt>
                <c:pt idx="5347">
                  <c:v>589</c:v>
                </c:pt>
                <c:pt idx="5348">
                  <c:v>589</c:v>
                </c:pt>
                <c:pt idx="5349">
                  <c:v>589</c:v>
                </c:pt>
                <c:pt idx="5350">
                  <c:v>589</c:v>
                </c:pt>
                <c:pt idx="5351">
                  <c:v>589</c:v>
                </c:pt>
                <c:pt idx="5352">
                  <c:v>589</c:v>
                </c:pt>
                <c:pt idx="5353">
                  <c:v>589</c:v>
                </c:pt>
                <c:pt idx="5354">
                  <c:v>589</c:v>
                </c:pt>
                <c:pt idx="5355">
                  <c:v>589</c:v>
                </c:pt>
                <c:pt idx="5356">
                  <c:v>589</c:v>
                </c:pt>
                <c:pt idx="5357">
                  <c:v>589</c:v>
                </c:pt>
                <c:pt idx="5358">
                  <c:v>589</c:v>
                </c:pt>
                <c:pt idx="5359">
                  <c:v>589</c:v>
                </c:pt>
                <c:pt idx="5360">
                  <c:v>589</c:v>
                </c:pt>
                <c:pt idx="5361">
                  <c:v>590</c:v>
                </c:pt>
                <c:pt idx="5362">
                  <c:v>591</c:v>
                </c:pt>
                <c:pt idx="5363">
                  <c:v>592</c:v>
                </c:pt>
                <c:pt idx="5364">
                  <c:v>593</c:v>
                </c:pt>
                <c:pt idx="5365">
                  <c:v>594</c:v>
                </c:pt>
                <c:pt idx="5366">
                  <c:v>595</c:v>
                </c:pt>
                <c:pt idx="5367">
                  <c:v>596</c:v>
                </c:pt>
                <c:pt idx="5368">
                  <c:v>596</c:v>
                </c:pt>
                <c:pt idx="5369">
                  <c:v>596</c:v>
                </c:pt>
                <c:pt idx="5370">
                  <c:v>596</c:v>
                </c:pt>
                <c:pt idx="5371">
                  <c:v>596</c:v>
                </c:pt>
                <c:pt idx="5372">
                  <c:v>596</c:v>
                </c:pt>
                <c:pt idx="5373">
                  <c:v>596</c:v>
                </c:pt>
                <c:pt idx="5374">
                  <c:v>596</c:v>
                </c:pt>
                <c:pt idx="5375">
                  <c:v>596</c:v>
                </c:pt>
                <c:pt idx="5376">
                  <c:v>596</c:v>
                </c:pt>
                <c:pt idx="5377">
                  <c:v>596</c:v>
                </c:pt>
                <c:pt idx="5378">
                  <c:v>596</c:v>
                </c:pt>
                <c:pt idx="5379">
                  <c:v>596</c:v>
                </c:pt>
                <c:pt idx="5380">
                  <c:v>596</c:v>
                </c:pt>
                <c:pt idx="5381">
                  <c:v>596</c:v>
                </c:pt>
                <c:pt idx="5382">
                  <c:v>596</c:v>
                </c:pt>
                <c:pt idx="5383">
                  <c:v>596</c:v>
                </c:pt>
                <c:pt idx="5384">
                  <c:v>596</c:v>
                </c:pt>
                <c:pt idx="5385">
                  <c:v>596</c:v>
                </c:pt>
                <c:pt idx="5386">
                  <c:v>596</c:v>
                </c:pt>
                <c:pt idx="5387">
                  <c:v>596</c:v>
                </c:pt>
                <c:pt idx="5388">
                  <c:v>596</c:v>
                </c:pt>
                <c:pt idx="5389">
                  <c:v>596</c:v>
                </c:pt>
                <c:pt idx="5390">
                  <c:v>596</c:v>
                </c:pt>
                <c:pt idx="5391">
                  <c:v>596</c:v>
                </c:pt>
                <c:pt idx="5392">
                  <c:v>596</c:v>
                </c:pt>
                <c:pt idx="5393">
                  <c:v>596</c:v>
                </c:pt>
                <c:pt idx="5394">
                  <c:v>596</c:v>
                </c:pt>
                <c:pt idx="5395">
                  <c:v>596</c:v>
                </c:pt>
                <c:pt idx="5396">
                  <c:v>596</c:v>
                </c:pt>
                <c:pt idx="5397">
                  <c:v>596</c:v>
                </c:pt>
                <c:pt idx="5398">
                  <c:v>596</c:v>
                </c:pt>
                <c:pt idx="5399">
                  <c:v>596</c:v>
                </c:pt>
                <c:pt idx="5400">
                  <c:v>596</c:v>
                </c:pt>
                <c:pt idx="5401">
                  <c:v>596</c:v>
                </c:pt>
                <c:pt idx="5402">
                  <c:v>596</c:v>
                </c:pt>
                <c:pt idx="5403">
                  <c:v>596</c:v>
                </c:pt>
                <c:pt idx="5404">
                  <c:v>596</c:v>
                </c:pt>
                <c:pt idx="5405">
                  <c:v>596</c:v>
                </c:pt>
                <c:pt idx="5406">
                  <c:v>596</c:v>
                </c:pt>
                <c:pt idx="5407">
                  <c:v>596</c:v>
                </c:pt>
                <c:pt idx="5408">
                  <c:v>596</c:v>
                </c:pt>
                <c:pt idx="5409">
                  <c:v>596</c:v>
                </c:pt>
                <c:pt idx="5410">
                  <c:v>596</c:v>
                </c:pt>
                <c:pt idx="5411">
                  <c:v>596</c:v>
                </c:pt>
                <c:pt idx="5412">
                  <c:v>596</c:v>
                </c:pt>
                <c:pt idx="5413">
                  <c:v>596</c:v>
                </c:pt>
                <c:pt idx="5414">
                  <c:v>596</c:v>
                </c:pt>
                <c:pt idx="5415">
                  <c:v>596</c:v>
                </c:pt>
                <c:pt idx="5416">
                  <c:v>596</c:v>
                </c:pt>
                <c:pt idx="5417">
                  <c:v>596</c:v>
                </c:pt>
                <c:pt idx="5418">
                  <c:v>596</c:v>
                </c:pt>
                <c:pt idx="5419">
                  <c:v>596</c:v>
                </c:pt>
                <c:pt idx="5420">
                  <c:v>596</c:v>
                </c:pt>
                <c:pt idx="5421">
                  <c:v>596</c:v>
                </c:pt>
                <c:pt idx="5422">
                  <c:v>596</c:v>
                </c:pt>
                <c:pt idx="5423">
                  <c:v>596</c:v>
                </c:pt>
                <c:pt idx="5424">
                  <c:v>596</c:v>
                </c:pt>
                <c:pt idx="5425">
                  <c:v>596</c:v>
                </c:pt>
                <c:pt idx="5426">
                  <c:v>596</c:v>
                </c:pt>
                <c:pt idx="5427">
                  <c:v>596</c:v>
                </c:pt>
                <c:pt idx="5428">
                  <c:v>596</c:v>
                </c:pt>
                <c:pt idx="5429">
                  <c:v>596</c:v>
                </c:pt>
                <c:pt idx="5430">
                  <c:v>596</c:v>
                </c:pt>
                <c:pt idx="5431">
                  <c:v>596</c:v>
                </c:pt>
                <c:pt idx="5432">
                  <c:v>596</c:v>
                </c:pt>
                <c:pt idx="5433">
                  <c:v>596</c:v>
                </c:pt>
                <c:pt idx="5434">
                  <c:v>596</c:v>
                </c:pt>
                <c:pt idx="5435">
                  <c:v>596</c:v>
                </c:pt>
                <c:pt idx="5436">
                  <c:v>596</c:v>
                </c:pt>
                <c:pt idx="5437">
                  <c:v>596</c:v>
                </c:pt>
                <c:pt idx="5438">
                  <c:v>596</c:v>
                </c:pt>
                <c:pt idx="5439">
                  <c:v>596</c:v>
                </c:pt>
                <c:pt idx="5440">
                  <c:v>596</c:v>
                </c:pt>
                <c:pt idx="5441">
                  <c:v>596</c:v>
                </c:pt>
                <c:pt idx="5442">
                  <c:v>596</c:v>
                </c:pt>
                <c:pt idx="5443">
                  <c:v>596</c:v>
                </c:pt>
                <c:pt idx="5444">
                  <c:v>596</c:v>
                </c:pt>
                <c:pt idx="5445">
                  <c:v>596</c:v>
                </c:pt>
                <c:pt idx="5446">
                  <c:v>596</c:v>
                </c:pt>
                <c:pt idx="5447">
                  <c:v>596</c:v>
                </c:pt>
                <c:pt idx="5448">
                  <c:v>596</c:v>
                </c:pt>
                <c:pt idx="5449">
                  <c:v>596</c:v>
                </c:pt>
                <c:pt idx="5450">
                  <c:v>596</c:v>
                </c:pt>
                <c:pt idx="5451">
                  <c:v>596</c:v>
                </c:pt>
                <c:pt idx="5452">
                  <c:v>596</c:v>
                </c:pt>
                <c:pt idx="5453">
                  <c:v>596</c:v>
                </c:pt>
                <c:pt idx="5454">
                  <c:v>596</c:v>
                </c:pt>
                <c:pt idx="5455">
                  <c:v>596</c:v>
                </c:pt>
                <c:pt idx="5456">
                  <c:v>596</c:v>
                </c:pt>
                <c:pt idx="5457">
                  <c:v>597</c:v>
                </c:pt>
                <c:pt idx="5458">
                  <c:v>598</c:v>
                </c:pt>
                <c:pt idx="5459">
                  <c:v>599</c:v>
                </c:pt>
                <c:pt idx="5460">
                  <c:v>600</c:v>
                </c:pt>
                <c:pt idx="5461">
                  <c:v>601</c:v>
                </c:pt>
                <c:pt idx="5462">
                  <c:v>602</c:v>
                </c:pt>
                <c:pt idx="5463">
                  <c:v>603</c:v>
                </c:pt>
                <c:pt idx="5464">
                  <c:v>603</c:v>
                </c:pt>
                <c:pt idx="5465">
                  <c:v>603</c:v>
                </c:pt>
                <c:pt idx="5466">
                  <c:v>603</c:v>
                </c:pt>
                <c:pt idx="5467">
                  <c:v>603</c:v>
                </c:pt>
                <c:pt idx="5468">
                  <c:v>603</c:v>
                </c:pt>
                <c:pt idx="5469">
                  <c:v>603</c:v>
                </c:pt>
                <c:pt idx="5470">
                  <c:v>603</c:v>
                </c:pt>
                <c:pt idx="5471">
                  <c:v>603</c:v>
                </c:pt>
                <c:pt idx="5472">
                  <c:v>603</c:v>
                </c:pt>
                <c:pt idx="5473">
                  <c:v>603</c:v>
                </c:pt>
                <c:pt idx="5474">
                  <c:v>603</c:v>
                </c:pt>
                <c:pt idx="5475">
                  <c:v>603</c:v>
                </c:pt>
                <c:pt idx="5476">
                  <c:v>603</c:v>
                </c:pt>
                <c:pt idx="5477">
                  <c:v>603</c:v>
                </c:pt>
                <c:pt idx="5478">
                  <c:v>603</c:v>
                </c:pt>
                <c:pt idx="5479">
                  <c:v>603</c:v>
                </c:pt>
                <c:pt idx="5480">
                  <c:v>603</c:v>
                </c:pt>
                <c:pt idx="5481">
                  <c:v>603</c:v>
                </c:pt>
                <c:pt idx="5482">
                  <c:v>603</c:v>
                </c:pt>
                <c:pt idx="5483">
                  <c:v>603</c:v>
                </c:pt>
                <c:pt idx="5484">
                  <c:v>603</c:v>
                </c:pt>
                <c:pt idx="5485">
                  <c:v>603</c:v>
                </c:pt>
                <c:pt idx="5486">
                  <c:v>603</c:v>
                </c:pt>
                <c:pt idx="5487">
                  <c:v>603</c:v>
                </c:pt>
                <c:pt idx="5488">
                  <c:v>603</c:v>
                </c:pt>
                <c:pt idx="5489">
                  <c:v>603</c:v>
                </c:pt>
                <c:pt idx="5490">
                  <c:v>603</c:v>
                </c:pt>
                <c:pt idx="5491">
                  <c:v>603</c:v>
                </c:pt>
                <c:pt idx="5492">
                  <c:v>603</c:v>
                </c:pt>
                <c:pt idx="5493">
                  <c:v>603</c:v>
                </c:pt>
                <c:pt idx="5494">
                  <c:v>603</c:v>
                </c:pt>
                <c:pt idx="5495">
                  <c:v>603</c:v>
                </c:pt>
                <c:pt idx="5496">
                  <c:v>603</c:v>
                </c:pt>
                <c:pt idx="5497">
                  <c:v>603</c:v>
                </c:pt>
                <c:pt idx="5498">
                  <c:v>603</c:v>
                </c:pt>
                <c:pt idx="5499">
                  <c:v>603</c:v>
                </c:pt>
                <c:pt idx="5500">
                  <c:v>603</c:v>
                </c:pt>
                <c:pt idx="5501">
                  <c:v>603</c:v>
                </c:pt>
                <c:pt idx="5502">
                  <c:v>603</c:v>
                </c:pt>
                <c:pt idx="5503">
                  <c:v>603</c:v>
                </c:pt>
                <c:pt idx="5504">
                  <c:v>603</c:v>
                </c:pt>
                <c:pt idx="5505">
                  <c:v>603</c:v>
                </c:pt>
                <c:pt idx="5506">
                  <c:v>603</c:v>
                </c:pt>
                <c:pt idx="5507">
                  <c:v>603</c:v>
                </c:pt>
                <c:pt idx="5508">
                  <c:v>603</c:v>
                </c:pt>
                <c:pt idx="5509">
                  <c:v>603</c:v>
                </c:pt>
                <c:pt idx="5510">
                  <c:v>603</c:v>
                </c:pt>
                <c:pt idx="5511">
                  <c:v>603</c:v>
                </c:pt>
                <c:pt idx="5512">
                  <c:v>603</c:v>
                </c:pt>
                <c:pt idx="5513">
                  <c:v>603</c:v>
                </c:pt>
                <c:pt idx="5514">
                  <c:v>603</c:v>
                </c:pt>
                <c:pt idx="5515">
                  <c:v>603</c:v>
                </c:pt>
                <c:pt idx="5516">
                  <c:v>603</c:v>
                </c:pt>
                <c:pt idx="5517">
                  <c:v>603</c:v>
                </c:pt>
                <c:pt idx="5518">
                  <c:v>603</c:v>
                </c:pt>
                <c:pt idx="5519">
                  <c:v>603</c:v>
                </c:pt>
                <c:pt idx="5520">
                  <c:v>603</c:v>
                </c:pt>
                <c:pt idx="5521">
                  <c:v>603</c:v>
                </c:pt>
                <c:pt idx="5522">
                  <c:v>603</c:v>
                </c:pt>
                <c:pt idx="5523">
                  <c:v>603</c:v>
                </c:pt>
                <c:pt idx="5524">
                  <c:v>603</c:v>
                </c:pt>
                <c:pt idx="5525">
                  <c:v>603</c:v>
                </c:pt>
                <c:pt idx="5526">
                  <c:v>603</c:v>
                </c:pt>
                <c:pt idx="5527">
                  <c:v>603</c:v>
                </c:pt>
                <c:pt idx="5528">
                  <c:v>603</c:v>
                </c:pt>
                <c:pt idx="5529">
                  <c:v>603</c:v>
                </c:pt>
                <c:pt idx="5530">
                  <c:v>604</c:v>
                </c:pt>
                <c:pt idx="5531">
                  <c:v>605</c:v>
                </c:pt>
                <c:pt idx="5532">
                  <c:v>606</c:v>
                </c:pt>
                <c:pt idx="5533">
                  <c:v>607</c:v>
                </c:pt>
                <c:pt idx="5534">
                  <c:v>608</c:v>
                </c:pt>
                <c:pt idx="5535">
                  <c:v>609</c:v>
                </c:pt>
                <c:pt idx="5536">
                  <c:v>610</c:v>
                </c:pt>
                <c:pt idx="5537">
                  <c:v>610</c:v>
                </c:pt>
                <c:pt idx="5538">
                  <c:v>610</c:v>
                </c:pt>
                <c:pt idx="5539">
                  <c:v>610</c:v>
                </c:pt>
                <c:pt idx="5540">
                  <c:v>610</c:v>
                </c:pt>
                <c:pt idx="5541">
                  <c:v>610</c:v>
                </c:pt>
                <c:pt idx="5542">
                  <c:v>610</c:v>
                </c:pt>
                <c:pt idx="5543">
                  <c:v>610</c:v>
                </c:pt>
                <c:pt idx="5544">
                  <c:v>610</c:v>
                </c:pt>
                <c:pt idx="5545">
                  <c:v>610</c:v>
                </c:pt>
                <c:pt idx="5546">
                  <c:v>610</c:v>
                </c:pt>
                <c:pt idx="5547">
                  <c:v>610</c:v>
                </c:pt>
                <c:pt idx="5548">
                  <c:v>610</c:v>
                </c:pt>
                <c:pt idx="5549">
                  <c:v>610</c:v>
                </c:pt>
                <c:pt idx="5550">
                  <c:v>610</c:v>
                </c:pt>
                <c:pt idx="5551">
                  <c:v>610</c:v>
                </c:pt>
                <c:pt idx="5552">
                  <c:v>610</c:v>
                </c:pt>
                <c:pt idx="5553">
                  <c:v>610</c:v>
                </c:pt>
                <c:pt idx="5554">
                  <c:v>610</c:v>
                </c:pt>
                <c:pt idx="5555">
                  <c:v>610</c:v>
                </c:pt>
                <c:pt idx="5556">
                  <c:v>610</c:v>
                </c:pt>
                <c:pt idx="5557">
                  <c:v>610</c:v>
                </c:pt>
                <c:pt idx="5558">
                  <c:v>610</c:v>
                </c:pt>
                <c:pt idx="5559">
                  <c:v>610</c:v>
                </c:pt>
                <c:pt idx="5560">
                  <c:v>610</c:v>
                </c:pt>
                <c:pt idx="5561">
                  <c:v>610</c:v>
                </c:pt>
                <c:pt idx="5562">
                  <c:v>610</c:v>
                </c:pt>
                <c:pt idx="5563">
                  <c:v>610</c:v>
                </c:pt>
                <c:pt idx="5564">
                  <c:v>610</c:v>
                </c:pt>
                <c:pt idx="5565">
                  <c:v>610</c:v>
                </c:pt>
                <c:pt idx="5566">
                  <c:v>610</c:v>
                </c:pt>
                <c:pt idx="5567">
                  <c:v>610</c:v>
                </c:pt>
                <c:pt idx="5568">
                  <c:v>610</c:v>
                </c:pt>
                <c:pt idx="5569">
                  <c:v>610</c:v>
                </c:pt>
                <c:pt idx="5570">
                  <c:v>610</c:v>
                </c:pt>
                <c:pt idx="5571">
                  <c:v>610</c:v>
                </c:pt>
                <c:pt idx="5572">
                  <c:v>610</c:v>
                </c:pt>
                <c:pt idx="5573">
                  <c:v>610</c:v>
                </c:pt>
                <c:pt idx="5574">
                  <c:v>610</c:v>
                </c:pt>
                <c:pt idx="5575">
                  <c:v>610</c:v>
                </c:pt>
                <c:pt idx="5576">
                  <c:v>610</c:v>
                </c:pt>
                <c:pt idx="5577">
                  <c:v>610</c:v>
                </c:pt>
                <c:pt idx="5578">
                  <c:v>610</c:v>
                </c:pt>
                <c:pt idx="5579">
                  <c:v>610</c:v>
                </c:pt>
                <c:pt idx="5580">
                  <c:v>610</c:v>
                </c:pt>
                <c:pt idx="5581">
                  <c:v>610</c:v>
                </c:pt>
                <c:pt idx="5582">
                  <c:v>610</c:v>
                </c:pt>
                <c:pt idx="5583">
                  <c:v>610</c:v>
                </c:pt>
                <c:pt idx="5584">
                  <c:v>610</c:v>
                </c:pt>
                <c:pt idx="5585">
                  <c:v>610</c:v>
                </c:pt>
                <c:pt idx="5586">
                  <c:v>610</c:v>
                </c:pt>
                <c:pt idx="5587">
                  <c:v>610</c:v>
                </c:pt>
                <c:pt idx="5588">
                  <c:v>610</c:v>
                </c:pt>
                <c:pt idx="5589">
                  <c:v>610</c:v>
                </c:pt>
                <c:pt idx="5590">
                  <c:v>610</c:v>
                </c:pt>
                <c:pt idx="5591">
                  <c:v>610</c:v>
                </c:pt>
                <c:pt idx="5592">
                  <c:v>610</c:v>
                </c:pt>
                <c:pt idx="5593">
                  <c:v>610</c:v>
                </c:pt>
                <c:pt idx="5594">
                  <c:v>610</c:v>
                </c:pt>
                <c:pt idx="5595">
                  <c:v>610</c:v>
                </c:pt>
                <c:pt idx="5596">
                  <c:v>610</c:v>
                </c:pt>
                <c:pt idx="5597">
                  <c:v>610</c:v>
                </c:pt>
                <c:pt idx="5598">
                  <c:v>610</c:v>
                </c:pt>
                <c:pt idx="5599">
                  <c:v>610</c:v>
                </c:pt>
                <c:pt idx="5600">
                  <c:v>610</c:v>
                </c:pt>
                <c:pt idx="5601">
                  <c:v>610</c:v>
                </c:pt>
                <c:pt idx="5602">
                  <c:v>610</c:v>
                </c:pt>
                <c:pt idx="5603">
                  <c:v>610</c:v>
                </c:pt>
                <c:pt idx="5604">
                  <c:v>610</c:v>
                </c:pt>
                <c:pt idx="5605">
                  <c:v>610</c:v>
                </c:pt>
                <c:pt idx="5606">
                  <c:v>610</c:v>
                </c:pt>
                <c:pt idx="5607">
                  <c:v>610</c:v>
                </c:pt>
                <c:pt idx="5608">
                  <c:v>610</c:v>
                </c:pt>
                <c:pt idx="5609">
                  <c:v>610</c:v>
                </c:pt>
                <c:pt idx="5610">
                  <c:v>610</c:v>
                </c:pt>
                <c:pt idx="5611">
                  <c:v>610</c:v>
                </c:pt>
                <c:pt idx="5612">
                  <c:v>610</c:v>
                </c:pt>
                <c:pt idx="5613">
                  <c:v>610</c:v>
                </c:pt>
                <c:pt idx="5614">
                  <c:v>610</c:v>
                </c:pt>
                <c:pt idx="5615">
                  <c:v>610</c:v>
                </c:pt>
                <c:pt idx="5616">
                  <c:v>610</c:v>
                </c:pt>
                <c:pt idx="5617">
                  <c:v>610</c:v>
                </c:pt>
                <c:pt idx="5618">
                  <c:v>610</c:v>
                </c:pt>
                <c:pt idx="5619">
                  <c:v>610</c:v>
                </c:pt>
                <c:pt idx="5620">
                  <c:v>610</c:v>
                </c:pt>
                <c:pt idx="5621">
                  <c:v>610</c:v>
                </c:pt>
                <c:pt idx="5622">
                  <c:v>610</c:v>
                </c:pt>
                <c:pt idx="5623">
                  <c:v>610</c:v>
                </c:pt>
                <c:pt idx="5624">
                  <c:v>610</c:v>
                </c:pt>
                <c:pt idx="5625">
                  <c:v>610</c:v>
                </c:pt>
                <c:pt idx="5626">
                  <c:v>610</c:v>
                </c:pt>
                <c:pt idx="5627">
                  <c:v>610</c:v>
                </c:pt>
                <c:pt idx="5628">
                  <c:v>610</c:v>
                </c:pt>
                <c:pt idx="5629">
                  <c:v>610</c:v>
                </c:pt>
                <c:pt idx="5630">
                  <c:v>610</c:v>
                </c:pt>
                <c:pt idx="5631">
                  <c:v>610</c:v>
                </c:pt>
                <c:pt idx="5632">
                  <c:v>610</c:v>
                </c:pt>
                <c:pt idx="5633">
                  <c:v>610</c:v>
                </c:pt>
                <c:pt idx="5634">
                  <c:v>610</c:v>
                </c:pt>
                <c:pt idx="5635">
                  <c:v>610</c:v>
                </c:pt>
                <c:pt idx="5636">
                  <c:v>610</c:v>
                </c:pt>
                <c:pt idx="5637">
                  <c:v>610</c:v>
                </c:pt>
                <c:pt idx="5638">
                  <c:v>610</c:v>
                </c:pt>
                <c:pt idx="5639">
                  <c:v>610</c:v>
                </c:pt>
                <c:pt idx="5640">
                  <c:v>610</c:v>
                </c:pt>
                <c:pt idx="5641">
                  <c:v>610</c:v>
                </c:pt>
                <c:pt idx="5642">
                  <c:v>610</c:v>
                </c:pt>
                <c:pt idx="5643">
                  <c:v>610</c:v>
                </c:pt>
                <c:pt idx="5644">
                  <c:v>610</c:v>
                </c:pt>
                <c:pt idx="5645">
                  <c:v>610</c:v>
                </c:pt>
                <c:pt idx="5646">
                  <c:v>610</c:v>
                </c:pt>
                <c:pt idx="5647">
                  <c:v>610</c:v>
                </c:pt>
                <c:pt idx="5648">
                  <c:v>610</c:v>
                </c:pt>
                <c:pt idx="5649">
                  <c:v>610</c:v>
                </c:pt>
                <c:pt idx="5650">
                  <c:v>610</c:v>
                </c:pt>
                <c:pt idx="5651">
                  <c:v>610</c:v>
                </c:pt>
                <c:pt idx="5652">
                  <c:v>610</c:v>
                </c:pt>
                <c:pt idx="5653">
                  <c:v>610</c:v>
                </c:pt>
                <c:pt idx="5654">
                  <c:v>610</c:v>
                </c:pt>
                <c:pt idx="5655">
                  <c:v>610</c:v>
                </c:pt>
                <c:pt idx="5656">
                  <c:v>610</c:v>
                </c:pt>
                <c:pt idx="5657">
                  <c:v>610</c:v>
                </c:pt>
                <c:pt idx="5658">
                  <c:v>610</c:v>
                </c:pt>
                <c:pt idx="5659">
                  <c:v>610</c:v>
                </c:pt>
                <c:pt idx="5660">
                  <c:v>610</c:v>
                </c:pt>
                <c:pt idx="5661">
                  <c:v>610</c:v>
                </c:pt>
                <c:pt idx="5662">
                  <c:v>610</c:v>
                </c:pt>
                <c:pt idx="5663">
                  <c:v>610</c:v>
                </c:pt>
                <c:pt idx="5664">
                  <c:v>610</c:v>
                </c:pt>
                <c:pt idx="5665">
                  <c:v>610</c:v>
                </c:pt>
                <c:pt idx="5666">
                  <c:v>610</c:v>
                </c:pt>
                <c:pt idx="5667">
                  <c:v>610</c:v>
                </c:pt>
                <c:pt idx="5668">
                  <c:v>610</c:v>
                </c:pt>
                <c:pt idx="5669">
                  <c:v>610</c:v>
                </c:pt>
                <c:pt idx="5670">
                  <c:v>610</c:v>
                </c:pt>
                <c:pt idx="5671">
                  <c:v>610</c:v>
                </c:pt>
                <c:pt idx="5672">
                  <c:v>610</c:v>
                </c:pt>
                <c:pt idx="5673">
                  <c:v>610</c:v>
                </c:pt>
                <c:pt idx="5674">
                  <c:v>611</c:v>
                </c:pt>
                <c:pt idx="5675">
                  <c:v>612</c:v>
                </c:pt>
                <c:pt idx="5676">
                  <c:v>613</c:v>
                </c:pt>
                <c:pt idx="5677">
                  <c:v>614</c:v>
                </c:pt>
                <c:pt idx="5678">
                  <c:v>615</c:v>
                </c:pt>
                <c:pt idx="5679">
                  <c:v>616</c:v>
                </c:pt>
                <c:pt idx="5680">
                  <c:v>616</c:v>
                </c:pt>
                <c:pt idx="5681">
                  <c:v>616</c:v>
                </c:pt>
                <c:pt idx="5682">
                  <c:v>616</c:v>
                </c:pt>
                <c:pt idx="5683">
                  <c:v>616</c:v>
                </c:pt>
                <c:pt idx="5684">
                  <c:v>616</c:v>
                </c:pt>
                <c:pt idx="5685">
                  <c:v>616</c:v>
                </c:pt>
                <c:pt idx="5686">
                  <c:v>616</c:v>
                </c:pt>
                <c:pt idx="5687">
                  <c:v>616</c:v>
                </c:pt>
                <c:pt idx="5688">
                  <c:v>616</c:v>
                </c:pt>
                <c:pt idx="5689">
                  <c:v>616</c:v>
                </c:pt>
                <c:pt idx="5690">
                  <c:v>616</c:v>
                </c:pt>
                <c:pt idx="5691">
                  <c:v>616</c:v>
                </c:pt>
                <c:pt idx="5692">
                  <c:v>616</c:v>
                </c:pt>
                <c:pt idx="5693">
                  <c:v>616</c:v>
                </c:pt>
                <c:pt idx="5694">
                  <c:v>616</c:v>
                </c:pt>
                <c:pt idx="5695">
                  <c:v>616</c:v>
                </c:pt>
                <c:pt idx="5696">
                  <c:v>617</c:v>
                </c:pt>
                <c:pt idx="5697">
                  <c:v>618</c:v>
                </c:pt>
                <c:pt idx="5698">
                  <c:v>619</c:v>
                </c:pt>
                <c:pt idx="5699">
                  <c:v>620</c:v>
                </c:pt>
                <c:pt idx="5700">
                  <c:v>621</c:v>
                </c:pt>
                <c:pt idx="5701">
                  <c:v>622</c:v>
                </c:pt>
                <c:pt idx="5702">
                  <c:v>623</c:v>
                </c:pt>
                <c:pt idx="5703">
                  <c:v>624</c:v>
                </c:pt>
                <c:pt idx="5704">
                  <c:v>624</c:v>
                </c:pt>
                <c:pt idx="5705">
                  <c:v>624</c:v>
                </c:pt>
                <c:pt idx="5706">
                  <c:v>624</c:v>
                </c:pt>
                <c:pt idx="5707">
                  <c:v>624</c:v>
                </c:pt>
                <c:pt idx="5708">
                  <c:v>624</c:v>
                </c:pt>
                <c:pt idx="5709">
                  <c:v>624</c:v>
                </c:pt>
                <c:pt idx="5710">
                  <c:v>624</c:v>
                </c:pt>
                <c:pt idx="5711">
                  <c:v>624</c:v>
                </c:pt>
                <c:pt idx="5712">
                  <c:v>624</c:v>
                </c:pt>
                <c:pt idx="5713">
                  <c:v>624</c:v>
                </c:pt>
                <c:pt idx="5714">
                  <c:v>624</c:v>
                </c:pt>
                <c:pt idx="5715">
                  <c:v>624</c:v>
                </c:pt>
                <c:pt idx="5716">
                  <c:v>624</c:v>
                </c:pt>
                <c:pt idx="5717">
                  <c:v>624</c:v>
                </c:pt>
                <c:pt idx="5718">
                  <c:v>624</c:v>
                </c:pt>
                <c:pt idx="5719">
                  <c:v>624</c:v>
                </c:pt>
                <c:pt idx="5720">
                  <c:v>624</c:v>
                </c:pt>
                <c:pt idx="5721">
                  <c:v>624</c:v>
                </c:pt>
                <c:pt idx="5722">
                  <c:v>624</c:v>
                </c:pt>
                <c:pt idx="5723">
                  <c:v>624</c:v>
                </c:pt>
                <c:pt idx="5724">
                  <c:v>624</c:v>
                </c:pt>
                <c:pt idx="5725">
                  <c:v>624</c:v>
                </c:pt>
                <c:pt idx="5726">
                  <c:v>624</c:v>
                </c:pt>
                <c:pt idx="5727">
                  <c:v>624</c:v>
                </c:pt>
                <c:pt idx="5728">
                  <c:v>624</c:v>
                </c:pt>
                <c:pt idx="5729">
                  <c:v>624</c:v>
                </c:pt>
                <c:pt idx="5730">
                  <c:v>624</c:v>
                </c:pt>
                <c:pt idx="5731">
                  <c:v>624</c:v>
                </c:pt>
                <c:pt idx="5732">
                  <c:v>624</c:v>
                </c:pt>
                <c:pt idx="5733">
                  <c:v>624</c:v>
                </c:pt>
                <c:pt idx="5734">
                  <c:v>624</c:v>
                </c:pt>
                <c:pt idx="5735">
                  <c:v>624</c:v>
                </c:pt>
                <c:pt idx="5736">
                  <c:v>624</c:v>
                </c:pt>
                <c:pt idx="5737">
                  <c:v>624</c:v>
                </c:pt>
                <c:pt idx="5738">
                  <c:v>624</c:v>
                </c:pt>
                <c:pt idx="5739">
                  <c:v>624</c:v>
                </c:pt>
                <c:pt idx="5740">
                  <c:v>624</c:v>
                </c:pt>
                <c:pt idx="5741">
                  <c:v>624</c:v>
                </c:pt>
                <c:pt idx="5742">
                  <c:v>624</c:v>
                </c:pt>
                <c:pt idx="5743">
                  <c:v>624</c:v>
                </c:pt>
                <c:pt idx="5744">
                  <c:v>624</c:v>
                </c:pt>
                <c:pt idx="5745">
                  <c:v>624</c:v>
                </c:pt>
                <c:pt idx="5746">
                  <c:v>624</c:v>
                </c:pt>
                <c:pt idx="5747">
                  <c:v>624</c:v>
                </c:pt>
                <c:pt idx="5748">
                  <c:v>624</c:v>
                </c:pt>
                <c:pt idx="5749">
                  <c:v>624</c:v>
                </c:pt>
                <c:pt idx="5750">
                  <c:v>624</c:v>
                </c:pt>
                <c:pt idx="5751">
                  <c:v>624</c:v>
                </c:pt>
                <c:pt idx="5752">
                  <c:v>624</c:v>
                </c:pt>
                <c:pt idx="5753">
                  <c:v>624</c:v>
                </c:pt>
                <c:pt idx="5754">
                  <c:v>624</c:v>
                </c:pt>
                <c:pt idx="5755">
                  <c:v>624</c:v>
                </c:pt>
                <c:pt idx="5756">
                  <c:v>624</c:v>
                </c:pt>
                <c:pt idx="5757">
                  <c:v>624</c:v>
                </c:pt>
                <c:pt idx="5758">
                  <c:v>624</c:v>
                </c:pt>
                <c:pt idx="5759">
                  <c:v>624</c:v>
                </c:pt>
                <c:pt idx="5760">
                  <c:v>624</c:v>
                </c:pt>
                <c:pt idx="5761">
                  <c:v>624</c:v>
                </c:pt>
                <c:pt idx="5762">
                  <c:v>624</c:v>
                </c:pt>
                <c:pt idx="5763">
                  <c:v>624</c:v>
                </c:pt>
                <c:pt idx="5764">
                  <c:v>624</c:v>
                </c:pt>
                <c:pt idx="5765">
                  <c:v>624</c:v>
                </c:pt>
                <c:pt idx="5766">
                  <c:v>624</c:v>
                </c:pt>
                <c:pt idx="5767">
                  <c:v>624</c:v>
                </c:pt>
                <c:pt idx="5768">
                  <c:v>624</c:v>
                </c:pt>
                <c:pt idx="5769">
                  <c:v>624</c:v>
                </c:pt>
                <c:pt idx="5770">
                  <c:v>624</c:v>
                </c:pt>
                <c:pt idx="5771">
                  <c:v>624</c:v>
                </c:pt>
                <c:pt idx="5772">
                  <c:v>624</c:v>
                </c:pt>
                <c:pt idx="5773">
                  <c:v>624</c:v>
                </c:pt>
                <c:pt idx="5774">
                  <c:v>624</c:v>
                </c:pt>
                <c:pt idx="5775">
                  <c:v>624</c:v>
                </c:pt>
                <c:pt idx="5776">
                  <c:v>624</c:v>
                </c:pt>
                <c:pt idx="5777">
                  <c:v>624</c:v>
                </c:pt>
                <c:pt idx="5778">
                  <c:v>624</c:v>
                </c:pt>
                <c:pt idx="5779">
                  <c:v>624</c:v>
                </c:pt>
                <c:pt idx="5780">
                  <c:v>624</c:v>
                </c:pt>
                <c:pt idx="5781">
                  <c:v>624</c:v>
                </c:pt>
                <c:pt idx="5782">
                  <c:v>624</c:v>
                </c:pt>
                <c:pt idx="5783">
                  <c:v>624</c:v>
                </c:pt>
                <c:pt idx="5784">
                  <c:v>624</c:v>
                </c:pt>
                <c:pt idx="5785">
                  <c:v>624</c:v>
                </c:pt>
                <c:pt idx="5786">
                  <c:v>624</c:v>
                </c:pt>
                <c:pt idx="5787">
                  <c:v>624</c:v>
                </c:pt>
                <c:pt idx="5788">
                  <c:v>624</c:v>
                </c:pt>
                <c:pt idx="5789">
                  <c:v>624</c:v>
                </c:pt>
                <c:pt idx="5790">
                  <c:v>624</c:v>
                </c:pt>
                <c:pt idx="5791">
                  <c:v>624</c:v>
                </c:pt>
                <c:pt idx="5792">
                  <c:v>624</c:v>
                </c:pt>
                <c:pt idx="5793">
                  <c:v>624</c:v>
                </c:pt>
                <c:pt idx="5794">
                  <c:v>624</c:v>
                </c:pt>
                <c:pt idx="5795">
                  <c:v>624</c:v>
                </c:pt>
                <c:pt idx="5796">
                  <c:v>624</c:v>
                </c:pt>
                <c:pt idx="5797">
                  <c:v>624</c:v>
                </c:pt>
                <c:pt idx="5798">
                  <c:v>624</c:v>
                </c:pt>
                <c:pt idx="5799">
                  <c:v>624</c:v>
                </c:pt>
                <c:pt idx="5800">
                  <c:v>624</c:v>
                </c:pt>
                <c:pt idx="5801">
                  <c:v>624</c:v>
                </c:pt>
                <c:pt idx="5802">
                  <c:v>624</c:v>
                </c:pt>
                <c:pt idx="5803">
                  <c:v>624</c:v>
                </c:pt>
                <c:pt idx="5804">
                  <c:v>624</c:v>
                </c:pt>
                <c:pt idx="5805">
                  <c:v>624</c:v>
                </c:pt>
                <c:pt idx="5806">
                  <c:v>624</c:v>
                </c:pt>
                <c:pt idx="5807">
                  <c:v>624</c:v>
                </c:pt>
                <c:pt idx="5808">
                  <c:v>624</c:v>
                </c:pt>
                <c:pt idx="5809">
                  <c:v>624</c:v>
                </c:pt>
                <c:pt idx="5810">
                  <c:v>624</c:v>
                </c:pt>
                <c:pt idx="5811">
                  <c:v>624</c:v>
                </c:pt>
                <c:pt idx="5812">
                  <c:v>624</c:v>
                </c:pt>
                <c:pt idx="5813">
                  <c:v>624</c:v>
                </c:pt>
                <c:pt idx="5814">
                  <c:v>624</c:v>
                </c:pt>
                <c:pt idx="5815">
                  <c:v>624</c:v>
                </c:pt>
                <c:pt idx="5816">
                  <c:v>624</c:v>
                </c:pt>
                <c:pt idx="5817">
                  <c:v>624</c:v>
                </c:pt>
                <c:pt idx="5818">
                  <c:v>624</c:v>
                </c:pt>
                <c:pt idx="5819">
                  <c:v>624</c:v>
                </c:pt>
                <c:pt idx="5820">
                  <c:v>624</c:v>
                </c:pt>
                <c:pt idx="5821">
                  <c:v>624</c:v>
                </c:pt>
                <c:pt idx="5822">
                  <c:v>624</c:v>
                </c:pt>
                <c:pt idx="5823">
                  <c:v>624</c:v>
                </c:pt>
                <c:pt idx="5824">
                  <c:v>624</c:v>
                </c:pt>
                <c:pt idx="5825">
                  <c:v>624</c:v>
                </c:pt>
                <c:pt idx="5826">
                  <c:v>624</c:v>
                </c:pt>
                <c:pt idx="5827">
                  <c:v>624</c:v>
                </c:pt>
                <c:pt idx="5828">
                  <c:v>624</c:v>
                </c:pt>
                <c:pt idx="5829">
                  <c:v>624</c:v>
                </c:pt>
                <c:pt idx="5830">
                  <c:v>624</c:v>
                </c:pt>
                <c:pt idx="5831">
                  <c:v>624</c:v>
                </c:pt>
                <c:pt idx="5832">
                  <c:v>624</c:v>
                </c:pt>
                <c:pt idx="5833">
                  <c:v>624</c:v>
                </c:pt>
                <c:pt idx="5834">
                  <c:v>624</c:v>
                </c:pt>
                <c:pt idx="5835">
                  <c:v>624</c:v>
                </c:pt>
                <c:pt idx="5836">
                  <c:v>624</c:v>
                </c:pt>
                <c:pt idx="5837">
                  <c:v>624</c:v>
                </c:pt>
                <c:pt idx="5838">
                  <c:v>624</c:v>
                </c:pt>
                <c:pt idx="5839">
                  <c:v>624</c:v>
                </c:pt>
                <c:pt idx="5840">
                  <c:v>624</c:v>
                </c:pt>
                <c:pt idx="5841">
                  <c:v>624</c:v>
                </c:pt>
                <c:pt idx="5842">
                  <c:v>624</c:v>
                </c:pt>
                <c:pt idx="5843">
                  <c:v>624</c:v>
                </c:pt>
                <c:pt idx="5844">
                  <c:v>624</c:v>
                </c:pt>
                <c:pt idx="5845">
                  <c:v>624</c:v>
                </c:pt>
                <c:pt idx="5846">
                  <c:v>624</c:v>
                </c:pt>
                <c:pt idx="5847">
                  <c:v>624</c:v>
                </c:pt>
                <c:pt idx="5848">
                  <c:v>624</c:v>
                </c:pt>
                <c:pt idx="5849">
                  <c:v>624</c:v>
                </c:pt>
                <c:pt idx="5850">
                  <c:v>624</c:v>
                </c:pt>
                <c:pt idx="5851">
                  <c:v>624</c:v>
                </c:pt>
                <c:pt idx="5852">
                  <c:v>624</c:v>
                </c:pt>
                <c:pt idx="5853">
                  <c:v>624</c:v>
                </c:pt>
                <c:pt idx="5854">
                  <c:v>624</c:v>
                </c:pt>
                <c:pt idx="5855">
                  <c:v>624</c:v>
                </c:pt>
                <c:pt idx="5856">
                  <c:v>624</c:v>
                </c:pt>
                <c:pt idx="5857">
                  <c:v>624</c:v>
                </c:pt>
                <c:pt idx="5858">
                  <c:v>624</c:v>
                </c:pt>
                <c:pt idx="5859">
                  <c:v>624</c:v>
                </c:pt>
                <c:pt idx="5860">
                  <c:v>624</c:v>
                </c:pt>
                <c:pt idx="5861">
                  <c:v>624</c:v>
                </c:pt>
                <c:pt idx="5862">
                  <c:v>624</c:v>
                </c:pt>
                <c:pt idx="5863">
                  <c:v>624</c:v>
                </c:pt>
                <c:pt idx="5864">
                  <c:v>624</c:v>
                </c:pt>
                <c:pt idx="5865">
                  <c:v>624</c:v>
                </c:pt>
                <c:pt idx="5866">
                  <c:v>624</c:v>
                </c:pt>
                <c:pt idx="5867">
                  <c:v>624</c:v>
                </c:pt>
                <c:pt idx="5868">
                  <c:v>624</c:v>
                </c:pt>
                <c:pt idx="5869">
                  <c:v>624</c:v>
                </c:pt>
                <c:pt idx="5870">
                  <c:v>624</c:v>
                </c:pt>
                <c:pt idx="5871">
                  <c:v>624</c:v>
                </c:pt>
                <c:pt idx="5872">
                  <c:v>624</c:v>
                </c:pt>
                <c:pt idx="5873">
                  <c:v>624</c:v>
                </c:pt>
                <c:pt idx="5874">
                  <c:v>624</c:v>
                </c:pt>
                <c:pt idx="5875">
                  <c:v>624</c:v>
                </c:pt>
                <c:pt idx="5876">
                  <c:v>624</c:v>
                </c:pt>
                <c:pt idx="5877">
                  <c:v>624</c:v>
                </c:pt>
                <c:pt idx="5878">
                  <c:v>624</c:v>
                </c:pt>
                <c:pt idx="5879">
                  <c:v>624</c:v>
                </c:pt>
                <c:pt idx="5880">
                  <c:v>624</c:v>
                </c:pt>
                <c:pt idx="5881">
                  <c:v>624</c:v>
                </c:pt>
                <c:pt idx="5882">
                  <c:v>624</c:v>
                </c:pt>
                <c:pt idx="5883">
                  <c:v>624</c:v>
                </c:pt>
                <c:pt idx="5884">
                  <c:v>624</c:v>
                </c:pt>
                <c:pt idx="5885">
                  <c:v>624</c:v>
                </c:pt>
                <c:pt idx="5886">
                  <c:v>624</c:v>
                </c:pt>
                <c:pt idx="5887">
                  <c:v>624</c:v>
                </c:pt>
                <c:pt idx="5888">
                  <c:v>624</c:v>
                </c:pt>
                <c:pt idx="5889">
                  <c:v>624</c:v>
                </c:pt>
                <c:pt idx="5890">
                  <c:v>624</c:v>
                </c:pt>
                <c:pt idx="5891">
                  <c:v>624</c:v>
                </c:pt>
                <c:pt idx="5892">
                  <c:v>624</c:v>
                </c:pt>
                <c:pt idx="5893">
                  <c:v>624</c:v>
                </c:pt>
                <c:pt idx="5894">
                  <c:v>624</c:v>
                </c:pt>
                <c:pt idx="5895">
                  <c:v>624</c:v>
                </c:pt>
                <c:pt idx="5896">
                  <c:v>624</c:v>
                </c:pt>
                <c:pt idx="5897">
                  <c:v>624</c:v>
                </c:pt>
                <c:pt idx="5898">
                  <c:v>624</c:v>
                </c:pt>
                <c:pt idx="5899">
                  <c:v>624</c:v>
                </c:pt>
                <c:pt idx="5900">
                  <c:v>624</c:v>
                </c:pt>
                <c:pt idx="5901">
                  <c:v>624</c:v>
                </c:pt>
                <c:pt idx="5902">
                  <c:v>624</c:v>
                </c:pt>
                <c:pt idx="5903">
                  <c:v>624</c:v>
                </c:pt>
                <c:pt idx="5904">
                  <c:v>624</c:v>
                </c:pt>
                <c:pt idx="5905">
                  <c:v>624</c:v>
                </c:pt>
                <c:pt idx="5906">
                  <c:v>624</c:v>
                </c:pt>
                <c:pt idx="5907">
                  <c:v>624</c:v>
                </c:pt>
                <c:pt idx="5908">
                  <c:v>624</c:v>
                </c:pt>
                <c:pt idx="5909">
                  <c:v>624</c:v>
                </c:pt>
                <c:pt idx="5910">
                  <c:v>624</c:v>
                </c:pt>
                <c:pt idx="5911">
                  <c:v>624</c:v>
                </c:pt>
                <c:pt idx="5912">
                  <c:v>624</c:v>
                </c:pt>
                <c:pt idx="5913">
                  <c:v>624</c:v>
                </c:pt>
                <c:pt idx="5914">
                  <c:v>624</c:v>
                </c:pt>
                <c:pt idx="5915">
                  <c:v>624</c:v>
                </c:pt>
                <c:pt idx="5916">
                  <c:v>624</c:v>
                </c:pt>
                <c:pt idx="5917">
                  <c:v>624</c:v>
                </c:pt>
                <c:pt idx="5918">
                  <c:v>624</c:v>
                </c:pt>
                <c:pt idx="5919">
                  <c:v>624</c:v>
                </c:pt>
                <c:pt idx="5920">
                  <c:v>624</c:v>
                </c:pt>
                <c:pt idx="5921">
                  <c:v>624</c:v>
                </c:pt>
                <c:pt idx="5922">
                  <c:v>624</c:v>
                </c:pt>
                <c:pt idx="5923">
                  <c:v>624</c:v>
                </c:pt>
                <c:pt idx="5924">
                  <c:v>624</c:v>
                </c:pt>
                <c:pt idx="5925">
                  <c:v>624</c:v>
                </c:pt>
                <c:pt idx="5926">
                  <c:v>624</c:v>
                </c:pt>
                <c:pt idx="5927">
                  <c:v>624</c:v>
                </c:pt>
                <c:pt idx="5928">
                  <c:v>624</c:v>
                </c:pt>
                <c:pt idx="5929">
                  <c:v>624</c:v>
                </c:pt>
                <c:pt idx="5930">
                  <c:v>624</c:v>
                </c:pt>
                <c:pt idx="5931">
                  <c:v>624</c:v>
                </c:pt>
                <c:pt idx="5932">
                  <c:v>624</c:v>
                </c:pt>
                <c:pt idx="5933">
                  <c:v>624</c:v>
                </c:pt>
                <c:pt idx="5934">
                  <c:v>624</c:v>
                </c:pt>
                <c:pt idx="5935">
                  <c:v>624</c:v>
                </c:pt>
                <c:pt idx="5936">
                  <c:v>624</c:v>
                </c:pt>
                <c:pt idx="5937">
                  <c:v>624</c:v>
                </c:pt>
                <c:pt idx="5938">
                  <c:v>624</c:v>
                </c:pt>
                <c:pt idx="5939">
                  <c:v>624</c:v>
                </c:pt>
                <c:pt idx="5940">
                  <c:v>624</c:v>
                </c:pt>
                <c:pt idx="5941">
                  <c:v>624</c:v>
                </c:pt>
                <c:pt idx="5942">
                  <c:v>624</c:v>
                </c:pt>
                <c:pt idx="5943">
                  <c:v>624</c:v>
                </c:pt>
                <c:pt idx="5944">
                  <c:v>624</c:v>
                </c:pt>
                <c:pt idx="5945">
                  <c:v>624</c:v>
                </c:pt>
                <c:pt idx="5946">
                  <c:v>624</c:v>
                </c:pt>
                <c:pt idx="5947">
                  <c:v>624</c:v>
                </c:pt>
                <c:pt idx="5948">
                  <c:v>624</c:v>
                </c:pt>
                <c:pt idx="5949">
                  <c:v>624</c:v>
                </c:pt>
                <c:pt idx="5950">
                  <c:v>624</c:v>
                </c:pt>
                <c:pt idx="5951">
                  <c:v>624</c:v>
                </c:pt>
                <c:pt idx="5952">
                  <c:v>624</c:v>
                </c:pt>
                <c:pt idx="5953">
                  <c:v>624</c:v>
                </c:pt>
                <c:pt idx="5954">
                  <c:v>624</c:v>
                </c:pt>
                <c:pt idx="5955">
                  <c:v>624</c:v>
                </c:pt>
                <c:pt idx="5956">
                  <c:v>624</c:v>
                </c:pt>
                <c:pt idx="5957">
                  <c:v>624</c:v>
                </c:pt>
                <c:pt idx="5958">
                  <c:v>624</c:v>
                </c:pt>
                <c:pt idx="5959">
                  <c:v>624</c:v>
                </c:pt>
                <c:pt idx="5960">
                  <c:v>624</c:v>
                </c:pt>
                <c:pt idx="5961">
                  <c:v>624</c:v>
                </c:pt>
                <c:pt idx="5962">
                  <c:v>624</c:v>
                </c:pt>
                <c:pt idx="5963">
                  <c:v>624</c:v>
                </c:pt>
                <c:pt idx="5964">
                  <c:v>624</c:v>
                </c:pt>
                <c:pt idx="5965">
                  <c:v>624</c:v>
                </c:pt>
                <c:pt idx="5966">
                  <c:v>624</c:v>
                </c:pt>
                <c:pt idx="5967">
                  <c:v>624</c:v>
                </c:pt>
                <c:pt idx="5968">
                  <c:v>624</c:v>
                </c:pt>
                <c:pt idx="5969">
                  <c:v>624</c:v>
                </c:pt>
                <c:pt idx="5970">
                  <c:v>624</c:v>
                </c:pt>
                <c:pt idx="5971">
                  <c:v>624</c:v>
                </c:pt>
                <c:pt idx="5972">
                  <c:v>624</c:v>
                </c:pt>
                <c:pt idx="5973">
                  <c:v>624</c:v>
                </c:pt>
                <c:pt idx="5974">
                  <c:v>624</c:v>
                </c:pt>
                <c:pt idx="5975">
                  <c:v>624</c:v>
                </c:pt>
                <c:pt idx="5976">
                  <c:v>624</c:v>
                </c:pt>
                <c:pt idx="5977">
                  <c:v>624</c:v>
                </c:pt>
                <c:pt idx="5978">
                  <c:v>624</c:v>
                </c:pt>
                <c:pt idx="5979">
                  <c:v>624</c:v>
                </c:pt>
                <c:pt idx="5980">
                  <c:v>624</c:v>
                </c:pt>
                <c:pt idx="5981">
                  <c:v>624</c:v>
                </c:pt>
                <c:pt idx="5982">
                  <c:v>624</c:v>
                </c:pt>
                <c:pt idx="5983">
                  <c:v>624</c:v>
                </c:pt>
                <c:pt idx="5984">
                  <c:v>624</c:v>
                </c:pt>
                <c:pt idx="5985">
                  <c:v>624</c:v>
                </c:pt>
                <c:pt idx="5986">
                  <c:v>624</c:v>
                </c:pt>
                <c:pt idx="5987">
                  <c:v>624</c:v>
                </c:pt>
                <c:pt idx="5988">
                  <c:v>624</c:v>
                </c:pt>
                <c:pt idx="5989">
                  <c:v>624</c:v>
                </c:pt>
                <c:pt idx="5990">
                  <c:v>624</c:v>
                </c:pt>
                <c:pt idx="5991">
                  <c:v>624</c:v>
                </c:pt>
                <c:pt idx="5992">
                  <c:v>624</c:v>
                </c:pt>
                <c:pt idx="5993">
                  <c:v>624</c:v>
                </c:pt>
                <c:pt idx="5994">
                  <c:v>624</c:v>
                </c:pt>
                <c:pt idx="5995">
                  <c:v>624</c:v>
                </c:pt>
                <c:pt idx="5996">
                  <c:v>624</c:v>
                </c:pt>
                <c:pt idx="5997">
                  <c:v>624</c:v>
                </c:pt>
                <c:pt idx="5998">
                  <c:v>624</c:v>
                </c:pt>
                <c:pt idx="5999">
                  <c:v>624</c:v>
                </c:pt>
                <c:pt idx="6000">
                  <c:v>624</c:v>
                </c:pt>
                <c:pt idx="6001">
                  <c:v>624</c:v>
                </c:pt>
                <c:pt idx="6002">
                  <c:v>624</c:v>
                </c:pt>
                <c:pt idx="6003">
                  <c:v>624</c:v>
                </c:pt>
                <c:pt idx="6004">
                  <c:v>624</c:v>
                </c:pt>
                <c:pt idx="6005">
                  <c:v>624</c:v>
                </c:pt>
                <c:pt idx="6006">
                  <c:v>624</c:v>
                </c:pt>
                <c:pt idx="6007">
                  <c:v>624</c:v>
                </c:pt>
                <c:pt idx="6008">
                  <c:v>624</c:v>
                </c:pt>
                <c:pt idx="6009">
                  <c:v>624</c:v>
                </c:pt>
                <c:pt idx="6010">
                  <c:v>624</c:v>
                </c:pt>
                <c:pt idx="6011">
                  <c:v>624</c:v>
                </c:pt>
                <c:pt idx="6012">
                  <c:v>624</c:v>
                </c:pt>
                <c:pt idx="6013">
                  <c:v>624</c:v>
                </c:pt>
                <c:pt idx="6014">
                  <c:v>624</c:v>
                </c:pt>
                <c:pt idx="6015">
                  <c:v>624</c:v>
                </c:pt>
                <c:pt idx="6016">
                  <c:v>624</c:v>
                </c:pt>
                <c:pt idx="6017">
                  <c:v>624</c:v>
                </c:pt>
                <c:pt idx="6018">
                  <c:v>624</c:v>
                </c:pt>
                <c:pt idx="6019">
                  <c:v>624</c:v>
                </c:pt>
                <c:pt idx="6020">
                  <c:v>624</c:v>
                </c:pt>
                <c:pt idx="6021">
                  <c:v>624</c:v>
                </c:pt>
                <c:pt idx="6022">
                  <c:v>624</c:v>
                </c:pt>
                <c:pt idx="6023">
                  <c:v>624</c:v>
                </c:pt>
                <c:pt idx="6024">
                  <c:v>624</c:v>
                </c:pt>
                <c:pt idx="6025">
                  <c:v>624</c:v>
                </c:pt>
                <c:pt idx="6026">
                  <c:v>624</c:v>
                </c:pt>
                <c:pt idx="6027">
                  <c:v>624</c:v>
                </c:pt>
                <c:pt idx="6028">
                  <c:v>624</c:v>
                </c:pt>
                <c:pt idx="6029">
                  <c:v>624</c:v>
                </c:pt>
                <c:pt idx="6030">
                  <c:v>624</c:v>
                </c:pt>
                <c:pt idx="6031">
                  <c:v>624</c:v>
                </c:pt>
                <c:pt idx="6032">
                  <c:v>624</c:v>
                </c:pt>
                <c:pt idx="6033">
                  <c:v>624</c:v>
                </c:pt>
                <c:pt idx="6034">
                  <c:v>624</c:v>
                </c:pt>
                <c:pt idx="6035">
                  <c:v>624</c:v>
                </c:pt>
                <c:pt idx="6036">
                  <c:v>625</c:v>
                </c:pt>
                <c:pt idx="6037">
                  <c:v>626</c:v>
                </c:pt>
                <c:pt idx="6038">
                  <c:v>627</c:v>
                </c:pt>
                <c:pt idx="6039">
                  <c:v>628</c:v>
                </c:pt>
                <c:pt idx="6040">
                  <c:v>629</c:v>
                </c:pt>
                <c:pt idx="6041">
                  <c:v>629</c:v>
                </c:pt>
                <c:pt idx="6042">
                  <c:v>629</c:v>
                </c:pt>
                <c:pt idx="6043">
                  <c:v>629</c:v>
                </c:pt>
                <c:pt idx="6044">
                  <c:v>629</c:v>
                </c:pt>
                <c:pt idx="6045">
                  <c:v>629</c:v>
                </c:pt>
                <c:pt idx="6046">
                  <c:v>629</c:v>
                </c:pt>
                <c:pt idx="6047">
                  <c:v>629</c:v>
                </c:pt>
                <c:pt idx="6048">
                  <c:v>629</c:v>
                </c:pt>
                <c:pt idx="6049">
                  <c:v>629</c:v>
                </c:pt>
                <c:pt idx="6050">
                  <c:v>629</c:v>
                </c:pt>
                <c:pt idx="6051">
                  <c:v>629</c:v>
                </c:pt>
                <c:pt idx="6052">
                  <c:v>629</c:v>
                </c:pt>
                <c:pt idx="6053">
                  <c:v>629</c:v>
                </c:pt>
                <c:pt idx="6054">
                  <c:v>629</c:v>
                </c:pt>
                <c:pt idx="6055">
                  <c:v>629</c:v>
                </c:pt>
                <c:pt idx="6056">
                  <c:v>629</c:v>
                </c:pt>
                <c:pt idx="6057">
                  <c:v>629</c:v>
                </c:pt>
                <c:pt idx="6058">
                  <c:v>629</c:v>
                </c:pt>
                <c:pt idx="6059">
                  <c:v>629</c:v>
                </c:pt>
                <c:pt idx="6060">
                  <c:v>629</c:v>
                </c:pt>
                <c:pt idx="6061">
                  <c:v>629</c:v>
                </c:pt>
                <c:pt idx="6062">
                  <c:v>629</c:v>
                </c:pt>
                <c:pt idx="6063">
                  <c:v>629</c:v>
                </c:pt>
                <c:pt idx="6064">
                  <c:v>629</c:v>
                </c:pt>
                <c:pt idx="6065">
                  <c:v>629</c:v>
                </c:pt>
                <c:pt idx="6066">
                  <c:v>629</c:v>
                </c:pt>
                <c:pt idx="6067">
                  <c:v>629</c:v>
                </c:pt>
                <c:pt idx="6068">
                  <c:v>629</c:v>
                </c:pt>
                <c:pt idx="6069">
                  <c:v>629</c:v>
                </c:pt>
                <c:pt idx="6070">
                  <c:v>629</c:v>
                </c:pt>
                <c:pt idx="6071">
                  <c:v>629</c:v>
                </c:pt>
                <c:pt idx="6072">
                  <c:v>629</c:v>
                </c:pt>
                <c:pt idx="6073">
                  <c:v>629</c:v>
                </c:pt>
                <c:pt idx="6074">
                  <c:v>629</c:v>
                </c:pt>
                <c:pt idx="6075">
                  <c:v>629</c:v>
                </c:pt>
                <c:pt idx="6076">
                  <c:v>629</c:v>
                </c:pt>
                <c:pt idx="6077">
                  <c:v>629</c:v>
                </c:pt>
                <c:pt idx="6078">
                  <c:v>629</c:v>
                </c:pt>
                <c:pt idx="6079">
                  <c:v>629</c:v>
                </c:pt>
                <c:pt idx="6080">
                  <c:v>629</c:v>
                </c:pt>
                <c:pt idx="6081">
                  <c:v>629</c:v>
                </c:pt>
                <c:pt idx="6082">
                  <c:v>629</c:v>
                </c:pt>
                <c:pt idx="6083">
                  <c:v>629</c:v>
                </c:pt>
                <c:pt idx="6084">
                  <c:v>629</c:v>
                </c:pt>
                <c:pt idx="6085">
                  <c:v>629</c:v>
                </c:pt>
                <c:pt idx="6086">
                  <c:v>629</c:v>
                </c:pt>
                <c:pt idx="6087">
                  <c:v>629</c:v>
                </c:pt>
                <c:pt idx="6088">
                  <c:v>629</c:v>
                </c:pt>
                <c:pt idx="6089">
                  <c:v>629</c:v>
                </c:pt>
                <c:pt idx="6090">
                  <c:v>629</c:v>
                </c:pt>
                <c:pt idx="6091">
                  <c:v>629</c:v>
                </c:pt>
                <c:pt idx="6092">
                  <c:v>629</c:v>
                </c:pt>
                <c:pt idx="6093">
                  <c:v>629</c:v>
                </c:pt>
                <c:pt idx="6094">
                  <c:v>629</c:v>
                </c:pt>
                <c:pt idx="6095">
                  <c:v>629</c:v>
                </c:pt>
                <c:pt idx="6096">
                  <c:v>629</c:v>
                </c:pt>
                <c:pt idx="6097">
                  <c:v>629</c:v>
                </c:pt>
                <c:pt idx="6098">
                  <c:v>629</c:v>
                </c:pt>
                <c:pt idx="6099">
                  <c:v>629</c:v>
                </c:pt>
                <c:pt idx="6100">
                  <c:v>629</c:v>
                </c:pt>
                <c:pt idx="6101">
                  <c:v>629</c:v>
                </c:pt>
                <c:pt idx="6102">
                  <c:v>629</c:v>
                </c:pt>
                <c:pt idx="6103">
                  <c:v>629</c:v>
                </c:pt>
                <c:pt idx="6104">
                  <c:v>629</c:v>
                </c:pt>
                <c:pt idx="6105">
                  <c:v>629</c:v>
                </c:pt>
                <c:pt idx="6106">
                  <c:v>629</c:v>
                </c:pt>
                <c:pt idx="6107">
                  <c:v>629</c:v>
                </c:pt>
                <c:pt idx="6108">
                  <c:v>629</c:v>
                </c:pt>
                <c:pt idx="6109">
                  <c:v>629</c:v>
                </c:pt>
                <c:pt idx="6110">
                  <c:v>629</c:v>
                </c:pt>
                <c:pt idx="6111">
                  <c:v>629</c:v>
                </c:pt>
                <c:pt idx="6112">
                  <c:v>629</c:v>
                </c:pt>
                <c:pt idx="6113">
                  <c:v>629</c:v>
                </c:pt>
                <c:pt idx="6114">
                  <c:v>629</c:v>
                </c:pt>
                <c:pt idx="6115">
                  <c:v>629</c:v>
                </c:pt>
                <c:pt idx="6116">
                  <c:v>629</c:v>
                </c:pt>
                <c:pt idx="6117">
                  <c:v>629</c:v>
                </c:pt>
                <c:pt idx="6118">
                  <c:v>629</c:v>
                </c:pt>
                <c:pt idx="6119">
                  <c:v>629</c:v>
                </c:pt>
                <c:pt idx="6120">
                  <c:v>629</c:v>
                </c:pt>
                <c:pt idx="6121">
                  <c:v>629</c:v>
                </c:pt>
                <c:pt idx="6122">
                  <c:v>629</c:v>
                </c:pt>
                <c:pt idx="6123">
                  <c:v>629</c:v>
                </c:pt>
                <c:pt idx="6124">
                  <c:v>629</c:v>
                </c:pt>
                <c:pt idx="6125">
                  <c:v>629</c:v>
                </c:pt>
                <c:pt idx="6126">
                  <c:v>629</c:v>
                </c:pt>
                <c:pt idx="6127">
                  <c:v>629</c:v>
                </c:pt>
                <c:pt idx="6128">
                  <c:v>629</c:v>
                </c:pt>
                <c:pt idx="6129">
                  <c:v>629</c:v>
                </c:pt>
                <c:pt idx="6130">
                  <c:v>629</c:v>
                </c:pt>
                <c:pt idx="6131">
                  <c:v>629</c:v>
                </c:pt>
                <c:pt idx="6132">
                  <c:v>629</c:v>
                </c:pt>
                <c:pt idx="6133">
                  <c:v>629</c:v>
                </c:pt>
                <c:pt idx="6134">
                  <c:v>629</c:v>
                </c:pt>
                <c:pt idx="6135">
                  <c:v>629</c:v>
                </c:pt>
                <c:pt idx="6136">
                  <c:v>629</c:v>
                </c:pt>
                <c:pt idx="6137">
                  <c:v>629</c:v>
                </c:pt>
                <c:pt idx="6138">
                  <c:v>629</c:v>
                </c:pt>
                <c:pt idx="6139">
                  <c:v>629</c:v>
                </c:pt>
                <c:pt idx="6140">
                  <c:v>629</c:v>
                </c:pt>
                <c:pt idx="6141">
                  <c:v>629</c:v>
                </c:pt>
                <c:pt idx="6142">
                  <c:v>629</c:v>
                </c:pt>
                <c:pt idx="6143">
                  <c:v>629</c:v>
                </c:pt>
                <c:pt idx="6144">
                  <c:v>629</c:v>
                </c:pt>
                <c:pt idx="6145">
                  <c:v>629</c:v>
                </c:pt>
                <c:pt idx="6146">
                  <c:v>629</c:v>
                </c:pt>
                <c:pt idx="6147">
                  <c:v>629</c:v>
                </c:pt>
                <c:pt idx="6148">
                  <c:v>629</c:v>
                </c:pt>
                <c:pt idx="6149">
                  <c:v>629</c:v>
                </c:pt>
                <c:pt idx="6150">
                  <c:v>629</c:v>
                </c:pt>
                <c:pt idx="6151">
                  <c:v>629</c:v>
                </c:pt>
                <c:pt idx="6152">
                  <c:v>629</c:v>
                </c:pt>
                <c:pt idx="6153">
                  <c:v>629</c:v>
                </c:pt>
                <c:pt idx="6154">
                  <c:v>630</c:v>
                </c:pt>
                <c:pt idx="6155">
                  <c:v>631</c:v>
                </c:pt>
                <c:pt idx="6156">
                  <c:v>632</c:v>
                </c:pt>
                <c:pt idx="6157">
                  <c:v>633</c:v>
                </c:pt>
                <c:pt idx="6158">
                  <c:v>634</c:v>
                </c:pt>
                <c:pt idx="6159">
                  <c:v>635</c:v>
                </c:pt>
                <c:pt idx="6160">
                  <c:v>636</c:v>
                </c:pt>
                <c:pt idx="6161">
                  <c:v>636</c:v>
                </c:pt>
                <c:pt idx="6162">
                  <c:v>636</c:v>
                </c:pt>
                <c:pt idx="6163">
                  <c:v>636</c:v>
                </c:pt>
                <c:pt idx="6164">
                  <c:v>636</c:v>
                </c:pt>
                <c:pt idx="6165">
                  <c:v>636</c:v>
                </c:pt>
                <c:pt idx="6166">
                  <c:v>636</c:v>
                </c:pt>
                <c:pt idx="6167">
                  <c:v>636</c:v>
                </c:pt>
                <c:pt idx="6168">
                  <c:v>636</c:v>
                </c:pt>
                <c:pt idx="6169">
                  <c:v>636</c:v>
                </c:pt>
                <c:pt idx="6170">
                  <c:v>636</c:v>
                </c:pt>
                <c:pt idx="6171">
                  <c:v>636</c:v>
                </c:pt>
                <c:pt idx="6172">
                  <c:v>636</c:v>
                </c:pt>
                <c:pt idx="6173">
                  <c:v>636</c:v>
                </c:pt>
                <c:pt idx="6174">
                  <c:v>636</c:v>
                </c:pt>
                <c:pt idx="6175">
                  <c:v>636</c:v>
                </c:pt>
                <c:pt idx="6176">
                  <c:v>636</c:v>
                </c:pt>
                <c:pt idx="6177">
                  <c:v>636</c:v>
                </c:pt>
                <c:pt idx="6178">
                  <c:v>636</c:v>
                </c:pt>
                <c:pt idx="6179">
                  <c:v>636</c:v>
                </c:pt>
                <c:pt idx="6180">
                  <c:v>636</c:v>
                </c:pt>
                <c:pt idx="6181">
                  <c:v>636</c:v>
                </c:pt>
                <c:pt idx="6182">
                  <c:v>636</c:v>
                </c:pt>
                <c:pt idx="6183">
                  <c:v>636</c:v>
                </c:pt>
                <c:pt idx="6184">
                  <c:v>636</c:v>
                </c:pt>
                <c:pt idx="6185">
                  <c:v>636</c:v>
                </c:pt>
                <c:pt idx="6186">
                  <c:v>636</c:v>
                </c:pt>
                <c:pt idx="6187">
                  <c:v>636</c:v>
                </c:pt>
                <c:pt idx="6188">
                  <c:v>636</c:v>
                </c:pt>
                <c:pt idx="6189">
                  <c:v>636</c:v>
                </c:pt>
                <c:pt idx="6190">
                  <c:v>636</c:v>
                </c:pt>
                <c:pt idx="6191">
                  <c:v>636</c:v>
                </c:pt>
                <c:pt idx="6192">
                  <c:v>636</c:v>
                </c:pt>
                <c:pt idx="6193">
                  <c:v>636</c:v>
                </c:pt>
                <c:pt idx="6194">
                  <c:v>636</c:v>
                </c:pt>
                <c:pt idx="6195">
                  <c:v>636</c:v>
                </c:pt>
                <c:pt idx="6196">
                  <c:v>636</c:v>
                </c:pt>
                <c:pt idx="6197">
                  <c:v>636</c:v>
                </c:pt>
                <c:pt idx="6198">
                  <c:v>636</c:v>
                </c:pt>
                <c:pt idx="6199">
                  <c:v>636</c:v>
                </c:pt>
                <c:pt idx="6200">
                  <c:v>636</c:v>
                </c:pt>
                <c:pt idx="6201">
                  <c:v>637</c:v>
                </c:pt>
                <c:pt idx="6202">
                  <c:v>638</c:v>
                </c:pt>
                <c:pt idx="6203">
                  <c:v>639</c:v>
                </c:pt>
                <c:pt idx="6204">
                  <c:v>640</c:v>
                </c:pt>
                <c:pt idx="6205">
                  <c:v>641</c:v>
                </c:pt>
                <c:pt idx="6206">
                  <c:v>642</c:v>
                </c:pt>
                <c:pt idx="6207">
                  <c:v>643</c:v>
                </c:pt>
                <c:pt idx="6208">
                  <c:v>644</c:v>
                </c:pt>
                <c:pt idx="6209">
                  <c:v>644</c:v>
                </c:pt>
                <c:pt idx="6210">
                  <c:v>644</c:v>
                </c:pt>
                <c:pt idx="6211">
                  <c:v>644</c:v>
                </c:pt>
                <c:pt idx="6212">
                  <c:v>644</c:v>
                </c:pt>
                <c:pt idx="6213">
                  <c:v>644</c:v>
                </c:pt>
                <c:pt idx="6214">
                  <c:v>644</c:v>
                </c:pt>
                <c:pt idx="6215">
                  <c:v>644</c:v>
                </c:pt>
                <c:pt idx="6216">
                  <c:v>644</c:v>
                </c:pt>
                <c:pt idx="6217">
                  <c:v>644</c:v>
                </c:pt>
                <c:pt idx="6218">
                  <c:v>644</c:v>
                </c:pt>
                <c:pt idx="6219">
                  <c:v>644</c:v>
                </c:pt>
                <c:pt idx="6220">
                  <c:v>644</c:v>
                </c:pt>
                <c:pt idx="6221">
                  <c:v>644</c:v>
                </c:pt>
                <c:pt idx="6222">
                  <c:v>644</c:v>
                </c:pt>
                <c:pt idx="6223">
                  <c:v>644</c:v>
                </c:pt>
                <c:pt idx="6224">
                  <c:v>644</c:v>
                </c:pt>
                <c:pt idx="6225">
                  <c:v>644</c:v>
                </c:pt>
                <c:pt idx="6226">
                  <c:v>645</c:v>
                </c:pt>
                <c:pt idx="6227">
                  <c:v>646</c:v>
                </c:pt>
                <c:pt idx="6228">
                  <c:v>647</c:v>
                </c:pt>
                <c:pt idx="6229">
                  <c:v>648</c:v>
                </c:pt>
                <c:pt idx="6230">
                  <c:v>649</c:v>
                </c:pt>
                <c:pt idx="6231">
                  <c:v>650</c:v>
                </c:pt>
                <c:pt idx="6232">
                  <c:v>650</c:v>
                </c:pt>
                <c:pt idx="6233">
                  <c:v>650</c:v>
                </c:pt>
                <c:pt idx="6234">
                  <c:v>650</c:v>
                </c:pt>
                <c:pt idx="6235">
                  <c:v>650</c:v>
                </c:pt>
                <c:pt idx="6236">
                  <c:v>650</c:v>
                </c:pt>
                <c:pt idx="6237">
                  <c:v>650</c:v>
                </c:pt>
                <c:pt idx="6238">
                  <c:v>650</c:v>
                </c:pt>
                <c:pt idx="6239">
                  <c:v>650</c:v>
                </c:pt>
                <c:pt idx="6240">
                  <c:v>650</c:v>
                </c:pt>
                <c:pt idx="6241">
                  <c:v>650</c:v>
                </c:pt>
                <c:pt idx="6242">
                  <c:v>650</c:v>
                </c:pt>
                <c:pt idx="6243">
                  <c:v>650</c:v>
                </c:pt>
                <c:pt idx="6244">
                  <c:v>650</c:v>
                </c:pt>
                <c:pt idx="6245">
                  <c:v>650</c:v>
                </c:pt>
                <c:pt idx="6246">
                  <c:v>650</c:v>
                </c:pt>
                <c:pt idx="6247">
                  <c:v>650</c:v>
                </c:pt>
                <c:pt idx="6248">
                  <c:v>650</c:v>
                </c:pt>
                <c:pt idx="6249">
                  <c:v>650</c:v>
                </c:pt>
                <c:pt idx="6250">
                  <c:v>651</c:v>
                </c:pt>
                <c:pt idx="6251">
                  <c:v>652</c:v>
                </c:pt>
                <c:pt idx="6252">
                  <c:v>653</c:v>
                </c:pt>
                <c:pt idx="6253">
                  <c:v>654</c:v>
                </c:pt>
                <c:pt idx="6254">
                  <c:v>655</c:v>
                </c:pt>
                <c:pt idx="6255">
                  <c:v>656</c:v>
                </c:pt>
                <c:pt idx="6256">
                  <c:v>656</c:v>
                </c:pt>
                <c:pt idx="6257">
                  <c:v>656</c:v>
                </c:pt>
                <c:pt idx="6258">
                  <c:v>656</c:v>
                </c:pt>
                <c:pt idx="6259">
                  <c:v>656</c:v>
                </c:pt>
                <c:pt idx="6260">
                  <c:v>656</c:v>
                </c:pt>
                <c:pt idx="6261">
                  <c:v>656</c:v>
                </c:pt>
                <c:pt idx="6262">
                  <c:v>656</c:v>
                </c:pt>
                <c:pt idx="6263">
                  <c:v>656</c:v>
                </c:pt>
                <c:pt idx="6264">
                  <c:v>656</c:v>
                </c:pt>
                <c:pt idx="6265">
                  <c:v>656</c:v>
                </c:pt>
                <c:pt idx="6266">
                  <c:v>656</c:v>
                </c:pt>
                <c:pt idx="6267">
                  <c:v>656</c:v>
                </c:pt>
                <c:pt idx="6268">
                  <c:v>656</c:v>
                </c:pt>
                <c:pt idx="6269">
                  <c:v>656</c:v>
                </c:pt>
                <c:pt idx="6270">
                  <c:v>656</c:v>
                </c:pt>
                <c:pt idx="6271">
                  <c:v>656</c:v>
                </c:pt>
                <c:pt idx="6272">
                  <c:v>656</c:v>
                </c:pt>
                <c:pt idx="6273">
                  <c:v>656</c:v>
                </c:pt>
                <c:pt idx="6274">
                  <c:v>656</c:v>
                </c:pt>
                <c:pt idx="6275">
                  <c:v>656</c:v>
                </c:pt>
                <c:pt idx="6276">
                  <c:v>656</c:v>
                </c:pt>
                <c:pt idx="6277">
                  <c:v>656</c:v>
                </c:pt>
                <c:pt idx="6278">
                  <c:v>656</c:v>
                </c:pt>
                <c:pt idx="6279">
                  <c:v>656</c:v>
                </c:pt>
                <c:pt idx="6280">
                  <c:v>656</c:v>
                </c:pt>
                <c:pt idx="6281">
                  <c:v>656</c:v>
                </c:pt>
                <c:pt idx="6282">
                  <c:v>656</c:v>
                </c:pt>
                <c:pt idx="6283">
                  <c:v>656</c:v>
                </c:pt>
                <c:pt idx="6284">
                  <c:v>656</c:v>
                </c:pt>
                <c:pt idx="6285">
                  <c:v>656</c:v>
                </c:pt>
                <c:pt idx="6286">
                  <c:v>656</c:v>
                </c:pt>
                <c:pt idx="6287">
                  <c:v>656</c:v>
                </c:pt>
                <c:pt idx="6288">
                  <c:v>656</c:v>
                </c:pt>
                <c:pt idx="6289">
                  <c:v>656</c:v>
                </c:pt>
                <c:pt idx="6290">
                  <c:v>656</c:v>
                </c:pt>
                <c:pt idx="6291">
                  <c:v>656</c:v>
                </c:pt>
                <c:pt idx="6292">
                  <c:v>656</c:v>
                </c:pt>
                <c:pt idx="6293">
                  <c:v>656</c:v>
                </c:pt>
                <c:pt idx="6294">
                  <c:v>656</c:v>
                </c:pt>
                <c:pt idx="6295">
                  <c:v>656</c:v>
                </c:pt>
                <c:pt idx="6296">
                  <c:v>656</c:v>
                </c:pt>
                <c:pt idx="6297">
                  <c:v>656</c:v>
                </c:pt>
                <c:pt idx="6298">
                  <c:v>656</c:v>
                </c:pt>
                <c:pt idx="6299">
                  <c:v>656</c:v>
                </c:pt>
                <c:pt idx="6300">
                  <c:v>656</c:v>
                </c:pt>
                <c:pt idx="6301">
                  <c:v>656</c:v>
                </c:pt>
                <c:pt idx="6302">
                  <c:v>656</c:v>
                </c:pt>
                <c:pt idx="6303">
                  <c:v>656</c:v>
                </c:pt>
                <c:pt idx="6304">
                  <c:v>656</c:v>
                </c:pt>
                <c:pt idx="6305">
                  <c:v>656</c:v>
                </c:pt>
                <c:pt idx="6306">
                  <c:v>656</c:v>
                </c:pt>
                <c:pt idx="6307">
                  <c:v>656</c:v>
                </c:pt>
                <c:pt idx="6308">
                  <c:v>656</c:v>
                </c:pt>
                <c:pt idx="6309">
                  <c:v>656</c:v>
                </c:pt>
                <c:pt idx="6310">
                  <c:v>656</c:v>
                </c:pt>
                <c:pt idx="6311">
                  <c:v>656</c:v>
                </c:pt>
                <c:pt idx="6312">
                  <c:v>656</c:v>
                </c:pt>
                <c:pt idx="6313">
                  <c:v>656</c:v>
                </c:pt>
                <c:pt idx="6314">
                  <c:v>656</c:v>
                </c:pt>
                <c:pt idx="6315">
                  <c:v>656</c:v>
                </c:pt>
                <c:pt idx="6316">
                  <c:v>656</c:v>
                </c:pt>
                <c:pt idx="6317">
                  <c:v>656</c:v>
                </c:pt>
                <c:pt idx="6318">
                  <c:v>656</c:v>
                </c:pt>
                <c:pt idx="6319">
                  <c:v>656</c:v>
                </c:pt>
                <c:pt idx="6320">
                  <c:v>656</c:v>
                </c:pt>
                <c:pt idx="6321">
                  <c:v>656</c:v>
                </c:pt>
                <c:pt idx="6322">
                  <c:v>656</c:v>
                </c:pt>
                <c:pt idx="6323">
                  <c:v>656</c:v>
                </c:pt>
                <c:pt idx="6324">
                  <c:v>656</c:v>
                </c:pt>
                <c:pt idx="6325">
                  <c:v>656</c:v>
                </c:pt>
                <c:pt idx="6326">
                  <c:v>656</c:v>
                </c:pt>
                <c:pt idx="6327">
                  <c:v>656</c:v>
                </c:pt>
                <c:pt idx="6328">
                  <c:v>656</c:v>
                </c:pt>
                <c:pt idx="6329">
                  <c:v>656</c:v>
                </c:pt>
                <c:pt idx="6330">
                  <c:v>656</c:v>
                </c:pt>
                <c:pt idx="6331">
                  <c:v>656</c:v>
                </c:pt>
                <c:pt idx="6332">
                  <c:v>656</c:v>
                </c:pt>
                <c:pt idx="6333">
                  <c:v>656</c:v>
                </c:pt>
                <c:pt idx="6334">
                  <c:v>656</c:v>
                </c:pt>
                <c:pt idx="6335">
                  <c:v>656</c:v>
                </c:pt>
                <c:pt idx="6336">
                  <c:v>656</c:v>
                </c:pt>
                <c:pt idx="6337">
                  <c:v>656</c:v>
                </c:pt>
                <c:pt idx="6338">
                  <c:v>656</c:v>
                </c:pt>
                <c:pt idx="6339">
                  <c:v>656</c:v>
                </c:pt>
                <c:pt idx="6340">
                  <c:v>656</c:v>
                </c:pt>
                <c:pt idx="6341">
                  <c:v>656</c:v>
                </c:pt>
                <c:pt idx="6342">
                  <c:v>656</c:v>
                </c:pt>
                <c:pt idx="6343">
                  <c:v>656</c:v>
                </c:pt>
                <c:pt idx="6344">
                  <c:v>656</c:v>
                </c:pt>
                <c:pt idx="6345">
                  <c:v>656</c:v>
                </c:pt>
                <c:pt idx="6346">
                  <c:v>656</c:v>
                </c:pt>
                <c:pt idx="6347">
                  <c:v>656</c:v>
                </c:pt>
                <c:pt idx="6348">
                  <c:v>656</c:v>
                </c:pt>
                <c:pt idx="6349">
                  <c:v>656</c:v>
                </c:pt>
                <c:pt idx="6350">
                  <c:v>656</c:v>
                </c:pt>
                <c:pt idx="6351">
                  <c:v>656</c:v>
                </c:pt>
                <c:pt idx="6352">
                  <c:v>656</c:v>
                </c:pt>
                <c:pt idx="6353">
                  <c:v>656</c:v>
                </c:pt>
                <c:pt idx="6354">
                  <c:v>656</c:v>
                </c:pt>
                <c:pt idx="6355">
                  <c:v>656</c:v>
                </c:pt>
                <c:pt idx="6356">
                  <c:v>656</c:v>
                </c:pt>
                <c:pt idx="6357">
                  <c:v>656</c:v>
                </c:pt>
                <c:pt idx="6358">
                  <c:v>656</c:v>
                </c:pt>
                <c:pt idx="6359">
                  <c:v>656</c:v>
                </c:pt>
                <c:pt idx="6360">
                  <c:v>656</c:v>
                </c:pt>
                <c:pt idx="6361">
                  <c:v>656</c:v>
                </c:pt>
                <c:pt idx="6362">
                  <c:v>656</c:v>
                </c:pt>
                <c:pt idx="6363">
                  <c:v>656</c:v>
                </c:pt>
                <c:pt idx="6364">
                  <c:v>656</c:v>
                </c:pt>
                <c:pt idx="6365">
                  <c:v>656</c:v>
                </c:pt>
                <c:pt idx="6366">
                  <c:v>656</c:v>
                </c:pt>
                <c:pt idx="6367">
                  <c:v>656</c:v>
                </c:pt>
                <c:pt idx="6368">
                  <c:v>656</c:v>
                </c:pt>
                <c:pt idx="6369">
                  <c:v>656</c:v>
                </c:pt>
                <c:pt idx="6370">
                  <c:v>656</c:v>
                </c:pt>
                <c:pt idx="6371">
                  <c:v>656</c:v>
                </c:pt>
                <c:pt idx="6372">
                  <c:v>656</c:v>
                </c:pt>
                <c:pt idx="6373">
                  <c:v>656</c:v>
                </c:pt>
                <c:pt idx="6374">
                  <c:v>656</c:v>
                </c:pt>
                <c:pt idx="6375">
                  <c:v>656</c:v>
                </c:pt>
                <c:pt idx="6376">
                  <c:v>656</c:v>
                </c:pt>
                <c:pt idx="6377">
                  <c:v>656</c:v>
                </c:pt>
                <c:pt idx="6378">
                  <c:v>656</c:v>
                </c:pt>
                <c:pt idx="6379">
                  <c:v>656</c:v>
                </c:pt>
                <c:pt idx="6380">
                  <c:v>656</c:v>
                </c:pt>
                <c:pt idx="6381">
                  <c:v>656</c:v>
                </c:pt>
                <c:pt idx="6382">
                  <c:v>656</c:v>
                </c:pt>
                <c:pt idx="6383">
                  <c:v>656</c:v>
                </c:pt>
                <c:pt idx="6384">
                  <c:v>656</c:v>
                </c:pt>
                <c:pt idx="6385">
                  <c:v>656</c:v>
                </c:pt>
                <c:pt idx="6386">
                  <c:v>656</c:v>
                </c:pt>
                <c:pt idx="6387">
                  <c:v>656</c:v>
                </c:pt>
                <c:pt idx="6388">
                  <c:v>656</c:v>
                </c:pt>
                <c:pt idx="6389">
                  <c:v>656</c:v>
                </c:pt>
                <c:pt idx="6390">
                  <c:v>656</c:v>
                </c:pt>
                <c:pt idx="6391">
                  <c:v>656</c:v>
                </c:pt>
                <c:pt idx="6392">
                  <c:v>656</c:v>
                </c:pt>
                <c:pt idx="6393">
                  <c:v>656</c:v>
                </c:pt>
                <c:pt idx="6394">
                  <c:v>656</c:v>
                </c:pt>
                <c:pt idx="6395">
                  <c:v>656</c:v>
                </c:pt>
                <c:pt idx="6396">
                  <c:v>656</c:v>
                </c:pt>
                <c:pt idx="6397">
                  <c:v>656</c:v>
                </c:pt>
                <c:pt idx="6398">
                  <c:v>656</c:v>
                </c:pt>
                <c:pt idx="6399">
                  <c:v>656</c:v>
                </c:pt>
                <c:pt idx="6400">
                  <c:v>656</c:v>
                </c:pt>
                <c:pt idx="6401">
                  <c:v>656</c:v>
                </c:pt>
                <c:pt idx="6402">
                  <c:v>656</c:v>
                </c:pt>
                <c:pt idx="6403">
                  <c:v>656</c:v>
                </c:pt>
                <c:pt idx="6404">
                  <c:v>656</c:v>
                </c:pt>
                <c:pt idx="6405">
                  <c:v>656</c:v>
                </c:pt>
                <c:pt idx="6406">
                  <c:v>656</c:v>
                </c:pt>
                <c:pt idx="6407">
                  <c:v>656</c:v>
                </c:pt>
                <c:pt idx="6408">
                  <c:v>656</c:v>
                </c:pt>
                <c:pt idx="6409">
                  <c:v>656</c:v>
                </c:pt>
                <c:pt idx="6410">
                  <c:v>656</c:v>
                </c:pt>
                <c:pt idx="6411">
                  <c:v>656</c:v>
                </c:pt>
                <c:pt idx="6412">
                  <c:v>656</c:v>
                </c:pt>
                <c:pt idx="6413">
                  <c:v>656</c:v>
                </c:pt>
                <c:pt idx="6414">
                  <c:v>656</c:v>
                </c:pt>
                <c:pt idx="6415">
                  <c:v>656</c:v>
                </c:pt>
                <c:pt idx="6416">
                  <c:v>656</c:v>
                </c:pt>
                <c:pt idx="6417">
                  <c:v>656</c:v>
                </c:pt>
                <c:pt idx="6418">
                  <c:v>656</c:v>
                </c:pt>
                <c:pt idx="6419">
                  <c:v>656</c:v>
                </c:pt>
                <c:pt idx="6420">
                  <c:v>656</c:v>
                </c:pt>
                <c:pt idx="6421">
                  <c:v>656</c:v>
                </c:pt>
                <c:pt idx="6422">
                  <c:v>656</c:v>
                </c:pt>
                <c:pt idx="6423">
                  <c:v>656</c:v>
                </c:pt>
                <c:pt idx="6424">
                  <c:v>656</c:v>
                </c:pt>
                <c:pt idx="6425">
                  <c:v>656</c:v>
                </c:pt>
                <c:pt idx="6426">
                  <c:v>656</c:v>
                </c:pt>
                <c:pt idx="6427">
                  <c:v>656</c:v>
                </c:pt>
                <c:pt idx="6428">
                  <c:v>656</c:v>
                </c:pt>
                <c:pt idx="6429">
                  <c:v>656</c:v>
                </c:pt>
                <c:pt idx="6430">
                  <c:v>656</c:v>
                </c:pt>
                <c:pt idx="6431">
                  <c:v>656</c:v>
                </c:pt>
                <c:pt idx="6432">
                  <c:v>656</c:v>
                </c:pt>
                <c:pt idx="6433">
                  <c:v>656</c:v>
                </c:pt>
                <c:pt idx="6434">
                  <c:v>656</c:v>
                </c:pt>
                <c:pt idx="6435">
                  <c:v>656</c:v>
                </c:pt>
                <c:pt idx="6436">
                  <c:v>656</c:v>
                </c:pt>
                <c:pt idx="6437">
                  <c:v>656</c:v>
                </c:pt>
                <c:pt idx="6438">
                  <c:v>656</c:v>
                </c:pt>
                <c:pt idx="6439">
                  <c:v>656</c:v>
                </c:pt>
                <c:pt idx="6440">
                  <c:v>656</c:v>
                </c:pt>
                <c:pt idx="6441">
                  <c:v>656</c:v>
                </c:pt>
                <c:pt idx="6442">
                  <c:v>656</c:v>
                </c:pt>
                <c:pt idx="6443">
                  <c:v>656</c:v>
                </c:pt>
                <c:pt idx="6444">
                  <c:v>656</c:v>
                </c:pt>
                <c:pt idx="6445">
                  <c:v>656</c:v>
                </c:pt>
                <c:pt idx="6446">
                  <c:v>656</c:v>
                </c:pt>
                <c:pt idx="6447">
                  <c:v>656</c:v>
                </c:pt>
                <c:pt idx="6448">
                  <c:v>656</c:v>
                </c:pt>
                <c:pt idx="6449">
                  <c:v>656</c:v>
                </c:pt>
                <c:pt idx="6450">
                  <c:v>656</c:v>
                </c:pt>
                <c:pt idx="6451">
                  <c:v>656</c:v>
                </c:pt>
                <c:pt idx="6452">
                  <c:v>656</c:v>
                </c:pt>
                <c:pt idx="6453">
                  <c:v>656</c:v>
                </c:pt>
                <c:pt idx="6454">
                  <c:v>656</c:v>
                </c:pt>
                <c:pt idx="6455">
                  <c:v>656</c:v>
                </c:pt>
                <c:pt idx="6456">
                  <c:v>656</c:v>
                </c:pt>
                <c:pt idx="6457">
                  <c:v>656</c:v>
                </c:pt>
                <c:pt idx="6458">
                  <c:v>656</c:v>
                </c:pt>
                <c:pt idx="6459">
                  <c:v>656</c:v>
                </c:pt>
                <c:pt idx="6460">
                  <c:v>656</c:v>
                </c:pt>
                <c:pt idx="6461">
                  <c:v>656</c:v>
                </c:pt>
                <c:pt idx="6462">
                  <c:v>656</c:v>
                </c:pt>
                <c:pt idx="6463">
                  <c:v>656</c:v>
                </c:pt>
                <c:pt idx="6464">
                  <c:v>656</c:v>
                </c:pt>
                <c:pt idx="6465">
                  <c:v>656</c:v>
                </c:pt>
                <c:pt idx="6466">
                  <c:v>656</c:v>
                </c:pt>
                <c:pt idx="6467">
                  <c:v>657</c:v>
                </c:pt>
                <c:pt idx="6468">
                  <c:v>658</c:v>
                </c:pt>
                <c:pt idx="6469">
                  <c:v>659</c:v>
                </c:pt>
                <c:pt idx="6470">
                  <c:v>660</c:v>
                </c:pt>
                <c:pt idx="6471">
                  <c:v>661</c:v>
                </c:pt>
                <c:pt idx="6472">
                  <c:v>661</c:v>
                </c:pt>
                <c:pt idx="6473">
                  <c:v>661</c:v>
                </c:pt>
                <c:pt idx="6474">
                  <c:v>661</c:v>
                </c:pt>
                <c:pt idx="6475">
                  <c:v>661</c:v>
                </c:pt>
                <c:pt idx="6476">
                  <c:v>661</c:v>
                </c:pt>
                <c:pt idx="6477">
                  <c:v>661</c:v>
                </c:pt>
                <c:pt idx="6478">
                  <c:v>661</c:v>
                </c:pt>
                <c:pt idx="6479">
                  <c:v>661</c:v>
                </c:pt>
                <c:pt idx="6480">
                  <c:v>661</c:v>
                </c:pt>
                <c:pt idx="6481">
                  <c:v>661</c:v>
                </c:pt>
                <c:pt idx="6482">
                  <c:v>661</c:v>
                </c:pt>
                <c:pt idx="6483">
                  <c:v>661</c:v>
                </c:pt>
                <c:pt idx="6484">
                  <c:v>661</c:v>
                </c:pt>
                <c:pt idx="6485">
                  <c:v>661</c:v>
                </c:pt>
                <c:pt idx="6486">
                  <c:v>661</c:v>
                </c:pt>
                <c:pt idx="6487">
                  <c:v>661</c:v>
                </c:pt>
                <c:pt idx="6488">
                  <c:v>661</c:v>
                </c:pt>
                <c:pt idx="6489">
                  <c:v>661</c:v>
                </c:pt>
                <c:pt idx="6490">
                  <c:v>662</c:v>
                </c:pt>
                <c:pt idx="6491">
                  <c:v>663</c:v>
                </c:pt>
                <c:pt idx="6492">
                  <c:v>664</c:v>
                </c:pt>
                <c:pt idx="6493">
                  <c:v>665</c:v>
                </c:pt>
                <c:pt idx="6494">
                  <c:v>666</c:v>
                </c:pt>
                <c:pt idx="6495">
                  <c:v>667</c:v>
                </c:pt>
                <c:pt idx="6496">
                  <c:v>667</c:v>
                </c:pt>
                <c:pt idx="6497">
                  <c:v>667</c:v>
                </c:pt>
                <c:pt idx="6498">
                  <c:v>667</c:v>
                </c:pt>
                <c:pt idx="6499">
                  <c:v>667</c:v>
                </c:pt>
                <c:pt idx="6500">
                  <c:v>667</c:v>
                </c:pt>
                <c:pt idx="6501">
                  <c:v>667</c:v>
                </c:pt>
                <c:pt idx="6502">
                  <c:v>667</c:v>
                </c:pt>
                <c:pt idx="6503">
                  <c:v>667</c:v>
                </c:pt>
                <c:pt idx="6504">
                  <c:v>667</c:v>
                </c:pt>
                <c:pt idx="6505">
                  <c:v>667</c:v>
                </c:pt>
                <c:pt idx="6506">
                  <c:v>667</c:v>
                </c:pt>
                <c:pt idx="6507">
                  <c:v>667</c:v>
                </c:pt>
                <c:pt idx="6508">
                  <c:v>667</c:v>
                </c:pt>
                <c:pt idx="6509">
                  <c:v>667</c:v>
                </c:pt>
                <c:pt idx="6510">
                  <c:v>667</c:v>
                </c:pt>
                <c:pt idx="6511">
                  <c:v>667</c:v>
                </c:pt>
                <c:pt idx="6512">
                  <c:v>667</c:v>
                </c:pt>
                <c:pt idx="6513">
                  <c:v>667</c:v>
                </c:pt>
                <c:pt idx="6514">
                  <c:v>668</c:v>
                </c:pt>
                <c:pt idx="6515">
                  <c:v>669</c:v>
                </c:pt>
                <c:pt idx="6516">
                  <c:v>670</c:v>
                </c:pt>
                <c:pt idx="6517">
                  <c:v>671</c:v>
                </c:pt>
                <c:pt idx="6518">
                  <c:v>672</c:v>
                </c:pt>
                <c:pt idx="6519">
                  <c:v>673</c:v>
                </c:pt>
                <c:pt idx="6520">
                  <c:v>673</c:v>
                </c:pt>
                <c:pt idx="6521">
                  <c:v>673</c:v>
                </c:pt>
                <c:pt idx="6522">
                  <c:v>673</c:v>
                </c:pt>
                <c:pt idx="6523">
                  <c:v>673</c:v>
                </c:pt>
                <c:pt idx="6524">
                  <c:v>673</c:v>
                </c:pt>
                <c:pt idx="6525">
                  <c:v>673</c:v>
                </c:pt>
                <c:pt idx="6526">
                  <c:v>673</c:v>
                </c:pt>
                <c:pt idx="6527">
                  <c:v>673</c:v>
                </c:pt>
                <c:pt idx="6528">
                  <c:v>673</c:v>
                </c:pt>
                <c:pt idx="6529">
                  <c:v>673</c:v>
                </c:pt>
                <c:pt idx="6530">
                  <c:v>673</c:v>
                </c:pt>
                <c:pt idx="6531">
                  <c:v>673</c:v>
                </c:pt>
                <c:pt idx="6532">
                  <c:v>673</c:v>
                </c:pt>
                <c:pt idx="6533">
                  <c:v>673</c:v>
                </c:pt>
                <c:pt idx="6534">
                  <c:v>673</c:v>
                </c:pt>
                <c:pt idx="6535">
                  <c:v>673</c:v>
                </c:pt>
                <c:pt idx="6536">
                  <c:v>673</c:v>
                </c:pt>
                <c:pt idx="6537">
                  <c:v>674</c:v>
                </c:pt>
                <c:pt idx="6538">
                  <c:v>675</c:v>
                </c:pt>
                <c:pt idx="6539">
                  <c:v>676</c:v>
                </c:pt>
                <c:pt idx="6540">
                  <c:v>677</c:v>
                </c:pt>
                <c:pt idx="6541">
                  <c:v>678</c:v>
                </c:pt>
                <c:pt idx="6542">
                  <c:v>679</c:v>
                </c:pt>
                <c:pt idx="6543">
                  <c:v>680</c:v>
                </c:pt>
                <c:pt idx="6544">
                  <c:v>681</c:v>
                </c:pt>
                <c:pt idx="6545">
                  <c:v>681</c:v>
                </c:pt>
                <c:pt idx="6546">
                  <c:v>681</c:v>
                </c:pt>
                <c:pt idx="6547">
                  <c:v>681</c:v>
                </c:pt>
                <c:pt idx="6548">
                  <c:v>681</c:v>
                </c:pt>
                <c:pt idx="6549">
                  <c:v>681</c:v>
                </c:pt>
                <c:pt idx="6550">
                  <c:v>681</c:v>
                </c:pt>
                <c:pt idx="6551">
                  <c:v>681</c:v>
                </c:pt>
                <c:pt idx="6552">
                  <c:v>681</c:v>
                </c:pt>
                <c:pt idx="6553">
                  <c:v>681</c:v>
                </c:pt>
                <c:pt idx="6554">
                  <c:v>681</c:v>
                </c:pt>
                <c:pt idx="6555">
                  <c:v>681</c:v>
                </c:pt>
                <c:pt idx="6556">
                  <c:v>681</c:v>
                </c:pt>
                <c:pt idx="6557">
                  <c:v>681</c:v>
                </c:pt>
                <c:pt idx="6558">
                  <c:v>681</c:v>
                </c:pt>
                <c:pt idx="6559">
                  <c:v>681</c:v>
                </c:pt>
                <c:pt idx="6560">
                  <c:v>681</c:v>
                </c:pt>
                <c:pt idx="6561">
                  <c:v>681</c:v>
                </c:pt>
                <c:pt idx="6562">
                  <c:v>681</c:v>
                </c:pt>
                <c:pt idx="6563">
                  <c:v>681</c:v>
                </c:pt>
                <c:pt idx="6564">
                  <c:v>681</c:v>
                </c:pt>
                <c:pt idx="6565">
                  <c:v>681</c:v>
                </c:pt>
                <c:pt idx="6566">
                  <c:v>681</c:v>
                </c:pt>
                <c:pt idx="6567">
                  <c:v>681</c:v>
                </c:pt>
                <c:pt idx="6568">
                  <c:v>681</c:v>
                </c:pt>
                <c:pt idx="6569">
                  <c:v>681</c:v>
                </c:pt>
                <c:pt idx="6570">
                  <c:v>681</c:v>
                </c:pt>
                <c:pt idx="6571">
                  <c:v>681</c:v>
                </c:pt>
                <c:pt idx="6572">
                  <c:v>681</c:v>
                </c:pt>
                <c:pt idx="6573">
                  <c:v>681</c:v>
                </c:pt>
                <c:pt idx="6574">
                  <c:v>681</c:v>
                </c:pt>
                <c:pt idx="6575">
                  <c:v>681</c:v>
                </c:pt>
                <c:pt idx="6576">
                  <c:v>681</c:v>
                </c:pt>
                <c:pt idx="6577">
                  <c:v>681</c:v>
                </c:pt>
                <c:pt idx="6578">
                  <c:v>681</c:v>
                </c:pt>
                <c:pt idx="6579">
                  <c:v>681</c:v>
                </c:pt>
                <c:pt idx="6580">
                  <c:v>681</c:v>
                </c:pt>
                <c:pt idx="6581">
                  <c:v>681</c:v>
                </c:pt>
                <c:pt idx="6582">
                  <c:v>681</c:v>
                </c:pt>
                <c:pt idx="6583">
                  <c:v>681</c:v>
                </c:pt>
                <c:pt idx="6584">
                  <c:v>681</c:v>
                </c:pt>
                <c:pt idx="6585">
                  <c:v>681</c:v>
                </c:pt>
                <c:pt idx="6586">
                  <c:v>681</c:v>
                </c:pt>
                <c:pt idx="6587">
                  <c:v>681</c:v>
                </c:pt>
                <c:pt idx="6588">
                  <c:v>681</c:v>
                </c:pt>
                <c:pt idx="6589">
                  <c:v>681</c:v>
                </c:pt>
                <c:pt idx="6590">
                  <c:v>681</c:v>
                </c:pt>
                <c:pt idx="6591">
                  <c:v>681</c:v>
                </c:pt>
                <c:pt idx="6592">
                  <c:v>681</c:v>
                </c:pt>
                <c:pt idx="6593">
                  <c:v>681</c:v>
                </c:pt>
                <c:pt idx="6594">
                  <c:v>681</c:v>
                </c:pt>
                <c:pt idx="6595">
                  <c:v>681</c:v>
                </c:pt>
                <c:pt idx="6596">
                  <c:v>681</c:v>
                </c:pt>
                <c:pt idx="6597">
                  <c:v>681</c:v>
                </c:pt>
                <c:pt idx="6598">
                  <c:v>681</c:v>
                </c:pt>
                <c:pt idx="6599">
                  <c:v>681</c:v>
                </c:pt>
                <c:pt idx="6600">
                  <c:v>681</c:v>
                </c:pt>
                <c:pt idx="6601">
                  <c:v>681</c:v>
                </c:pt>
                <c:pt idx="6602">
                  <c:v>681</c:v>
                </c:pt>
                <c:pt idx="6603">
                  <c:v>681</c:v>
                </c:pt>
                <c:pt idx="6604">
                  <c:v>681</c:v>
                </c:pt>
                <c:pt idx="6605">
                  <c:v>681</c:v>
                </c:pt>
                <c:pt idx="6606">
                  <c:v>681</c:v>
                </c:pt>
                <c:pt idx="6607">
                  <c:v>681</c:v>
                </c:pt>
                <c:pt idx="6608">
                  <c:v>681</c:v>
                </c:pt>
                <c:pt idx="6609">
                  <c:v>681</c:v>
                </c:pt>
                <c:pt idx="6610">
                  <c:v>681</c:v>
                </c:pt>
                <c:pt idx="6611">
                  <c:v>681</c:v>
                </c:pt>
                <c:pt idx="6612">
                  <c:v>681</c:v>
                </c:pt>
                <c:pt idx="6613">
                  <c:v>681</c:v>
                </c:pt>
                <c:pt idx="6614">
                  <c:v>681</c:v>
                </c:pt>
                <c:pt idx="6615">
                  <c:v>681</c:v>
                </c:pt>
                <c:pt idx="6616">
                  <c:v>681</c:v>
                </c:pt>
                <c:pt idx="6617">
                  <c:v>681</c:v>
                </c:pt>
                <c:pt idx="6618">
                  <c:v>681</c:v>
                </c:pt>
                <c:pt idx="6619">
                  <c:v>681</c:v>
                </c:pt>
                <c:pt idx="6620">
                  <c:v>681</c:v>
                </c:pt>
                <c:pt idx="6621">
                  <c:v>681</c:v>
                </c:pt>
                <c:pt idx="6622">
                  <c:v>681</c:v>
                </c:pt>
                <c:pt idx="6623">
                  <c:v>681</c:v>
                </c:pt>
                <c:pt idx="6624">
                  <c:v>681</c:v>
                </c:pt>
                <c:pt idx="6625">
                  <c:v>681</c:v>
                </c:pt>
                <c:pt idx="6626">
                  <c:v>681</c:v>
                </c:pt>
                <c:pt idx="6627">
                  <c:v>681</c:v>
                </c:pt>
                <c:pt idx="6628">
                  <c:v>681</c:v>
                </c:pt>
                <c:pt idx="6629">
                  <c:v>681</c:v>
                </c:pt>
                <c:pt idx="6630">
                  <c:v>681</c:v>
                </c:pt>
                <c:pt idx="6631">
                  <c:v>681</c:v>
                </c:pt>
                <c:pt idx="6632">
                  <c:v>681</c:v>
                </c:pt>
                <c:pt idx="6633">
                  <c:v>681</c:v>
                </c:pt>
                <c:pt idx="6634">
                  <c:v>681</c:v>
                </c:pt>
                <c:pt idx="6635">
                  <c:v>681</c:v>
                </c:pt>
                <c:pt idx="6636">
                  <c:v>681</c:v>
                </c:pt>
                <c:pt idx="6637">
                  <c:v>681</c:v>
                </c:pt>
                <c:pt idx="6638">
                  <c:v>681</c:v>
                </c:pt>
                <c:pt idx="6639">
                  <c:v>681</c:v>
                </c:pt>
                <c:pt idx="6640">
                  <c:v>681</c:v>
                </c:pt>
                <c:pt idx="6641">
                  <c:v>681</c:v>
                </c:pt>
                <c:pt idx="6642">
                  <c:v>681</c:v>
                </c:pt>
                <c:pt idx="6643">
                  <c:v>681</c:v>
                </c:pt>
                <c:pt idx="6644">
                  <c:v>681</c:v>
                </c:pt>
                <c:pt idx="6645">
                  <c:v>681</c:v>
                </c:pt>
                <c:pt idx="6646">
                  <c:v>681</c:v>
                </c:pt>
                <c:pt idx="6647">
                  <c:v>681</c:v>
                </c:pt>
                <c:pt idx="6648">
                  <c:v>681</c:v>
                </c:pt>
                <c:pt idx="6649">
                  <c:v>681</c:v>
                </c:pt>
                <c:pt idx="6650">
                  <c:v>681</c:v>
                </c:pt>
                <c:pt idx="6651">
                  <c:v>681</c:v>
                </c:pt>
                <c:pt idx="6652">
                  <c:v>681</c:v>
                </c:pt>
                <c:pt idx="6653">
                  <c:v>681</c:v>
                </c:pt>
                <c:pt idx="6654">
                  <c:v>681</c:v>
                </c:pt>
                <c:pt idx="6655">
                  <c:v>681</c:v>
                </c:pt>
                <c:pt idx="6656">
                  <c:v>681</c:v>
                </c:pt>
                <c:pt idx="6657">
                  <c:v>681</c:v>
                </c:pt>
                <c:pt idx="6658">
                  <c:v>681</c:v>
                </c:pt>
                <c:pt idx="6659">
                  <c:v>681</c:v>
                </c:pt>
                <c:pt idx="6660">
                  <c:v>681</c:v>
                </c:pt>
                <c:pt idx="6661">
                  <c:v>681</c:v>
                </c:pt>
                <c:pt idx="6662">
                  <c:v>681</c:v>
                </c:pt>
                <c:pt idx="6663">
                  <c:v>681</c:v>
                </c:pt>
                <c:pt idx="6664">
                  <c:v>681</c:v>
                </c:pt>
                <c:pt idx="6665">
                  <c:v>681</c:v>
                </c:pt>
                <c:pt idx="6666">
                  <c:v>681</c:v>
                </c:pt>
                <c:pt idx="6667">
                  <c:v>681</c:v>
                </c:pt>
                <c:pt idx="6668">
                  <c:v>681</c:v>
                </c:pt>
                <c:pt idx="6669">
                  <c:v>681</c:v>
                </c:pt>
                <c:pt idx="6670">
                  <c:v>681</c:v>
                </c:pt>
                <c:pt idx="6671">
                  <c:v>681</c:v>
                </c:pt>
                <c:pt idx="6672">
                  <c:v>681</c:v>
                </c:pt>
                <c:pt idx="6673">
                  <c:v>681</c:v>
                </c:pt>
                <c:pt idx="6674">
                  <c:v>681</c:v>
                </c:pt>
                <c:pt idx="6675">
                  <c:v>681</c:v>
                </c:pt>
                <c:pt idx="6676">
                  <c:v>681</c:v>
                </c:pt>
                <c:pt idx="6677">
                  <c:v>681</c:v>
                </c:pt>
                <c:pt idx="6678">
                  <c:v>681</c:v>
                </c:pt>
                <c:pt idx="6679">
                  <c:v>681</c:v>
                </c:pt>
                <c:pt idx="6680">
                  <c:v>681</c:v>
                </c:pt>
                <c:pt idx="6681">
                  <c:v>681</c:v>
                </c:pt>
                <c:pt idx="6682">
                  <c:v>681</c:v>
                </c:pt>
                <c:pt idx="6683">
                  <c:v>681</c:v>
                </c:pt>
                <c:pt idx="6684">
                  <c:v>681</c:v>
                </c:pt>
                <c:pt idx="6685">
                  <c:v>681</c:v>
                </c:pt>
                <c:pt idx="6686">
                  <c:v>682</c:v>
                </c:pt>
                <c:pt idx="6687">
                  <c:v>683</c:v>
                </c:pt>
                <c:pt idx="6688">
                  <c:v>684</c:v>
                </c:pt>
                <c:pt idx="6689">
                  <c:v>684</c:v>
                </c:pt>
                <c:pt idx="6690">
                  <c:v>684</c:v>
                </c:pt>
                <c:pt idx="6691">
                  <c:v>684</c:v>
                </c:pt>
                <c:pt idx="6692">
                  <c:v>684</c:v>
                </c:pt>
                <c:pt idx="6693">
                  <c:v>684</c:v>
                </c:pt>
                <c:pt idx="6694">
                  <c:v>684</c:v>
                </c:pt>
                <c:pt idx="6695">
                  <c:v>684</c:v>
                </c:pt>
                <c:pt idx="6696">
                  <c:v>684</c:v>
                </c:pt>
                <c:pt idx="6697">
                  <c:v>684</c:v>
                </c:pt>
                <c:pt idx="6698">
                  <c:v>684</c:v>
                </c:pt>
                <c:pt idx="6699">
                  <c:v>684</c:v>
                </c:pt>
                <c:pt idx="6700">
                  <c:v>684</c:v>
                </c:pt>
                <c:pt idx="6701">
                  <c:v>684</c:v>
                </c:pt>
                <c:pt idx="6702">
                  <c:v>684</c:v>
                </c:pt>
                <c:pt idx="6703">
                  <c:v>684</c:v>
                </c:pt>
                <c:pt idx="6704">
                  <c:v>684</c:v>
                </c:pt>
                <c:pt idx="6705">
                  <c:v>684</c:v>
                </c:pt>
                <c:pt idx="6706">
                  <c:v>684</c:v>
                </c:pt>
                <c:pt idx="6707">
                  <c:v>684</c:v>
                </c:pt>
                <c:pt idx="6708">
                  <c:v>685</c:v>
                </c:pt>
                <c:pt idx="6709">
                  <c:v>686</c:v>
                </c:pt>
                <c:pt idx="6710">
                  <c:v>687</c:v>
                </c:pt>
                <c:pt idx="6711">
                  <c:v>688</c:v>
                </c:pt>
                <c:pt idx="6712">
                  <c:v>689</c:v>
                </c:pt>
                <c:pt idx="6713">
                  <c:v>689</c:v>
                </c:pt>
                <c:pt idx="6714">
                  <c:v>689</c:v>
                </c:pt>
                <c:pt idx="6715">
                  <c:v>689</c:v>
                </c:pt>
                <c:pt idx="6716">
                  <c:v>689</c:v>
                </c:pt>
                <c:pt idx="6717">
                  <c:v>689</c:v>
                </c:pt>
                <c:pt idx="6718">
                  <c:v>689</c:v>
                </c:pt>
                <c:pt idx="6719">
                  <c:v>689</c:v>
                </c:pt>
                <c:pt idx="6720">
                  <c:v>689</c:v>
                </c:pt>
                <c:pt idx="6721">
                  <c:v>689</c:v>
                </c:pt>
                <c:pt idx="6722">
                  <c:v>689</c:v>
                </c:pt>
                <c:pt idx="6723">
                  <c:v>689</c:v>
                </c:pt>
                <c:pt idx="6724">
                  <c:v>689</c:v>
                </c:pt>
                <c:pt idx="6725">
                  <c:v>689</c:v>
                </c:pt>
                <c:pt idx="6726">
                  <c:v>689</c:v>
                </c:pt>
                <c:pt idx="6727">
                  <c:v>689</c:v>
                </c:pt>
                <c:pt idx="6728">
                  <c:v>689</c:v>
                </c:pt>
                <c:pt idx="6729">
                  <c:v>689</c:v>
                </c:pt>
                <c:pt idx="6730">
                  <c:v>689</c:v>
                </c:pt>
                <c:pt idx="6731">
                  <c:v>689</c:v>
                </c:pt>
                <c:pt idx="6732">
                  <c:v>689</c:v>
                </c:pt>
                <c:pt idx="6733">
                  <c:v>689</c:v>
                </c:pt>
                <c:pt idx="6734">
                  <c:v>689</c:v>
                </c:pt>
                <c:pt idx="6735">
                  <c:v>689</c:v>
                </c:pt>
                <c:pt idx="6736">
                  <c:v>689</c:v>
                </c:pt>
                <c:pt idx="6737">
                  <c:v>689</c:v>
                </c:pt>
                <c:pt idx="6738">
                  <c:v>689</c:v>
                </c:pt>
                <c:pt idx="6739">
                  <c:v>689</c:v>
                </c:pt>
                <c:pt idx="6740">
                  <c:v>689</c:v>
                </c:pt>
                <c:pt idx="6741">
                  <c:v>689</c:v>
                </c:pt>
                <c:pt idx="6742">
                  <c:v>689</c:v>
                </c:pt>
                <c:pt idx="6743">
                  <c:v>689</c:v>
                </c:pt>
                <c:pt idx="6744">
                  <c:v>689</c:v>
                </c:pt>
                <c:pt idx="6745">
                  <c:v>689</c:v>
                </c:pt>
                <c:pt idx="6746">
                  <c:v>689</c:v>
                </c:pt>
                <c:pt idx="6747">
                  <c:v>689</c:v>
                </c:pt>
                <c:pt idx="6748">
                  <c:v>689</c:v>
                </c:pt>
                <c:pt idx="6749">
                  <c:v>689</c:v>
                </c:pt>
                <c:pt idx="6750">
                  <c:v>689</c:v>
                </c:pt>
                <c:pt idx="6751">
                  <c:v>689</c:v>
                </c:pt>
                <c:pt idx="6752">
                  <c:v>689</c:v>
                </c:pt>
                <c:pt idx="6753">
                  <c:v>689</c:v>
                </c:pt>
                <c:pt idx="6754">
                  <c:v>689</c:v>
                </c:pt>
                <c:pt idx="6755">
                  <c:v>689</c:v>
                </c:pt>
                <c:pt idx="6756">
                  <c:v>689</c:v>
                </c:pt>
                <c:pt idx="6757">
                  <c:v>689</c:v>
                </c:pt>
                <c:pt idx="6758">
                  <c:v>689</c:v>
                </c:pt>
                <c:pt idx="6759">
                  <c:v>690</c:v>
                </c:pt>
                <c:pt idx="6760">
                  <c:v>690</c:v>
                </c:pt>
                <c:pt idx="6761">
                  <c:v>690</c:v>
                </c:pt>
                <c:pt idx="6762">
                  <c:v>690</c:v>
                </c:pt>
                <c:pt idx="6763">
                  <c:v>690</c:v>
                </c:pt>
                <c:pt idx="6764">
                  <c:v>690</c:v>
                </c:pt>
                <c:pt idx="6765">
                  <c:v>690</c:v>
                </c:pt>
                <c:pt idx="6766">
                  <c:v>690</c:v>
                </c:pt>
                <c:pt idx="6767">
                  <c:v>690</c:v>
                </c:pt>
                <c:pt idx="6768">
                  <c:v>690</c:v>
                </c:pt>
                <c:pt idx="6769">
                  <c:v>690</c:v>
                </c:pt>
                <c:pt idx="6770">
                  <c:v>690</c:v>
                </c:pt>
                <c:pt idx="6771">
                  <c:v>690</c:v>
                </c:pt>
                <c:pt idx="6772">
                  <c:v>690</c:v>
                </c:pt>
                <c:pt idx="6773">
                  <c:v>690</c:v>
                </c:pt>
                <c:pt idx="6774">
                  <c:v>690</c:v>
                </c:pt>
                <c:pt idx="6775">
                  <c:v>690</c:v>
                </c:pt>
                <c:pt idx="6776">
                  <c:v>690</c:v>
                </c:pt>
                <c:pt idx="6777">
                  <c:v>690</c:v>
                </c:pt>
                <c:pt idx="6778">
                  <c:v>690</c:v>
                </c:pt>
                <c:pt idx="6779">
                  <c:v>690</c:v>
                </c:pt>
                <c:pt idx="6780">
                  <c:v>690</c:v>
                </c:pt>
                <c:pt idx="6781">
                  <c:v>690</c:v>
                </c:pt>
                <c:pt idx="6782">
                  <c:v>690</c:v>
                </c:pt>
                <c:pt idx="6783">
                  <c:v>690</c:v>
                </c:pt>
                <c:pt idx="6784">
                  <c:v>690</c:v>
                </c:pt>
                <c:pt idx="6785">
                  <c:v>690</c:v>
                </c:pt>
                <c:pt idx="6786">
                  <c:v>690</c:v>
                </c:pt>
                <c:pt idx="6787">
                  <c:v>690</c:v>
                </c:pt>
                <c:pt idx="6788">
                  <c:v>690</c:v>
                </c:pt>
                <c:pt idx="6789">
                  <c:v>690</c:v>
                </c:pt>
                <c:pt idx="6790">
                  <c:v>690</c:v>
                </c:pt>
                <c:pt idx="6791">
                  <c:v>690</c:v>
                </c:pt>
                <c:pt idx="6792">
                  <c:v>690</c:v>
                </c:pt>
                <c:pt idx="6793">
                  <c:v>690</c:v>
                </c:pt>
                <c:pt idx="6794">
                  <c:v>690</c:v>
                </c:pt>
                <c:pt idx="6795">
                  <c:v>690</c:v>
                </c:pt>
                <c:pt idx="6796">
                  <c:v>690</c:v>
                </c:pt>
                <c:pt idx="6797">
                  <c:v>690</c:v>
                </c:pt>
                <c:pt idx="6798">
                  <c:v>690</c:v>
                </c:pt>
                <c:pt idx="6799">
                  <c:v>690</c:v>
                </c:pt>
                <c:pt idx="6800">
                  <c:v>690</c:v>
                </c:pt>
                <c:pt idx="6801">
                  <c:v>690</c:v>
                </c:pt>
                <c:pt idx="6802">
                  <c:v>690</c:v>
                </c:pt>
                <c:pt idx="6803">
                  <c:v>690</c:v>
                </c:pt>
                <c:pt idx="6804">
                  <c:v>690</c:v>
                </c:pt>
                <c:pt idx="6805">
                  <c:v>690</c:v>
                </c:pt>
                <c:pt idx="6806">
                  <c:v>690</c:v>
                </c:pt>
                <c:pt idx="6807">
                  <c:v>690</c:v>
                </c:pt>
                <c:pt idx="6808">
                  <c:v>690</c:v>
                </c:pt>
                <c:pt idx="6809">
                  <c:v>690</c:v>
                </c:pt>
                <c:pt idx="6810">
                  <c:v>690</c:v>
                </c:pt>
                <c:pt idx="6811">
                  <c:v>690</c:v>
                </c:pt>
                <c:pt idx="6812">
                  <c:v>690</c:v>
                </c:pt>
                <c:pt idx="6813">
                  <c:v>690</c:v>
                </c:pt>
                <c:pt idx="6814">
                  <c:v>690</c:v>
                </c:pt>
                <c:pt idx="6815">
                  <c:v>690</c:v>
                </c:pt>
                <c:pt idx="6816">
                  <c:v>690</c:v>
                </c:pt>
                <c:pt idx="6817">
                  <c:v>690</c:v>
                </c:pt>
                <c:pt idx="6818">
                  <c:v>690</c:v>
                </c:pt>
                <c:pt idx="6819">
                  <c:v>690</c:v>
                </c:pt>
                <c:pt idx="6820">
                  <c:v>690</c:v>
                </c:pt>
                <c:pt idx="6821">
                  <c:v>690</c:v>
                </c:pt>
                <c:pt idx="6822">
                  <c:v>690</c:v>
                </c:pt>
                <c:pt idx="6823">
                  <c:v>690</c:v>
                </c:pt>
                <c:pt idx="6824">
                  <c:v>690</c:v>
                </c:pt>
                <c:pt idx="6825">
                  <c:v>690</c:v>
                </c:pt>
                <c:pt idx="6826">
                  <c:v>690</c:v>
                </c:pt>
                <c:pt idx="6827">
                  <c:v>690</c:v>
                </c:pt>
                <c:pt idx="6828">
                  <c:v>690</c:v>
                </c:pt>
                <c:pt idx="6829">
                  <c:v>690</c:v>
                </c:pt>
                <c:pt idx="6830">
                  <c:v>690</c:v>
                </c:pt>
                <c:pt idx="6831">
                  <c:v>690</c:v>
                </c:pt>
                <c:pt idx="6832">
                  <c:v>690</c:v>
                </c:pt>
                <c:pt idx="6833">
                  <c:v>690</c:v>
                </c:pt>
                <c:pt idx="6834">
                  <c:v>690</c:v>
                </c:pt>
                <c:pt idx="6835">
                  <c:v>690</c:v>
                </c:pt>
                <c:pt idx="6836">
                  <c:v>690</c:v>
                </c:pt>
                <c:pt idx="6837">
                  <c:v>690</c:v>
                </c:pt>
                <c:pt idx="6838">
                  <c:v>690</c:v>
                </c:pt>
                <c:pt idx="6839">
                  <c:v>690</c:v>
                </c:pt>
                <c:pt idx="6840">
                  <c:v>690</c:v>
                </c:pt>
                <c:pt idx="6841">
                  <c:v>690</c:v>
                </c:pt>
                <c:pt idx="6842">
                  <c:v>690</c:v>
                </c:pt>
                <c:pt idx="6843">
                  <c:v>690</c:v>
                </c:pt>
                <c:pt idx="6844">
                  <c:v>690</c:v>
                </c:pt>
                <c:pt idx="6845">
                  <c:v>690</c:v>
                </c:pt>
                <c:pt idx="6846">
                  <c:v>690</c:v>
                </c:pt>
                <c:pt idx="6847">
                  <c:v>690</c:v>
                </c:pt>
                <c:pt idx="6848">
                  <c:v>690</c:v>
                </c:pt>
                <c:pt idx="6849">
                  <c:v>690</c:v>
                </c:pt>
                <c:pt idx="6850">
                  <c:v>690</c:v>
                </c:pt>
                <c:pt idx="6851">
                  <c:v>690</c:v>
                </c:pt>
                <c:pt idx="6852">
                  <c:v>690</c:v>
                </c:pt>
                <c:pt idx="6853">
                  <c:v>690</c:v>
                </c:pt>
                <c:pt idx="6854">
                  <c:v>690</c:v>
                </c:pt>
                <c:pt idx="6855">
                  <c:v>690</c:v>
                </c:pt>
                <c:pt idx="6856">
                  <c:v>690</c:v>
                </c:pt>
                <c:pt idx="6857">
                  <c:v>690</c:v>
                </c:pt>
                <c:pt idx="6858">
                  <c:v>690</c:v>
                </c:pt>
                <c:pt idx="6859">
                  <c:v>690</c:v>
                </c:pt>
                <c:pt idx="6860">
                  <c:v>690</c:v>
                </c:pt>
                <c:pt idx="6861">
                  <c:v>690</c:v>
                </c:pt>
                <c:pt idx="6862">
                  <c:v>690</c:v>
                </c:pt>
                <c:pt idx="6863">
                  <c:v>690</c:v>
                </c:pt>
                <c:pt idx="6864">
                  <c:v>690</c:v>
                </c:pt>
                <c:pt idx="6865">
                  <c:v>690</c:v>
                </c:pt>
                <c:pt idx="6866">
                  <c:v>690</c:v>
                </c:pt>
                <c:pt idx="6867">
                  <c:v>690</c:v>
                </c:pt>
                <c:pt idx="6868">
                  <c:v>690</c:v>
                </c:pt>
                <c:pt idx="6869">
                  <c:v>690</c:v>
                </c:pt>
                <c:pt idx="6870">
                  <c:v>690</c:v>
                </c:pt>
                <c:pt idx="6871">
                  <c:v>690</c:v>
                </c:pt>
                <c:pt idx="6872">
                  <c:v>690</c:v>
                </c:pt>
                <c:pt idx="6873">
                  <c:v>690</c:v>
                </c:pt>
                <c:pt idx="6874">
                  <c:v>690</c:v>
                </c:pt>
                <c:pt idx="6875">
                  <c:v>690</c:v>
                </c:pt>
                <c:pt idx="6876">
                  <c:v>690</c:v>
                </c:pt>
                <c:pt idx="6877">
                  <c:v>690</c:v>
                </c:pt>
                <c:pt idx="6878">
                  <c:v>691</c:v>
                </c:pt>
                <c:pt idx="6879">
                  <c:v>692</c:v>
                </c:pt>
                <c:pt idx="6880">
                  <c:v>692</c:v>
                </c:pt>
                <c:pt idx="6881">
                  <c:v>692</c:v>
                </c:pt>
                <c:pt idx="6882">
                  <c:v>692</c:v>
                </c:pt>
                <c:pt idx="6883">
                  <c:v>692</c:v>
                </c:pt>
                <c:pt idx="6884">
                  <c:v>692</c:v>
                </c:pt>
                <c:pt idx="6885">
                  <c:v>692</c:v>
                </c:pt>
                <c:pt idx="6886">
                  <c:v>692</c:v>
                </c:pt>
                <c:pt idx="6887">
                  <c:v>692</c:v>
                </c:pt>
                <c:pt idx="6888">
                  <c:v>692</c:v>
                </c:pt>
                <c:pt idx="6889">
                  <c:v>692</c:v>
                </c:pt>
                <c:pt idx="6890">
                  <c:v>692</c:v>
                </c:pt>
                <c:pt idx="6891">
                  <c:v>692</c:v>
                </c:pt>
                <c:pt idx="6892">
                  <c:v>692</c:v>
                </c:pt>
                <c:pt idx="6893">
                  <c:v>692</c:v>
                </c:pt>
                <c:pt idx="6894">
                  <c:v>692</c:v>
                </c:pt>
                <c:pt idx="6895">
                  <c:v>692</c:v>
                </c:pt>
                <c:pt idx="6896">
                  <c:v>692</c:v>
                </c:pt>
                <c:pt idx="6897">
                  <c:v>692</c:v>
                </c:pt>
                <c:pt idx="6898">
                  <c:v>692</c:v>
                </c:pt>
                <c:pt idx="6899">
                  <c:v>692</c:v>
                </c:pt>
                <c:pt idx="6900">
                  <c:v>692</c:v>
                </c:pt>
                <c:pt idx="6901">
                  <c:v>692</c:v>
                </c:pt>
                <c:pt idx="6902">
                  <c:v>692</c:v>
                </c:pt>
                <c:pt idx="6903">
                  <c:v>692</c:v>
                </c:pt>
                <c:pt idx="6904">
                  <c:v>692</c:v>
                </c:pt>
                <c:pt idx="6905">
                  <c:v>692</c:v>
                </c:pt>
                <c:pt idx="6906">
                  <c:v>692</c:v>
                </c:pt>
                <c:pt idx="6907">
                  <c:v>692</c:v>
                </c:pt>
                <c:pt idx="6908">
                  <c:v>692</c:v>
                </c:pt>
                <c:pt idx="6909">
                  <c:v>692</c:v>
                </c:pt>
                <c:pt idx="6910">
                  <c:v>692</c:v>
                </c:pt>
                <c:pt idx="6911">
                  <c:v>692</c:v>
                </c:pt>
                <c:pt idx="6912">
                  <c:v>692</c:v>
                </c:pt>
                <c:pt idx="6913">
                  <c:v>692</c:v>
                </c:pt>
                <c:pt idx="6914">
                  <c:v>692</c:v>
                </c:pt>
                <c:pt idx="6915">
                  <c:v>692</c:v>
                </c:pt>
                <c:pt idx="6916">
                  <c:v>692</c:v>
                </c:pt>
                <c:pt idx="6917">
                  <c:v>692</c:v>
                </c:pt>
                <c:pt idx="6918">
                  <c:v>692</c:v>
                </c:pt>
                <c:pt idx="6919">
                  <c:v>692</c:v>
                </c:pt>
                <c:pt idx="6920">
                  <c:v>692</c:v>
                </c:pt>
                <c:pt idx="6921">
                  <c:v>692</c:v>
                </c:pt>
                <c:pt idx="6922">
                  <c:v>692</c:v>
                </c:pt>
                <c:pt idx="6923">
                  <c:v>692</c:v>
                </c:pt>
                <c:pt idx="6924">
                  <c:v>692</c:v>
                </c:pt>
                <c:pt idx="6925">
                  <c:v>692</c:v>
                </c:pt>
                <c:pt idx="6926">
                  <c:v>692</c:v>
                </c:pt>
                <c:pt idx="6927">
                  <c:v>692</c:v>
                </c:pt>
                <c:pt idx="6928">
                  <c:v>692</c:v>
                </c:pt>
                <c:pt idx="6929">
                  <c:v>692</c:v>
                </c:pt>
                <c:pt idx="6930">
                  <c:v>692</c:v>
                </c:pt>
                <c:pt idx="6931">
                  <c:v>692</c:v>
                </c:pt>
                <c:pt idx="6932">
                  <c:v>692</c:v>
                </c:pt>
                <c:pt idx="6933">
                  <c:v>692</c:v>
                </c:pt>
                <c:pt idx="6934">
                  <c:v>692</c:v>
                </c:pt>
                <c:pt idx="6935">
                  <c:v>692</c:v>
                </c:pt>
                <c:pt idx="6936">
                  <c:v>692</c:v>
                </c:pt>
                <c:pt idx="6937">
                  <c:v>692</c:v>
                </c:pt>
                <c:pt idx="6938">
                  <c:v>692</c:v>
                </c:pt>
                <c:pt idx="6939">
                  <c:v>692</c:v>
                </c:pt>
                <c:pt idx="6940">
                  <c:v>692</c:v>
                </c:pt>
                <c:pt idx="6941">
                  <c:v>692</c:v>
                </c:pt>
                <c:pt idx="6942">
                  <c:v>692</c:v>
                </c:pt>
                <c:pt idx="6943">
                  <c:v>692</c:v>
                </c:pt>
                <c:pt idx="6944">
                  <c:v>692</c:v>
                </c:pt>
                <c:pt idx="6945">
                  <c:v>692</c:v>
                </c:pt>
                <c:pt idx="6946">
                  <c:v>692</c:v>
                </c:pt>
                <c:pt idx="6947">
                  <c:v>692</c:v>
                </c:pt>
                <c:pt idx="6948">
                  <c:v>692</c:v>
                </c:pt>
                <c:pt idx="6949">
                  <c:v>692</c:v>
                </c:pt>
                <c:pt idx="6950">
                  <c:v>692</c:v>
                </c:pt>
                <c:pt idx="6951">
                  <c:v>692</c:v>
                </c:pt>
                <c:pt idx="6952">
                  <c:v>692</c:v>
                </c:pt>
                <c:pt idx="6953">
                  <c:v>692</c:v>
                </c:pt>
                <c:pt idx="6954">
                  <c:v>692</c:v>
                </c:pt>
                <c:pt idx="6955">
                  <c:v>692</c:v>
                </c:pt>
                <c:pt idx="6956">
                  <c:v>692</c:v>
                </c:pt>
                <c:pt idx="6957">
                  <c:v>692</c:v>
                </c:pt>
                <c:pt idx="6958">
                  <c:v>692</c:v>
                </c:pt>
                <c:pt idx="6959">
                  <c:v>692</c:v>
                </c:pt>
                <c:pt idx="6960">
                  <c:v>692</c:v>
                </c:pt>
                <c:pt idx="6961">
                  <c:v>692</c:v>
                </c:pt>
                <c:pt idx="6962">
                  <c:v>692</c:v>
                </c:pt>
                <c:pt idx="6963">
                  <c:v>692</c:v>
                </c:pt>
                <c:pt idx="6964">
                  <c:v>692</c:v>
                </c:pt>
                <c:pt idx="6965">
                  <c:v>692</c:v>
                </c:pt>
                <c:pt idx="6966">
                  <c:v>692</c:v>
                </c:pt>
                <c:pt idx="6967">
                  <c:v>692</c:v>
                </c:pt>
                <c:pt idx="6968">
                  <c:v>692</c:v>
                </c:pt>
                <c:pt idx="6969">
                  <c:v>692</c:v>
                </c:pt>
                <c:pt idx="6970">
                  <c:v>692</c:v>
                </c:pt>
                <c:pt idx="6971">
                  <c:v>692</c:v>
                </c:pt>
                <c:pt idx="6972">
                  <c:v>692</c:v>
                </c:pt>
                <c:pt idx="6973">
                  <c:v>692</c:v>
                </c:pt>
                <c:pt idx="6974">
                  <c:v>692</c:v>
                </c:pt>
                <c:pt idx="6975">
                  <c:v>692</c:v>
                </c:pt>
                <c:pt idx="6976">
                  <c:v>692</c:v>
                </c:pt>
                <c:pt idx="6977">
                  <c:v>692</c:v>
                </c:pt>
                <c:pt idx="6978">
                  <c:v>692</c:v>
                </c:pt>
                <c:pt idx="6979">
                  <c:v>692</c:v>
                </c:pt>
                <c:pt idx="6980">
                  <c:v>692</c:v>
                </c:pt>
                <c:pt idx="6981">
                  <c:v>692</c:v>
                </c:pt>
                <c:pt idx="6982">
                  <c:v>692</c:v>
                </c:pt>
                <c:pt idx="6983">
                  <c:v>692</c:v>
                </c:pt>
                <c:pt idx="6984">
                  <c:v>692</c:v>
                </c:pt>
                <c:pt idx="6985">
                  <c:v>692</c:v>
                </c:pt>
                <c:pt idx="6986">
                  <c:v>692</c:v>
                </c:pt>
                <c:pt idx="6987">
                  <c:v>692</c:v>
                </c:pt>
                <c:pt idx="6988">
                  <c:v>692</c:v>
                </c:pt>
                <c:pt idx="6989">
                  <c:v>692</c:v>
                </c:pt>
                <c:pt idx="6990">
                  <c:v>692</c:v>
                </c:pt>
                <c:pt idx="6991">
                  <c:v>692</c:v>
                </c:pt>
                <c:pt idx="6992">
                  <c:v>692</c:v>
                </c:pt>
                <c:pt idx="6993">
                  <c:v>692</c:v>
                </c:pt>
                <c:pt idx="6994">
                  <c:v>692</c:v>
                </c:pt>
                <c:pt idx="6995">
                  <c:v>692</c:v>
                </c:pt>
                <c:pt idx="6996">
                  <c:v>692</c:v>
                </c:pt>
                <c:pt idx="6997">
                  <c:v>692</c:v>
                </c:pt>
                <c:pt idx="6998">
                  <c:v>692</c:v>
                </c:pt>
                <c:pt idx="6999">
                  <c:v>692</c:v>
                </c:pt>
                <c:pt idx="7000">
                  <c:v>692</c:v>
                </c:pt>
                <c:pt idx="7001">
                  <c:v>692</c:v>
                </c:pt>
                <c:pt idx="7002">
                  <c:v>692</c:v>
                </c:pt>
                <c:pt idx="7003">
                  <c:v>692</c:v>
                </c:pt>
                <c:pt idx="7004">
                  <c:v>692</c:v>
                </c:pt>
                <c:pt idx="7005">
                  <c:v>692</c:v>
                </c:pt>
                <c:pt idx="7006">
                  <c:v>692</c:v>
                </c:pt>
                <c:pt idx="7007">
                  <c:v>692</c:v>
                </c:pt>
                <c:pt idx="7008">
                  <c:v>692</c:v>
                </c:pt>
                <c:pt idx="7009">
                  <c:v>692</c:v>
                </c:pt>
                <c:pt idx="7010">
                  <c:v>692</c:v>
                </c:pt>
                <c:pt idx="7011">
                  <c:v>692</c:v>
                </c:pt>
                <c:pt idx="7012">
                  <c:v>692</c:v>
                </c:pt>
                <c:pt idx="7013">
                  <c:v>692</c:v>
                </c:pt>
                <c:pt idx="7014">
                  <c:v>692</c:v>
                </c:pt>
                <c:pt idx="7015">
                  <c:v>692</c:v>
                </c:pt>
                <c:pt idx="7016">
                  <c:v>692</c:v>
                </c:pt>
                <c:pt idx="7017">
                  <c:v>692</c:v>
                </c:pt>
                <c:pt idx="7018">
                  <c:v>692</c:v>
                </c:pt>
                <c:pt idx="7019">
                  <c:v>692</c:v>
                </c:pt>
                <c:pt idx="7020">
                  <c:v>692</c:v>
                </c:pt>
                <c:pt idx="7021">
                  <c:v>692</c:v>
                </c:pt>
                <c:pt idx="7022">
                  <c:v>692</c:v>
                </c:pt>
                <c:pt idx="7023">
                  <c:v>692</c:v>
                </c:pt>
                <c:pt idx="7024">
                  <c:v>692</c:v>
                </c:pt>
                <c:pt idx="7025">
                  <c:v>692</c:v>
                </c:pt>
                <c:pt idx="7026">
                  <c:v>692</c:v>
                </c:pt>
                <c:pt idx="7027">
                  <c:v>692</c:v>
                </c:pt>
                <c:pt idx="7028">
                  <c:v>692</c:v>
                </c:pt>
                <c:pt idx="7029">
                  <c:v>692</c:v>
                </c:pt>
                <c:pt idx="7030">
                  <c:v>692</c:v>
                </c:pt>
                <c:pt idx="7031">
                  <c:v>692</c:v>
                </c:pt>
                <c:pt idx="7032">
                  <c:v>692</c:v>
                </c:pt>
                <c:pt idx="7033">
                  <c:v>692</c:v>
                </c:pt>
                <c:pt idx="7034">
                  <c:v>692</c:v>
                </c:pt>
                <c:pt idx="7035">
                  <c:v>692</c:v>
                </c:pt>
                <c:pt idx="7036">
                  <c:v>692</c:v>
                </c:pt>
                <c:pt idx="7037">
                  <c:v>692</c:v>
                </c:pt>
                <c:pt idx="7038">
                  <c:v>692</c:v>
                </c:pt>
                <c:pt idx="7039">
                  <c:v>692</c:v>
                </c:pt>
                <c:pt idx="7040">
                  <c:v>692</c:v>
                </c:pt>
                <c:pt idx="7041">
                  <c:v>692</c:v>
                </c:pt>
                <c:pt idx="7042">
                  <c:v>692</c:v>
                </c:pt>
                <c:pt idx="7043">
                  <c:v>692</c:v>
                </c:pt>
                <c:pt idx="7044">
                  <c:v>693</c:v>
                </c:pt>
                <c:pt idx="7045">
                  <c:v>694</c:v>
                </c:pt>
                <c:pt idx="7046">
                  <c:v>695</c:v>
                </c:pt>
                <c:pt idx="7047">
                  <c:v>696</c:v>
                </c:pt>
                <c:pt idx="7048">
                  <c:v>696</c:v>
                </c:pt>
                <c:pt idx="7049">
                  <c:v>696</c:v>
                </c:pt>
                <c:pt idx="7050">
                  <c:v>696</c:v>
                </c:pt>
                <c:pt idx="7051">
                  <c:v>696</c:v>
                </c:pt>
                <c:pt idx="7052">
                  <c:v>696</c:v>
                </c:pt>
                <c:pt idx="7053">
                  <c:v>696</c:v>
                </c:pt>
                <c:pt idx="7054">
                  <c:v>696</c:v>
                </c:pt>
                <c:pt idx="7055">
                  <c:v>696</c:v>
                </c:pt>
                <c:pt idx="7056">
                  <c:v>696</c:v>
                </c:pt>
                <c:pt idx="7057">
                  <c:v>696</c:v>
                </c:pt>
                <c:pt idx="7058">
                  <c:v>696</c:v>
                </c:pt>
                <c:pt idx="7059">
                  <c:v>696</c:v>
                </c:pt>
                <c:pt idx="7060">
                  <c:v>696</c:v>
                </c:pt>
                <c:pt idx="7061">
                  <c:v>696</c:v>
                </c:pt>
                <c:pt idx="7062">
                  <c:v>696</c:v>
                </c:pt>
                <c:pt idx="7063">
                  <c:v>696</c:v>
                </c:pt>
                <c:pt idx="7064">
                  <c:v>696</c:v>
                </c:pt>
                <c:pt idx="7065">
                  <c:v>696</c:v>
                </c:pt>
                <c:pt idx="7066">
                  <c:v>696</c:v>
                </c:pt>
                <c:pt idx="7067">
                  <c:v>696</c:v>
                </c:pt>
                <c:pt idx="7068">
                  <c:v>696</c:v>
                </c:pt>
                <c:pt idx="7069">
                  <c:v>696</c:v>
                </c:pt>
                <c:pt idx="7070">
                  <c:v>696</c:v>
                </c:pt>
                <c:pt idx="7071">
                  <c:v>696</c:v>
                </c:pt>
                <c:pt idx="7072">
                  <c:v>696</c:v>
                </c:pt>
                <c:pt idx="7073">
                  <c:v>696</c:v>
                </c:pt>
                <c:pt idx="7074">
                  <c:v>696</c:v>
                </c:pt>
                <c:pt idx="7075">
                  <c:v>696</c:v>
                </c:pt>
                <c:pt idx="7076">
                  <c:v>696</c:v>
                </c:pt>
                <c:pt idx="7077">
                  <c:v>696</c:v>
                </c:pt>
                <c:pt idx="7078">
                  <c:v>696</c:v>
                </c:pt>
                <c:pt idx="7079">
                  <c:v>696</c:v>
                </c:pt>
                <c:pt idx="7080">
                  <c:v>696</c:v>
                </c:pt>
                <c:pt idx="7081">
                  <c:v>696</c:v>
                </c:pt>
                <c:pt idx="7082">
                  <c:v>696</c:v>
                </c:pt>
                <c:pt idx="7083">
                  <c:v>696</c:v>
                </c:pt>
                <c:pt idx="7084">
                  <c:v>696</c:v>
                </c:pt>
                <c:pt idx="7085">
                  <c:v>696</c:v>
                </c:pt>
                <c:pt idx="7086">
                  <c:v>696</c:v>
                </c:pt>
                <c:pt idx="7087">
                  <c:v>696</c:v>
                </c:pt>
                <c:pt idx="7088">
                  <c:v>696</c:v>
                </c:pt>
                <c:pt idx="7089">
                  <c:v>696</c:v>
                </c:pt>
                <c:pt idx="7090">
                  <c:v>696</c:v>
                </c:pt>
                <c:pt idx="7091">
                  <c:v>696</c:v>
                </c:pt>
                <c:pt idx="7092">
                  <c:v>696</c:v>
                </c:pt>
                <c:pt idx="7093">
                  <c:v>696</c:v>
                </c:pt>
                <c:pt idx="7094">
                  <c:v>696</c:v>
                </c:pt>
                <c:pt idx="7095">
                  <c:v>696</c:v>
                </c:pt>
                <c:pt idx="7096">
                  <c:v>696</c:v>
                </c:pt>
                <c:pt idx="7097">
                  <c:v>696</c:v>
                </c:pt>
                <c:pt idx="7098">
                  <c:v>696</c:v>
                </c:pt>
                <c:pt idx="7099">
                  <c:v>696</c:v>
                </c:pt>
                <c:pt idx="7100">
                  <c:v>696</c:v>
                </c:pt>
                <c:pt idx="7101">
                  <c:v>696</c:v>
                </c:pt>
                <c:pt idx="7102">
                  <c:v>696</c:v>
                </c:pt>
                <c:pt idx="7103">
                  <c:v>696</c:v>
                </c:pt>
                <c:pt idx="7104">
                  <c:v>696</c:v>
                </c:pt>
                <c:pt idx="7105">
                  <c:v>696</c:v>
                </c:pt>
                <c:pt idx="7106">
                  <c:v>696</c:v>
                </c:pt>
                <c:pt idx="7107">
                  <c:v>696</c:v>
                </c:pt>
                <c:pt idx="7108">
                  <c:v>696</c:v>
                </c:pt>
                <c:pt idx="7109">
                  <c:v>696</c:v>
                </c:pt>
                <c:pt idx="7110">
                  <c:v>696</c:v>
                </c:pt>
                <c:pt idx="7111">
                  <c:v>696</c:v>
                </c:pt>
                <c:pt idx="7112">
                  <c:v>696</c:v>
                </c:pt>
                <c:pt idx="7113">
                  <c:v>696</c:v>
                </c:pt>
                <c:pt idx="7114">
                  <c:v>696</c:v>
                </c:pt>
                <c:pt idx="7115">
                  <c:v>696</c:v>
                </c:pt>
                <c:pt idx="7116">
                  <c:v>696</c:v>
                </c:pt>
                <c:pt idx="7117">
                  <c:v>696</c:v>
                </c:pt>
                <c:pt idx="7118">
                  <c:v>696</c:v>
                </c:pt>
                <c:pt idx="7119">
                  <c:v>696</c:v>
                </c:pt>
                <c:pt idx="7120">
                  <c:v>696</c:v>
                </c:pt>
                <c:pt idx="7121">
                  <c:v>696</c:v>
                </c:pt>
                <c:pt idx="7122">
                  <c:v>696</c:v>
                </c:pt>
                <c:pt idx="7123">
                  <c:v>696</c:v>
                </c:pt>
                <c:pt idx="7124">
                  <c:v>696</c:v>
                </c:pt>
                <c:pt idx="7125">
                  <c:v>696</c:v>
                </c:pt>
                <c:pt idx="7126">
                  <c:v>696</c:v>
                </c:pt>
                <c:pt idx="7127">
                  <c:v>696</c:v>
                </c:pt>
                <c:pt idx="7128">
                  <c:v>696</c:v>
                </c:pt>
                <c:pt idx="7129">
                  <c:v>696</c:v>
                </c:pt>
                <c:pt idx="7130">
                  <c:v>696</c:v>
                </c:pt>
                <c:pt idx="7131">
                  <c:v>696</c:v>
                </c:pt>
                <c:pt idx="7132">
                  <c:v>696</c:v>
                </c:pt>
                <c:pt idx="7133">
                  <c:v>696</c:v>
                </c:pt>
                <c:pt idx="7134">
                  <c:v>696</c:v>
                </c:pt>
                <c:pt idx="7135">
                  <c:v>696</c:v>
                </c:pt>
                <c:pt idx="7136">
                  <c:v>696</c:v>
                </c:pt>
                <c:pt idx="7137">
                  <c:v>696</c:v>
                </c:pt>
                <c:pt idx="7138">
                  <c:v>696</c:v>
                </c:pt>
                <c:pt idx="7139">
                  <c:v>696</c:v>
                </c:pt>
                <c:pt idx="7140">
                  <c:v>696</c:v>
                </c:pt>
                <c:pt idx="7141">
                  <c:v>696</c:v>
                </c:pt>
                <c:pt idx="7142">
                  <c:v>696</c:v>
                </c:pt>
                <c:pt idx="7143">
                  <c:v>696</c:v>
                </c:pt>
                <c:pt idx="7144">
                  <c:v>696</c:v>
                </c:pt>
                <c:pt idx="7145">
                  <c:v>696</c:v>
                </c:pt>
                <c:pt idx="7146">
                  <c:v>696</c:v>
                </c:pt>
                <c:pt idx="7147">
                  <c:v>696</c:v>
                </c:pt>
                <c:pt idx="7148">
                  <c:v>696</c:v>
                </c:pt>
                <c:pt idx="7149">
                  <c:v>696</c:v>
                </c:pt>
                <c:pt idx="7150">
                  <c:v>696</c:v>
                </c:pt>
                <c:pt idx="7151">
                  <c:v>696</c:v>
                </c:pt>
                <c:pt idx="7152">
                  <c:v>696</c:v>
                </c:pt>
                <c:pt idx="7153">
                  <c:v>696</c:v>
                </c:pt>
                <c:pt idx="7154">
                  <c:v>696</c:v>
                </c:pt>
                <c:pt idx="7155">
                  <c:v>696</c:v>
                </c:pt>
                <c:pt idx="7156">
                  <c:v>696</c:v>
                </c:pt>
                <c:pt idx="7157">
                  <c:v>696</c:v>
                </c:pt>
                <c:pt idx="7158">
                  <c:v>696</c:v>
                </c:pt>
                <c:pt idx="7159">
                  <c:v>696</c:v>
                </c:pt>
                <c:pt idx="7160">
                  <c:v>696</c:v>
                </c:pt>
                <c:pt idx="7161">
                  <c:v>696</c:v>
                </c:pt>
                <c:pt idx="7162">
                  <c:v>696</c:v>
                </c:pt>
                <c:pt idx="7163">
                  <c:v>696</c:v>
                </c:pt>
                <c:pt idx="7164">
                  <c:v>696</c:v>
                </c:pt>
                <c:pt idx="7165">
                  <c:v>696</c:v>
                </c:pt>
                <c:pt idx="7166">
                  <c:v>696</c:v>
                </c:pt>
                <c:pt idx="7167">
                  <c:v>696</c:v>
                </c:pt>
                <c:pt idx="7168">
                  <c:v>696</c:v>
                </c:pt>
                <c:pt idx="7169">
                  <c:v>696</c:v>
                </c:pt>
                <c:pt idx="7170">
                  <c:v>696</c:v>
                </c:pt>
                <c:pt idx="7171">
                  <c:v>696</c:v>
                </c:pt>
                <c:pt idx="7172">
                  <c:v>696</c:v>
                </c:pt>
                <c:pt idx="7173">
                  <c:v>696</c:v>
                </c:pt>
                <c:pt idx="7174">
                  <c:v>696</c:v>
                </c:pt>
                <c:pt idx="7175">
                  <c:v>696</c:v>
                </c:pt>
                <c:pt idx="7176">
                  <c:v>696</c:v>
                </c:pt>
                <c:pt idx="7177">
                  <c:v>696</c:v>
                </c:pt>
                <c:pt idx="7178">
                  <c:v>696</c:v>
                </c:pt>
                <c:pt idx="7179">
                  <c:v>696</c:v>
                </c:pt>
                <c:pt idx="7180">
                  <c:v>696</c:v>
                </c:pt>
                <c:pt idx="7181">
                  <c:v>696</c:v>
                </c:pt>
                <c:pt idx="7182">
                  <c:v>696</c:v>
                </c:pt>
                <c:pt idx="7183">
                  <c:v>696</c:v>
                </c:pt>
                <c:pt idx="7184">
                  <c:v>696</c:v>
                </c:pt>
                <c:pt idx="7185">
                  <c:v>696</c:v>
                </c:pt>
                <c:pt idx="7186">
                  <c:v>696</c:v>
                </c:pt>
                <c:pt idx="7187">
                  <c:v>696</c:v>
                </c:pt>
                <c:pt idx="7188">
                  <c:v>696</c:v>
                </c:pt>
                <c:pt idx="7189">
                  <c:v>696</c:v>
                </c:pt>
                <c:pt idx="7190">
                  <c:v>696</c:v>
                </c:pt>
                <c:pt idx="7191">
                  <c:v>696</c:v>
                </c:pt>
                <c:pt idx="7192">
                  <c:v>696</c:v>
                </c:pt>
                <c:pt idx="7193">
                  <c:v>696</c:v>
                </c:pt>
                <c:pt idx="7194">
                  <c:v>696</c:v>
                </c:pt>
                <c:pt idx="7195">
                  <c:v>696</c:v>
                </c:pt>
                <c:pt idx="7196">
                  <c:v>696</c:v>
                </c:pt>
                <c:pt idx="7197">
                  <c:v>696</c:v>
                </c:pt>
                <c:pt idx="7198">
                  <c:v>696</c:v>
                </c:pt>
                <c:pt idx="7199">
                  <c:v>696</c:v>
                </c:pt>
                <c:pt idx="7200">
                  <c:v>696</c:v>
                </c:pt>
                <c:pt idx="7201">
                  <c:v>696</c:v>
                </c:pt>
                <c:pt idx="7202">
                  <c:v>696</c:v>
                </c:pt>
                <c:pt idx="7203">
                  <c:v>696</c:v>
                </c:pt>
                <c:pt idx="7204">
                  <c:v>696</c:v>
                </c:pt>
                <c:pt idx="7205">
                  <c:v>696</c:v>
                </c:pt>
                <c:pt idx="7206">
                  <c:v>696</c:v>
                </c:pt>
                <c:pt idx="7207">
                  <c:v>696</c:v>
                </c:pt>
                <c:pt idx="7208">
                  <c:v>696</c:v>
                </c:pt>
                <c:pt idx="7209">
                  <c:v>696</c:v>
                </c:pt>
                <c:pt idx="7210">
                  <c:v>696</c:v>
                </c:pt>
                <c:pt idx="7211">
                  <c:v>696</c:v>
                </c:pt>
                <c:pt idx="7212">
                  <c:v>696</c:v>
                </c:pt>
                <c:pt idx="7213">
                  <c:v>696</c:v>
                </c:pt>
                <c:pt idx="7214">
                  <c:v>696</c:v>
                </c:pt>
                <c:pt idx="7215">
                  <c:v>696</c:v>
                </c:pt>
                <c:pt idx="7216">
                  <c:v>696</c:v>
                </c:pt>
                <c:pt idx="7217">
                  <c:v>696</c:v>
                </c:pt>
                <c:pt idx="7218">
                  <c:v>696</c:v>
                </c:pt>
                <c:pt idx="7219">
                  <c:v>696</c:v>
                </c:pt>
                <c:pt idx="7220">
                  <c:v>696</c:v>
                </c:pt>
                <c:pt idx="7221">
                  <c:v>696</c:v>
                </c:pt>
                <c:pt idx="7222">
                  <c:v>696</c:v>
                </c:pt>
                <c:pt idx="7223">
                  <c:v>696</c:v>
                </c:pt>
                <c:pt idx="7224">
                  <c:v>696</c:v>
                </c:pt>
                <c:pt idx="7225">
                  <c:v>696</c:v>
                </c:pt>
                <c:pt idx="7226">
                  <c:v>696</c:v>
                </c:pt>
                <c:pt idx="7227">
                  <c:v>696</c:v>
                </c:pt>
                <c:pt idx="7228">
                  <c:v>696</c:v>
                </c:pt>
                <c:pt idx="7229">
                  <c:v>696</c:v>
                </c:pt>
                <c:pt idx="7230">
                  <c:v>696</c:v>
                </c:pt>
                <c:pt idx="7231">
                  <c:v>696</c:v>
                </c:pt>
                <c:pt idx="7232">
                  <c:v>696</c:v>
                </c:pt>
                <c:pt idx="7233">
                  <c:v>696</c:v>
                </c:pt>
                <c:pt idx="7234">
                  <c:v>696</c:v>
                </c:pt>
                <c:pt idx="7235">
                  <c:v>696</c:v>
                </c:pt>
                <c:pt idx="7236">
                  <c:v>696</c:v>
                </c:pt>
                <c:pt idx="7237">
                  <c:v>696</c:v>
                </c:pt>
                <c:pt idx="7238">
                  <c:v>696</c:v>
                </c:pt>
                <c:pt idx="7239">
                  <c:v>696</c:v>
                </c:pt>
                <c:pt idx="7240">
                  <c:v>696</c:v>
                </c:pt>
                <c:pt idx="7241">
                  <c:v>696</c:v>
                </c:pt>
                <c:pt idx="7242">
                  <c:v>696</c:v>
                </c:pt>
                <c:pt idx="7243">
                  <c:v>696</c:v>
                </c:pt>
                <c:pt idx="7244">
                  <c:v>696</c:v>
                </c:pt>
                <c:pt idx="7245">
                  <c:v>696</c:v>
                </c:pt>
                <c:pt idx="7246">
                  <c:v>696</c:v>
                </c:pt>
                <c:pt idx="7247">
                  <c:v>696</c:v>
                </c:pt>
                <c:pt idx="7248">
                  <c:v>696</c:v>
                </c:pt>
                <c:pt idx="7249">
                  <c:v>696</c:v>
                </c:pt>
                <c:pt idx="7250">
                  <c:v>696</c:v>
                </c:pt>
                <c:pt idx="7251">
                  <c:v>696</c:v>
                </c:pt>
                <c:pt idx="7252">
                  <c:v>696</c:v>
                </c:pt>
                <c:pt idx="7253">
                  <c:v>696</c:v>
                </c:pt>
                <c:pt idx="7254">
                  <c:v>696</c:v>
                </c:pt>
                <c:pt idx="7255">
                  <c:v>696</c:v>
                </c:pt>
                <c:pt idx="7256">
                  <c:v>696</c:v>
                </c:pt>
                <c:pt idx="7257">
                  <c:v>696</c:v>
                </c:pt>
                <c:pt idx="7258">
                  <c:v>696</c:v>
                </c:pt>
                <c:pt idx="7259">
                  <c:v>696</c:v>
                </c:pt>
                <c:pt idx="7260">
                  <c:v>696</c:v>
                </c:pt>
                <c:pt idx="7261">
                  <c:v>696</c:v>
                </c:pt>
                <c:pt idx="7262">
                  <c:v>696</c:v>
                </c:pt>
                <c:pt idx="7263">
                  <c:v>696</c:v>
                </c:pt>
                <c:pt idx="7264">
                  <c:v>696</c:v>
                </c:pt>
                <c:pt idx="7265">
                  <c:v>696</c:v>
                </c:pt>
                <c:pt idx="7266">
                  <c:v>696</c:v>
                </c:pt>
                <c:pt idx="7267">
                  <c:v>696</c:v>
                </c:pt>
                <c:pt idx="7268">
                  <c:v>696</c:v>
                </c:pt>
                <c:pt idx="7269">
                  <c:v>696</c:v>
                </c:pt>
                <c:pt idx="7270">
                  <c:v>696</c:v>
                </c:pt>
                <c:pt idx="7271">
                  <c:v>696</c:v>
                </c:pt>
                <c:pt idx="7272">
                  <c:v>696</c:v>
                </c:pt>
                <c:pt idx="7273">
                  <c:v>696</c:v>
                </c:pt>
                <c:pt idx="7274">
                  <c:v>696</c:v>
                </c:pt>
                <c:pt idx="7275">
                  <c:v>696</c:v>
                </c:pt>
                <c:pt idx="7276">
                  <c:v>696</c:v>
                </c:pt>
                <c:pt idx="7277">
                  <c:v>696</c:v>
                </c:pt>
                <c:pt idx="7278">
                  <c:v>696</c:v>
                </c:pt>
                <c:pt idx="7279">
                  <c:v>696</c:v>
                </c:pt>
                <c:pt idx="7280">
                  <c:v>696</c:v>
                </c:pt>
                <c:pt idx="7281">
                  <c:v>696</c:v>
                </c:pt>
                <c:pt idx="7282">
                  <c:v>696</c:v>
                </c:pt>
                <c:pt idx="7283">
                  <c:v>696</c:v>
                </c:pt>
                <c:pt idx="7284">
                  <c:v>696</c:v>
                </c:pt>
                <c:pt idx="7285">
                  <c:v>696</c:v>
                </c:pt>
                <c:pt idx="7286">
                  <c:v>696</c:v>
                </c:pt>
                <c:pt idx="7287">
                  <c:v>696</c:v>
                </c:pt>
                <c:pt idx="7288">
                  <c:v>696</c:v>
                </c:pt>
                <c:pt idx="7289">
                  <c:v>696</c:v>
                </c:pt>
                <c:pt idx="7290">
                  <c:v>696</c:v>
                </c:pt>
                <c:pt idx="7291">
                  <c:v>696</c:v>
                </c:pt>
                <c:pt idx="7292">
                  <c:v>696</c:v>
                </c:pt>
                <c:pt idx="7293">
                  <c:v>696</c:v>
                </c:pt>
                <c:pt idx="7294">
                  <c:v>696</c:v>
                </c:pt>
                <c:pt idx="7295">
                  <c:v>696</c:v>
                </c:pt>
                <c:pt idx="7296">
                  <c:v>696</c:v>
                </c:pt>
                <c:pt idx="7297">
                  <c:v>696</c:v>
                </c:pt>
                <c:pt idx="7298">
                  <c:v>696</c:v>
                </c:pt>
                <c:pt idx="7299">
                  <c:v>696</c:v>
                </c:pt>
                <c:pt idx="7300">
                  <c:v>696</c:v>
                </c:pt>
                <c:pt idx="7301">
                  <c:v>696</c:v>
                </c:pt>
                <c:pt idx="7302">
                  <c:v>696</c:v>
                </c:pt>
                <c:pt idx="7303">
                  <c:v>696</c:v>
                </c:pt>
                <c:pt idx="7304">
                  <c:v>696</c:v>
                </c:pt>
                <c:pt idx="7305">
                  <c:v>696</c:v>
                </c:pt>
                <c:pt idx="7306">
                  <c:v>696</c:v>
                </c:pt>
                <c:pt idx="7307">
                  <c:v>696</c:v>
                </c:pt>
                <c:pt idx="7308">
                  <c:v>696</c:v>
                </c:pt>
                <c:pt idx="7309">
                  <c:v>696</c:v>
                </c:pt>
                <c:pt idx="7310">
                  <c:v>696</c:v>
                </c:pt>
                <c:pt idx="7311">
                  <c:v>696</c:v>
                </c:pt>
                <c:pt idx="7312">
                  <c:v>696</c:v>
                </c:pt>
                <c:pt idx="7313">
                  <c:v>696</c:v>
                </c:pt>
                <c:pt idx="7314">
                  <c:v>696</c:v>
                </c:pt>
                <c:pt idx="7315">
                  <c:v>696</c:v>
                </c:pt>
                <c:pt idx="7316">
                  <c:v>696</c:v>
                </c:pt>
                <c:pt idx="7317">
                  <c:v>696</c:v>
                </c:pt>
                <c:pt idx="7318">
                  <c:v>696</c:v>
                </c:pt>
                <c:pt idx="7319">
                  <c:v>696</c:v>
                </c:pt>
                <c:pt idx="7320">
                  <c:v>696</c:v>
                </c:pt>
                <c:pt idx="7321">
                  <c:v>696</c:v>
                </c:pt>
                <c:pt idx="7322">
                  <c:v>696</c:v>
                </c:pt>
                <c:pt idx="7323">
                  <c:v>696</c:v>
                </c:pt>
                <c:pt idx="7324">
                  <c:v>696</c:v>
                </c:pt>
                <c:pt idx="7325">
                  <c:v>696</c:v>
                </c:pt>
                <c:pt idx="7326">
                  <c:v>696</c:v>
                </c:pt>
                <c:pt idx="7327">
                  <c:v>696</c:v>
                </c:pt>
                <c:pt idx="7328">
                  <c:v>696</c:v>
                </c:pt>
                <c:pt idx="7329">
                  <c:v>696</c:v>
                </c:pt>
                <c:pt idx="7330">
                  <c:v>696</c:v>
                </c:pt>
                <c:pt idx="7331">
                  <c:v>696</c:v>
                </c:pt>
                <c:pt idx="7332">
                  <c:v>696</c:v>
                </c:pt>
                <c:pt idx="7333">
                  <c:v>696</c:v>
                </c:pt>
                <c:pt idx="7334">
                  <c:v>696</c:v>
                </c:pt>
                <c:pt idx="7335">
                  <c:v>696</c:v>
                </c:pt>
                <c:pt idx="7336">
                  <c:v>696</c:v>
                </c:pt>
                <c:pt idx="7337">
                  <c:v>696</c:v>
                </c:pt>
                <c:pt idx="7338">
                  <c:v>696</c:v>
                </c:pt>
                <c:pt idx="7339">
                  <c:v>696</c:v>
                </c:pt>
                <c:pt idx="7340">
                  <c:v>696</c:v>
                </c:pt>
                <c:pt idx="7341">
                  <c:v>696</c:v>
                </c:pt>
                <c:pt idx="7342">
                  <c:v>696</c:v>
                </c:pt>
                <c:pt idx="7343">
                  <c:v>696</c:v>
                </c:pt>
                <c:pt idx="7344">
                  <c:v>696</c:v>
                </c:pt>
                <c:pt idx="7345">
                  <c:v>696</c:v>
                </c:pt>
                <c:pt idx="7346">
                  <c:v>696</c:v>
                </c:pt>
                <c:pt idx="7347">
                  <c:v>696</c:v>
                </c:pt>
                <c:pt idx="7348">
                  <c:v>696</c:v>
                </c:pt>
                <c:pt idx="7349">
                  <c:v>696</c:v>
                </c:pt>
                <c:pt idx="7350">
                  <c:v>696</c:v>
                </c:pt>
                <c:pt idx="7351">
                  <c:v>696</c:v>
                </c:pt>
                <c:pt idx="7352">
                  <c:v>696</c:v>
                </c:pt>
                <c:pt idx="7353">
                  <c:v>696</c:v>
                </c:pt>
                <c:pt idx="7354">
                  <c:v>696</c:v>
                </c:pt>
                <c:pt idx="7355">
                  <c:v>696</c:v>
                </c:pt>
                <c:pt idx="7356">
                  <c:v>696</c:v>
                </c:pt>
                <c:pt idx="7357">
                  <c:v>696</c:v>
                </c:pt>
                <c:pt idx="7358">
                  <c:v>696</c:v>
                </c:pt>
                <c:pt idx="7359">
                  <c:v>696</c:v>
                </c:pt>
                <c:pt idx="7360">
                  <c:v>696</c:v>
                </c:pt>
                <c:pt idx="7361">
                  <c:v>696</c:v>
                </c:pt>
                <c:pt idx="7362">
                  <c:v>696</c:v>
                </c:pt>
                <c:pt idx="7363">
                  <c:v>696</c:v>
                </c:pt>
                <c:pt idx="7364">
                  <c:v>696</c:v>
                </c:pt>
                <c:pt idx="7365">
                  <c:v>696</c:v>
                </c:pt>
                <c:pt idx="7366">
                  <c:v>696</c:v>
                </c:pt>
                <c:pt idx="7367">
                  <c:v>696</c:v>
                </c:pt>
                <c:pt idx="7368">
                  <c:v>696</c:v>
                </c:pt>
                <c:pt idx="7369">
                  <c:v>696</c:v>
                </c:pt>
                <c:pt idx="7370">
                  <c:v>696</c:v>
                </c:pt>
                <c:pt idx="7371">
                  <c:v>696</c:v>
                </c:pt>
                <c:pt idx="7372">
                  <c:v>696</c:v>
                </c:pt>
                <c:pt idx="7373">
                  <c:v>696</c:v>
                </c:pt>
                <c:pt idx="7374">
                  <c:v>696</c:v>
                </c:pt>
                <c:pt idx="7375">
                  <c:v>696</c:v>
                </c:pt>
                <c:pt idx="7376">
                  <c:v>696</c:v>
                </c:pt>
                <c:pt idx="7377">
                  <c:v>696</c:v>
                </c:pt>
                <c:pt idx="7378">
                  <c:v>696</c:v>
                </c:pt>
                <c:pt idx="7379">
                  <c:v>696</c:v>
                </c:pt>
                <c:pt idx="7380">
                  <c:v>696</c:v>
                </c:pt>
                <c:pt idx="7381">
                  <c:v>696</c:v>
                </c:pt>
                <c:pt idx="7382">
                  <c:v>696</c:v>
                </c:pt>
                <c:pt idx="7383">
                  <c:v>696</c:v>
                </c:pt>
                <c:pt idx="7384">
                  <c:v>696</c:v>
                </c:pt>
                <c:pt idx="7385">
                  <c:v>696</c:v>
                </c:pt>
                <c:pt idx="7386">
                  <c:v>696</c:v>
                </c:pt>
                <c:pt idx="7387">
                  <c:v>696</c:v>
                </c:pt>
                <c:pt idx="7388">
                  <c:v>696</c:v>
                </c:pt>
                <c:pt idx="7389">
                  <c:v>696</c:v>
                </c:pt>
                <c:pt idx="7390">
                  <c:v>696</c:v>
                </c:pt>
                <c:pt idx="7391">
                  <c:v>696</c:v>
                </c:pt>
                <c:pt idx="7392">
                  <c:v>696</c:v>
                </c:pt>
                <c:pt idx="7393">
                  <c:v>696</c:v>
                </c:pt>
                <c:pt idx="7394">
                  <c:v>696</c:v>
                </c:pt>
                <c:pt idx="7395">
                  <c:v>696</c:v>
                </c:pt>
                <c:pt idx="7396">
                  <c:v>696</c:v>
                </c:pt>
                <c:pt idx="7397">
                  <c:v>696</c:v>
                </c:pt>
                <c:pt idx="7398">
                  <c:v>696</c:v>
                </c:pt>
                <c:pt idx="7399">
                  <c:v>696</c:v>
                </c:pt>
                <c:pt idx="7400">
                  <c:v>696</c:v>
                </c:pt>
                <c:pt idx="7401">
                  <c:v>696</c:v>
                </c:pt>
                <c:pt idx="7402">
                  <c:v>696</c:v>
                </c:pt>
                <c:pt idx="7403">
                  <c:v>696</c:v>
                </c:pt>
                <c:pt idx="7404">
                  <c:v>696</c:v>
                </c:pt>
                <c:pt idx="7405">
                  <c:v>696</c:v>
                </c:pt>
                <c:pt idx="7406">
                  <c:v>696</c:v>
                </c:pt>
                <c:pt idx="7407">
                  <c:v>696</c:v>
                </c:pt>
                <c:pt idx="7408">
                  <c:v>696</c:v>
                </c:pt>
                <c:pt idx="7409">
                  <c:v>696</c:v>
                </c:pt>
                <c:pt idx="7410">
                  <c:v>696</c:v>
                </c:pt>
                <c:pt idx="7411">
                  <c:v>696</c:v>
                </c:pt>
                <c:pt idx="7412">
                  <c:v>696</c:v>
                </c:pt>
                <c:pt idx="7413">
                  <c:v>696</c:v>
                </c:pt>
                <c:pt idx="7414">
                  <c:v>696</c:v>
                </c:pt>
                <c:pt idx="7415">
                  <c:v>696</c:v>
                </c:pt>
                <c:pt idx="7416">
                  <c:v>696</c:v>
                </c:pt>
                <c:pt idx="7417">
                  <c:v>696</c:v>
                </c:pt>
                <c:pt idx="7418">
                  <c:v>696</c:v>
                </c:pt>
                <c:pt idx="7419">
                  <c:v>696</c:v>
                </c:pt>
                <c:pt idx="7420">
                  <c:v>696</c:v>
                </c:pt>
                <c:pt idx="7421">
                  <c:v>696</c:v>
                </c:pt>
                <c:pt idx="7422">
                  <c:v>696</c:v>
                </c:pt>
                <c:pt idx="7423">
                  <c:v>696</c:v>
                </c:pt>
                <c:pt idx="7424">
                  <c:v>696</c:v>
                </c:pt>
                <c:pt idx="7425">
                  <c:v>696</c:v>
                </c:pt>
                <c:pt idx="7426">
                  <c:v>696</c:v>
                </c:pt>
                <c:pt idx="7427">
                  <c:v>696</c:v>
                </c:pt>
                <c:pt idx="7428">
                  <c:v>696</c:v>
                </c:pt>
                <c:pt idx="7429">
                  <c:v>696</c:v>
                </c:pt>
                <c:pt idx="7430">
                  <c:v>696</c:v>
                </c:pt>
                <c:pt idx="7431">
                  <c:v>696</c:v>
                </c:pt>
                <c:pt idx="7432">
                  <c:v>696</c:v>
                </c:pt>
                <c:pt idx="7433">
                  <c:v>696</c:v>
                </c:pt>
                <c:pt idx="7434">
                  <c:v>696</c:v>
                </c:pt>
                <c:pt idx="7435">
                  <c:v>696</c:v>
                </c:pt>
                <c:pt idx="7436">
                  <c:v>696</c:v>
                </c:pt>
                <c:pt idx="7437">
                  <c:v>696</c:v>
                </c:pt>
                <c:pt idx="7438">
                  <c:v>696</c:v>
                </c:pt>
                <c:pt idx="7439">
                  <c:v>696</c:v>
                </c:pt>
                <c:pt idx="7440">
                  <c:v>696</c:v>
                </c:pt>
                <c:pt idx="7441">
                  <c:v>696</c:v>
                </c:pt>
                <c:pt idx="7442">
                  <c:v>696</c:v>
                </c:pt>
                <c:pt idx="7443">
                  <c:v>696</c:v>
                </c:pt>
                <c:pt idx="7444">
                  <c:v>696</c:v>
                </c:pt>
                <c:pt idx="7445">
                  <c:v>696</c:v>
                </c:pt>
                <c:pt idx="7446">
                  <c:v>696</c:v>
                </c:pt>
                <c:pt idx="7447">
                  <c:v>696</c:v>
                </c:pt>
                <c:pt idx="7448">
                  <c:v>696</c:v>
                </c:pt>
                <c:pt idx="7449">
                  <c:v>696</c:v>
                </c:pt>
                <c:pt idx="7450">
                  <c:v>696</c:v>
                </c:pt>
                <c:pt idx="7451">
                  <c:v>696</c:v>
                </c:pt>
                <c:pt idx="7452">
                  <c:v>696</c:v>
                </c:pt>
                <c:pt idx="7453">
                  <c:v>696</c:v>
                </c:pt>
                <c:pt idx="7454">
                  <c:v>696</c:v>
                </c:pt>
                <c:pt idx="7455">
                  <c:v>696</c:v>
                </c:pt>
                <c:pt idx="7456">
                  <c:v>696</c:v>
                </c:pt>
                <c:pt idx="7457">
                  <c:v>696</c:v>
                </c:pt>
                <c:pt idx="7458">
                  <c:v>696</c:v>
                </c:pt>
                <c:pt idx="7459">
                  <c:v>696</c:v>
                </c:pt>
                <c:pt idx="7460">
                  <c:v>696</c:v>
                </c:pt>
                <c:pt idx="7461">
                  <c:v>696</c:v>
                </c:pt>
                <c:pt idx="7462">
                  <c:v>696</c:v>
                </c:pt>
                <c:pt idx="7463">
                  <c:v>696</c:v>
                </c:pt>
                <c:pt idx="7464">
                  <c:v>696</c:v>
                </c:pt>
                <c:pt idx="7465">
                  <c:v>696</c:v>
                </c:pt>
                <c:pt idx="7466">
                  <c:v>696</c:v>
                </c:pt>
                <c:pt idx="7467">
                  <c:v>696</c:v>
                </c:pt>
                <c:pt idx="7468">
                  <c:v>696</c:v>
                </c:pt>
                <c:pt idx="7469">
                  <c:v>696</c:v>
                </c:pt>
                <c:pt idx="7470">
                  <c:v>696</c:v>
                </c:pt>
                <c:pt idx="7471">
                  <c:v>696</c:v>
                </c:pt>
                <c:pt idx="7472">
                  <c:v>696</c:v>
                </c:pt>
                <c:pt idx="7473">
                  <c:v>696</c:v>
                </c:pt>
                <c:pt idx="7474">
                  <c:v>696</c:v>
                </c:pt>
                <c:pt idx="7475">
                  <c:v>696</c:v>
                </c:pt>
                <c:pt idx="7476">
                  <c:v>696</c:v>
                </c:pt>
                <c:pt idx="7477">
                  <c:v>696</c:v>
                </c:pt>
                <c:pt idx="7478">
                  <c:v>696</c:v>
                </c:pt>
                <c:pt idx="7479">
                  <c:v>696</c:v>
                </c:pt>
                <c:pt idx="7480">
                  <c:v>696</c:v>
                </c:pt>
                <c:pt idx="7481">
                  <c:v>696</c:v>
                </c:pt>
                <c:pt idx="7482">
                  <c:v>696</c:v>
                </c:pt>
                <c:pt idx="7483">
                  <c:v>696</c:v>
                </c:pt>
                <c:pt idx="7484">
                  <c:v>696</c:v>
                </c:pt>
                <c:pt idx="7485">
                  <c:v>696</c:v>
                </c:pt>
                <c:pt idx="7486">
                  <c:v>696</c:v>
                </c:pt>
                <c:pt idx="7487">
                  <c:v>696</c:v>
                </c:pt>
                <c:pt idx="7488">
                  <c:v>696</c:v>
                </c:pt>
                <c:pt idx="7489">
                  <c:v>696</c:v>
                </c:pt>
                <c:pt idx="7490">
                  <c:v>696</c:v>
                </c:pt>
                <c:pt idx="7491">
                  <c:v>696</c:v>
                </c:pt>
                <c:pt idx="7492">
                  <c:v>696</c:v>
                </c:pt>
                <c:pt idx="7493">
                  <c:v>696</c:v>
                </c:pt>
                <c:pt idx="7494">
                  <c:v>696</c:v>
                </c:pt>
                <c:pt idx="7495">
                  <c:v>696</c:v>
                </c:pt>
                <c:pt idx="7496">
                  <c:v>696</c:v>
                </c:pt>
                <c:pt idx="7497">
                  <c:v>696</c:v>
                </c:pt>
                <c:pt idx="7498">
                  <c:v>696</c:v>
                </c:pt>
                <c:pt idx="7499">
                  <c:v>696</c:v>
                </c:pt>
                <c:pt idx="7500">
                  <c:v>696</c:v>
                </c:pt>
                <c:pt idx="7501">
                  <c:v>696</c:v>
                </c:pt>
                <c:pt idx="7502">
                  <c:v>696</c:v>
                </c:pt>
                <c:pt idx="7503">
                  <c:v>696</c:v>
                </c:pt>
                <c:pt idx="7504">
                  <c:v>696</c:v>
                </c:pt>
                <c:pt idx="7505">
                  <c:v>696</c:v>
                </c:pt>
                <c:pt idx="7506">
                  <c:v>696</c:v>
                </c:pt>
                <c:pt idx="7507">
                  <c:v>696</c:v>
                </c:pt>
                <c:pt idx="7508">
                  <c:v>696</c:v>
                </c:pt>
                <c:pt idx="7509">
                  <c:v>696</c:v>
                </c:pt>
                <c:pt idx="7510">
                  <c:v>696</c:v>
                </c:pt>
                <c:pt idx="7511">
                  <c:v>696</c:v>
                </c:pt>
                <c:pt idx="7512">
                  <c:v>696</c:v>
                </c:pt>
                <c:pt idx="7513">
                  <c:v>696</c:v>
                </c:pt>
                <c:pt idx="7514">
                  <c:v>696</c:v>
                </c:pt>
                <c:pt idx="7515">
                  <c:v>696</c:v>
                </c:pt>
                <c:pt idx="7516">
                  <c:v>696</c:v>
                </c:pt>
                <c:pt idx="7517">
                  <c:v>696</c:v>
                </c:pt>
                <c:pt idx="7518">
                  <c:v>696</c:v>
                </c:pt>
                <c:pt idx="7519">
                  <c:v>696</c:v>
                </c:pt>
                <c:pt idx="7520">
                  <c:v>696</c:v>
                </c:pt>
                <c:pt idx="7521">
                  <c:v>696</c:v>
                </c:pt>
                <c:pt idx="7522">
                  <c:v>696</c:v>
                </c:pt>
                <c:pt idx="7523">
                  <c:v>696</c:v>
                </c:pt>
                <c:pt idx="7524">
                  <c:v>696</c:v>
                </c:pt>
                <c:pt idx="7525">
                  <c:v>696</c:v>
                </c:pt>
                <c:pt idx="7526">
                  <c:v>696</c:v>
                </c:pt>
                <c:pt idx="7527">
                  <c:v>696</c:v>
                </c:pt>
                <c:pt idx="7528">
                  <c:v>696</c:v>
                </c:pt>
                <c:pt idx="7529">
                  <c:v>696</c:v>
                </c:pt>
                <c:pt idx="7530">
                  <c:v>696</c:v>
                </c:pt>
                <c:pt idx="7531">
                  <c:v>696</c:v>
                </c:pt>
                <c:pt idx="7532">
                  <c:v>696</c:v>
                </c:pt>
                <c:pt idx="7533">
                  <c:v>696</c:v>
                </c:pt>
                <c:pt idx="7534">
                  <c:v>696</c:v>
                </c:pt>
                <c:pt idx="7535">
                  <c:v>696</c:v>
                </c:pt>
                <c:pt idx="7536">
                  <c:v>696</c:v>
                </c:pt>
                <c:pt idx="7537">
                  <c:v>696</c:v>
                </c:pt>
                <c:pt idx="7538">
                  <c:v>696</c:v>
                </c:pt>
                <c:pt idx="7539">
                  <c:v>696</c:v>
                </c:pt>
                <c:pt idx="7540">
                  <c:v>696</c:v>
                </c:pt>
                <c:pt idx="7541">
                  <c:v>696</c:v>
                </c:pt>
                <c:pt idx="7542">
                  <c:v>696</c:v>
                </c:pt>
                <c:pt idx="7543">
                  <c:v>696</c:v>
                </c:pt>
                <c:pt idx="7544">
                  <c:v>696</c:v>
                </c:pt>
                <c:pt idx="7545">
                  <c:v>696</c:v>
                </c:pt>
                <c:pt idx="7546">
                  <c:v>696</c:v>
                </c:pt>
                <c:pt idx="7547">
                  <c:v>696</c:v>
                </c:pt>
                <c:pt idx="7548">
                  <c:v>696</c:v>
                </c:pt>
                <c:pt idx="7549">
                  <c:v>696</c:v>
                </c:pt>
                <c:pt idx="7550">
                  <c:v>696</c:v>
                </c:pt>
                <c:pt idx="7551">
                  <c:v>696</c:v>
                </c:pt>
                <c:pt idx="7552">
                  <c:v>696</c:v>
                </c:pt>
                <c:pt idx="7553">
                  <c:v>696</c:v>
                </c:pt>
                <c:pt idx="7554">
                  <c:v>696</c:v>
                </c:pt>
                <c:pt idx="7555">
                  <c:v>696</c:v>
                </c:pt>
                <c:pt idx="7556">
                  <c:v>696</c:v>
                </c:pt>
                <c:pt idx="7557">
                  <c:v>696</c:v>
                </c:pt>
                <c:pt idx="7558">
                  <c:v>696</c:v>
                </c:pt>
                <c:pt idx="7559">
                  <c:v>696</c:v>
                </c:pt>
                <c:pt idx="7560">
                  <c:v>696</c:v>
                </c:pt>
                <c:pt idx="7561">
                  <c:v>696</c:v>
                </c:pt>
                <c:pt idx="7562">
                  <c:v>696</c:v>
                </c:pt>
                <c:pt idx="7563">
                  <c:v>696</c:v>
                </c:pt>
                <c:pt idx="7564">
                  <c:v>696</c:v>
                </c:pt>
                <c:pt idx="7565">
                  <c:v>696</c:v>
                </c:pt>
                <c:pt idx="7566">
                  <c:v>696</c:v>
                </c:pt>
                <c:pt idx="7567">
                  <c:v>696</c:v>
                </c:pt>
                <c:pt idx="7568">
                  <c:v>696</c:v>
                </c:pt>
                <c:pt idx="7569">
                  <c:v>696</c:v>
                </c:pt>
                <c:pt idx="7570">
                  <c:v>696</c:v>
                </c:pt>
                <c:pt idx="7571">
                  <c:v>696</c:v>
                </c:pt>
                <c:pt idx="7572">
                  <c:v>696</c:v>
                </c:pt>
                <c:pt idx="7573">
                  <c:v>696</c:v>
                </c:pt>
                <c:pt idx="7574">
                  <c:v>696</c:v>
                </c:pt>
                <c:pt idx="7575">
                  <c:v>696</c:v>
                </c:pt>
                <c:pt idx="7576">
                  <c:v>696</c:v>
                </c:pt>
                <c:pt idx="7577">
                  <c:v>696</c:v>
                </c:pt>
                <c:pt idx="7578">
                  <c:v>696</c:v>
                </c:pt>
                <c:pt idx="7579">
                  <c:v>696</c:v>
                </c:pt>
                <c:pt idx="7580">
                  <c:v>696</c:v>
                </c:pt>
                <c:pt idx="7581">
                  <c:v>696</c:v>
                </c:pt>
                <c:pt idx="7582">
                  <c:v>696</c:v>
                </c:pt>
                <c:pt idx="7583">
                  <c:v>696</c:v>
                </c:pt>
                <c:pt idx="7584">
                  <c:v>696</c:v>
                </c:pt>
                <c:pt idx="7585">
                  <c:v>696</c:v>
                </c:pt>
                <c:pt idx="7586">
                  <c:v>696</c:v>
                </c:pt>
                <c:pt idx="7587">
                  <c:v>696</c:v>
                </c:pt>
                <c:pt idx="7588">
                  <c:v>696</c:v>
                </c:pt>
                <c:pt idx="7589">
                  <c:v>696</c:v>
                </c:pt>
                <c:pt idx="7590">
                  <c:v>696</c:v>
                </c:pt>
                <c:pt idx="7591">
                  <c:v>696</c:v>
                </c:pt>
                <c:pt idx="7592">
                  <c:v>696</c:v>
                </c:pt>
                <c:pt idx="7593">
                  <c:v>696</c:v>
                </c:pt>
                <c:pt idx="7594">
                  <c:v>696</c:v>
                </c:pt>
                <c:pt idx="7595">
                  <c:v>696</c:v>
                </c:pt>
                <c:pt idx="7596">
                  <c:v>696</c:v>
                </c:pt>
                <c:pt idx="7597">
                  <c:v>696</c:v>
                </c:pt>
                <c:pt idx="7598">
                  <c:v>696</c:v>
                </c:pt>
                <c:pt idx="7599">
                  <c:v>696</c:v>
                </c:pt>
                <c:pt idx="7600">
                  <c:v>696</c:v>
                </c:pt>
                <c:pt idx="7601">
                  <c:v>696</c:v>
                </c:pt>
                <c:pt idx="7602">
                  <c:v>696</c:v>
                </c:pt>
                <c:pt idx="7603">
                  <c:v>696</c:v>
                </c:pt>
                <c:pt idx="7604">
                  <c:v>696</c:v>
                </c:pt>
                <c:pt idx="7605">
                  <c:v>696</c:v>
                </c:pt>
                <c:pt idx="7606">
                  <c:v>696</c:v>
                </c:pt>
                <c:pt idx="7607">
                  <c:v>696</c:v>
                </c:pt>
                <c:pt idx="7608">
                  <c:v>696</c:v>
                </c:pt>
                <c:pt idx="7609">
                  <c:v>696</c:v>
                </c:pt>
                <c:pt idx="7610">
                  <c:v>696</c:v>
                </c:pt>
                <c:pt idx="7611">
                  <c:v>696</c:v>
                </c:pt>
                <c:pt idx="7612">
                  <c:v>696</c:v>
                </c:pt>
                <c:pt idx="7613">
                  <c:v>696</c:v>
                </c:pt>
                <c:pt idx="7614">
                  <c:v>696</c:v>
                </c:pt>
                <c:pt idx="7615">
                  <c:v>696</c:v>
                </c:pt>
                <c:pt idx="7616">
                  <c:v>696</c:v>
                </c:pt>
                <c:pt idx="7617">
                  <c:v>696</c:v>
                </c:pt>
                <c:pt idx="7618">
                  <c:v>696</c:v>
                </c:pt>
                <c:pt idx="7619">
                  <c:v>696</c:v>
                </c:pt>
                <c:pt idx="7620">
                  <c:v>696</c:v>
                </c:pt>
                <c:pt idx="7621">
                  <c:v>696</c:v>
                </c:pt>
                <c:pt idx="7622">
                  <c:v>696</c:v>
                </c:pt>
                <c:pt idx="7623">
                  <c:v>696</c:v>
                </c:pt>
                <c:pt idx="7624">
                  <c:v>696</c:v>
                </c:pt>
                <c:pt idx="7625">
                  <c:v>696</c:v>
                </c:pt>
                <c:pt idx="7626">
                  <c:v>696</c:v>
                </c:pt>
                <c:pt idx="7627">
                  <c:v>696</c:v>
                </c:pt>
                <c:pt idx="7628">
                  <c:v>696</c:v>
                </c:pt>
                <c:pt idx="7629">
                  <c:v>696</c:v>
                </c:pt>
                <c:pt idx="7630">
                  <c:v>696</c:v>
                </c:pt>
                <c:pt idx="7631">
                  <c:v>696</c:v>
                </c:pt>
                <c:pt idx="7632">
                  <c:v>696</c:v>
                </c:pt>
                <c:pt idx="7633">
                  <c:v>696</c:v>
                </c:pt>
                <c:pt idx="7634">
                  <c:v>696</c:v>
                </c:pt>
                <c:pt idx="7635">
                  <c:v>696</c:v>
                </c:pt>
                <c:pt idx="7636">
                  <c:v>696</c:v>
                </c:pt>
                <c:pt idx="7637">
                  <c:v>696</c:v>
                </c:pt>
                <c:pt idx="7638">
                  <c:v>696</c:v>
                </c:pt>
                <c:pt idx="7639">
                  <c:v>696</c:v>
                </c:pt>
                <c:pt idx="7640">
                  <c:v>696</c:v>
                </c:pt>
                <c:pt idx="7641">
                  <c:v>696</c:v>
                </c:pt>
                <c:pt idx="7642">
                  <c:v>696</c:v>
                </c:pt>
                <c:pt idx="7643">
                  <c:v>696</c:v>
                </c:pt>
                <c:pt idx="7644">
                  <c:v>696</c:v>
                </c:pt>
                <c:pt idx="7645">
                  <c:v>696</c:v>
                </c:pt>
                <c:pt idx="7646">
                  <c:v>696</c:v>
                </c:pt>
                <c:pt idx="7647">
                  <c:v>696</c:v>
                </c:pt>
                <c:pt idx="7648">
                  <c:v>696</c:v>
                </c:pt>
                <c:pt idx="7649">
                  <c:v>696</c:v>
                </c:pt>
                <c:pt idx="7650">
                  <c:v>696</c:v>
                </c:pt>
                <c:pt idx="7651">
                  <c:v>696</c:v>
                </c:pt>
                <c:pt idx="7652">
                  <c:v>696</c:v>
                </c:pt>
                <c:pt idx="7653">
                  <c:v>696</c:v>
                </c:pt>
                <c:pt idx="7654">
                  <c:v>696</c:v>
                </c:pt>
                <c:pt idx="7655">
                  <c:v>696</c:v>
                </c:pt>
                <c:pt idx="7656">
                  <c:v>696</c:v>
                </c:pt>
                <c:pt idx="7657">
                  <c:v>696</c:v>
                </c:pt>
                <c:pt idx="7658">
                  <c:v>696</c:v>
                </c:pt>
                <c:pt idx="7659">
                  <c:v>696</c:v>
                </c:pt>
                <c:pt idx="7660">
                  <c:v>696</c:v>
                </c:pt>
                <c:pt idx="7661">
                  <c:v>696</c:v>
                </c:pt>
                <c:pt idx="7662">
                  <c:v>696</c:v>
                </c:pt>
                <c:pt idx="7663">
                  <c:v>696</c:v>
                </c:pt>
                <c:pt idx="7664">
                  <c:v>696</c:v>
                </c:pt>
                <c:pt idx="7665">
                  <c:v>696</c:v>
                </c:pt>
                <c:pt idx="7666">
                  <c:v>696</c:v>
                </c:pt>
                <c:pt idx="7667">
                  <c:v>696</c:v>
                </c:pt>
                <c:pt idx="7668">
                  <c:v>696</c:v>
                </c:pt>
                <c:pt idx="7669">
                  <c:v>696</c:v>
                </c:pt>
                <c:pt idx="7670">
                  <c:v>696</c:v>
                </c:pt>
                <c:pt idx="7671">
                  <c:v>696</c:v>
                </c:pt>
                <c:pt idx="7672">
                  <c:v>696</c:v>
                </c:pt>
                <c:pt idx="7673">
                  <c:v>696</c:v>
                </c:pt>
                <c:pt idx="7674">
                  <c:v>696</c:v>
                </c:pt>
                <c:pt idx="7675">
                  <c:v>696</c:v>
                </c:pt>
                <c:pt idx="7676">
                  <c:v>696</c:v>
                </c:pt>
                <c:pt idx="7677">
                  <c:v>696</c:v>
                </c:pt>
                <c:pt idx="7678">
                  <c:v>696</c:v>
                </c:pt>
                <c:pt idx="7679">
                  <c:v>696</c:v>
                </c:pt>
                <c:pt idx="7680">
                  <c:v>696</c:v>
                </c:pt>
                <c:pt idx="7681">
                  <c:v>696</c:v>
                </c:pt>
                <c:pt idx="7682">
                  <c:v>696</c:v>
                </c:pt>
                <c:pt idx="7683">
                  <c:v>696</c:v>
                </c:pt>
                <c:pt idx="7684">
                  <c:v>696</c:v>
                </c:pt>
                <c:pt idx="7685">
                  <c:v>696</c:v>
                </c:pt>
                <c:pt idx="7686">
                  <c:v>696</c:v>
                </c:pt>
                <c:pt idx="7687">
                  <c:v>696</c:v>
                </c:pt>
                <c:pt idx="7688">
                  <c:v>696</c:v>
                </c:pt>
                <c:pt idx="7689">
                  <c:v>696</c:v>
                </c:pt>
                <c:pt idx="7690">
                  <c:v>696</c:v>
                </c:pt>
                <c:pt idx="7691">
                  <c:v>696</c:v>
                </c:pt>
                <c:pt idx="7692">
                  <c:v>696</c:v>
                </c:pt>
                <c:pt idx="7693">
                  <c:v>696</c:v>
                </c:pt>
                <c:pt idx="7694">
                  <c:v>696</c:v>
                </c:pt>
                <c:pt idx="7695">
                  <c:v>696</c:v>
                </c:pt>
                <c:pt idx="7696">
                  <c:v>696</c:v>
                </c:pt>
                <c:pt idx="7697">
                  <c:v>696</c:v>
                </c:pt>
                <c:pt idx="7698">
                  <c:v>696</c:v>
                </c:pt>
                <c:pt idx="7699">
                  <c:v>696</c:v>
                </c:pt>
                <c:pt idx="7700">
                  <c:v>696</c:v>
                </c:pt>
                <c:pt idx="7701">
                  <c:v>696</c:v>
                </c:pt>
                <c:pt idx="7702">
                  <c:v>696</c:v>
                </c:pt>
                <c:pt idx="7703">
                  <c:v>696</c:v>
                </c:pt>
                <c:pt idx="7704">
                  <c:v>696</c:v>
                </c:pt>
                <c:pt idx="7705">
                  <c:v>696</c:v>
                </c:pt>
                <c:pt idx="7706">
                  <c:v>696</c:v>
                </c:pt>
                <c:pt idx="7707">
                  <c:v>696</c:v>
                </c:pt>
                <c:pt idx="7708">
                  <c:v>696</c:v>
                </c:pt>
                <c:pt idx="7709">
                  <c:v>696</c:v>
                </c:pt>
                <c:pt idx="7710">
                  <c:v>696</c:v>
                </c:pt>
                <c:pt idx="7711">
                  <c:v>696</c:v>
                </c:pt>
                <c:pt idx="7712">
                  <c:v>696</c:v>
                </c:pt>
                <c:pt idx="7713">
                  <c:v>696</c:v>
                </c:pt>
                <c:pt idx="7714">
                  <c:v>696</c:v>
                </c:pt>
                <c:pt idx="7715">
                  <c:v>696</c:v>
                </c:pt>
                <c:pt idx="7716">
                  <c:v>696</c:v>
                </c:pt>
                <c:pt idx="7717">
                  <c:v>696</c:v>
                </c:pt>
                <c:pt idx="7718">
                  <c:v>696</c:v>
                </c:pt>
                <c:pt idx="7719">
                  <c:v>696</c:v>
                </c:pt>
                <c:pt idx="7720">
                  <c:v>696</c:v>
                </c:pt>
                <c:pt idx="7721">
                  <c:v>696</c:v>
                </c:pt>
                <c:pt idx="7722">
                  <c:v>696</c:v>
                </c:pt>
                <c:pt idx="7723">
                  <c:v>696</c:v>
                </c:pt>
                <c:pt idx="7724">
                  <c:v>696</c:v>
                </c:pt>
                <c:pt idx="7725">
                  <c:v>696</c:v>
                </c:pt>
                <c:pt idx="7726">
                  <c:v>696</c:v>
                </c:pt>
                <c:pt idx="7727">
                  <c:v>696</c:v>
                </c:pt>
                <c:pt idx="7728">
                  <c:v>696</c:v>
                </c:pt>
                <c:pt idx="7729">
                  <c:v>696</c:v>
                </c:pt>
                <c:pt idx="7730">
                  <c:v>696</c:v>
                </c:pt>
                <c:pt idx="7731">
                  <c:v>696</c:v>
                </c:pt>
                <c:pt idx="7732">
                  <c:v>696</c:v>
                </c:pt>
                <c:pt idx="7733">
                  <c:v>696</c:v>
                </c:pt>
                <c:pt idx="7734">
                  <c:v>696</c:v>
                </c:pt>
                <c:pt idx="7735">
                  <c:v>696</c:v>
                </c:pt>
                <c:pt idx="7736">
                  <c:v>696</c:v>
                </c:pt>
                <c:pt idx="7737">
                  <c:v>696</c:v>
                </c:pt>
                <c:pt idx="7738">
                  <c:v>696</c:v>
                </c:pt>
                <c:pt idx="7739">
                  <c:v>696</c:v>
                </c:pt>
                <c:pt idx="7740">
                  <c:v>696</c:v>
                </c:pt>
                <c:pt idx="7741">
                  <c:v>696</c:v>
                </c:pt>
                <c:pt idx="7742">
                  <c:v>696</c:v>
                </c:pt>
                <c:pt idx="7743">
                  <c:v>696</c:v>
                </c:pt>
                <c:pt idx="7744">
                  <c:v>696</c:v>
                </c:pt>
                <c:pt idx="7745">
                  <c:v>696</c:v>
                </c:pt>
                <c:pt idx="7746">
                  <c:v>696</c:v>
                </c:pt>
                <c:pt idx="7747">
                  <c:v>696</c:v>
                </c:pt>
                <c:pt idx="7748">
                  <c:v>696</c:v>
                </c:pt>
                <c:pt idx="7749">
                  <c:v>696</c:v>
                </c:pt>
                <c:pt idx="7750">
                  <c:v>696</c:v>
                </c:pt>
                <c:pt idx="7751">
                  <c:v>696</c:v>
                </c:pt>
                <c:pt idx="7752">
                  <c:v>696</c:v>
                </c:pt>
                <c:pt idx="7753">
                  <c:v>696</c:v>
                </c:pt>
                <c:pt idx="7754">
                  <c:v>696</c:v>
                </c:pt>
                <c:pt idx="7755">
                  <c:v>696</c:v>
                </c:pt>
                <c:pt idx="7756">
                  <c:v>696</c:v>
                </c:pt>
                <c:pt idx="7757">
                  <c:v>696</c:v>
                </c:pt>
                <c:pt idx="7758">
                  <c:v>696</c:v>
                </c:pt>
                <c:pt idx="7759">
                  <c:v>696</c:v>
                </c:pt>
                <c:pt idx="7760">
                  <c:v>696</c:v>
                </c:pt>
                <c:pt idx="7761">
                  <c:v>696</c:v>
                </c:pt>
                <c:pt idx="7762">
                  <c:v>696</c:v>
                </c:pt>
                <c:pt idx="7763">
                  <c:v>696</c:v>
                </c:pt>
                <c:pt idx="7764">
                  <c:v>696</c:v>
                </c:pt>
                <c:pt idx="7765">
                  <c:v>696</c:v>
                </c:pt>
                <c:pt idx="7766">
                  <c:v>696</c:v>
                </c:pt>
                <c:pt idx="7767">
                  <c:v>696</c:v>
                </c:pt>
                <c:pt idx="7768">
                  <c:v>696</c:v>
                </c:pt>
                <c:pt idx="7769">
                  <c:v>696</c:v>
                </c:pt>
                <c:pt idx="7770">
                  <c:v>696</c:v>
                </c:pt>
                <c:pt idx="7771">
                  <c:v>696</c:v>
                </c:pt>
                <c:pt idx="7772">
                  <c:v>696</c:v>
                </c:pt>
                <c:pt idx="7773">
                  <c:v>696</c:v>
                </c:pt>
                <c:pt idx="7774">
                  <c:v>696</c:v>
                </c:pt>
                <c:pt idx="7775">
                  <c:v>696</c:v>
                </c:pt>
                <c:pt idx="7776">
                  <c:v>696</c:v>
                </c:pt>
                <c:pt idx="7777">
                  <c:v>696</c:v>
                </c:pt>
                <c:pt idx="7778">
                  <c:v>696</c:v>
                </c:pt>
                <c:pt idx="7779">
                  <c:v>696</c:v>
                </c:pt>
                <c:pt idx="7780">
                  <c:v>696</c:v>
                </c:pt>
                <c:pt idx="7781">
                  <c:v>696</c:v>
                </c:pt>
                <c:pt idx="7782">
                  <c:v>696</c:v>
                </c:pt>
                <c:pt idx="7783">
                  <c:v>696</c:v>
                </c:pt>
                <c:pt idx="7784">
                  <c:v>696</c:v>
                </c:pt>
                <c:pt idx="7785">
                  <c:v>696</c:v>
                </c:pt>
                <c:pt idx="7786">
                  <c:v>696</c:v>
                </c:pt>
                <c:pt idx="7787">
                  <c:v>696</c:v>
                </c:pt>
                <c:pt idx="7788">
                  <c:v>696</c:v>
                </c:pt>
                <c:pt idx="7789">
                  <c:v>696</c:v>
                </c:pt>
                <c:pt idx="7790">
                  <c:v>696</c:v>
                </c:pt>
                <c:pt idx="7791">
                  <c:v>696</c:v>
                </c:pt>
                <c:pt idx="7792">
                  <c:v>696</c:v>
                </c:pt>
                <c:pt idx="7793">
                  <c:v>696</c:v>
                </c:pt>
                <c:pt idx="7794">
                  <c:v>696</c:v>
                </c:pt>
                <c:pt idx="7795">
                  <c:v>696</c:v>
                </c:pt>
                <c:pt idx="7796">
                  <c:v>696</c:v>
                </c:pt>
                <c:pt idx="7797">
                  <c:v>696</c:v>
                </c:pt>
                <c:pt idx="7798">
                  <c:v>696</c:v>
                </c:pt>
                <c:pt idx="7799">
                  <c:v>696</c:v>
                </c:pt>
                <c:pt idx="7800">
                  <c:v>696</c:v>
                </c:pt>
                <c:pt idx="7801">
                  <c:v>696</c:v>
                </c:pt>
                <c:pt idx="7802">
                  <c:v>696</c:v>
                </c:pt>
                <c:pt idx="7803">
                  <c:v>696</c:v>
                </c:pt>
                <c:pt idx="7804">
                  <c:v>696</c:v>
                </c:pt>
                <c:pt idx="7805">
                  <c:v>696</c:v>
                </c:pt>
                <c:pt idx="7806">
                  <c:v>696</c:v>
                </c:pt>
                <c:pt idx="7807">
                  <c:v>696</c:v>
                </c:pt>
                <c:pt idx="7808">
                  <c:v>696</c:v>
                </c:pt>
                <c:pt idx="7809">
                  <c:v>696</c:v>
                </c:pt>
                <c:pt idx="7810">
                  <c:v>696</c:v>
                </c:pt>
                <c:pt idx="7811">
                  <c:v>696</c:v>
                </c:pt>
                <c:pt idx="7812">
                  <c:v>696</c:v>
                </c:pt>
                <c:pt idx="7813">
                  <c:v>696</c:v>
                </c:pt>
                <c:pt idx="7814">
                  <c:v>696</c:v>
                </c:pt>
                <c:pt idx="7815">
                  <c:v>696</c:v>
                </c:pt>
                <c:pt idx="7816">
                  <c:v>696</c:v>
                </c:pt>
                <c:pt idx="7817">
                  <c:v>696</c:v>
                </c:pt>
                <c:pt idx="7818">
                  <c:v>696</c:v>
                </c:pt>
                <c:pt idx="7819">
                  <c:v>696</c:v>
                </c:pt>
                <c:pt idx="7820">
                  <c:v>696</c:v>
                </c:pt>
                <c:pt idx="7821">
                  <c:v>696</c:v>
                </c:pt>
                <c:pt idx="7822">
                  <c:v>696</c:v>
                </c:pt>
                <c:pt idx="7823">
                  <c:v>696</c:v>
                </c:pt>
                <c:pt idx="7824">
                  <c:v>696</c:v>
                </c:pt>
                <c:pt idx="7825">
                  <c:v>696</c:v>
                </c:pt>
                <c:pt idx="7826">
                  <c:v>696</c:v>
                </c:pt>
                <c:pt idx="7827">
                  <c:v>696</c:v>
                </c:pt>
                <c:pt idx="7828">
                  <c:v>696</c:v>
                </c:pt>
                <c:pt idx="7829">
                  <c:v>696</c:v>
                </c:pt>
                <c:pt idx="7830">
                  <c:v>696</c:v>
                </c:pt>
                <c:pt idx="7831">
                  <c:v>696</c:v>
                </c:pt>
                <c:pt idx="7832">
                  <c:v>696</c:v>
                </c:pt>
                <c:pt idx="7833">
                  <c:v>696</c:v>
                </c:pt>
                <c:pt idx="7834">
                  <c:v>696</c:v>
                </c:pt>
                <c:pt idx="7835">
                  <c:v>696</c:v>
                </c:pt>
                <c:pt idx="7836">
                  <c:v>696</c:v>
                </c:pt>
                <c:pt idx="7837">
                  <c:v>696</c:v>
                </c:pt>
                <c:pt idx="7838">
                  <c:v>696</c:v>
                </c:pt>
                <c:pt idx="7839">
                  <c:v>696</c:v>
                </c:pt>
                <c:pt idx="7840">
                  <c:v>696</c:v>
                </c:pt>
                <c:pt idx="7841">
                  <c:v>696</c:v>
                </c:pt>
                <c:pt idx="7842">
                  <c:v>696</c:v>
                </c:pt>
                <c:pt idx="7843">
                  <c:v>696</c:v>
                </c:pt>
                <c:pt idx="7844">
                  <c:v>696</c:v>
                </c:pt>
                <c:pt idx="7845">
                  <c:v>696</c:v>
                </c:pt>
                <c:pt idx="7846">
                  <c:v>696</c:v>
                </c:pt>
                <c:pt idx="7847">
                  <c:v>696</c:v>
                </c:pt>
                <c:pt idx="7848">
                  <c:v>696</c:v>
                </c:pt>
                <c:pt idx="7849">
                  <c:v>696</c:v>
                </c:pt>
                <c:pt idx="7850">
                  <c:v>696</c:v>
                </c:pt>
                <c:pt idx="7851">
                  <c:v>696</c:v>
                </c:pt>
                <c:pt idx="7852">
                  <c:v>696</c:v>
                </c:pt>
                <c:pt idx="7853">
                  <c:v>696</c:v>
                </c:pt>
                <c:pt idx="7854">
                  <c:v>696</c:v>
                </c:pt>
                <c:pt idx="7855">
                  <c:v>696</c:v>
                </c:pt>
                <c:pt idx="7856">
                  <c:v>696</c:v>
                </c:pt>
                <c:pt idx="7857">
                  <c:v>696</c:v>
                </c:pt>
                <c:pt idx="7858">
                  <c:v>696</c:v>
                </c:pt>
                <c:pt idx="7859">
                  <c:v>696</c:v>
                </c:pt>
                <c:pt idx="7860">
                  <c:v>696</c:v>
                </c:pt>
                <c:pt idx="7861">
                  <c:v>696</c:v>
                </c:pt>
                <c:pt idx="7862">
                  <c:v>696</c:v>
                </c:pt>
                <c:pt idx="7863">
                  <c:v>696</c:v>
                </c:pt>
                <c:pt idx="7864">
                  <c:v>696</c:v>
                </c:pt>
                <c:pt idx="7865">
                  <c:v>696</c:v>
                </c:pt>
                <c:pt idx="7866">
                  <c:v>696</c:v>
                </c:pt>
                <c:pt idx="7867">
                  <c:v>696</c:v>
                </c:pt>
                <c:pt idx="7868">
                  <c:v>696</c:v>
                </c:pt>
                <c:pt idx="7869">
                  <c:v>696</c:v>
                </c:pt>
                <c:pt idx="7870">
                  <c:v>696</c:v>
                </c:pt>
                <c:pt idx="7871">
                  <c:v>696</c:v>
                </c:pt>
                <c:pt idx="7872">
                  <c:v>696</c:v>
                </c:pt>
                <c:pt idx="7873">
                  <c:v>696</c:v>
                </c:pt>
                <c:pt idx="7874">
                  <c:v>696</c:v>
                </c:pt>
                <c:pt idx="7875">
                  <c:v>696</c:v>
                </c:pt>
                <c:pt idx="7876">
                  <c:v>696</c:v>
                </c:pt>
                <c:pt idx="7877">
                  <c:v>696</c:v>
                </c:pt>
                <c:pt idx="7878">
                  <c:v>696</c:v>
                </c:pt>
                <c:pt idx="7879">
                  <c:v>696</c:v>
                </c:pt>
                <c:pt idx="7880">
                  <c:v>696</c:v>
                </c:pt>
                <c:pt idx="7881">
                  <c:v>696</c:v>
                </c:pt>
                <c:pt idx="7882">
                  <c:v>696</c:v>
                </c:pt>
                <c:pt idx="7883">
                  <c:v>696</c:v>
                </c:pt>
                <c:pt idx="7884">
                  <c:v>696</c:v>
                </c:pt>
                <c:pt idx="7885">
                  <c:v>696</c:v>
                </c:pt>
                <c:pt idx="7886">
                  <c:v>696</c:v>
                </c:pt>
                <c:pt idx="7887">
                  <c:v>696</c:v>
                </c:pt>
                <c:pt idx="7888">
                  <c:v>696</c:v>
                </c:pt>
                <c:pt idx="7889">
                  <c:v>696</c:v>
                </c:pt>
                <c:pt idx="7890">
                  <c:v>696</c:v>
                </c:pt>
                <c:pt idx="7891">
                  <c:v>696</c:v>
                </c:pt>
                <c:pt idx="7892">
                  <c:v>696</c:v>
                </c:pt>
                <c:pt idx="7893">
                  <c:v>696</c:v>
                </c:pt>
                <c:pt idx="7894">
                  <c:v>696</c:v>
                </c:pt>
                <c:pt idx="7895">
                  <c:v>696</c:v>
                </c:pt>
                <c:pt idx="7896">
                  <c:v>696</c:v>
                </c:pt>
                <c:pt idx="7897">
                  <c:v>696</c:v>
                </c:pt>
                <c:pt idx="7898">
                  <c:v>696</c:v>
                </c:pt>
                <c:pt idx="7899">
                  <c:v>696</c:v>
                </c:pt>
                <c:pt idx="7900">
                  <c:v>696</c:v>
                </c:pt>
                <c:pt idx="7901">
                  <c:v>696</c:v>
                </c:pt>
                <c:pt idx="7902">
                  <c:v>696</c:v>
                </c:pt>
                <c:pt idx="7903">
                  <c:v>696</c:v>
                </c:pt>
                <c:pt idx="7904">
                  <c:v>696</c:v>
                </c:pt>
                <c:pt idx="7905">
                  <c:v>696</c:v>
                </c:pt>
                <c:pt idx="7906">
                  <c:v>696</c:v>
                </c:pt>
                <c:pt idx="7907">
                  <c:v>696</c:v>
                </c:pt>
                <c:pt idx="7908">
                  <c:v>696</c:v>
                </c:pt>
                <c:pt idx="7909">
                  <c:v>696</c:v>
                </c:pt>
                <c:pt idx="7910">
                  <c:v>696</c:v>
                </c:pt>
                <c:pt idx="7911">
                  <c:v>696</c:v>
                </c:pt>
                <c:pt idx="7912">
                  <c:v>696</c:v>
                </c:pt>
                <c:pt idx="7913">
                  <c:v>696</c:v>
                </c:pt>
                <c:pt idx="7914">
                  <c:v>696</c:v>
                </c:pt>
                <c:pt idx="7915">
                  <c:v>696</c:v>
                </c:pt>
                <c:pt idx="7916">
                  <c:v>696</c:v>
                </c:pt>
                <c:pt idx="7917">
                  <c:v>696</c:v>
                </c:pt>
                <c:pt idx="7918">
                  <c:v>696</c:v>
                </c:pt>
                <c:pt idx="7919">
                  <c:v>696</c:v>
                </c:pt>
                <c:pt idx="7920">
                  <c:v>696</c:v>
                </c:pt>
                <c:pt idx="7921">
                  <c:v>696</c:v>
                </c:pt>
                <c:pt idx="7922">
                  <c:v>696</c:v>
                </c:pt>
                <c:pt idx="7923">
                  <c:v>696</c:v>
                </c:pt>
                <c:pt idx="7924">
                  <c:v>696</c:v>
                </c:pt>
                <c:pt idx="7925">
                  <c:v>696</c:v>
                </c:pt>
                <c:pt idx="7926">
                  <c:v>696</c:v>
                </c:pt>
                <c:pt idx="7927">
                  <c:v>696</c:v>
                </c:pt>
                <c:pt idx="7928">
                  <c:v>696</c:v>
                </c:pt>
                <c:pt idx="7929">
                  <c:v>696</c:v>
                </c:pt>
                <c:pt idx="7930">
                  <c:v>696</c:v>
                </c:pt>
                <c:pt idx="7931">
                  <c:v>696</c:v>
                </c:pt>
                <c:pt idx="7932">
                  <c:v>696</c:v>
                </c:pt>
                <c:pt idx="7933">
                  <c:v>696</c:v>
                </c:pt>
                <c:pt idx="7934">
                  <c:v>696</c:v>
                </c:pt>
                <c:pt idx="7935">
                  <c:v>696</c:v>
                </c:pt>
                <c:pt idx="7936">
                  <c:v>696</c:v>
                </c:pt>
                <c:pt idx="7937">
                  <c:v>696</c:v>
                </c:pt>
                <c:pt idx="7938">
                  <c:v>696</c:v>
                </c:pt>
                <c:pt idx="7939">
                  <c:v>696</c:v>
                </c:pt>
                <c:pt idx="7940">
                  <c:v>696</c:v>
                </c:pt>
                <c:pt idx="7941">
                  <c:v>696</c:v>
                </c:pt>
                <c:pt idx="7942">
                  <c:v>696</c:v>
                </c:pt>
                <c:pt idx="7943">
                  <c:v>696</c:v>
                </c:pt>
                <c:pt idx="7944">
                  <c:v>696</c:v>
                </c:pt>
                <c:pt idx="7945">
                  <c:v>696</c:v>
                </c:pt>
                <c:pt idx="7946">
                  <c:v>696</c:v>
                </c:pt>
                <c:pt idx="7947">
                  <c:v>696</c:v>
                </c:pt>
                <c:pt idx="7948">
                  <c:v>696</c:v>
                </c:pt>
                <c:pt idx="7949">
                  <c:v>696</c:v>
                </c:pt>
                <c:pt idx="7950">
                  <c:v>696</c:v>
                </c:pt>
                <c:pt idx="7951">
                  <c:v>696</c:v>
                </c:pt>
                <c:pt idx="7952">
                  <c:v>696</c:v>
                </c:pt>
                <c:pt idx="7953">
                  <c:v>696</c:v>
                </c:pt>
                <c:pt idx="7954">
                  <c:v>696</c:v>
                </c:pt>
                <c:pt idx="7955">
                  <c:v>696</c:v>
                </c:pt>
                <c:pt idx="7956">
                  <c:v>696</c:v>
                </c:pt>
                <c:pt idx="7957">
                  <c:v>696</c:v>
                </c:pt>
                <c:pt idx="7958">
                  <c:v>696</c:v>
                </c:pt>
                <c:pt idx="7959">
                  <c:v>696</c:v>
                </c:pt>
                <c:pt idx="7960">
                  <c:v>696</c:v>
                </c:pt>
                <c:pt idx="7961">
                  <c:v>696</c:v>
                </c:pt>
                <c:pt idx="7962">
                  <c:v>696</c:v>
                </c:pt>
                <c:pt idx="7963">
                  <c:v>696</c:v>
                </c:pt>
                <c:pt idx="7964">
                  <c:v>696</c:v>
                </c:pt>
                <c:pt idx="7965">
                  <c:v>696</c:v>
                </c:pt>
                <c:pt idx="7966">
                  <c:v>696</c:v>
                </c:pt>
                <c:pt idx="7967">
                  <c:v>696</c:v>
                </c:pt>
                <c:pt idx="7968">
                  <c:v>696</c:v>
                </c:pt>
                <c:pt idx="7969">
                  <c:v>696</c:v>
                </c:pt>
                <c:pt idx="7970">
                  <c:v>696</c:v>
                </c:pt>
                <c:pt idx="7971">
                  <c:v>696</c:v>
                </c:pt>
                <c:pt idx="7972">
                  <c:v>696</c:v>
                </c:pt>
                <c:pt idx="7973">
                  <c:v>696</c:v>
                </c:pt>
                <c:pt idx="7974">
                  <c:v>696</c:v>
                </c:pt>
                <c:pt idx="7975">
                  <c:v>696</c:v>
                </c:pt>
                <c:pt idx="7976">
                  <c:v>696</c:v>
                </c:pt>
                <c:pt idx="7977">
                  <c:v>696</c:v>
                </c:pt>
                <c:pt idx="7978">
                  <c:v>696</c:v>
                </c:pt>
                <c:pt idx="7979">
                  <c:v>696</c:v>
                </c:pt>
                <c:pt idx="7980">
                  <c:v>696</c:v>
                </c:pt>
                <c:pt idx="7981">
                  <c:v>696</c:v>
                </c:pt>
                <c:pt idx="7982">
                  <c:v>696</c:v>
                </c:pt>
                <c:pt idx="7983">
                  <c:v>696</c:v>
                </c:pt>
                <c:pt idx="7984">
                  <c:v>696</c:v>
                </c:pt>
                <c:pt idx="7985">
                  <c:v>696</c:v>
                </c:pt>
                <c:pt idx="7986">
                  <c:v>696</c:v>
                </c:pt>
                <c:pt idx="7987">
                  <c:v>696</c:v>
                </c:pt>
                <c:pt idx="7988">
                  <c:v>696</c:v>
                </c:pt>
                <c:pt idx="7989">
                  <c:v>696</c:v>
                </c:pt>
                <c:pt idx="7990">
                  <c:v>696</c:v>
                </c:pt>
                <c:pt idx="7991">
                  <c:v>696</c:v>
                </c:pt>
                <c:pt idx="7992">
                  <c:v>696</c:v>
                </c:pt>
                <c:pt idx="7993">
                  <c:v>696</c:v>
                </c:pt>
                <c:pt idx="7994">
                  <c:v>696</c:v>
                </c:pt>
                <c:pt idx="7995">
                  <c:v>696</c:v>
                </c:pt>
                <c:pt idx="7996">
                  <c:v>696</c:v>
                </c:pt>
                <c:pt idx="7997">
                  <c:v>696</c:v>
                </c:pt>
                <c:pt idx="7998">
                  <c:v>696</c:v>
                </c:pt>
                <c:pt idx="7999">
                  <c:v>696</c:v>
                </c:pt>
                <c:pt idx="8000">
                  <c:v>696</c:v>
                </c:pt>
                <c:pt idx="8001">
                  <c:v>696</c:v>
                </c:pt>
                <c:pt idx="8002">
                  <c:v>696</c:v>
                </c:pt>
                <c:pt idx="8003">
                  <c:v>696</c:v>
                </c:pt>
                <c:pt idx="8004">
                  <c:v>696</c:v>
                </c:pt>
                <c:pt idx="8005">
                  <c:v>696</c:v>
                </c:pt>
                <c:pt idx="8006">
                  <c:v>696</c:v>
                </c:pt>
                <c:pt idx="8007">
                  <c:v>696</c:v>
                </c:pt>
                <c:pt idx="8008">
                  <c:v>696</c:v>
                </c:pt>
                <c:pt idx="8009">
                  <c:v>696</c:v>
                </c:pt>
                <c:pt idx="8010">
                  <c:v>696</c:v>
                </c:pt>
                <c:pt idx="8011">
                  <c:v>696</c:v>
                </c:pt>
                <c:pt idx="8012">
                  <c:v>696</c:v>
                </c:pt>
                <c:pt idx="8013">
                  <c:v>696</c:v>
                </c:pt>
                <c:pt idx="8014">
                  <c:v>696</c:v>
                </c:pt>
                <c:pt idx="8015">
                  <c:v>696</c:v>
                </c:pt>
                <c:pt idx="8016">
                  <c:v>696</c:v>
                </c:pt>
                <c:pt idx="8017">
                  <c:v>696</c:v>
                </c:pt>
                <c:pt idx="8018">
                  <c:v>696</c:v>
                </c:pt>
                <c:pt idx="8019">
                  <c:v>696</c:v>
                </c:pt>
                <c:pt idx="8020">
                  <c:v>696</c:v>
                </c:pt>
                <c:pt idx="8021">
                  <c:v>696</c:v>
                </c:pt>
                <c:pt idx="8022">
                  <c:v>696</c:v>
                </c:pt>
                <c:pt idx="8023">
                  <c:v>696</c:v>
                </c:pt>
                <c:pt idx="8024">
                  <c:v>696</c:v>
                </c:pt>
                <c:pt idx="8025">
                  <c:v>696</c:v>
                </c:pt>
                <c:pt idx="8026">
                  <c:v>696</c:v>
                </c:pt>
                <c:pt idx="8027">
                  <c:v>696</c:v>
                </c:pt>
                <c:pt idx="8028">
                  <c:v>696</c:v>
                </c:pt>
                <c:pt idx="8029">
                  <c:v>696</c:v>
                </c:pt>
                <c:pt idx="8030">
                  <c:v>696</c:v>
                </c:pt>
                <c:pt idx="8031">
                  <c:v>696</c:v>
                </c:pt>
                <c:pt idx="8032">
                  <c:v>696</c:v>
                </c:pt>
                <c:pt idx="8033">
                  <c:v>696</c:v>
                </c:pt>
                <c:pt idx="8034">
                  <c:v>696</c:v>
                </c:pt>
                <c:pt idx="8035">
                  <c:v>696</c:v>
                </c:pt>
                <c:pt idx="8036">
                  <c:v>696</c:v>
                </c:pt>
                <c:pt idx="8037">
                  <c:v>696</c:v>
                </c:pt>
                <c:pt idx="8038">
                  <c:v>696</c:v>
                </c:pt>
                <c:pt idx="8039">
                  <c:v>696</c:v>
                </c:pt>
                <c:pt idx="8040">
                  <c:v>696</c:v>
                </c:pt>
                <c:pt idx="8041">
                  <c:v>696</c:v>
                </c:pt>
                <c:pt idx="8042">
                  <c:v>696</c:v>
                </c:pt>
                <c:pt idx="8043">
                  <c:v>696</c:v>
                </c:pt>
                <c:pt idx="8044">
                  <c:v>696</c:v>
                </c:pt>
                <c:pt idx="8045">
                  <c:v>696</c:v>
                </c:pt>
                <c:pt idx="8046">
                  <c:v>696</c:v>
                </c:pt>
                <c:pt idx="8047">
                  <c:v>696</c:v>
                </c:pt>
                <c:pt idx="8048">
                  <c:v>696</c:v>
                </c:pt>
                <c:pt idx="8049">
                  <c:v>696</c:v>
                </c:pt>
                <c:pt idx="8050">
                  <c:v>696</c:v>
                </c:pt>
                <c:pt idx="8051">
                  <c:v>696</c:v>
                </c:pt>
                <c:pt idx="8052">
                  <c:v>696</c:v>
                </c:pt>
                <c:pt idx="8053">
                  <c:v>696</c:v>
                </c:pt>
                <c:pt idx="8054">
                  <c:v>696</c:v>
                </c:pt>
                <c:pt idx="8055">
                  <c:v>696</c:v>
                </c:pt>
                <c:pt idx="8056">
                  <c:v>696</c:v>
                </c:pt>
                <c:pt idx="8057">
                  <c:v>696</c:v>
                </c:pt>
                <c:pt idx="8058">
                  <c:v>696</c:v>
                </c:pt>
                <c:pt idx="8059">
                  <c:v>696</c:v>
                </c:pt>
                <c:pt idx="8060">
                  <c:v>696</c:v>
                </c:pt>
                <c:pt idx="8061">
                  <c:v>696</c:v>
                </c:pt>
                <c:pt idx="8062">
                  <c:v>696</c:v>
                </c:pt>
                <c:pt idx="8063">
                  <c:v>696</c:v>
                </c:pt>
                <c:pt idx="8064">
                  <c:v>696</c:v>
                </c:pt>
                <c:pt idx="8065">
                  <c:v>696</c:v>
                </c:pt>
                <c:pt idx="8066">
                  <c:v>696</c:v>
                </c:pt>
                <c:pt idx="8067">
                  <c:v>696</c:v>
                </c:pt>
                <c:pt idx="8068">
                  <c:v>696</c:v>
                </c:pt>
                <c:pt idx="8069">
                  <c:v>696</c:v>
                </c:pt>
                <c:pt idx="8070">
                  <c:v>696</c:v>
                </c:pt>
                <c:pt idx="8071">
                  <c:v>696</c:v>
                </c:pt>
                <c:pt idx="8072">
                  <c:v>696</c:v>
                </c:pt>
                <c:pt idx="8073">
                  <c:v>696</c:v>
                </c:pt>
                <c:pt idx="8074">
                  <c:v>696</c:v>
                </c:pt>
                <c:pt idx="8075">
                  <c:v>696</c:v>
                </c:pt>
                <c:pt idx="8076">
                  <c:v>696</c:v>
                </c:pt>
                <c:pt idx="8077">
                  <c:v>696</c:v>
                </c:pt>
                <c:pt idx="8078">
                  <c:v>696</c:v>
                </c:pt>
                <c:pt idx="8079">
                  <c:v>696</c:v>
                </c:pt>
                <c:pt idx="8080">
                  <c:v>696</c:v>
                </c:pt>
                <c:pt idx="8081">
                  <c:v>696</c:v>
                </c:pt>
                <c:pt idx="8082">
                  <c:v>696</c:v>
                </c:pt>
                <c:pt idx="8083">
                  <c:v>696</c:v>
                </c:pt>
                <c:pt idx="8084">
                  <c:v>696</c:v>
                </c:pt>
                <c:pt idx="8085">
                  <c:v>696</c:v>
                </c:pt>
                <c:pt idx="8086">
                  <c:v>696</c:v>
                </c:pt>
                <c:pt idx="8087">
                  <c:v>696</c:v>
                </c:pt>
                <c:pt idx="8088">
                  <c:v>696</c:v>
                </c:pt>
                <c:pt idx="8089">
                  <c:v>696</c:v>
                </c:pt>
                <c:pt idx="8090">
                  <c:v>696</c:v>
                </c:pt>
                <c:pt idx="8091">
                  <c:v>696</c:v>
                </c:pt>
                <c:pt idx="8092">
                  <c:v>696</c:v>
                </c:pt>
                <c:pt idx="8093">
                  <c:v>696</c:v>
                </c:pt>
                <c:pt idx="8094">
                  <c:v>696</c:v>
                </c:pt>
                <c:pt idx="8095">
                  <c:v>696</c:v>
                </c:pt>
                <c:pt idx="8096">
                  <c:v>696</c:v>
                </c:pt>
                <c:pt idx="8097">
                  <c:v>696</c:v>
                </c:pt>
                <c:pt idx="8098">
                  <c:v>696</c:v>
                </c:pt>
                <c:pt idx="8099">
                  <c:v>696</c:v>
                </c:pt>
                <c:pt idx="8100">
                  <c:v>696</c:v>
                </c:pt>
                <c:pt idx="8101">
                  <c:v>696</c:v>
                </c:pt>
                <c:pt idx="8102">
                  <c:v>696</c:v>
                </c:pt>
                <c:pt idx="8103">
                  <c:v>696</c:v>
                </c:pt>
                <c:pt idx="8104">
                  <c:v>696</c:v>
                </c:pt>
                <c:pt idx="8105">
                  <c:v>696</c:v>
                </c:pt>
                <c:pt idx="8106">
                  <c:v>696</c:v>
                </c:pt>
                <c:pt idx="8107">
                  <c:v>696</c:v>
                </c:pt>
                <c:pt idx="8108">
                  <c:v>696</c:v>
                </c:pt>
                <c:pt idx="8109">
                  <c:v>696</c:v>
                </c:pt>
                <c:pt idx="8110">
                  <c:v>696</c:v>
                </c:pt>
                <c:pt idx="8111">
                  <c:v>696</c:v>
                </c:pt>
                <c:pt idx="8112">
                  <c:v>696</c:v>
                </c:pt>
                <c:pt idx="8113">
                  <c:v>696</c:v>
                </c:pt>
                <c:pt idx="8114">
                  <c:v>696</c:v>
                </c:pt>
                <c:pt idx="8115">
                  <c:v>696</c:v>
                </c:pt>
                <c:pt idx="8116">
                  <c:v>696</c:v>
                </c:pt>
                <c:pt idx="8117">
                  <c:v>696</c:v>
                </c:pt>
                <c:pt idx="8118">
                  <c:v>696</c:v>
                </c:pt>
                <c:pt idx="8119">
                  <c:v>696</c:v>
                </c:pt>
                <c:pt idx="8120">
                  <c:v>696</c:v>
                </c:pt>
                <c:pt idx="8121">
                  <c:v>696</c:v>
                </c:pt>
                <c:pt idx="8122">
                  <c:v>696</c:v>
                </c:pt>
                <c:pt idx="8123">
                  <c:v>696</c:v>
                </c:pt>
                <c:pt idx="8124">
                  <c:v>696</c:v>
                </c:pt>
                <c:pt idx="8125">
                  <c:v>696</c:v>
                </c:pt>
                <c:pt idx="8126">
                  <c:v>696</c:v>
                </c:pt>
                <c:pt idx="8127">
                  <c:v>696</c:v>
                </c:pt>
                <c:pt idx="8128">
                  <c:v>696</c:v>
                </c:pt>
                <c:pt idx="8129">
                  <c:v>696</c:v>
                </c:pt>
                <c:pt idx="8130">
                  <c:v>696</c:v>
                </c:pt>
                <c:pt idx="8131">
                  <c:v>696</c:v>
                </c:pt>
                <c:pt idx="8132">
                  <c:v>696</c:v>
                </c:pt>
                <c:pt idx="8133">
                  <c:v>696</c:v>
                </c:pt>
                <c:pt idx="8134">
                  <c:v>696</c:v>
                </c:pt>
                <c:pt idx="8135">
                  <c:v>696</c:v>
                </c:pt>
                <c:pt idx="8136">
                  <c:v>696</c:v>
                </c:pt>
                <c:pt idx="8137">
                  <c:v>696</c:v>
                </c:pt>
                <c:pt idx="8138">
                  <c:v>696</c:v>
                </c:pt>
                <c:pt idx="8139">
                  <c:v>696</c:v>
                </c:pt>
                <c:pt idx="8140">
                  <c:v>696</c:v>
                </c:pt>
                <c:pt idx="8141">
                  <c:v>696</c:v>
                </c:pt>
                <c:pt idx="8142">
                  <c:v>696</c:v>
                </c:pt>
                <c:pt idx="8143">
                  <c:v>696</c:v>
                </c:pt>
                <c:pt idx="8144">
                  <c:v>696</c:v>
                </c:pt>
                <c:pt idx="8145">
                  <c:v>696</c:v>
                </c:pt>
                <c:pt idx="8146">
                  <c:v>696</c:v>
                </c:pt>
                <c:pt idx="8147">
                  <c:v>696</c:v>
                </c:pt>
                <c:pt idx="8148">
                  <c:v>696</c:v>
                </c:pt>
                <c:pt idx="8149">
                  <c:v>696</c:v>
                </c:pt>
                <c:pt idx="8150">
                  <c:v>696</c:v>
                </c:pt>
                <c:pt idx="8151">
                  <c:v>696</c:v>
                </c:pt>
                <c:pt idx="8152">
                  <c:v>696</c:v>
                </c:pt>
                <c:pt idx="8153">
                  <c:v>696</c:v>
                </c:pt>
                <c:pt idx="8154">
                  <c:v>696</c:v>
                </c:pt>
                <c:pt idx="8155">
                  <c:v>696</c:v>
                </c:pt>
                <c:pt idx="8156">
                  <c:v>696</c:v>
                </c:pt>
                <c:pt idx="8157">
                  <c:v>696</c:v>
                </c:pt>
                <c:pt idx="8158">
                  <c:v>696</c:v>
                </c:pt>
                <c:pt idx="8159">
                  <c:v>696</c:v>
                </c:pt>
                <c:pt idx="8160">
                  <c:v>696</c:v>
                </c:pt>
                <c:pt idx="8161">
                  <c:v>696</c:v>
                </c:pt>
                <c:pt idx="8162">
                  <c:v>696</c:v>
                </c:pt>
                <c:pt idx="8163">
                  <c:v>696</c:v>
                </c:pt>
                <c:pt idx="8164">
                  <c:v>696</c:v>
                </c:pt>
                <c:pt idx="8165">
                  <c:v>696</c:v>
                </c:pt>
                <c:pt idx="8166">
                  <c:v>696</c:v>
                </c:pt>
                <c:pt idx="8167">
                  <c:v>696</c:v>
                </c:pt>
                <c:pt idx="8168">
                  <c:v>696</c:v>
                </c:pt>
                <c:pt idx="8169">
                  <c:v>696</c:v>
                </c:pt>
                <c:pt idx="8170">
                  <c:v>696</c:v>
                </c:pt>
                <c:pt idx="8171">
                  <c:v>696</c:v>
                </c:pt>
                <c:pt idx="8172">
                  <c:v>696</c:v>
                </c:pt>
                <c:pt idx="8173">
                  <c:v>696</c:v>
                </c:pt>
                <c:pt idx="8174">
                  <c:v>696</c:v>
                </c:pt>
                <c:pt idx="8175">
                  <c:v>696</c:v>
                </c:pt>
                <c:pt idx="8176">
                  <c:v>696</c:v>
                </c:pt>
                <c:pt idx="8177">
                  <c:v>696</c:v>
                </c:pt>
                <c:pt idx="8178">
                  <c:v>696</c:v>
                </c:pt>
                <c:pt idx="8179">
                  <c:v>696</c:v>
                </c:pt>
                <c:pt idx="8180">
                  <c:v>696</c:v>
                </c:pt>
                <c:pt idx="8181">
                  <c:v>696</c:v>
                </c:pt>
                <c:pt idx="8182">
                  <c:v>696</c:v>
                </c:pt>
                <c:pt idx="8183">
                  <c:v>696</c:v>
                </c:pt>
                <c:pt idx="8184">
                  <c:v>696</c:v>
                </c:pt>
                <c:pt idx="8185">
                  <c:v>696</c:v>
                </c:pt>
                <c:pt idx="8186">
                  <c:v>696</c:v>
                </c:pt>
                <c:pt idx="8187">
                  <c:v>696</c:v>
                </c:pt>
                <c:pt idx="8188">
                  <c:v>696</c:v>
                </c:pt>
                <c:pt idx="8189">
                  <c:v>696</c:v>
                </c:pt>
                <c:pt idx="8190">
                  <c:v>696</c:v>
                </c:pt>
                <c:pt idx="8191">
                  <c:v>696</c:v>
                </c:pt>
                <c:pt idx="8192">
                  <c:v>696</c:v>
                </c:pt>
                <c:pt idx="8193">
                  <c:v>696</c:v>
                </c:pt>
                <c:pt idx="8194">
                  <c:v>696</c:v>
                </c:pt>
                <c:pt idx="8195">
                  <c:v>696</c:v>
                </c:pt>
                <c:pt idx="8196">
                  <c:v>696</c:v>
                </c:pt>
                <c:pt idx="8197">
                  <c:v>696</c:v>
                </c:pt>
                <c:pt idx="8198">
                  <c:v>696</c:v>
                </c:pt>
                <c:pt idx="8199">
                  <c:v>696</c:v>
                </c:pt>
                <c:pt idx="8200">
                  <c:v>696</c:v>
                </c:pt>
                <c:pt idx="8201">
                  <c:v>696</c:v>
                </c:pt>
                <c:pt idx="8202">
                  <c:v>696</c:v>
                </c:pt>
                <c:pt idx="8203">
                  <c:v>696</c:v>
                </c:pt>
                <c:pt idx="8204">
                  <c:v>696</c:v>
                </c:pt>
                <c:pt idx="8205">
                  <c:v>696</c:v>
                </c:pt>
                <c:pt idx="8206">
                  <c:v>696</c:v>
                </c:pt>
                <c:pt idx="8207">
                  <c:v>696</c:v>
                </c:pt>
                <c:pt idx="8208">
                  <c:v>696</c:v>
                </c:pt>
                <c:pt idx="8209">
                  <c:v>696</c:v>
                </c:pt>
                <c:pt idx="8210">
                  <c:v>696</c:v>
                </c:pt>
                <c:pt idx="8211">
                  <c:v>696</c:v>
                </c:pt>
                <c:pt idx="8212">
                  <c:v>696</c:v>
                </c:pt>
                <c:pt idx="8213">
                  <c:v>696</c:v>
                </c:pt>
                <c:pt idx="8214">
                  <c:v>696</c:v>
                </c:pt>
                <c:pt idx="8215">
                  <c:v>696</c:v>
                </c:pt>
                <c:pt idx="8216">
                  <c:v>696</c:v>
                </c:pt>
                <c:pt idx="8217">
                  <c:v>696</c:v>
                </c:pt>
                <c:pt idx="8218">
                  <c:v>696</c:v>
                </c:pt>
                <c:pt idx="8219">
                  <c:v>696</c:v>
                </c:pt>
                <c:pt idx="8220">
                  <c:v>696</c:v>
                </c:pt>
                <c:pt idx="8221">
                  <c:v>696</c:v>
                </c:pt>
                <c:pt idx="8222">
                  <c:v>696</c:v>
                </c:pt>
                <c:pt idx="8223">
                  <c:v>696</c:v>
                </c:pt>
                <c:pt idx="8224">
                  <c:v>696</c:v>
                </c:pt>
                <c:pt idx="8225">
                  <c:v>696</c:v>
                </c:pt>
                <c:pt idx="8226">
                  <c:v>696</c:v>
                </c:pt>
                <c:pt idx="8227">
                  <c:v>696</c:v>
                </c:pt>
                <c:pt idx="8228">
                  <c:v>696</c:v>
                </c:pt>
                <c:pt idx="8229">
                  <c:v>696</c:v>
                </c:pt>
                <c:pt idx="8230">
                  <c:v>696</c:v>
                </c:pt>
                <c:pt idx="8231">
                  <c:v>696</c:v>
                </c:pt>
                <c:pt idx="8232">
                  <c:v>696</c:v>
                </c:pt>
                <c:pt idx="8233">
                  <c:v>696</c:v>
                </c:pt>
                <c:pt idx="8234">
                  <c:v>696</c:v>
                </c:pt>
                <c:pt idx="8235">
                  <c:v>696</c:v>
                </c:pt>
                <c:pt idx="8236">
                  <c:v>696</c:v>
                </c:pt>
                <c:pt idx="8237">
                  <c:v>696</c:v>
                </c:pt>
                <c:pt idx="8238">
                  <c:v>696</c:v>
                </c:pt>
                <c:pt idx="8239">
                  <c:v>696</c:v>
                </c:pt>
                <c:pt idx="8240">
                  <c:v>696</c:v>
                </c:pt>
                <c:pt idx="8241">
                  <c:v>696</c:v>
                </c:pt>
                <c:pt idx="8242">
                  <c:v>696</c:v>
                </c:pt>
                <c:pt idx="8243">
                  <c:v>696</c:v>
                </c:pt>
                <c:pt idx="8244">
                  <c:v>696</c:v>
                </c:pt>
                <c:pt idx="8245">
                  <c:v>696</c:v>
                </c:pt>
                <c:pt idx="8246">
                  <c:v>696</c:v>
                </c:pt>
                <c:pt idx="8247">
                  <c:v>696</c:v>
                </c:pt>
                <c:pt idx="8248">
                  <c:v>696</c:v>
                </c:pt>
                <c:pt idx="8249">
                  <c:v>696</c:v>
                </c:pt>
                <c:pt idx="8250">
                  <c:v>696</c:v>
                </c:pt>
                <c:pt idx="8251">
                  <c:v>696</c:v>
                </c:pt>
                <c:pt idx="8252">
                  <c:v>696</c:v>
                </c:pt>
                <c:pt idx="8253">
                  <c:v>696</c:v>
                </c:pt>
                <c:pt idx="8254">
                  <c:v>696</c:v>
                </c:pt>
                <c:pt idx="8255">
                  <c:v>696</c:v>
                </c:pt>
                <c:pt idx="8256">
                  <c:v>696</c:v>
                </c:pt>
                <c:pt idx="8257">
                  <c:v>696</c:v>
                </c:pt>
                <c:pt idx="8258">
                  <c:v>696</c:v>
                </c:pt>
                <c:pt idx="8259">
                  <c:v>696</c:v>
                </c:pt>
                <c:pt idx="8260">
                  <c:v>696</c:v>
                </c:pt>
                <c:pt idx="8261">
                  <c:v>696</c:v>
                </c:pt>
                <c:pt idx="8262">
                  <c:v>696</c:v>
                </c:pt>
                <c:pt idx="8263">
                  <c:v>696</c:v>
                </c:pt>
                <c:pt idx="8264">
                  <c:v>696</c:v>
                </c:pt>
                <c:pt idx="8265">
                  <c:v>696</c:v>
                </c:pt>
                <c:pt idx="8266">
                  <c:v>696</c:v>
                </c:pt>
                <c:pt idx="8267">
                  <c:v>696</c:v>
                </c:pt>
                <c:pt idx="8268">
                  <c:v>696</c:v>
                </c:pt>
                <c:pt idx="8269">
                  <c:v>696</c:v>
                </c:pt>
                <c:pt idx="8270">
                  <c:v>696</c:v>
                </c:pt>
                <c:pt idx="8271">
                  <c:v>696</c:v>
                </c:pt>
                <c:pt idx="8272">
                  <c:v>696</c:v>
                </c:pt>
                <c:pt idx="8273">
                  <c:v>696</c:v>
                </c:pt>
                <c:pt idx="8274">
                  <c:v>696</c:v>
                </c:pt>
                <c:pt idx="8275">
                  <c:v>696</c:v>
                </c:pt>
                <c:pt idx="8276">
                  <c:v>696</c:v>
                </c:pt>
                <c:pt idx="8277">
                  <c:v>696</c:v>
                </c:pt>
                <c:pt idx="8278">
                  <c:v>696</c:v>
                </c:pt>
                <c:pt idx="8279">
                  <c:v>696</c:v>
                </c:pt>
                <c:pt idx="8280">
                  <c:v>696</c:v>
                </c:pt>
                <c:pt idx="8281">
                  <c:v>696</c:v>
                </c:pt>
                <c:pt idx="8282">
                  <c:v>696</c:v>
                </c:pt>
                <c:pt idx="8283">
                  <c:v>696</c:v>
                </c:pt>
                <c:pt idx="8284">
                  <c:v>696</c:v>
                </c:pt>
                <c:pt idx="8285">
                  <c:v>696</c:v>
                </c:pt>
                <c:pt idx="8286">
                  <c:v>696</c:v>
                </c:pt>
                <c:pt idx="8287">
                  <c:v>696</c:v>
                </c:pt>
                <c:pt idx="8288">
                  <c:v>696</c:v>
                </c:pt>
                <c:pt idx="8289">
                  <c:v>696</c:v>
                </c:pt>
                <c:pt idx="8290">
                  <c:v>696</c:v>
                </c:pt>
                <c:pt idx="8291">
                  <c:v>696</c:v>
                </c:pt>
                <c:pt idx="8292">
                  <c:v>696</c:v>
                </c:pt>
                <c:pt idx="8293">
                  <c:v>696</c:v>
                </c:pt>
                <c:pt idx="8294">
                  <c:v>696</c:v>
                </c:pt>
                <c:pt idx="8295">
                  <c:v>696</c:v>
                </c:pt>
                <c:pt idx="8296">
                  <c:v>696</c:v>
                </c:pt>
                <c:pt idx="8297">
                  <c:v>696</c:v>
                </c:pt>
                <c:pt idx="8298">
                  <c:v>696</c:v>
                </c:pt>
                <c:pt idx="8299">
                  <c:v>696</c:v>
                </c:pt>
                <c:pt idx="8300">
                  <c:v>696</c:v>
                </c:pt>
                <c:pt idx="8301">
                  <c:v>696</c:v>
                </c:pt>
                <c:pt idx="8302">
                  <c:v>696</c:v>
                </c:pt>
                <c:pt idx="8303">
                  <c:v>696</c:v>
                </c:pt>
                <c:pt idx="8304">
                  <c:v>696</c:v>
                </c:pt>
                <c:pt idx="8305">
                  <c:v>696</c:v>
                </c:pt>
                <c:pt idx="8306">
                  <c:v>696</c:v>
                </c:pt>
                <c:pt idx="8307">
                  <c:v>696</c:v>
                </c:pt>
                <c:pt idx="8308">
                  <c:v>696</c:v>
                </c:pt>
                <c:pt idx="8309">
                  <c:v>696</c:v>
                </c:pt>
                <c:pt idx="8310">
                  <c:v>696</c:v>
                </c:pt>
                <c:pt idx="8311">
                  <c:v>696</c:v>
                </c:pt>
                <c:pt idx="8312">
                  <c:v>696</c:v>
                </c:pt>
                <c:pt idx="8313">
                  <c:v>696</c:v>
                </c:pt>
                <c:pt idx="8314">
                  <c:v>696</c:v>
                </c:pt>
                <c:pt idx="8315">
                  <c:v>696</c:v>
                </c:pt>
                <c:pt idx="8316">
                  <c:v>696</c:v>
                </c:pt>
                <c:pt idx="8317">
                  <c:v>696</c:v>
                </c:pt>
                <c:pt idx="8318">
                  <c:v>696</c:v>
                </c:pt>
                <c:pt idx="8319">
                  <c:v>696</c:v>
                </c:pt>
                <c:pt idx="8320">
                  <c:v>696</c:v>
                </c:pt>
                <c:pt idx="8321">
                  <c:v>696</c:v>
                </c:pt>
                <c:pt idx="8322">
                  <c:v>696</c:v>
                </c:pt>
                <c:pt idx="8323">
                  <c:v>696</c:v>
                </c:pt>
                <c:pt idx="8324">
                  <c:v>696</c:v>
                </c:pt>
                <c:pt idx="8325">
                  <c:v>696</c:v>
                </c:pt>
                <c:pt idx="8326">
                  <c:v>696</c:v>
                </c:pt>
                <c:pt idx="8327">
                  <c:v>696</c:v>
                </c:pt>
                <c:pt idx="8328">
                  <c:v>696</c:v>
                </c:pt>
                <c:pt idx="8329">
                  <c:v>696</c:v>
                </c:pt>
                <c:pt idx="8330">
                  <c:v>696</c:v>
                </c:pt>
                <c:pt idx="8331">
                  <c:v>696</c:v>
                </c:pt>
                <c:pt idx="8332">
                  <c:v>696</c:v>
                </c:pt>
                <c:pt idx="8333">
                  <c:v>696</c:v>
                </c:pt>
                <c:pt idx="8334">
                  <c:v>696</c:v>
                </c:pt>
                <c:pt idx="8335">
                  <c:v>696</c:v>
                </c:pt>
                <c:pt idx="8336">
                  <c:v>696</c:v>
                </c:pt>
                <c:pt idx="8337">
                  <c:v>696</c:v>
                </c:pt>
                <c:pt idx="8338">
                  <c:v>696</c:v>
                </c:pt>
                <c:pt idx="8339">
                  <c:v>696</c:v>
                </c:pt>
                <c:pt idx="8340">
                  <c:v>696</c:v>
                </c:pt>
                <c:pt idx="8341">
                  <c:v>696</c:v>
                </c:pt>
                <c:pt idx="8342">
                  <c:v>696</c:v>
                </c:pt>
                <c:pt idx="8343">
                  <c:v>696</c:v>
                </c:pt>
                <c:pt idx="8344">
                  <c:v>696</c:v>
                </c:pt>
                <c:pt idx="8345">
                  <c:v>696</c:v>
                </c:pt>
                <c:pt idx="8346">
                  <c:v>696</c:v>
                </c:pt>
                <c:pt idx="8347">
                  <c:v>696</c:v>
                </c:pt>
                <c:pt idx="8348">
                  <c:v>696</c:v>
                </c:pt>
                <c:pt idx="8349">
                  <c:v>696</c:v>
                </c:pt>
                <c:pt idx="8350">
                  <c:v>696</c:v>
                </c:pt>
                <c:pt idx="8351">
                  <c:v>696</c:v>
                </c:pt>
                <c:pt idx="8352">
                  <c:v>696</c:v>
                </c:pt>
                <c:pt idx="8353">
                  <c:v>696</c:v>
                </c:pt>
                <c:pt idx="8354">
                  <c:v>696</c:v>
                </c:pt>
                <c:pt idx="8355">
                  <c:v>696</c:v>
                </c:pt>
                <c:pt idx="8356">
                  <c:v>696</c:v>
                </c:pt>
                <c:pt idx="8357">
                  <c:v>696</c:v>
                </c:pt>
                <c:pt idx="8358">
                  <c:v>696</c:v>
                </c:pt>
                <c:pt idx="8359">
                  <c:v>696</c:v>
                </c:pt>
                <c:pt idx="8360">
                  <c:v>696</c:v>
                </c:pt>
                <c:pt idx="8361">
                  <c:v>696</c:v>
                </c:pt>
                <c:pt idx="8362">
                  <c:v>696</c:v>
                </c:pt>
                <c:pt idx="8363">
                  <c:v>696</c:v>
                </c:pt>
                <c:pt idx="8364">
                  <c:v>696</c:v>
                </c:pt>
                <c:pt idx="8365">
                  <c:v>696</c:v>
                </c:pt>
                <c:pt idx="8366">
                  <c:v>696</c:v>
                </c:pt>
                <c:pt idx="8367">
                  <c:v>696</c:v>
                </c:pt>
                <c:pt idx="8368">
                  <c:v>696</c:v>
                </c:pt>
                <c:pt idx="8369">
                  <c:v>696</c:v>
                </c:pt>
                <c:pt idx="8370">
                  <c:v>696</c:v>
                </c:pt>
                <c:pt idx="8371">
                  <c:v>696</c:v>
                </c:pt>
                <c:pt idx="8372">
                  <c:v>696</c:v>
                </c:pt>
                <c:pt idx="8373">
                  <c:v>696</c:v>
                </c:pt>
                <c:pt idx="8374">
                  <c:v>696</c:v>
                </c:pt>
                <c:pt idx="8375">
                  <c:v>696</c:v>
                </c:pt>
                <c:pt idx="8376">
                  <c:v>696</c:v>
                </c:pt>
                <c:pt idx="8377">
                  <c:v>696</c:v>
                </c:pt>
                <c:pt idx="8378">
                  <c:v>696</c:v>
                </c:pt>
                <c:pt idx="8379">
                  <c:v>696</c:v>
                </c:pt>
                <c:pt idx="8380">
                  <c:v>696</c:v>
                </c:pt>
                <c:pt idx="8381">
                  <c:v>696</c:v>
                </c:pt>
                <c:pt idx="8382">
                  <c:v>696</c:v>
                </c:pt>
                <c:pt idx="8383">
                  <c:v>696</c:v>
                </c:pt>
                <c:pt idx="8384">
                  <c:v>696</c:v>
                </c:pt>
                <c:pt idx="8385">
                  <c:v>696</c:v>
                </c:pt>
                <c:pt idx="8386">
                  <c:v>696</c:v>
                </c:pt>
                <c:pt idx="8387">
                  <c:v>696</c:v>
                </c:pt>
                <c:pt idx="8388">
                  <c:v>696</c:v>
                </c:pt>
                <c:pt idx="8389">
                  <c:v>696</c:v>
                </c:pt>
                <c:pt idx="8390">
                  <c:v>696</c:v>
                </c:pt>
                <c:pt idx="8391">
                  <c:v>696</c:v>
                </c:pt>
                <c:pt idx="8392">
                  <c:v>696</c:v>
                </c:pt>
                <c:pt idx="8393">
                  <c:v>696</c:v>
                </c:pt>
                <c:pt idx="8394">
                  <c:v>696</c:v>
                </c:pt>
                <c:pt idx="8395">
                  <c:v>696</c:v>
                </c:pt>
                <c:pt idx="8396">
                  <c:v>696</c:v>
                </c:pt>
                <c:pt idx="8397">
                  <c:v>696</c:v>
                </c:pt>
                <c:pt idx="8398">
                  <c:v>696</c:v>
                </c:pt>
                <c:pt idx="8399">
                  <c:v>696</c:v>
                </c:pt>
                <c:pt idx="8400">
                  <c:v>696</c:v>
                </c:pt>
                <c:pt idx="8401">
                  <c:v>696</c:v>
                </c:pt>
                <c:pt idx="8402">
                  <c:v>696</c:v>
                </c:pt>
                <c:pt idx="8403">
                  <c:v>696</c:v>
                </c:pt>
                <c:pt idx="8404">
                  <c:v>696</c:v>
                </c:pt>
                <c:pt idx="8405">
                  <c:v>696</c:v>
                </c:pt>
                <c:pt idx="8406">
                  <c:v>696</c:v>
                </c:pt>
                <c:pt idx="8407">
                  <c:v>696</c:v>
                </c:pt>
                <c:pt idx="8408">
                  <c:v>696</c:v>
                </c:pt>
                <c:pt idx="8409">
                  <c:v>696</c:v>
                </c:pt>
                <c:pt idx="8410">
                  <c:v>696</c:v>
                </c:pt>
                <c:pt idx="8411">
                  <c:v>696</c:v>
                </c:pt>
                <c:pt idx="8412">
                  <c:v>696</c:v>
                </c:pt>
                <c:pt idx="8413">
                  <c:v>696</c:v>
                </c:pt>
                <c:pt idx="8414">
                  <c:v>696</c:v>
                </c:pt>
                <c:pt idx="8415">
                  <c:v>696</c:v>
                </c:pt>
                <c:pt idx="8416">
                  <c:v>696</c:v>
                </c:pt>
                <c:pt idx="8417">
                  <c:v>696</c:v>
                </c:pt>
                <c:pt idx="8418">
                  <c:v>696</c:v>
                </c:pt>
                <c:pt idx="8419">
                  <c:v>696</c:v>
                </c:pt>
                <c:pt idx="8420">
                  <c:v>696</c:v>
                </c:pt>
                <c:pt idx="8421">
                  <c:v>696</c:v>
                </c:pt>
                <c:pt idx="8422">
                  <c:v>696</c:v>
                </c:pt>
                <c:pt idx="8423">
                  <c:v>696</c:v>
                </c:pt>
                <c:pt idx="8424">
                  <c:v>696</c:v>
                </c:pt>
                <c:pt idx="8425">
                  <c:v>696</c:v>
                </c:pt>
                <c:pt idx="8426">
                  <c:v>696</c:v>
                </c:pt>
                <c:pt idx="8427">
                  <c:v>696</c:v>
                </c:pt>
                <c:pt idx="8428">
                  <c:v>696</c:v>
                </c:pt>
                <c:pt idx="8429">
                  <c:v>696</c:v>
                </c:pt>
                <c:pt idx="8430">
                  <c:v>696</c:v>
                </c:pt>
                <c:pt idx="8431">
                  <c:v>696</c:v>
                </c:pt>
                <c:pt idx="8432">
                  <c:v>696</c:v>
                </c:pt>
                <c:pt idx="8433">
                  <c:v>696</c:v>
                </c:pt>
                <c:pt idx="8434">
                  <c:v>696</c:v>
                </c:pt>
                <c:pt idx="8435">
                  <c:v>696</c:v>
                </c:pt>
                <c:pt idx="8436">
                  <c:v>696</c:v>
                </c:pt>
                <c:pt idx="8437">
                  <c:v>696</c:v>
                </c:pt>
                <c:pt idx="8438">
                  <c:v>696</c:v>
                </c:pt>
                <c:pt idx="8439">
                  <c:v>696</c:v>
                </c:pt>
                <c:pt idx="8440">
                  <c:v>696</c:v>
                </c:pt>
                <c:pt idx="8441">
                  <c:v>696</c:v>
                </c:pt>
                <c:pt idx="8442">
                  <c:v>696</c:v>
                </c:pt>
                <c:pt idx="8443">
                  <c:v>696</c:v>
                </c:pt>
                <c:pt idx="8444">
                  <c:v>696</c:v>
                </c:pt>
                <c:pt idx="8445">
                  <c:v>696</c:v>
                </c:pt>
                <c:pt idx="8446">
                  <c:v>696</c:v>
                </c:pt>
                <c:pt idx="8447">
                  <c:v>696</c:v>
                </c:pt>
                <c:pt idx="8448">
                  <c:v>696</c:v>
                </c:pt>
                <c:pt idx="8449">
                  <c:v>696</c:v>
                </c:pt>
                <c:pt idx="8450">
                  <c:v>696</c:v>
                </c:pt>
                <c:pt idx="8451">
                  <c:v>696</c:v>
                </c:pt>
                <c:pt idx="8452">
                  <c:v>696</c:v>
                </c:pt>
                <c:pt idx="8453">
                  <c:v>696</c:v>
                </c:pt>
                <c:pt idx="8454">
                  <c:v>696</c:v>
                </c:pt>
                <c:pt idx="8455">
                  <c:v>696</c:v>
                </c:pt>
                <c:pt idx="8456">
                  <c:v>696</c:v>
                </c:pt>
                <c:pt idx="8457">
                  <c:v>696</c:v>
                </c:pt>
                <c:pt idx="8458">
                  <c:v>696</c:v>
                </c:pt>
                <c:pt idx="8459">
                  <c:v>696</c:v>
                </c:pt>
                <c:pt idx="8460">
                  <c:v>696</c:v>
                </c:pt>
                <c:pt idx="8461">
                  <c:v>696</c:v>
                </c:pt>
                <c:pt idx="8462">
                  <c:v>696</c:v>
                </c:pt>
                <c:pt idx="8463">
                  <c:v>696</c:v>
                </c:pt>
                <c:pt idx="8464">
                  <c:v>696</c:v>
                </c:pt>
                <c:pt idx="8465">
                  <c:v>696</c:v>
                </c:pt>
                <c:pt idx="8466">
                  <c:v>696</c:v>
                </c:pt>
                <c:pt idx="8467">
                  <c:v>696</c:v>
                </c:pt>
                <c:pt idx="8468">
                  <c:v>696</c:v>
                </c:pt>
                <c:pt idx="8469">
                  <c:v>696</c:v>
                </c:pt>
                <c:pt idx="8470">
                  <c:v>696</c:v>
                </c:pt>
                <c:pt idx="8471">
                  <c:v>696</c:v>
                </c:pt>
                <c:pt idx="8472">
                  <c:v>696</c:v>
                </c:pt>
                <c:pt idx="8473">
                  <c:v>696</c:v>
                </c:pt>
                <c:pt idx="8474">
                  <c:v>696</c:v>
                </c:pt>
                <c:pt idx="8475">
                  <c:v>696</c:v>
                </c:pt>
                <c:pt idx="8476">
                  <c:v>696</c:v>
                </c:pt>
                <c:pt idx="8477">
                  <c:v>696</c:v>
                </c:pt>
                <c:pt idx="8478">
                  <c:v>696</c:v>
                </c:pt>
                <c:pt idx="8479">
                  <c:v>696</c:v>
                </c:pt>
                <c:pt idx="8480">
                  <c:v>696</c:v>
                </c:pt>
                <c:pt idx="8481">
                  <c:v>696</c:v>
                </c:pt>
                <c:pt idx="8482">
                  <c:v>696</c:v>
                </c:pt>
                <c:pt idx="8483">
                  <c:v>696</c:v>
                </c:pt>
                <c:pt idx="8484">
                  <c:v>696</c:v>
                </c:pt>
                <c:pt idx="8485">
                  <c:v>696</c:v>
                </c:pt>
                <c:pt idx="8486">
                  <c:v>696</c:v>
                </c:pt>
                <c:pt idx="8487">
                  <c:v>696</c:v>
                </c:pt>
                <c:pt idx="8488">
                  <c:v>696</c:v>
                </c:pt>
                <c:pt idx="8489">
                  <c:v>696</c:v>
                </c:pt>
                <c:pt idx="8490">
                  <c:v>696</c:v>
                </c:pt>
                <c:pt idx="8491">
                  <c:v>696</c:v>
                </c:pt>
                <c:pt idx="8492">
                  <c:v>696</c:v>
                </c:pt>
                <c:pt idx="8493">
                  <c:v>696</c:v>
                </c:pt>
                <c:pt idx="8494">
                  <c:v>696</c:v>
                </c:pt>
                <c:pt idx="8495">
                  <c:v>696</c:v>
                </c:pt>
                <c:pt idx="8496">
                  <c:v>696</c:v>
                </c:pt>
                <c:pt idx="8497">
                  <c:v>696</c:v>
                </c:pt>
                <c:pt idx="8498">
                  <c:v>696</c:v>
                </c:pt>
                <c:pt idx="8499">
                  <c:v>696</c:v>
                </c:pt>
                <c:pt idx="8500">
                  <c:v>696</c:v>
                </c:pt>
                <c:pt idx="8501">
                  <c:v>696</c:v>
                </c:pt>
                <c:pt idx="8502">
                  <c:v>696</c:v>
                </c:pt>
                <c:pt idx="8503">
                  <c:v>696</c:v>
                </c:pt>
                <c:pt idx="8504">
                  <c:v>696</c:v>
                </c:pt>
                <c:pt idx="8505">
                  <c:v>696</c:v>
                </c:pt>
                <c:pt idx="8506">
                  <c:v>696</c:v>
                </c:pt>
                <c:pt idx="8507">
                  <c:v>696</c:v>
                </c:pt>
                <c:pt idx="8508">
                  <c:v>696</c:v>
                </c:pt>
                <c:pt idx="8509">
                  <c:v>696</c:v>
                </c:pt>
                <c:pt idx="8510">
                  <c:v>696</c:v>
                </c:pt>
                <c:pt idx="8511">
                  <c:v>696</c:v>
                </c:pt>
                <c:pt idx="8512">
                  <c:v>696</c:v>
                </c:pt>
                <c:pt idx="8513">
                  <c:v>696</c:v>
                </c:pt>
                <c:pt idx="8514">
                  <c:v>696</c:v>
                </c:pt>
                <c:pt idx="8515">
                  <c:v>696</c:v>
                </c:pt>
                <c:pt idx="8516">
                  <c:v>696</c:v>
                </c:pt>
                <c:pt idx="8517">
                  <c:v>696</c:v>
                </c:pt>
                <c:pt idx="8518">
                  <c:v>696</c:v>
                </c:pt>
                <c:pt idx="8519">
                  <c:v>696</c:v>
                </c:pt>
                <c:pt idx="8520">
                  <c:v>696</c:v>
                </c:pt>
                <c:pt idx="8521">
                  <c:v>696</c:v>
                </c:pt>
                <c:pt idx="8522">
                  <c:v>696</c:v>
                </c:pt>
                <c:pt idx="8523">
                  <c:v>696</c:v>
                </c:pt>
                <c:pt idx="8524">
                  <c:v>696</c:v>
                </c:pt>
                <c:pt idx="8525">
                  <c:v>696</c:v>
                </c:pt>
                <c:pt idx="8526">
                  <c:v>696</c:v>
                </c:pt>
                <c:pt idx="8527">
                  <c:v>696</c:v>
                </c:pt>
                <c:pt idx="8528">
                  <c:v>696</c:v>
                </c:pt>
                <c:pt idx="8529">
                  <c:v>696</c:v>
                </c:pt>
                <c:pt idx="8530">
                  <c:v>696</c:v>
                </c:pt>
                <c:pt idx="8531">
                  <c:v>696</c:v>
                </c:pt>
                <c:pt idx="8532">
                  <c:v>696</c:v>
                </c:pt>
                <c:pt idx="8533">
                  <c:v>696</c:v>
                </c:pt>
                <c:pt idx="8534">
                  <c:v>696</c:v>
                </c:pt>
                <c:pt idx="8535">
                  <c:v>696</c:v>
                </c:pt>
                <c:pt idx="8536">
                  <c:v>696</c:v>
                </c:pt>
                <c:pt idx="8537">
                  <c:v>696</c:v>
                </c:pt>
                <c:pt idx="8538">
                  <c:v>696</c:v>
                </c:pt>
                <c:pt idx="8539">
                  <c:v>696</c:v>
                </c:pt>
                <c:pt idx="8540">
                  <c:v>696</c:v>
                </c:pt>
                <c:pt idx="8541">
                  <c:v>696</c:v>
                </c:pt>
                <c:pt idx="8542">
                  <c:v>696</c:v>
                </c:pt>
                <c:pt idx="8543">
                  <c:v>696</c:v>
                </c:pt>
                <c:pt idx="8544">
                  <c:v>696</c:v>
                </c:pt>
                <c:pt idx="8545">
                  <c:v>696</c:v>
                </c:pt>
                <c:pt idx="8546">
                  <c:v>696</c:v>
                </c:pt>
                <c:pt idx="8547">
                  <c:v>696</c:v>
                </c:pt>
                <c:pt idx="8548">
                  <c:v>696</c:v>
                </c:pt>
                <c:pt idx="8549">
                  <c:v>696</c:v>
                </c:pt>
                <c:pt idx="8550">
                  <c:v>696</c:v>
                </c:pt>
                <c:pt idx="8551">
                  <c:v>696</c:v>
                </c:pt>
                <c:pt idx="8552">
                  <c:v>696</c:v>
                </c:pt>
                <c:pt idx="8553">
                  <c:v>696</c:v>
                </c:pt>
                <c:pt idx="8554">
                  <c:v>696</c:v>
                </c:pt>
                <c:pt idx="8555">
                  <c:v>696</c:v>
                </c:pt>
                <c:pt idx="8556">
                  <c:v>696</c:v>
                </c:pt>
                <c:pt idx="8557">
                  <c:v>696</c:v>
                </c:pt>
                <c:pt idx="8558">
                  <c:v>696</c:v>
                </c:pt>
                <c:pt idx="8559">
                  <c:v>696</c:v>
                </c:pt>
                <c:pt idx="8560">
                  <c:v>696</c:v>
                </c:pt>
                <c:pt idx="8561">
                  <c:v>696</c:v>
                </c:pt>
                <c:pt idx="8562">
                  <c:v>696</c:v>
                </c:pt>
                <c:pt idx="8563">
                  <c:v>696</c:v>
                </c:pt>
                <c:pt idx="8564">
                  <c:v>696</c:v>
                </c:pt>
                <c:pt idx="8565">
                  <c:v>696</c:v>
                </c:pt>
                <c:pt idx="8566">
                  <c:v>696</c:v>
                </c:pt>
                <c:pt idx="8567">
                  <c:v>696</c:v>
                </c:pt>
                <c:pt idx="8568">
                  <c:v>696</c:v>
                </c:pt>
                <c:pt idx="8569">
                  <c:v>696</c:v>
                </c:pt>
                <c:pt idx="8570">
                  <c:v>696</c:v>
                </c:pt>
                <c:pt idx="8571">
                  <c:v>696</c:v>
                </c:pt>
                <c:pt idx="8572">
                  <c:v>696</c:v>
                </c:pt>
                <c:pt idx="8573">
                  <c:v>696</c:v>
                </c:pt>
                <c:pt idx="8574">
                  <c:v>696</c:v>
                </c:pt>
                <c:pt idx="8575">
                  <c:v>696</c:v>
                </c:pt>
                <c:pt idx="8576">
                  <c:v>696</c:v>
                </c:pt>
                <c:pt idx="8577">
                  <c:v>696</c:v>
                </c:pt>
                <c:pt idx="8578">
                  <c:v>696</c:v>
                </c:pt>
                <c:pt idx="8579">
                  <c:v>696</c:v>
                </c:pt>
                <c:pt idx="8580">
                  <c:v>696</c:v>
                </c:pt>
                <c:pt idx="8581">
                  <c:v>696</c:v>
                </c:pt>
                <c:pt idx="8582">
                  <c:v>696</c:v>
                </c:pt>
                <c:pt idx="8583">
                  <c:v>696</c:v>
                </c:pt>
                <c:pt idx="8584">
                  <c:v>696</c:v>
                </c:pt>
                <c:pt idx="8585">
                  <c:v>696</c:v>
                </c:pt>
                <c:pt idx="8586">
                  <c:v>696</c:v>
                </c:pt>
                <c:pt idx="8587">
                  <c:v>696</c:v>
                </c:pt>
                <c:pt idx="8588">
                  <c:v>696</c:v>
                </c:pt>
                <c:pt idx="8589">
                  <c:v>696</c:v>
                </c:pt>
                <c:pt idx="8590">
                  <c:v>696</c:v>
                </c:pt>
                <c:pt idx="8591">
                  <c:v>696</c:v>
                </c:pt>
                <c:pt idx="8592">
                  <c:v>696</c:v>
                </c:pt>
                <c:pt idx="8593">
                  <c:v>696</c:v>
                </c:pt>
                <c:pt idx="8594">
                  <c:v>696</c:v>
                </c:pt>
                <c:pt idx="8595">
                  <c:v>696</c:v>
                </c:pt>
                <c:pt idx="8596">
                  <c:v>696</c:v>
                </c:pt>
                <c:pt idx="8597">
                  <c:v>696</c:v>
                </c:pt>
                <c:pt idx="8598">
                  <c:v>696</c:v>
                </c:pt>
                <c:pt idx="8599">
                  <c:v>696</c:v>
                </c:pt>
                <c:pt idx="8600">
                  <c:v>696</c:v>
                </c:pt>
                <c:pt idx="8601">
                  <c:v>696</c:v>
                </c:pt>
                <c:pt idx="8602">
                  <c:v>696</c:v>
                </c:pt>
                <c:pt idx="8603">
                  <c:v>696</c:v>
                </c:pt>
                <c:pt idx="8604">
                  <c:v>696</c:v>
                </c:pt>
                <c:pt idx="8605">
                  <c:v>696</c:v>
                </c:pt>
                <c:pt idx="8606">
                  <c:v>696</c:v>
                </c:pt>
                <c:pt idx="8607">
                  <c:v>696</c:v>
                </c:pt>
                <c:pt idx="8608">
                  <c:v>696</c:v>
                </c:pt>
                <c:pt idx="8609">
                  <c:v>696</c:v>
                </c:pt>
                <c:pt idx="8610">
                  <c:v>696</c:v>
                </c:pt>
                <c:pt idx="8611">
                  <c:v>696</c:v>
                </c:pt>
                <c:pt idx="8612">
                  <c:v>696</c:v>
                </c:pt>
                <c:pt idx="8613">
                  <c:v>696</c:v>
                </c:pt>
                <c:pt idx="8614">
                  <c:v>696</c:v>
                </c:pt>
                <c:pt idx="8615">
                  <c:v>696</c:v>
                </c:pt>
                <c:pt idx="8616">
                  <c:v>696</c:v>
                </c:pt>
                <c:pt idx="8617">
                  <c:v>696</c:v>
                </c:pt>
                <c:pt idx="8618">
                  <c:v>696</c:v>
                </c:pt>
                <c:pt idx="8619">
                  <c:v>696</c:v>
                </c:pt>
                <c:pt idx="8620">
                  <c:v>696</c:v>
                </c:pt>
                <c:pt idx="8621">
                  <c:v>696</c:v>
                </c:pt>
                <c:pt idx="8622">
                  <c:v>696</c:v>
                </c:pt>
                <c:pt idx="8623">
                  <c:v>696</c:v>
                </c:pt>
                <c:pt idx="8624">
                  <c:v>696</c:v>
                </c:pt>
                <c:pt idx="8625">
                  <c:v>696</c:v>
                </c:pt>
                <c:pt idx="8626">
                  <c:v>696</c:v>
                </c:pt>
                <c:pt idx="8627">
                  <c:v>696</c:v>
                </c:pt>
                <c:pt idx="8628">
                  <c:v>696</c:v>
                </c:pt>
                <c:pt idx="8629">
                  <c:v>696</c:v>
                </c:pt>
                <c:pt idx="8630">
                  <c:v>696</c:v>
                </c:pt>
                <c:pt idx="8631">
                  <c:v>696</c:v>
                </c:pt>
                <c:pt idx="8632">
                  <c:v>696</c:v>
                </c:pt>
                <c:pt idx="8633">
                  <c:v>696</c:v>
                </c:pt>
                <c:pt idx="8634">
                  <c:v>696</c:v>
                </c:pt>
                <c:pt idx="8635">
                  <c:v>696</c:v>
                </c:pt>
                <c:pt idx="8636">
                  <c:v>696</c:v>
                </c:pt>
                <c:pt idx="8637">
                  <c:v>696</c:v>
                </c:pt>
                <c:pt idx="8638">
                  <c:v>696</c:v>
                </c:pt>
                <c:pt idx="8639">
                  <c:v>696</c:v>
                </c:pt>
                <c:pt idx="8640">
                  <c:v>696</c:v>
                </c:pt>
                <c:pt idx="8641">
                  <c:v>696</c:v>
                </c:pt>
                <c:pt idx="8642">
                  <c:v>696</c:v>
                </c:pt>
                <c:pt idx="8643">
                  <c:v>696</c:v>
                </c:pt>
                <c:pt idx="8644">
                  <c:v>696</c:v>
                </c:pt>
                <c:pt idx="8645">
                  <c:v>696</c:v>
                </c:pt>
                <c:pt idx="8646">
                  <c:v>696</c:v>
                </c:pt>
                <c:pt idx="8647">
                  <c:v>696</c:v>
                </c:pt>
                <c:pt idx="8648">
                  <c:v>696</c:v>
                </c:pt>
                <c:pt idx="8649">
                  <c:v>696</c:v>
                </c:pt>
                <c:pt idx="8650">
                  <c:v>696</c:v>
                </c:pt>
                <c:pt idx="8651">
                  <c:v>696</c:v>
                </c:pt>
                <c:pt idx="8652">
                  <c:v>696</c:v>
                </c:pt>
                <c:pt idx="8653">
                  <c:v>696</c:v>
                </c:pt>
                <c:pt idx="8654">
                  <c:v>696</c:v>
                </c:pt>
                <c:pt idx="8655">
                  <c:v>696</c:v>
                </c:pt>
                <c:pt idx="8656">
                  <c:v>696</c:v>
                </c:pt>
                <c:pt idx="8657">
                  <c:v>696</c:v>
                </c:pt>
                <c:pt idx="8658">
                  <c:v>696</c:v>
                </c:pt>
                <c:pt idx="8659">
                  <c:v>696</c:v>
                </c:pt>
                <c:pt idx="8660">
                  <c:v>696</c:v>
                </c:pt>
                <c:pt idx="8661">
                  <c:v>696</c:v>
                </c:pt>
                <c:pt idx="8662">
                  <c:v>696</c:v>
                </c:pt>
                <c:pt idx="8663">
                  <c:v>696</c:v>
                </c:pt>
                <c:pt idx="8664">
                  <c:v>696</c:v>
                </c:pt>
                <c:pt idx="8665">
                  <c:v>696</c:v>
                </c:pt>
                <c:pt idx="8666">
                  <c:v>696</c:v>
                </c:pt>
                <c:pt idx="8667">
                  <c:v>696</c:v>
                </c:pt>
                <c:pt idx="8668">
                  <c:v>696</c:v>
                </c:pt>
                <c:pt idx="8669">
                  <c:v>696</c:v>
                </c:pt>
                <c:pt idx="8670">
                  <c:v>696</c:v>
                </c:pt>
                <c:pt idx="8671">
                  <c:v>696</c:v>
                </c:pt>
                <c:pt idx="8672">
                  <c:v>696</c:v>
                </c:pt>
                <c:pt idx="8673">
                  <c:v>696</c:v>
                </c:pt>
                <c:pt idx="8674">
                  <c:v>696</c:v>
                </c:pt>
                <c:pt idx="8675">
                  <c:v>696</c:v>
                </c:pt>
                <c:pt idx="8676">
                  <c:v>696</c:v>
                </c:pt>
                <c:pt idx="8677">
                  <c:v>696</c:v>
                </c:pt>
                <c:pt idx="8678">
                  <c:v>696</c:v>
                </c:pt>
                <c:pt idx="8679">
                  <c:v>696</c:v>
                </c:pt>
                <c:pt idx="8680">
                  <c:v>696</c:v>
                </c:pt>
                <c:pt idx="8681">
                  <c:v>696</c:v>
                </c:pt>
                <c:pt idx="8682">
                  <c:v>696</c:v>
                </c:pt>
                <c:pt idx="8683">
                  <c:v>696</c:v>
                </c:pt>
                <c:pt idx="8684">
                  <c:v>696</c:v>
                </c:pt>
                <c:pt idx="8685">
                  <c:v>696</c:v>
                </c:pt>
                <c:pt idx="8686">
                  <c:v>696</c:v>
                </c:pt>
                <c:pt idx="8687">
                  <c:v>696</c:v>
                </c:pt>
                <c:pt idx="8688">
                  <c:v>696</c:v>
                </c:pt>
                <c:pt idx="8689">
                  <c:v>696</c:v>
                </c:pt>
                <c:pt idx="8690">
                  <c:v>696</c:v>
                </c:pt>
                <c:pt idx="8691">
                  <c:v>696</c:v>
                </c:pt>
                <c:pt idx="8692">
                  <c:v>696</c:v>
                </c:pt>
                <c:pt idx="8693">
                  <c:v>696</c:v>
                </c:pt>
                <c:pt idx="8694">
                  <c:v>696</c:v>
                </c:pt>
                <c:pt idx="8695">
                  <c:v>696</c:v>
                </c:pt>
                <c:pt idx="8696">
                  <c:v>696</c:v>
                </c:pt>
                <c:pt idx="8697">
                  <c:v>696</c:v>
                </c:pt>
                <c:pt idx="8698">
                  <c:v>696</c:v>
                </c:pt>
                <c:pt idx="8699">
                  <c:v>696</c:v>
                </c:pt>
                <c:pt idx="8700">
                  <c:v>696</c:v>
                </c:pt>
                <c:pt idx="8701">
                  <c:v>696</c:v>
                </c:pt>
                <c:pt idx="8702">
                  <c:v>696</c:v>
                </c:pt>
                <c:pt idx="8703">
                  <c:v>696</c:v>
                </c:pt>
                <c:pt idx="8704">
                  <c:v>696</c:v>
                </c:pt>
                <c:pt idx="8705">
                  <c:v>696</c:v>
                </c:pt>
                <c:pt idx="8706">
                  <c:v>696</c:v>
                </c:pt>
                <c:pt idx="8707">
                  <c:v>696</c:v>
                </c:pt>
                <c:pt idx="8708">
                  <c:v>696</c:v>
                </c:pt>
                <c:pt idx="8709">
                  <c:v>696</c:v>
                </c:pt>
                <c:pt idx="8710">
                  <c:v>696</c:v>
                </c:pt>
                <c:pt idx="8711">
                  <c:v>696</c:v>
                </c:pt>
                <c:pt idx="8712">
                  <c:v>696</c:v>
                </c:pt>
                <c:pt idx="8713">
                  <c:v>696</c:v>
                </c:pt>
                <c:pt idx="8714">
                  <c:v>696</c:v>
                </c:pt>
                <c:pt idx="8715">
                  <c:v>696</c:v>
                </c:pt>
                <c:pt idx="8716">
                  <c:v>696</c:v>
                </c:pt>
                <c:pt idx="8717">
                  <c:v>696</c:v>
                </c:pt>
                <c:pt idx="8718">
                  <c:v>696</c:v>
                </c:pt>
                <c:pt idx="8719">
                  <c:v>696</c:v>
                </c:pt>
                <c:pt idx="8720">
                  <c:v>696</c:v>
                </c:pt>
                <c:pt idx="8721">
                  <c:v>696</c:v>
                </c:pt>
                <c:pt idx="8722">
                  <c:v>696</c:v>
                </c:pt>
                <c:pt idx="8723">
                  <c:v>696</c:v>
                </c:pt>
                <c:pt idx="8724">
                  <c:v>696</c:v>
                </c:pt>
                <c:pt idx="8725">
                  <c:v>696</c:v>
                </c:pt>
                <c:pt idx="8726">
                  <c:v>696</c:v>
                </c:pt>
                <c:pt idx="8727">
                  <c:v>696</c:v>
                </c:pt>
                <c:pt idx="8728">
                  <c:v>696</c:v>
                </c:pt>
                <c:pt idx="8729">
                  <c:v>696</c:v>
                </c:pt>
                <c:pt idx="8730">
                  <c:v>696</c:v>
                </c:pt>
                <c:pt idx="8731">
                  <c:v>696</c:v>
                </c:pt>
                <c:pt idx="8732">
                  <c:v>696</c:v>
                </c:pt>
                <c:pt idx="8733">
                  <c:v>696</c:v>
                </c:pt>
                <c:pt idx="8734">
                  <c:v>696</c:v>
                </c:pt>
                <c:pt idx="8735">
                  <c:v>696</c:v>
                </c:pt>
                <c:pt idx="8736">
                  <c:v>696</c:v>
                </c:pt>
                <c:pt idx="8737">
                  <c:v>696</c:v>
                </c:pt>
                <c:pt idx="8738">
                  <c:v>696</c:v>
                </c:pt>
                <c:pt idx="8739">
                  <c:v>696</c:v>
                </c:pt>
                <c:pt idx="8740">
                  <c:v>696</c:v>
                </c:pt>
                <c:pt idx="8741">
                  <c:v>696</c:v>
                </c:pt>
                <c:pt idx="8742">
                  <c:v>696</c:v>
                </c:pt>
                <c:pt idx="8743">
                  <c:v>696</c:v>
                </c:pt>
                <c:pt idx="8744">
                  <c:v>696</c:v>
                </c:pt>
                <c:pt idx="8745">
                  <c:v>696</c:v>
                </c:pt>
                <c:pt idx="8746">
                  <c:v>696</c:v>
                </c:pt>
                <c:pt idx="8747">
                  <c:v>696</c:v>
                </c:pt>
                <c:pt idx="8748">
                  <c:v>696</c:v>
                </c:pt>
                <c:pt idx="8749">
                  <c:v>696</c:v>
                </c:pt>
                <c:pt idx="8750">
                  <c:v>696</c:v>
                </c:pt>
                <c:pt idx="8751">
                  <c:v>696</c:v>
                </c:pt>
                <c:pt idx="8752">
                  <c:v>696</c:v>
                </c:pt>
                <c:pt idx="8753">
                  <c:v>696</c:v>
                </c:pt>
                <c:pt idx="8754">
                  <c:v>696</c:v>
                </c:pt>
                <c:pt idx="8755">
                  <c:v>696</c:v>
                </c:pt>
                <c:pt idx="8756">
                  <c:v>696</c:v>
                </c:pt>
                <c:pt idx="8757">
                  <c:v>696</c:v>
                </c:pt>
                <c:pt idx="8758">
                  <c:v>696</c:v>
                </c:pt>
                <c:pt idx="8759">
                  <c:v>696</c:v>
                </c:pt>
                <c:pt idx="8760">
                  <c:v>696</c:v>
                </c:pt>
                <c:pt idx="8761">
                  <c:v>696</c:v>
                </c:pt>
                <c:pt idx="8762">
                  <c:v>696</c:v>
                </c:pt>
                <c:pt idx="8763">
                  <c:v>696</c:v>
                </c:pt>
                <c:pt idx="8764">
                  <c:v>696</c:v>
                </c:pt>
                <c:pt idx="8765">
                  <c:v>696</c:v>
                </c:pt>
                <c:pt idx="8766">
                  <c:v>696</c:v>
                </c:pt>
                <c:pt idx="8767">
                  <c:v>696</c:v>
                </c:pt>
                <c:pt idx="8768">
                  <c:v>696</c:v>
                </c:pt>
                <c:pt idx="8769">
                  <c:v>696</c:v>
                </c:pt>
                <c:pt idx="8770">
                  <c:v>696</c:v>
                </c:pt>
                <c:pt idx="8771">
                  <c:v>696</c:v>
                </c:pt>
                <c:pt idx="8772">
                  <c:v>696</c:v>
                </c:pt>
                <c:pt idx="8773">
                  <c:v>696</c:v>
                </c:pt>
                <c:pt idx="8774">
                  <c:v>696</c:v>
                </c:pt>
                <c:pt idx="8775">
                  <c:v>696</c:v>
                </c:pt>
                <c:pt idx="8776">
                  <c:v>696</c:v>
                </c:pt>
                <c:pt idx="8777">
                  <c:v>696</c:v>
                </c:pt>
                <c:pt idx="8778">
                  <c:v>696</c:v>
                </c:pt>
                <c:pt idx="8779">
                  <c:v>696</c:v>
                </c:pt>
                <c:pt idx="8780">
                  <c:v>696</c:v>
                </c:pt>
                <c:pt idx="8781">
                  <c:v>696</c:v>
                </c:pt>
                <c:pt idx="8782">
                  <c:v>696</c:v>
                </c:pt>
                <c:pt idx="8783">
                  <c:v>696</c:v>
                </c:pt>
                <c:pt idx="8784">
                  <c:v>696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F8C-4406-9C26-B7F198F32A9E}"/>
            </c:ext>
          </c:extLst>
        </c:ser>
        <c:ser>
          <c:idx val="0"/>
          <c:order val="3"/>
          <c:tx>
            <c:strRef>
              <c:f>'Combiando D4-2 (2)'!$B$2</c:f>
              <c:strCache>
                <c:ptCount val="1"/>
                <c:pt idx="0">
                  <c:v>2026</c:v>
                </c:pt>
              </c:strCache>
            </c:strRef>
          </c:tx>
          <c:spPr>
            <a:ln w="28575" cap="rnd">
              <a:solidFill>
                <a:srgbClr val="009494"/>
              </a:solidFill>
              <a:round/>
            </a:ln>
            <a:effectLst/>
          </c:spPr>
          <c:marker>
            <c:symbol val="none"/>
          </c:marker>
          <c:dLbls>
            <c:dLbl>
              <c:idx val="3953"/>
              <c:layout>
                <c:manualLayout>
                  <c:x val="-0.10442677529688879"/>
                  <c:y val="-0.102857142857142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u="sng"/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8C-4406-9C26-B7F198F32A9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'Combiando D4-2 (2)'!$H$4:$H$8787</c:f>
              <c:strCache>
                <c:ptCount val="8784"/>
                <c:pt idx="0">
                  <c:v>Enero</c:v>
                </c:pt>
                <c:pt idx="1">
                  <c:v>Enero</c:v>
                </c:pt>
                <c:pt idx="2">
                  <c:v>Enero</c:v>
                </c:pt>
                <c:pt idx="3">
                  <c:v>Enero</c:v>
                </c:pt>
                <c:pt idx="4">
                  <c:v>Enero</c:v>
                </c:pt>
                <c:pt idx="5">
                  <c:v>Enero</c:v>
                </c:pt>
                <c:pt idx="6">
                  <c:v>Enero</c:v>
                </c:pt>
                <c:pt idx="7">
                  <c:v>Enero</c:v>
                </c:pt>
                <c:pt idx="8">
                  <c:v>Enero</c:v>
                </c:pt>
                <c:pt idx="9">
                  <c:v>Enero</c:v>
                </c:pt>
                <c:pt idx="10">
                  <c:v>Enero</c:v>
                </c:pt>
                <c:pt idx="11">
                  <c:v>Enero</c:v>
                </c:pt>
                <c:pt idx="12">
                  <c:v>Enero</c:v>
                </c:pt>
                <c:pt idx="13">
                  <c:v>Enero</c:v>
                </c:pt>
                <c:pt idx="14">
                  <c:v>Enero</c:v>
                </c:pt>
                <c:pt idx="15">
                  <c:v>Enero</c:v>
                </c:pt>
                <c:pt idx="16">
                  <c:v>Enero</c:v>
                </c:pt>
                <c:pt idx="17">
                  <c:v>Enero</c:v>
                </c:pt>
                <c:pt idx="18">
                  <c:v>Enero</c:v>
                </c:pt>
                <c:pt idx="19">
                  <c:v>Enero</c:v>
                </c:pt>
                <c:pt idx="20">
                  <c:v>Enero</c:v>
                </c:pt>
                <c:pt idx="21">
                  <c:v>Enero</c:v>
                </c:pt>
                <c:pt idx="22">
                  <c:v>Enero</c:v>
                </c:pt>
                <c:pt idx="23">
                  <c:v>Enero</c:v>
                </c:pt>
                <c:pt idx="24">
                  <c:v>Enero</c:v>
                </c:pt>
                <c:pt idx="25">
                  <c:v>Enero</c:v>
                </c:pt>
                <c:pt idx="26">
                  <c:v>Enero</c:v>
                </c:pt>
                <c:pt idx="27">
                  <c:v>Enero</c:v>
                </c:pt>
                <c:pt idx="28">
                  <c:v>Enero</c:v>
                </c:pt>
                <c:pt idx="29">
                  <c:v>Enero</c:v>
                </c:pt>
                <c:pt idx="30">
                  <c:v>Enero</c:v>
                </c:pt>
                <c:pt idx="31">
                  <c:v>Enero</c:v>
                </c:pt>
                <c:pt idx="32">
                  <c:v>Enero</c:v>
                </c:pt>
                <c:pt idx="33">
                  <c:v>Enero</c:v>
                </c:pt>
                <c:pt idx="34">
                  <c:v>Enero</c:v>
                </c:pt>
                <c:pt idx="35">
                  <c:v>Enero</c:v>
                </c:pt>
                <c:pt idx="36">
                  <c:v>Enero</c:v>
                </c:pt>
                <c:pt idx="37">
                  <c:v>Enero</c:v>
                </c:pt>
                <c:pt idx="38">
                  <c:v>Enero</c:v>
                </c:pt>
                <c:pt idx="39">
                  <c:v>Enero</c:v>
                </c:pt>
                <c:pt idx="40">
                  <c:v>Enero</c:v>
                </c:pt>
                <c:pt idx="41">
                  <c:v>Enero</c:v>
                </c:pt>
                <c:pt idx="42">
                  <c:v>Enero</c:v>
                </c:pt>
                <c:pt idx="43">
                  <c:v>Enero</c:v>
                </c:pt>
                <c:pt idx="44">
                  <c:v>Enero</c:v>
                </c:pt>
                <c:pt idx="45">
                  <c:v>Enero</c:v>
                </c:pt>
                <c:pt idx="46">
                  <c:v>Enero</c:v>
                </c:pt>
                <c:pt idx="47">
                  <c:v>Enero</c:v>
                </c:pt>
                <c:pt idx="48">
                  <c:v>Enero</c:v>
                </c:pt>
                <c:pt idx="49">
                  <c:v>Enero</c:v>
                </c:pt>
                <c:pt idx="50">
                  <c:v>Enero</c:v>
                </c:pt>
                <c:pt idx="51">
                  <c:v>Enero</c:v>
                </c:pt>
                <c:pt idx="52">
                  <c:v>Enero</c:v>
                </c:pt>
                <c:pt idx="53">
                  <c:v>Enero</c:v>
                </c:pt>
                <c:pt idx="54">
                  <c:v>Enero</c:v>
                </c:pt>
                <c:pt idx="55">
                  <c:v>Enero</c:v>
                </c:pt>
                <c:pt idx="56">
                  <c:v>Enero</c:v>
                </c:pt>
                <c:pt idx="57">
                  <c:v>Enero</c:v>
                </c:pt>
                <c:pt idx="58">
                  <c:v>Enero</c:v>
                </c:pt>
                <c:pt idx="59">
                  <c:v>Enero</c:v>
                </c:pt>
                <c:pt idx="60">
                  <c:v>Enero</c:v>
                </c:pt>
                <c:pt idx="61">
                  <c:v>Enero</c:v>
                </c:pt>
                <c:pt idx="62">
                  <c:v>Enero</c:v>
                </c:pt>
                <c:pt idx="63">
                  <c:v>Enero</c:v>
                </c:pt>
                <c:pt idx="64">
                  <c:v>Enero</c:v>
                </c:pt>
                <c:pt idx="65">
                  <c:v>Enero</c:v>
                </c:pt>
                <c:pt idx="66">
                  <c:v>Enero</c:v>
                </c:pt>
                <c:pt idx="67">
                  <c:v>Enero</c:v>
                </c:pt>
                <c:pt idx="68">
                  <c:v>Enero</c:v>
                </c:pt>
                <c:pt idx="69">
                  <c:v>Enero</c:v>
                </c:pt>
                <c:pt idx="70">
                  <c:v>Enero</c:v>
                </c:pt>
                <c:pt idx="71">
                  <c:v>Enero</c:v>
                </c:pt>
                <c:pt idx="72">
                  <c:v>Enero</c:v>
                </c:pt>
                <c:pt idx="73">
                  <c:v>Enero</c:v>
                </c:pt>
                <c:pt idx="74">
                  <c:v>Enero</c:v>
                </c:pt>
                <c:pt idx="75">
                  <c:v>Enero</c:v>
                </c:pt>
                <c:pt idx="76">
                  <c:v>Enero</c:v>
                </c:pt>
                <c:pt idx="77">
                  <c:v>Enero</c:v>
                </c:pt>
                <c:pt idx="78">
                  <c:v>Enero</c:v>
                </c:pt>
                <c:pt idx="79">
                  <c:v>Enero</c:v>
                </c:pt>
                <c:pt idx="80">
                  <c:v>Enero</c:v>
                </c:pt>
                <c:pt idx="81">
                  <c:v>Enero</c:v>
                </c:pt>
                <c:pt idx="82">
                  <c:v>Enero</c:v>
                </c:pt>
                <c:pt idx="83">
                  <c:v>Enero</c:v>
                </c:pt>
                <c:pt idx="84">
                  <c:v>Enero</c:v>
                </c:pt>
                <c:pt idx="85">
                  <c:v>Enero</c:v>
                </c:pt>
                <c:pt idx="86">
                  <c:v>Enero</c:v>
                </c:pt>
                <c:pt idx="87">
                  <c:v>Enero</c:v>
                </c:pt>
                <c:pt idx="88">
                  <c:v>Enero</c:v>
                </c:pt>
                <c:pt idx="89">
                  <c:v>Enero</c:v>
                </c:pt>
                <c:pt idx="90">
                  <c:v>Enero</c:v>
                </c:pt>
                <c:pt idx="91">
                  <c:v>Enero</c:v>
                </c:pt>
                <c:pt idx="92">
                  <c:v>Enero</c:v>
                </c:pt>
                <c:pt idx="93">
                  <c:v>Enero</c:v>
                </c:pt>
                <c:pt idx="94">
                  <c:v>Enero</c:v>
                </c:pt>
                <c:pt idx="95">
                  <c:v>Enero</c:v>
                </c:pt>
                <c:pt idx="96">
                  <c:v>Enero</c:v>
                </c:pt>
                <c:pt idx="97">
                  <c:v>Enero</c:v>
                </c:pt>
                <c:pt idx="98">
                  <c:v>Enero</c:v>
                </c:pt>
                <c:pt idx="99">
                  <c:v>Enero</c:v>
                </c:pt>
                <c:pt idx="100">
                  <c:v>Enero</c:v>
                </c:pt>
                <c:pt idx="101">
                  <c:v>Enero</c:v>
                </c:pt>
                <c:pt idx="102">
                  <c:v>Enero</c:v>
                </c:pt>
                <c:pt idx="103">
                  <c:v>Enero</c:v>
                </c:pt>
                <c:pt idx="104">
                  <c:v>Enero</c:v>
                </c:pt>
                <c:pt idx="105">
                  <c:v>Enero</c:v>
                </c:pt>
                <c:pt idx="106">
                  <c:v>Enero</c:v>
                </c:pt>
                <c:pt idx="107">
                  <c:v>Enero</c:v>
                </c:pt>
                <c:pt idx="108">
                  <c:v>Enero</c:v>
                </c:pt>
                <c:pt idx="109">
                  <c:v>Enero</c:v>
                </c:pt>
                <c:pt idx="110">
                  <c:v>Enero</c:v>
                </c:pt>
                <c:pt idx="111">
                  <c:v>Enero</c:v>
                </c:pt>
                <c:pt idx="112">
                  <c:v>Enero</c:v>
                </c:pt>
                <c:pt idx="113">
                  <c:v>Enero</c:v>
                </c:pt>
                <c:pt idx="114">
                  <c:v>Enero</c:v>
                </c:pt>
                <c:pt idx="115">
                  <c:v>Enero</c:v>
                </c:pt>
                <c:pt idx="116">
                  <c:v>Enero</c:v>
                </c:pt>
                <c:pt idx="117">
                  <c:v>Enero</c:v>
                </c:pt>
                <c:pt idx="118">
                  <c:v>Enero</c:v>
                </c:pt>
                <c:pt idx="119">
                  <c:v>Enero</c:v>
                </c:pt>
                <c:pt idx="120">
                  <c:v>Enero</c:v>
                </c:pt>
                <c:pt idx="121">
                  <c:v>Enero</c:v>
                </c:pt>
                <c:pt idx="122">
                  <c:v>Enero</c:v>
                </c:pt>
                <c:pt idx="123">
                  <c:v>Enero</c:v>
                </c:pt>
                <c:pt idx="124">
                  <c:v>Enero</c:v>
                </c:pt>
                <c:pt idx="125">
                  <c:v>Enero</c:v>
                </c:pt>
                <c:pt idx="126">
                  <c:v>Enero</c:v>
                </c:pt>
                <c:pt idx="127">
                  <c:v>Enero</c:v>
                </c:pt>
                <c:pt idx="128">
                  <c:v>Enero</c:v>
                </c:pt>
                <c:pt idx="129">
                  <c:v>Enero</c:v>
                </c:pt>
                <c:pt idx="130">
                  <c:v>Enero</c:v>
                </c:pt>
                <c:pt idx="131">
                  <c:v>Enero</c:v>
                </c:pt>
                <c:pt idx="132">
                  <c:v>Enero</c:v>
                </c:pt>
                <c:pt idx="133">
                  <c:v>Enero</c:v>
                </c:pt>
                <c:pt idx="134">
                  <c:v>Enero</c:v>
                </c:pt>
                <c:pt idx="135">
                  <c:v>Enero</c:v>
                </c:pt>
                <c:pt idx="136">
                  <c:v>Enero</c:v>
                </c:pt>
                <c:pt idx="137">
                  <c:v>Enero</c:v>
                </c:pt>
                <c:pt idx="138">
                  <c:v>Enero</c:v>
                </c:pt>
                <c:pt idx="139">
                  <c:v>Enero</c:v>
                </c:pt>
                <c:pt idx="140">
                  <c:v>Enero</c:v>
                </c:pt>
                <c:pt idx="141">
                  <c:v>Enero</c:v>
                </c:pt>
                <c:pt idx="142">
                  <c:v>Enero</c:v>
                </c:pt>
                <c:pt idx="143">
                  <c:v>Enero</c:v>
                </c:pt>
                <c:pt idx="144">
                  <c:v>Enero</c:v>
                </c:pt>
                <c:pt idx="145">
                  <c:v>Enero</c:v>
                </c:pt>
                <c:pt idx="146">
                  <c:v>Enero</c:v>
                </c:pt>
                <c:pt idx="147">
                  <c:v>Enero</c:v>
                </c:pt>
                <c:pt idx="148">
                  <c:v>Enero</c:v>
                </c:pt>
                <c:pt idx="149">
                  <c:v>Enero</c:v>
                </c:pt>
                <c:pt idx="150">
                  <c:v>Enero</c:v>
                </c:pt>
                <c:pt idx="151">
                  <c:v>Enero</c:v>
                </c:pt>
                <c:pt idx="152">
                  <c:v>Enero</c:v>
                </c:pt>
                <c:pt idx="153">
                  <c:v>Enero</c:v>
                </c:pt>
                <c:pt idx="154">
                  <c:v>Enero</c:v>
                </c:pt>
                <c:pt idx="155">
                  <c:v>Enero</c:v>
                </c:pt>
                <c:pt idx="156">
                  <c:v>Enero</c:v>
                </c:pt>
                <c:pt idx="157">
                  <c:v>Enero</c:v>
                </c:pt>
                <c:pt idx="158">
                  <c:v>Enero</c:v>
                </c:pt>
                <c:pt idx="159">
                  <c:v>Enero</c:v>
                </c:pt>
                <c:pt idx="160">
                  <c:v>Enero</c:v>
                </c:pt>
                <c:pt idx="161">
                  <c:v>Enero</c:v>
                </c:pt>
                <c:pt idx="162">
                  <c:v>Enero</c:v>
                </c:pt>
                <c:pt idx="163">
                  <c:v>Enero</c:v>
                </c:pt>
                <c:pt idx="164">
                  <c:v>Enero</c:v>
                </c:pt>
                <c:pt idx="165">
                  <c:v>Enero</c:v>
                </c:pt>
                <c:pt idx="166">
                  <c:v>Enero</c:v>
                </c:pt>
                <c:pt idx="167">
                  <c:v>Enero</c:v>
                </c:pt>
                <c:pt idx="168">
                  <c:v>Enero</c:v>
                </c:pt>
                <c:pt idx="169">
                  <c:v>Enero</c:v>
                </c:pt>
                <c:pt idx="170">
                  <c:v>Enero</c:v>
                </c:pt>
                <c:pt idx="171">
                  <c:v>Enero</c:v>
                </c:pt>
                <c:pt idx="172">
                  <c:v>Enero</c:v>
                </c:pt>
                <c:pt idx="173">
                  <c:v>Enero</c:v>
                </c:pt>
                <c:pt idx="174">
                  <c:v>Enero</c:v>
                </c:pt>
                <c:pt idx="175">
                  <c:v>Enero</c:v>
                </c:pt>
                <c:pt idx="176">
                  <c:v>Enero</c:v>
                </c:pt>
                <c:pt idx="177">
                  <c:v>Enero</c:v>
                </c:pt>
                <c:pt idx="178">
                  <c:v>Enero</c:v>
                </c:pt>
                <c:pt idx="179">
                  <c:v>Enero</c:v>
                </c:pt>
                <c:pt idx="180">
                  <c:v>Enero</c:v>
                </c:pt>
                <c:pt idx="181">
                  <c:v>Enero</c:v>
                </c:pt>
                <c:pt idx="182">
                  <c:v>Enero</c:v>
                </c:pt>
                <c:pt idx="183">
                  <c:v>Enero</c:v>
                </c:pt>
                <c:pt idx="184">
                  <c:v>Enero</c:v>
                </c:pt>
                <c:pt idx="185">
                  <c:v>Enero</c:v>
                </c:pt>
                <c:pt idx="186">
                  <c:v>Enero</c:v>
                </c:pt>
                <c:pt idx="187">
                  <c:v>Enero</c:v>
                </c:pt>
                <c:pt idx="188">
                  <c:v>Enero</c:v>
                </c:pt>
                <c:pt idx="189">
                  <c:v>Enero</c:v>
                </c:pt>
                <c:pt idx="190">
                  <c:v>Enero</c:v>
                </c:pt>
                <c:pt idx="191">
                  <c:v>Enero</c:v>
                </c:pt>
                <c:pt idx="192">
                  <c:v>Enero</c:v>
                </c:pt>
                <c:pt idx="193">
                  <c:v>Enero</c:v>
                </c:pt>
                <c:pt idx="194">
                  <c:v>Enero</c:v>
                </c:pt>
                <c:pt idx="195">
                  <c:v>Enero</c:v>
                </c:pt>
                <c:pt idx="196">
                  <c:v>Enero</c:v>
                </c:pt>
                <c:pt idx="197">
                  <c:v>Enero</c:v>
                </c:pt>
                <c:pt idx="198">
                  <c:v>Enero</c:v>
                </c:pt>
                <c:pt idx="199">
                  <c:v>Enero</c:v>
                </c:pt>
                <c:pt idx="200">
                  <c:v>Enero</c:v>
                </c:pt>
                <c:pt idx="201">
                  <c:v>Enero</c:v>
                </c:pt>
                <c:pt idx="202">
                  <c:v>Enero</c:v>
                </c:pt>
                <c:pt idx="203">
                  <c:v>Enero</c:v>
                </c:pt>
                <c:pt idx="204">
                  <c:v>Enero</c:v>
                </c:pt>
                <c:pt idx="205">
                  <c:v>Enero</c:v>
                </c:pt>
                <c:pt idx="206">
                  <c:v>Enero</c:v>
                </c:pt>
                <c:pt idx="207">
                  <c:v>Enero</c:v>
                </c:pt>
                <c:pt idx="208">
                  <c:v>Enero</c:v>
                </c:pt>
                <c:pt idx="209">
                  <c:v>Enero</c:v>
                </c:pt>
                <c:pt idx="210">
                  <c:v>Enero</c:v>
                </c:pt>
                <c:pt idx="211">
                  <c:v>Enero</c:v>
                </c:pt>
                <c:pt idx="212">
                  <c:v>Enero</c:v>
                </c:pt>
                <c:pt idx="213">
                  <c:v>Enero</c:v>
                </c:pt>
                <c:pt idx="214">
                  <c:v>Enero</c:v>
                </c:pt>
                <c:pt idx="215">
                  <c:v>Enero</c:v>
                </c:pt>
                <c:pt idx="216">
                  <c:v>Enero</c:v>
                </c:pt>
                <c:pt idx="217">
                  <c:v>Enero</c:v>
                </c:pt>
                <c:pt idx="218">
                  <c:v>Enero</c:v>
                </c:pt>
                <c:pt idx="219">
                  <c:v>Enero</c:v>
                </c:pt>
                <c:pt idx="220">
                  <c:v>Enero</c:v>
                </c:pt>
                <c:pt idx="221">
                  <c:v>Enero</c:v>
                </c:pt>
                <c:pt idx="222">
                  <c:v>Enero</c:v>
                </c:pt>
                <c:pt idx="223">
                  <c:v>Enero</c:v>
                </c:pt>
                <c:pt idx="224">
                  <c:v>Enero</c:v>
                </c:pt>
                <c:pt idx="225">
                  <c:v>Enero</c:v>
                </c:pt>
                <c:pt idx="226">
                  <c:v>Enero</c:v>
                </c:pt>
                <c:pt idx="227">
                  <c:v>Enero</c:v>
                </c:pt>
                <c:pt idx="228">
                  <c:v>Enero</c:v>
                </c:pt>
                <c:pt idx="229">
                  <c:v>Enero</c:v>
                </c:pt>
                <c:pt idx="230">
                  <c:v>Enero</c:v>
                </c:pt>
                <c:pt idx="231">
                  <c:v>Enero</c:v>
                </c:pt>
                <c:pt idx="232">
                  <c:v>Enero</c:v>
                </c:pt>
                <c:pt idx="233">
                  <c:v>Enero</c:v>
                </c:pt>
                <c:pt idx="234">
                  <c:v>Enero</c:v>
                </c:pt>
                <c:pt idx="235">
                  <c:v>Enero</c:v>
                </c:pt>
                <c:pt idx="236">
                  <c:v>Enero</c:v>
                </c:pt>
                <c:pt idx="237">
                  <c:v>Enero</c:v>
                </c:pt>
                <c:pt idx="238">
                  <c:v>Enero</c:v>
                </c:pt>
                <c:pt idx="239">
                  <c:v>Enero</c:v>
                </c:pt>
                <c:pt idx="240">
                  <c:v>Enero</c:v>
                </c:pt>
                <c:pt idx="241">
                  <c:v>Enero</c:v>
                </c:pt>
                <c:pt idx="242">
                  <c:v>Enero</c:v>
                </c:pt>
                <c:pt idx="243">
                  <c:v>Enero</c:v>
                </c:pt>
                <c:pt idx="244">
                  <c:v>Enero</c:v>
                </c:pt>
                <c:pt idx="245">
                  <c:v>Enero</c:v>
                </c:pt>
                <c:pt idx="246">
                  <c:v>Enero</c:v>
                </c:pt>
                <c:pt idx="247">
                  <c:v>Enero</c:v>
                </c:pt>
                <c:pt idx="248">
                  <c:v>Enero</c:v>
                </c:pt>
                <c:pt idx="249">
                  <c:v>Enero</c:v>
                </c:pt>
                <c:pt idx="250">
                  <c:v>Enero</c:v>
                </c:pt>
                <c:pt idx="251">
                  <c:v>Enero</c:v>
                </c:pt>
                <c:pt idx="252">
                  <c:v>Enero</c:v>
                </c:pt>
                <c:pt idx="253">
                  <c:v>Enero</c:v>
                </c:pt>
                <c:pt idx="254">
                  <c:v>Enero</c:v>
                </c:pt>
                <c:pt idx="255">
                  <c:v>Enero</c:v>
                </c:pt>
                <c:pt idx="256">
                  <c:v>Enero</c:v>
                </c:pt>
                <c:pt idx="257">
                  <c:v>Enero</c:v>
                </c:pt>
                <c:pt idx="258">
                  <c:v>Enero</c:v>
                </c:pt>
                <c:pt idx="259">
                  <c:v>Enero</c:v>
                </c:pt>
                <c:pt idx="260">
                  <c:v>Enero</c:v>
                </c:pt>
                <c:pt idx="261">
                  <c:v>Enero</c:v>
                </c:pt>
                <c:pt idx="262">
                  <c:v>Enero</c:v>
                </c:pt>
                <c:pt idx="263">
                  <c:v>Enero</c:v>
                </c:pt>
                <c:pt idx="264">
                  <c:v>Enero</c:v>
                </c:pt>
                <c:pt idx="265">
                  <c:v>Enero</c:v>
                </c:pt>
                <c:pt idx="266">
                  <c:v>Enero</c:v>
                </c:pt>
                <c:pt idx="267">
                  <c:v>Enero</c:v>
                </c:pt>
                <c:pt idx="268">
                  <c:v>Enero</c:v>
                </c:pt>
                <c:pt idx="269">
                  <c:v>Enero</c:v>
                </c:pt>
                <c:pt idx="270">
                  <c:v>Enero</c:v>
                </c:pt>
                <c:pt idx="271">
                  <c:v>Enero</c:v>
                </c:pt>
                <c:pt idx="272">
                  <c:v>Enero</c:v>
                </c:pt>
                <c:pt idx="273">
                  <c:v>Enero</c:v>
                </c:pt>
                <c:pt idx="274">
                  <c:v>Enero</c:v>
                </c:pt>
                <c:pt idx="275">
                  <c:v>Enero</c:v>
                </c:pt>
                <c:pt idx="276">
                  <c:v>Enero</c:v>
                </c:pt>
                <c:pt idx="277">
                  <c:v>Enero</c:v>
                </c:pt>
                <c:pt idx="278">
                  <c:v>Enero</c:v>
                </c:pt>
                <c:pt idx="279">
                  <c:v>Enero</c:v>
                </c:pt>
                <c:pt idx="280">
                  <c:v>Enero</c:v>
                </c:pt>
                <c:pt idx="281">
                  <c:v>Enero</c:v>
                </c:pt>
                <c:pt idx="282">
                  <c:v>Enero</c:v>
                </c:pt>
                <c:pt idx="283">
                  <c:v>Enero</c:v>
                </c:pt>
                <c:pt idx="284">
                  <c:v>Enero</c:v>
                </c:pt>
                <c:pt idx="285">
                  <c:v>Enero</c:v>
                </c:pt>
                <c:pt idx="286">
                  <c:v>Enero</c:v>
                </c:pt>
                <c:pt idx="287">
                  <c:v>Enero</c:v>
                </c:pt>
                <c:pt idx="288">
                  <c:v>Enero</c:v>
                </c:pt>
                <c:pt idx="289">
                  <c:v>Enero</c:v>
                </c:pt>
                <c:pt idx="290">
                  <c:v>Enero</c:v>
                </c:pt>
                <c:pt idx="291">
                  <c:v>Enero</c:v>
                </c:pt>
                <c:pt idx="292">
                  <c:v>Enero</c:v>
                </c:pt>
                <c:pt idx="293">
                  <c:v>Enero</c:v>
                </c:pt>
                <c:pt idx="294">
                  <c:v>Enero</c:v>
                </c:pt>
                <c:pt idx="295">
                  <c:v>Enero</c:v>
                </c:pt>
                <c:pt idx="296">
                  <c:v>Enero</c:v>
                </c:pt>
                <c:pt idx="297">
                  <c:v>Enero</c:v>
                </c:pt>
                <c:pt idx="298">
                  <c:v>Enero</c:v>
                </c:pt>
                <c:pt idx="299">
                  <c:v>Enero</c:v>
                </c:pt>
                <c:pt idx="300">
                  <c:v>Enero</c:v>
                </c:pt>
                <c:pt idx="301">
                  <c:v>Enero</c:v>
                </c:pt>
                <c:pt idx="302">
                  <c:v>Enero</c:v>
                </c:pt>
                <c:pt idx="303">
                  <c:v>Enero</c:v>
                </c:pt>
                <c:pt idx="304">
                  <c:v>Enero</c:v>
                </c:pt>
                <c:pt idx="305">
                  <c:v>Enero</c:v>
                </c:pt>
                <c:pt idx="306">
                  <c:v>Enero</c:v>
                </c:pt>
                <c:pt idx="307">
                  <c:v>Enero</c:v>
                </c:pt>
                <c:pt idx="308">
                  <c:v>Enero</c:v>
                </c:pt>
                <c:pt idx="309">
                  <c:v>Enero</c:v>
                </c:pt>
                <c:pt idx="310">
                  <c:v>Enero</c:v>
                </c:pt>
                <c:pt idx="311">
                  <c:v>Enero</c:v>
                </c:pt>
                <c:pt idx="312">
                  <c:v>Enero</c:v>
                </c:pt>
                <c:pt idx="313">
                  <c:v>Enero</c:v>
                </c:pt>
                <c:pt idx="314">
                  <c:v>Enero</c:v>
                </c:pt>
                <c:pt idx="315">
                  <c:v>Enero</c:v>
                </c:pt>
                <c:pt idx="316">
                  <c:v>Enero</c:v>
                </c:pt>
                <c:pt idx="317">
                  <c:v>Enero</c:v>
                </c:pt>
                <c:pt idx="318">
                  <c:v>Enero</c:v>
                </c:pt>
                <c:pt idx="319">
                  <c:v>Enero</c:v>
                </c:pt>
                <c:pt idx="320">
                  <c:v>Enero</c:v>
                </c:pt>
                <c:pt idx="321">
                  <c:v>Enero</c:v>
                </c:pt>
                <c:pt idx="322">
                  <c:v>Enero</c:v>
                </c:pt>
                <c:pt idx="323">
                  <c:v>Enero</c:v>
                </c:pt>
                <c:pt idx="324">
                  <c:v>Enero</c:v>
                </c:pt>
                <c:pt idx="325">
                  <c:v>Enero</c:v>
                </c:pt>
                <c:pt idx="326">
                  <c:v>Enero</c:v>
                </c:pt>
                <c:pt idx="327">
                  <c:v>Enero</c:v>
                </c:pt>
                <c:pt idx="328">
                  <c:v>Enero</c:v>
                </c:pt>
                <c:pt idx="329">
                  <c:v>Enero</c:v>
                </c:pt>
                <c:pt idx="330">
                  <c:v>Enero</c:v>
                </c:pt>
                <c:pt idx="331">
                  <c:v>Enero</c:v>
                </c:pt>
                <c:pt idx="332">
                  <c:v>Enero</c:v>
                </c:pt>
                <c:pt idx="333">
                  <c:v>Enero</c:v>
                </c:pt>
                <c:pt idx="334">
                  <c:v>Enero</c:v>
                </c:pt>
                <c:pt idx="335">
                  <c:v>Enero</c:v>
                </c:pt>
                <c:pt idx="336">
                  <c:v>Enero</c:v>
                </c:pt>
                <c:pt idx="337">
                  <c:v>Enero</c:v>
                </c:pt>
                <c:pt idx="338">
                  <c:v>Enero</c:v>
                </c:pt>
                <c:pt idx="339">
                  <c:v>Enero</c:v>
                </c:pt>
                <c:pt idx="340">
                  <c:v>Enero</c:v>
                </c:pt>
                <c:pt idx="341">
                  <c:v>Enero</c:v>
                </c:pt>
                <c:pt idx="342">
                  <c:v>Enero</c:v>
                </c:pt>
                <c:pt idx="343">
                  <c:v>Enero</c:v>
                </c:pt>
                <c:pt idx="344">
                  <c:v>Enero</c:v>
                </c:pt>
                <c:pt idx="345">
                  <c:v>Enero</c:v>
                </c:pt>
                <c:pt idx="346">
                  <c:v>Enero</c:v>
                </c:pt>
                <c:pt idx="347">
                  <c:v>Enero</c:v>
                </c:pt>
                <c:pt idx="348">
                  <c:v>Enero</c:v>
                </c:pt>
                <c:pt idx="349">
                  <c:v>Enero</c:v>
                </c:pt>
                <c:pt idx="350">
                  <c:v>Enero</c:v>
                </c:pt>
                <c:pt idx="351">
                  <c:v>Enero</c:v>
                </c:pt>
                <c:pt idx="352">
                  <c:v>Enero</c:v>
                </c:pt>
                <c:pt idx="353">
                  <c:v>Enero</c:v>
                </c:pt>
                <c:pt idx="354">
                  <c:v>Enero</c:v>
                </c:pt>
                <c:pt idx="355">
                  <c:v>Enero</c:v>
                </c:pt>
                <c:pt idx="356">
                  <c:v>Enero</c:v>
                </c:pt>
                <c:pt idx="357">
                  <c:v>Enero</c:v>
                </c:pt>
                <c:pt idx="358">
                  <c:v>Enero</c:v>
                </c:pt>
                <c:pt idx="359">
                  <c:v>Enero</c:v>
                </c:pt>
                <c:pt idx="360">
                  <c:v>Enero</c:v>
                </c:pt>
                <c:pt idx="361">
                  <c:v>Enero</c:v>
                </c:pt>
                <c:pt idx="362">
                  <c:v>Enero</c:v>
                </c:pt>
                <c:pt idx="363">
                  <c:v>Enero</c:v>
                </c:pt>
                <c:pt idx="364">
                  <c:v>Enero</c:v>
                </c:pt>
                <c:pt idx="365">
                  <c:v>Enero</c:v>
                </c:pt>
                <c:pt idx="366">
                  <c:v>Enero</c:v>
                </c:pt>
                <c:pt idx="367">
                  <c:v>Enero</c:v>
                </c:pt>
                <c:pt idx="368">
                  <c:v>Enero</c:v>
                </c:pt>
                <c:pt idx="369">
                  <c:v>Enero</c:v>
                </c:pt>
                <c:pt idx="370">
                  <c:v>Enero</c:v>
                </c:pt>
                <c:pt idx="371">
                  <c:v>Enero</c:v>
                </c:pt>
                <c:pt idx="372">
                  <c:v>Enero</c:v>
                </c:pt>
                <c:pt idx="373">
                  <c:v>Enero</c:v>
                </c:pt>
                <c:pt idx="374">
                  <c:v>Enero</c:v>
                </c:pt>
                <c:pt idx="375">
                  <c:v>Enero</c:v>
                </c:pt>
                <c:pt idx="376">
                  <c:v>Enero</c:v>
                </c:pt>
                <c:pt idx="377">
                  <c:v>Enero</c:v>
                </c:pt>
                <c:pt idx="378">
                  <c:v>Enero</c:v>
                </c:pt>
                <c:pt idx="379">
                  <c:v>Enero</c:v>
                </c:pt>
                <c:pt idx="380">
                  <c:v>Enero</c:v>
                </c:pt>
                <c:pt idx="381">
                  <c:v>Enero</c:v>
                </c:pt>
                <c:pt idx="382">
                  <c:v>Enero</c:v>
                </c:pt>
                <c:pt idx="383">
                  <c:v>Enero</c:v>
                </c:pt>
                <c:pt idx="384">
                  <c:v>Enero</c:v>
                </c:pt>
                <c:pt idx="385">
                  <c:v>Enero</c:v>
                </c:pt>
                <c:pt idx="386">
                  <c:v>Enero</c:v>
                </c:pt>
                <c:pt idx="387">
                  <c:v>Enero</c:v>
                </c:pt>
                <c:pt idx="388">
                  <c:v>Enero</c:v>
                </c:pt>
                <c:pt idx="389">
                  <c:v>Enero</c:v>
                </c:pt>
                <c:pt idx="390">
                  <c:v>Enero</c:v>
                </c:pt>
                <c:pt idx="391">
                  <c:v>Enero</c:v>
                </c:pt>
                <c:pt idx="392">
                  <c:v>Enero</c:v>
                </c:pt>
                <c:pt idx="393">
                  <c:v>Enero</c:v>
                </c:pt>
                <c:pt idx="394">
                  <c:v>Enero</c:v>
                </c:pt>
                <c:pt idx="395">
                  <c:v>Enero</c:v>
                </c:pt>
                <c:pt idx="396">
                  <c:v>Enero</c:v>
                </c:pt>
                <c:pt idx="397">
                  <c:v>Enero</c:v>
                </c:pt>
                <c:pt idx="398">
                  <c:v>Enero</c:v>
                </c:pt>
                <c:pt idx="399">
                  <c:v>Enero</c:v>
                </c:pt>
                <c:pt idx="400">
                  <c:v>Enero</c:v>
                </c:pt>
                <c:pt idx="401">
                  <c:v>Enero</c:v>
                </c:pt>
                <c:pt idx="402">
                  <c:v>Enero</c:v>
                </c:pt>
                <c:pt idx="403">
                  <c:v>Enero</c:v>
                </c:pt>
                <c:pt idx="404">
                  <c:v>Enero</c:v>
                </c:pt>
                <c:pt idx="405">
                  <c:v>Enero</c:v>
                </c:pt>
                <c:pt idx="406">
                  <c:v>Enero</c:v>
                </c:pt>
                <c:pt idx="407">
                  <c:v>Enero</c:v>
                </c:pt>
                <c:pt idx="408">
                  <c:v>Enero</c:v>
                </c:pt>
                <c:pt idx="409">
                  <c:v>Enero</c:v>
                </c:pt>
                <c:pt idx="410">
                  <c:v>Enero</c:v>
                </c:pt>
                <c:pt idx="411">
                  <c:v>Enero</c:v>
                </c:pt>
                <c:pt idx="412">
                  <c:v>Enero</c:v>
                </c:pt>
                <c:pt idx="413">
                  <c:v>Enero</c:v>
                </c:pt>
                <c:pt idx="414">
                  <c:v>Enero</c:v>
                </c:pt>
                <c:pt idx="415">
                  <c:v>Enero</c:v>
                </c:pt>
                <c:pt idx="416">
                  <c:v>Enero</c:v>
                </c:pt>
                <c:pt idx="417">
                  <c:v>Enero</c:v>
                </c:pt>
                <c:pt idx="418">
                  <c:v>Enero</c:v>
                </c:pt>
                <c:pt idx="419">
                  <c:v>Enero</c:v>
                </c:pt>
                <c:pt idx="420">
                  <c:v>Enero</c:v>
                </c:pt>
                <c:pt idx="421">
                  <c:v>Enero</c:v>
                </c:pt>
                <c:pt idx="422">
                  <c:v>Enero</c:v>
                </c:pt>
                <c:pt idx="423">
                  <c:v>Enero</c:v>
                </c:pt>
                <c:pt idx="424">
                  <c:v>Enero</c:v>
                </c:pt>
                <c:pt idx="425">
                  <c:v>Enero</c:v>
                </c:pt>
                <c:pt idx="426">
                  <c:v>Enero</c:v>
                </c:pt>
                <c:pt idx="427">
                  <c:v>Enero</c:v>
                </c:pt>
                <c:pt idx="428">
                  <c:v>Enero</c:v>
                </c:pt>
                <c:pt idx="429">
                  <c:v>Enero</c:v>
                </c:pt>
                <c:pt idx="430">
                  <c:v>Enero</c:v>
                </c:pt>
                <c:pt idx="431">
                  <c:v>Enero</c:v>
                </c:pt>
                <c:pt idx="432">
                  <c:v>Enero</c:v>
                </c:pt>
                <c:pt idx="433">
                  <c:v>Enero</c:v>
                </c:pt>
                <c:pt idx="434">
                  <c:v>Enero</c:v>
                </c:pt>
                <c:pt idx="435">
                  <c:v>Enero</c:v>
                </c:pt>
                <c:pt idx="436">
                  <c:v>Enero</c:v>
                </c:pt>
                <c:pt idx="437">
                  <c:v>Enero</c:v>
                </c:pt>
                <c:pt idx="438">
                  <c:v>Enero</c:v>
                </c:pt>
                <c:pt idx="439">
                  <c:v>Enero</c:v>
                </c:pt>
                <c:pt idx="440">
                  <c:v>Enero</c:v>
                </c:pt>
                <c:pt idx="441">
                  <c:v>Enero</c:v>
                </c:pt>
                <c:pt idx="442">
                  <c:v>Enero</c:v>
                </c:pt>
                <c:pt idx="443">
                  <c:v>Enero</c:v>
                </c:pt>
                <c:pt idx="444">
                  <c:v>Enero</c:v>
                </c:pt>
                <c:pt idx="445">
                  <c:v>Enero</c:v>
                </c:pt>
                <c:pt idx="446">
                  <c:v>Enero</c:v>
                </c:pt>
                <c:pt idx="447">
                  <c:v>Enero</c:v>
                </c:pt>
                <c:pt idx="448">
                  <c:v>Enero</c:v>
                </c:pt>
                <c:pt idx="449">
                  <c:v>Enero</c:v>
                </c:pt>
                <c:pt idx="450">
                  <c:v>Enero</c:v>
                </c:pt>
                <c:pt idx="451">
                  <c:v>Enero</c:v>
                </c:pt>
                <c:pt idx="452">
                  <c:v>Enero</c:v>
                </c:pt>
                <c:pt idx="453">
                  <c:v>Enero</c:v>
                </c:pt>
                <c:pt idx="454">
                  <c:v>Enero</c:v>
                </c:pt>
                <c:pt idx="455">
                  <c:v>Enero</c:v>
                </c:pt>
                <c:pt idx="456">
                  <c:v>Enero</c:v>
                </c:pt>
                <c:pt idx="457">
                  <c:v>Enero</c:v>
                </c:pt>
                <c:pt idx="458">
                  <c:v>Enero</c:v>
                </c:pt>
                <c:pt idx="459">
                  <c:v>Enero</c:v>
                </c:pt>
                <c:pt idx="460">
                  <c:v>Enero</c:v>
                </c:pt>
                <c:pt idx="461">
                  <c:v>Enero</c:v>
                </c:pt>
                <c:pt idx="462">
                  <c:v>Enero</c:v>
                </c:pt>
                <c:pt idx="463">
                  <c:v>Enero</c:v>
                </c:pt>
                <c:pt idx="464">
                  <c:v>Enero</c:v>
                </c:pt>
                <c:pt idx="465">
                  <c:v>Enero</c:v>
                </c:pt>
                <c:pt idx="466">
                  <c:v>Enero</c:v>
                </c:pt>
                <c:pt idx="467">
                  <c:v>Enero</c:v>
                </c:pt>
                <c:pt idx="468">
                  <c:v>Enero</c:v>
                </c:pt>
                <c:pt idx="469">
                  <c:v>Enero</c:v>
                </c:pt>
                <c:pt idx="470">
                  <c:v>Enero</c:v>
                </c:pt>
                <c:pt idx="471">
                  <c:v>Enero</c:v>
                </c:pt>
                <c:pt idx="472">
                  <c:v>Enero</c:v>
                </c:pt>
                <c:pt idx="473">
                  <c:v>Enero</c:v>
                </c:pt>
                <c:pt idx="474">
                  <c:v>Enero</c:v>
                </c:pt>
                <c:pt idx="475">
                  <c:v>Enero</c:v>
                </c:pt>
                <c:pt idx="476">
                  <c:v>Enero</c:v>
                </c:pt>
                <c:pt idx="477">
                  <c:v>Enero</c:v>
                </c:pt>
                <c:pt idx="478">
                  <c:v>Enero</c:v>
                </c:pt>
                <c:pt idx="479">
                  <c:v>Enero</c:v>
                </c:pt>
                <c:pt idx="480">
                  <c:v>Enero</c:v>
                </c:pt>
                <c:pt idx="481">
                  <c:v>Enero</c:v>
                </c:pt>
                <c:pt idx="482">
                  <c:v>Enero</c:v>
                </c:pt>
                <c:pt idx="483">
                  <c:v>Enero</c:v>
                </c:pt>
                <c:pt idx="484">
                  <c:v>Enero</c:v>
                </c:pt>
                <c:pt idx="485">
                  <c:v>Enero</c:v>
                </c:pt>
                <c:pt idx="486">
                  <c:v>Enero</c:v>
                </c:pt>
                <c:pt idx="487">
                  <c:v>Enero</c:v>
                </c:pt>
                <c:pt idx="488">
                  <c:v>Enero</c:v>
                </c:pt>
                <c:pt idx="489">
                  <c:v>Enero</c:v>
                </c:pt>
                <c:pt idx="490">
                  <c:v>Enero</c:v>
                </c:pt>
                <c:pt idx="491">
                  <c:v>Enero</c:v>
                </c:pt>
                <c:pt idx="492">
                  <c:v>Enero</c:v>
                </c:pt>
                <c:pt idx="493">
                  <c:v>Enero</c:v>
                </c:pt>
                <c:pt idx="494">
                  <c:v>Enero</c:v>
                </c:pt>
                <c:pt idx="495">
                  <c:v>Enero</c:v>
                </c:pt>
                <c:pt idx="496">
                  <c:v>Enero</c:v>
                </c:pt>
                <c:pt idx="497">
                  <c:v>Enero</c:v>
                </c:pt>
                <c:pt idx="498">
                  <c:v>Enero</c:v>
                </c:pt>
                <c:pt idx="499">
                  <c:v>Enero</c:v>
                </c:pt>
                <c:pt idx="500">
                  <c:v>Enero</c:v>
                </c:pt>
                <c:pt idx="501">
                  <c:v>Enero</c:v>
                </c:pt>
                <c:pt idx="502">
                  <c:v>Enero</c:v>
                </c:pt>
                <c:pt idx="503">
                  <c:v>Enero</c:v>
                </c:pt>
                <c:pt idx="504">
                  <c:v>Enero</c:v>
                </c:pt>
                <c:pt idx="505">
                  <c:v>Enero</c:v>
                </c:pt>
                <c:pt idx="506">
                  <c:v>Enero</c:v>
                </c:pt>
                <c:pt idx="507">
                  <c:v>Enero</c:v>
                </c:pt>
                <c:pt idx="508">
                  <c:v>Enero</c:v>
                </c:pt>
                <c:pt idx="509">
                  <c:v>Enero</c:v>
                </c:pt>
                <c:pt idx="510">
                  <c:v>Enero</c:v>
                </c:pt>
                <c:pt idx="511">
                  <c:v>Enero</c:v>
                </c:pt>
                <c:pt idx="512">
                  <c:v>Enero</c:v>
                </c:pt>
                <c:pt idx="513">
                  <c:v>Enero</c:v>
                </c:pt>
                <c:pt idx="514">
                  <c:v>Enero</c:v>
                </c:pt>
                <c:pt idx="515">
                  <c:v>Enero</c:v>
                </c:pt>
                <c:pt idx="516">
                  <c:v>Enero</c:v>
                </c:pt>
                <c:pt idx="517">
                  <c:v>Enero</c:v>
                </c:pt>
                <c:pt idx="518">
                  <c:v>Enero</c:v>
                </c:pt>
                <c:pt idx="519">
                  <c:v>Enero</c:v>
                </c:pt>
                <c:pt idx="520">
                  <c:v>Enero</c:v>
                </c:pt>
                <c:pt idx="521">
                  <c:v>Enero</c:v>
                </c:pt>
                <c:pt idx="522">
                  <c:v>Enero</c:v>
                </c:pt>
                <c:pt idx="523">
                  <c:v>Enero</c:v>
                </c:pt>
                <c:pt idx="524">
                  <c:v>Enero</c:v>
                </c:pt>
                <c:pt idx="525">
                  <c:v>Enero</c:v>
                </c:pt>
                <c:pt idx="526">
                  <c:v>Enero</c:v>
                </c:pt>
                <c:pt idx="527">
                  <c:v>Enero</c:v>
                </c:pt>
                <c:pt idx="528">
                  <c:v>Enero</c:v>
                </c:pt>
                <c:pt idx="529">
                  <c:v>Enero</c:v>
                </c:pt>
                <c:pt idx="530">
                  <c:v>Enero</c:v>
                </c:pt>
                <c:pt idx="531">
                  <c:v>Enero</c:v>
                </c:pt>
                <c:pt idx="532">
                  <c:v>Enero</c:v>
                </c:pt>
                <c:pt idx="533">
                  <c:v>Enero</c:v>
                </c:pt>
                <c:pt idx="534">
                  <c:v>Enero</c:v>
                </c:pt>
                <c:pt idx="535">
                  <c:v>Enero</c:v>
                </c:pt>
                <c:pt idx="536">
                  <c:v>Enero</c:v>
                </c:pt>
                <c:pt idx="537">
                  <c:v>Enero</c:v>
                </c:pt>
                <c:pt idx="538">
                  <c:v>Enero</c:v>
                </c:pt>
                <c:pt idx="539">
                  <c:v>Enero</c:v>
                </c:pt>
                <c:pt idx="540">
                  <c:v>Enero</c:v>
                </c:pt>
                <c:pt idx="541">
                  <c:v>Enero</c:v>
                </c:pt>
                <c:pt idx="542">
                  <c:v>Enero</c:v>
                </c:pt>
                <c:pt idx="543">
                  <c:v>Enero</c:v>
                </c:pt>
                <c:pt idx="544">
                  <c:v>Enero</c:v>
                </c:pt>
                <c:pt idx="545">
                  <c:v>Enero</c:v>
                </c:pt>
                <c:pt idx="546">
                  <c:v>Enero</c:v>
                </c:pt>
                <c:pt idx="547">
                  <c:v>Enero</c:v>
                </c:pt>
                <c:pt idx="548">
                  <c:v>Enero</c:v>
                </c:pt>
                <c:pt idx="549">
                  <c:v>Enero</c:v>
                </c:pt>
                <c:pt idx="550">
                  <c:v>Enero</c:v>
                </c:pt>
                <c:pt idx="551">
                  <c:v>Enero</c:v>
                </c:pt>
                <c:pt idx="552">
                  <c:v>Enero</c:v>
                </c:pt>
                <c:pt idx="553">
                  <c:v>Enero</c:v>
                </c:pt>
                <c:pt idx="554">
                  <c:v>Enero</c:v>
                </c:pt>
                <c:pt idx="555">
                  <c:v>Enero</c:v>
                </c:pt>
                <c:pt idx="556">
                  <c:v>Enero</c:v>
                </c:pt>
                <c:pt idx="557">
                  <c:v>Enero</c:v>
                </c:pt>
                <c:pt idx="558">
                  <c:v>Enero</c:v>
                </c:pt>
                <c:pt idx="559">
                  <c:v>Enero</c:v>
                </c:pt>
                <c:pt idx="560">
                  <c:v>Enero</c:v>
                </c:pt>
                <c:pt idx="561">
                  <c:v>Enero</c:v>
                </c:pt>
                <c:pt idx="562">
                  <c:v>Enero</c:v>
                </c:pt>
                <c:pt idx="563">
                  <c:v>Enero</c:v>
                </c:pt>
                <c:pt idx="564">
                  <c:v>Enero</c:v>
                </c:pt>
                <c:pt idx="565">
                  <c:v>Enero</c:v>
                </c:pt>
                <c:pt idx="566">
                  <c:v>Enero</c:v>
                </c:pt>
                <c:pt idx="567">
                  <c:v>Enero</c:v>
                </c:pt>
                <c:pt idx="568">
                  <c:v>Enero</c:v>
                </c:pt>
                <c:pt idx="569">
                  <c:v>Enero</c:v>
                </c:pt>
                <c:pt idx="570">
                  <c:v>Enero</c:v>
                </c:pt>
                <c:pt idx="571">
                  <c:v>Enero</c:v>
                </c:pt>
                <c:pt idx="572">
                  <c:v>Enero</c:v>
                </c:pt>
                <c:pt idx="573">
                  <c:v>Enero</c:v>
                </c:pt>
                <c:pt idx="574">
                  <c:v>Enero</c:v>
                </c:pt>
                <c:pt idx="575">
                  <c:v>Enero</c:v>
                </c:pt>
                <c:pt idx="576">
                  <c:v>Enero</c:v>
                </c:pt>
                <c:pt idx="577">
                  <c:v>Enero</c:v>
                </c:pt>
                <c:pt idx="578">
                  <c:v>Enero</c:v>
                </c:pt>
                <c:pt idx="579">
                  <c:v>Enero</c:v>
                </c:pt>
                <c:pt idx="580">
                  <c:v>Enero</c:v>
                </c:pt>
                <c:pt idx="581">
                  <c:v>Enero</c:v>
                </c:pt>
                <c:pt idx="582">
                  <c:v>Enero</c:v>
                </c:pt>
                <c:pt idx="583">
                  <c:v>Enero</c:v>
                </c:pt>
                <c:pt idx="584">
                  <c:v>Enero</c:v>
                </c:pt>
                <c:pt idx="585">
                  <c:v>Enero</c:v>
                </c:pt>
                <c:pt idx="586">
                  <c:v>Enero</c:v>
                </c:pt>
                <c:pt idx="587">
                  <c:v>Enero</c:v>
                </c:pt>
                <c:pt idx="588">
                  <c:v>Enero</c:v>
                </c:pt>
                <c:pt idx="589">
                  <c:v>Enero</c:v>
                </c:pt>
                <c:pt idx="590">
                  <c:v>Enero</c:v>
                </c:pt>
                <c:pt idx="591">
                  <c:v>Enero</c:v>
                </c:pt>
                <c:pt idx="592">
                  <c:v>Enero</c:v>
                </c:pt>
                <c:pt idx="593">
                  <c:v>Enero</c:v>
                </c:pt>
                <c:pt idx="594">
                  <c:v>Enero</c:v>
                </c:pt>
                <c:pt idx="595">
                  <c:v>Enero</c:v>
                </c:pt>
                <c:pt idx="596">
                  <c:v>Enero</c:v>
                </c:pt>
                <c:pt idx="597">
                  <c:v>Enero</c:v>
                </c:pt>
                <c:pt idx="598">
                  <c:v>Enero</c:v>
                </c:pt>
                <c:pt idx="599">
                  <c:v>Enero</c:v>
                </c:pt>
                <c:pt idx="600">
                  <c:v>Enero</c:v>
                </c:pt>
                <c:pt idx="601">
                  <c:v>Enero</c:v>
                </c:pt>
                <c:pt idx="602">
                  <c:v>Enero</c:v>
                </c:pt>
                <c:pt idx="603">
                  <c:v>Enero</c:v>
                </c:pt>
                <c:pt idx="604">
                  <c:v>Enero</c:v>
                </c:pt>
                <c:pt idx="605">
                  <c:v>Enero</c:v>
                </c:pt>
                <c:pt idx="606">
                  <c:v>Enero</c:v>
                </c:pt>
                <c:pt idx="607">
                  <c:v>Enero</c:v>
                </c:pt>
                <c:pt idx="608">
                  <c:v>Enero</c:v>
                </c:pt>
                <c:pt idx="609">
                  <c:v>Enero</c:v>
                </c:pt>
                <c:pt idx="610">
                  <c:v>Enero</c:v>
                </c:pt>
                <c:pt idx="611">
                  <c:v>Enero</c:v>
                </c:pt>
                <c:pt idx="612">
                  <c:v>Enero</c:v>
                </c:pt>
                <c:pt idx="613">
                  <c:v>Enero</c:v>
                </c:pt>
                <c:pt idx="614">
                  <c:v>Enero</c:v>
                </c:pt>
                <c:pt idx="615">
                  <c:v>Enero</c:v>
                </c:pt>
                <c:pt idx="616">
                  <c:v>Enero</c:v>
                </c:pt>
                <c:pt idx="617">
                  <c:v>Enero</c:v>
                </c:pt>
                <c:pt idx="618">
                  <c:v>Enero</c:v>
                </c:pt>
                <c:pt idx="619">
                  <c:v>Enero</c:v>
                </c:pt>
                <c:pt idx="620">
                  <c:v>Enero</c:v>
                </c:pt>
                <c:pt idx="621">
                  <c:v>Enero</c:v>
                </c:pt>
                <c:pt idx="622">
                  <c:v>Enero</c:v>
                </c:pt>
                <c:pt idx="623">
                  <c:v>Enero</c:v>
                </c:pt>
                <c:pt idx="624">
                  <c:v>Enero</c:v>
                </c:pt>
                <c:pt idx="625">
                  <c:v>Enero</c:v>
                </c:pt>
                <c:pt idx="626">
                  <c:v>Enero</c:v>
                </c:pt>
                <c:pt idx="627">
                  <c:v>Enero</c:v>
                </c:pt>
                <c:pt idx="628">
                  <c:v>Enero</c:v>
                </c:pt>
                <c:pt idx="629">
                  <c:v>Enero</c:v>
                </c:pt>
                <c:pt idx="630">
                  <c:v>Enero</c:v>
                </c:pt>
                <c:pt idx="631">
                  <c:v>Enero</c:v>
                </c:pt>
                <c:pt idx="632">
                  <c:v>Enero</c:v>
                </c:pt>
                <c:pt idx="633">
                  <c:v>Enero</c:v>
                </c:pt>
                <c:pt idx="634">
                  <c:v>Enero</c:v>
                </c:pt>
                <c:pt idx="635">
                  <c:v>Enero</c:v>
                </c:pt>
                <c:pt idx="636">
                  <c:v>Enero</c:v>
                </c:pt>
                <c:pt idx="637">
                  <c:v>Enero</c:v>
                </c:pt>
                <c:pt idx="638">
                  <c:v>Enero</c:v>
                </c:pt>
                <c:pt idx="639">
                  <c:v>Enero</c:v>
                </c:pt>
                <c:pt idx="640">
                  <c:v>Enero</c:v>
                </c:pt>
                <c:pt idx="641">
                  <c:v>Enero</c:v>
                </c:pt>
                <c:pt idx="642">
                  <c:v>Enero</c:v>
                </c:pt>
                <c:pt idx="643">
                  <c:v>Enero</c:v>
                </c:pt>
                <c:pt idx="644">
                  <c:v>Enero</c:v>
                </c:pt>
                <c:pt idx="645">
                  <c:v>Enero</c:v>
                </c:pt>
                <c:pt idx="646">
                  <c:v>Enero</c:v>
                </c:pt>
                <c:pt idx="647">
                  <c:v>Enero</c:v>
                </c:pt>
                <c:pt idx="648">
                  <c:v>Enero</c:v>
                </c:pt>
                <c:pt idx="649">
                  <c:v>Enero</c:v>
                </c:pt>
                <c:pt idx="650">
                  <c:v>Enero</c:v>
                </c:pt>
                <c:pt idx="651">
                  <c:v>Enero</c:v>
                </c:pt>
                <c:pt idx="652">
                  <c:v>Enero</c:v>
                </c:pt>
                <c:pt idx="653">
                  <c:v>Enero</c:v>
                </c:pt>
                <c:pt idx="654">
                  <c:v>Enero</c:v>
                </c:pt>
                <c:pt idx="655">
                  <c:v>Enero</c:v>
                </c:pt>
                <c:pt idx="656">
                  <c:v>Enero</c:v>
                </c:pt>
                <c:pt idx="657">
                  <c:v>Enero</c:v>
                </c:pt>
                <c:pt idx="658">
                  <c:v>Enero</c:v>
                </c:pt>
                <c:pt idx="659">
                  <c:v>Enero</c:v>
                </c:pt>
                <c:pt idx="660">
                  <c:v>Enero</c:v>
                </c:pt>
                <c:pt idx="661">
                  <c:v>Enero</c:v>
                </c:pt>
                <c:pt idx="662">
                  <c:v>Enero</c:v>
                </c:pt>
                <c:pt idx="663">
                  <c:v>Enero</c:v>
                </c:pt>
                <c:pt idx="664">
                  <c:v>Enero</c:v>
                </c:pt>
                <c:pt idx="665">
                  <c:v>Enero</c:v>
                </c:pt>
                <c:pt idx="666">
                  <c:v>Enero</c:v>
                </c:pt>
                <c:pt idx="667">
                  <c:v>Enero</c:v>
                </c:pt>
                <c:pt idx="668">
                  <c:v>Enero</c:v>
                </c:pt>
                <c:pt idx="669">
                  <c:v>Enero</c:v>
                </c:pt>
                <c:pt idx="670">
                  <c:v>Enero</c:v>
                </c:pt>
                <c:pt idx="671">
                  <c:v>Enero</c:v>
                </c:pt>
                <c:pt idx="672">
                  <c:v>Enero</c:v>
                </c:pt>
                <c:pt idx="673">
                  <c:v>Enero</c:v>
                </c:pt>
                <c:pt idx="674">
                  <c:v>Enero</c:v>
                </c:pt>
                <c:pt idx="675">
                  <c:v>Enero</c:v>
                </c:pt>
                <c:pt idx="676">
                  <c:v>Enero</c:v>
                </c:pt>
                <c:pt idx="677">
                  <c:v>Enero</c:v>
                </c:pt>
                <c:pt idx="678">
                  <c:v>Enero</c:v>
                </c:pt>
                <c:pt idx="679">
                  <c:v>Enero</c:v>
                </c:pt>
                <c:pt idx="680">
                  <c:v>Enero</c:v>
                </c:pt>
                <c:pt idx="681">
                  <c:v>Enero</c:v>
                </c:pt>
                <c:pt idx="682">
                  <c:v>Enero</c:v>
                </c:pt>
                <c:pt idx="683">
                  <c:v>Enero</c:v>
                </c:pt>
                <c:pt idx="684">
                  <c:v>Enero</c:v>
                </c:pt>
                <c:pt idx="685">
                  <c:v>Enero</c:v>
                </c:pt>
                <c:pt idx="686">
                  <c:v>Enero</c:v>
                </c:pt>
                <c:pt idx="687">
                  <c:v>Enero</c:v>
                </c:pt>
                <c:pt idx="688">
                  <c:v>Enero</c:v>
                </c:pt>
                <c:pt idx="689">
                  <c:v>Enero</c:v>
                </c:pt>
                <c:pt idx="690">
                  <c:v>Enero</c:v>
                </c:pt>
                <c:pt idx="691">
                  <c:v>Enero</c:v>
                </c:pt>
                <c:pt idx="692">
                  <c:v>Enero</c:v>
                </c:pt>
                <c:pt idx="693">
                  <c:v>Enero</c:v>
                </c:pt>
                <c:pt idx="694">
                  <c:v>Enero</c:v>
                </c:pt>
                <c:pt idx="695">
                  <c:v>Enero</c:v>
                </c:pt>
                <c:pt idx="696">
                  <c:v>Enero</c:v>
                </c:pt>
                <c:pt idx="697">
                  <c:v>Enero</c:v>
                </c:pt>
                <c:pt idx="698">
                  <c:v>Enero</c:v>
                </c:pt>
                <c:pt idx="699">
                  <c:v>Enero</c:v>
                </c:pt>
                <c:pt idx="700">
                  <c:v>Enero</c:v>
                </c:pt>
                <c:pt idx="701">
                  <c:v>Enero</c:v>
                </c:pt>
                <c:pt idx="702">
                  <c:v>Enero</c:v>
                </c:pt>
                <c:pt idx="703">
                  <c:v>Enero</c:v>
                </c:pt>
                <c:pt idx="704">
                  <c:v>Enero</c:v>
                </c:pt>
                <c:pt idx="705">
                  <c:v>Enero</c:v>
                </c:pt>
                <c:pt idx="706">
                  <c:v>Enero</c:v>
                </c:pt>
                <c:pt idx="707">
                  <c:v>Enero</c:v>
                </c:pt>
                <c:pt idx="708">
                  <c:v>Enero</c:v>
                </c:pt>
                <c:pt idx="709">
                  <c:v>Enero</c:v>
                </c:pt>
                <c:pt idx="710">
                  <c:v>Enero</c:v>
                </c:pt>
                <c:pt idx="711">
                  <c:v>Enero</c:v>
                </c:pt>
                <c:pt idx="712">
                  <c:v>Enero</c:v>
                </c:pt>
                <c:pt idx="713">
                  <c:v>Enero</c:v>
                </c:pt>
                <c:pt idx="714">
                  <c:v>Enero</c:v>
                </c:pt>
                <c:pt idx="715">
                  <c:v>Enero</c:v>
                </c:pt>
                <c:pt idx="716">
                  <c:v>Enero</c:v>
                </c:pt>
                <c:pt idx="717">
                  <c:v>Enero</c:v>
                </c:pt>
                <c:pt idx="718">
                  <c:v>Enero</c:v>
                </c:pt>
                <c:pt idx="719">
                  <c:v>Enero</c:v>
                </c:pt>
                <c:pt idx="720">
                  <c:v>Enero</c:v>
                </c:pt>
                <c:pt idx="721">
                  <c:v>Enero</c:v>
                </c:pt>
                <c:pt idx="722">
                  <c:v>Enero</c:v>
                </c:pt>
                <c:pt idx="723">
                  <c:v>Enero</c:v>
                </c:pt>
                <c:pt idx="724">
                  <c:v>Enero</c:v>
                </c:pt>
                <c:pt idx="725">
                  <c:v>Enero</c:v>
                </c:pt>
                <c:pt idx="726">
                  <c:v>Enero</c:v>
                </c:pt>
                <c:pt idx="727">
                  <c:v>Enero</c:v>
                </c:pt>
                <c:pt idx="728">
                  <c:v>Enero</c:v>
                </c:pt>
                <c:pt idx="729">
                  <c:v>Enero</c:v>
                </c:pt>
                <c:pt idx="730">
                  <c:v>Enero</c:v>
                </c:pt>
                <c:pt idx="731">
                  <c:v>Enero</c:v>
                </c:pt>
                <c:pt idx="732">
                  <c:v>Enero</c:v>
                </c:pt>
                <c:pt idx="733">
                  <c:v>Enero</c:v>
                </c:pt>
                <c:pt idx="734">
                  <c:v>Enero</c:v>
                </c:pt>
                <c:pt idx="735">
                  <c:v>Enero</c:v>
                </c:pt>
                <c:pt idx="736">
                  <c:v>Enero</c:v>
                </c:pt>
                <c:pt idx="737">
                  <c:v>Enero</c:v>
                </c:pt>
                <c:pt idx="738">
                  <c:v>Enero</c:v>
                </c:pt>
                <c:pt idx="739">
                  <c:v>Enero</c:v>
                </c:pt>
                <c:pt idx="740">
                  <c:v>Enero</c:v>
                </c:pt>
                <c:pt idx="741">
                  <c:v>Enero</c:v>
                </c:pt>
                <c:pt idx="742">
                  <c:v>Enero</c:v>
                </c:pt>
                <c:pt idx="743">
                  <c:v>Enero</c:v>
                </c:pt>
                <c:pt idx="744">
                  <c:v>Febrero</c:v>
                </c:pt>
                <c:pt idx="745">
                  <c:v>Febrero</c:v>
                </c:pt>
                <c:pt idx="746">
                  <c:v>Febrero</c:v>
                </c:pt>
                <c:pt idx="747">
                  <c:v>Febrero</c:v>
                </c:pt>
                <c:pt idx="748">
                  <c:v>Febrero</c:v>
                </c:pt>
                <c:pt idx="749">
                  <c:v>Febrero</c:v>
                </c:pt>
                <c:pt idx="750">
                  <c:v>Febrero</c:v>
                </c:pt>
                <c:pt idx="751">
                  <c:v>Febrero</c:v>
                </c:pt>
                <c:pt idx="752">
                  <c:v>Febrero</c:v>
                </c:pt>
                <c:pt idx="753">
                  <c:v>Febrero</c:v>
                </c:pt>
                <c:pt idx="754">
                  <c:v>Febrero</c:v>
                </c:pt>
                <c:pt idx="755">
                  <c:v>Febrero</c:v>
                </c:pt>
                <c:pt idx="756">
                  <c:v>Febrero</c:v>
                </c:pt>
                <c:pt idx="757">
                  <c:v>Febrero</c:v>
                </c:pt>
                <c:pt idx="758">
                  <c:v>Febrero</c:v>
                </c:pt>
                <c:pt idx="759">
                  <c:v>Febrero</c:v>
                </c:pt>
                <c:pt idx="760">
                  <c:v>Febrero</c:v>
                </c:pt>
                <c:pt idx="761">
                  <c:v>Febrero</c:v>
                </c:pt>
                <c:pt idx="762">
                  <c:v>Febrero</c:v>
                </c:pt>
                <c:pt idx="763">
                  <c:v>Febrero</c:v>
                </c:pt>
                <c:pt idx="764">
                  <c:v>Febrero</c:v>
                </c:pt>
                <c:pt idx="765">
                  <c:v>Febrero</c:v>
                </c:pt>
                <c:pt idx="766">
                  <c:v>Febrero</c:v>
                </c:pt>
                <c:pt idx="767">
                  <c:v>Febrero</c:v>
                </c:pt>
                <c:pt idx="768">
                  <c:v>Febrero</c:v>
                </c:pt>
                <c:pt idx="769">
                  <c:v>Febrero</c:v>
                </c:pt>
                <c:pt idx="770">
                  <c:v>Febrero</c:v>
                </c:pt>
                <c:pt idx="771">
                  <c:v>Febrero</c:v>
                </c:pt>
                <c:pt idx="772">
                  <c:v>Febrero</c:v>
                </c:pt>
                <c:pt idx="773">
                  <c:v>Febrero</c:v>
                </c:pt>
                <c:pt idx="774">
                  <c:v>Febrero</c:v>
                </c:pt>
                <c:pt idx="775">
                  <c:v>Febrero</c:v>
                </c:pt>
                <c:pt idx="776">
                  <c:v>Febrero</c:v>
                </c:pt>
                <c:pt idx="777">
                  <c:v>Febrero</c:v>
                </c:pt>
                <c:pt idx="778">
                  <c:v>Febrero</c:v>
                </c:pt>
                <c:pt idx="779">
                  <c:v>Febrero</c:v>
                </c:pt>
                <c:pt idx="780">
                  <c:v>Febrero</c:v>
                </c:pt>
                <c:pt idx="781">
                  <c:v>Febrero</c:v>
                </c:pt>
                <c:pt idx="782">
                  <c:v>Febrero</c:v>
                </c:pt>
                <c:pt idx="783">
                  <c:v>Febrero</c:v>
                </c:pt>
                <c:pt idx="784">
                  <c:v>Febrero</c:v>
                </c:pt>
                <c:pt idx="785">
                  <c:v>Febrero</c:v>
                </c:pt>
                <c:pt idx="786">
                  <c:v>Febrero</c:v>
                </c:pt>
                <c:pt idx="787">
                  <c:v>Febrero</c:v>
                </c:pt>
                <c:pt idx="788">
                  <c:v>Febrero</c:v>
                </c:pt>
                <c:pt idx="789">
                  <c:v>Febrero</c:v>
                </c:pt>
                <c:pt idx="790">
                  <c:v>Febrero</c:v>
                </c:pt>
                <c:pt idx="791">
                  <c:v>Febrero</c:v>
                </c:pt>
                <c:pt idx="792">
                  <c:v>Febrero</c:v>
                </c:pt>
                <c:pt idx="793">
                  <c:v>Febrero</c:v>
                </c:pt>
                <c:pt idx="794">
                  <c:v>Febrero</c:v>
                </c:pt>
                <c:pt idx="795">
                  <c:v>Febrero</c:v>
                </c:pt>
                <c:pt idx="796">
                  <c:v>Febrero</c:v>
                </c:pt>
                <c:pt idx="797">
                  <c:v>Febrero</c:v>
                </c:pt>
                <c:pt idx="798">
                  <c:v>Febrero</c:v>
                </c:pt>
                <c:pt idx="799">
                  <c:v>Febrero</c:v>
                </c:pt>
                <c:pt idx="800">
                  <c:v>Febrero</c:v>
                </c:pt>
                <c:pt idx="801">
                  <c:v>Febrero</c:v>
                </c:pt>
                <c:pt idx="802">
                  <c:v>Febrero</c:v>
                </c:pt>
                <c:pt idx="803">
                  <c:v>Febrero</c:v>
                </c:pt>
                <c:pt idx="804">
                  <c:v>Febrero</c:v>
                </c:pt>
                <c:pt idx="805">
                  <c:v>Febrero</c:v>
                </c:pt>
                <c:pt idx="806">
                  <c:v>Febrero</c:v>
                </c:pt>
                <c:pt idx="807">
                  <c:v>Febrero</c:v>
                </c:pt>
                <c:pt idx="808">
                  <c:v>Febrero</c:v>
                </c:pt>
                <c:pt idx="809">
                  <c:v>Febrero</c:v>
                </c:pt>
                <c:pt idx="810">
                  <c:v>Febrero</c:v>
                </c:pt>
                <c:pt idx="811">
                  <c:v>Febrero</c:v>
                </c:pt>
                <c:pt idx="812">
                  <c:v>Febrero</c:v>
                </c:pt>
                <c:pt idx="813">
                  <c:v>Febrero</c:v>
                </c:pt>
                <c:pt idx="814">
                  <c:v>Febrero</c:v>
                </c:pt>
                <c:pt idx="815">
                  <c:v>Febrero</c:v>
                </c:pt>
                <c:pt idx="816">
                  <c:v>Febrero</c:v>
                </c:pt>
                <c:pt idx="817">
                  <c:v>Febrero</c:v>
                </c:pt>
                <c:pt idx="818">
                  <c:v>Febrero</c:v>
                </c:pt>
                <c:pt idx="819">
                  <c:v>Febrero</c:v>
                </c:pt>
                <c:pt idx="820">
                  <c:v>Febrero</c:v>
                </c:pt>
                <c:pt idx="821">
                  <c:v>Febrero</c:v>
                </c:pt>
                <c:pt idx="822">
                  <c:v>Febrero</c:v>
                </c:pt>
                <c:pt idx="823">
                  <c:v>Febrero</c:v>
                </c:pt>
                <c:pt idx="824">
                  <c:v>Febrero</c:v>
                </c:pt>
                <c:pt idx="825">
                  <c:v>Febrero</c:v>
                </c:pt>
                <c:pt idx="826">
                  <c:v>Febrero</c:v>
                </c:pt>
                <c:pt idx="827">
                  <c:v>Febrero</c:v>
                </c:pt>
                <c:pt idx="828">
                  <c:v>Febrero</c:v>
                </c:pt>
                <c:pt idx="829">
                  <c:v>Febrero</c:v>
                </c:pt>
                <c:pt idx="830">
                  <c:v>Febrero</c:v>
                </c:pt>
                <c:pt idx="831">
                  <c:v>Febrero</c:v>
                </c:pt>
                <c:pt idx="832">
                  <c:v>Febrero</c:v>
                </c:pt>
                <c:pt idx="833">
                  <c:v>Febrero</c:v>
                </c:pt>
                <c:pt idx="834">
                  <c:v>Febrero</c:v>
                </c:pt>
                <c:pt idx="835">
                  <c:v>Febrero</c:v>
                </c:pt>
                <c:pt idx="836">
                  <c:v>Febrero</c:v>
                </c:pt>
                <c:pt idx="837">
                  <c:v>Febrero</c:v>
                </c:pt>
                <c:pt idx="838">
                  <c:v>Febrero</c:v>
                </c:pt>
                <c:pt idx="839">
                  <c:v>Febrero</c:v>
                </c:pt>
                <c:pt idx="840">
                  <c:v>Febrero</c:v>
                </c:pt>
                <c:pt idx="841">
                  <c:v>Febrero</c:v>
                </c:pt>
                <c:pt idx="842">
                  <c:v>Febrero</c:v>
                </c:pt>
                <c:pt idx="843">
                  <c:v>Febrero</c:v>
                </c:pt>
                <c:pt idx="844">
                  <c:v>Febrero</c:v>
                </c:pt>
                <c:pt idx="845">
                  <c:v>Febrero</c:v>
                </c:pt>
                <c:pt idx="846">
                  <c:v>Febrero</c:v>
                </c:pt>
                <c:pt idx="847">
                  <c:v>Febrero</c:v>
                </c:pt>
                <c:pt idx="848">
                  <c:v>Febrero</c:v>
                </c:pt>
                <c:pt idx="849">
                  <c:v>Febrero</c:v>
                </c:pt>
                <c:pt idx="850">
                  <c:v>Febrero</c:v>
                </c:pt>
                <c:pt idx="851">
                  <c:v>Febrero</c:v>
                </c:pt>
                <c:pt idx="852">
                  <c:v>Febrero</c:v>
                </c:pt>
                <c:pt idx="853">
                  <c:v>Febrero</c:v>
                </c:pt>
                <c:pt idx="854">
                  <c:v>Febrero</c:v>
                </c:pt>
                <c:pt idx="855">
                  <c:v>Febrero</c:v>
                </c:pt>
                <c:pt idx="856">
                  <c:v>Febrero</c:v>
                </c:pt>
                <c:pt idx="857">
                  <c:v>Febrero</c:v>
                </c:pt>
                <c:pt idx="858">
                  <c:v>Febrero</c:v>
                </c:pt>
                <c:pt idx="859">
                  <c:v>Febrero</c:v>
                </c:pt>
                <c:pt idx="860">
                  <c:v>Febrero</c:v>
                </c:pt>
                <c:pt idx="861">
                  <c:v>Febrero</c:v>
                </c:pt>
                <c:pt idx="862">
                  <c:v>Febrero</c:v>
                </c:pt>
                <c:pt idx="863">
                  <c:v>Febrero</c:v>
                </c:pt>
                <c:pt idx="864">
                  <c:v>Febrero</c:v>
                </c:pt>
                <c:pt idx="865">
                  <c:v>Febrero</c:v>
                </c:pt>
                <c:pt idx="866">
                  <c:v>Febrero</c:v>
                </c:pt>
                <c:pt idx="867">
                  <c:v>Febrero</c:v>
                </c:pt>
                <c:pt idx="868">
                  <c:v>Febrero</c:v>
                </c:pt>
                <c:pt idx="869">
                  <c:v>Febrero</c:v>
                </c:pt>
                <c:pt idx="870">
                  <c:v>Febrero</c:v>
                </c:pt>
                <c:pt idx="871">
                  <c:v>Febrero</c:v>
                </c:pt>
                <c:pt idx="872">
                  <c:v>Febrero</c:v>
                </c:pt>
                <c:pt idx="873">
                  <c:v>Febrero</c:v>
                </c:pt>
                <c:pt idx="874">
                  <c:v>Febrero</c:v>
                </c:pt>
                <c:pt idx="875">
                  <c:v>Febrero</c:v>
                </c:pt>
                <c:pt idx="876">
                  <c:v>Febrero</c:v>
                </c:pt>
                <c:pt idx="877">
                  <c:v>Febrero</c:v>
                </c:pt>
                <c:pt idx="878">
                  <c:v>Febrero</c:v>
                </c:pt>
                <c:pt idx="879">
                  <c:v>Febrero</c:v>
                </c:pt>
                <c:pt idx="880">
                  <c:v>Febrero</c:v>
                </c:pt>
                <c:pt idx="881">
                  <c:v>Febrero</c:v>
                </c:pt>
                <c:pt idx="882">
                  <c:v>Febrero</c:v>
                </c:pt>
                <c:pt idx="883">
                  <c:v>Febrero</c:v>
                </c:pt>
                <c:pt idx="884">
                  <c:v>Febrero</c:v>
                </c:pt>
                <c:pt idx="885">
                  <c:v>Febrero</c:v>
                </c:pt>
                <c:pt idx="886">
                  <c:v>Febrero</c:v>
                </c:pt>
                <c:pt idx="887">
                  <c:v>Febrero</c:v>
                </c:pt>
                <c:pt idx="888">
                  <c:v>Febrero</c:v>
                </c:pt>
                <c:pt idx="889">
                  <c:v>Febrero</c:v>
                </c:pt>
                <c:pt idx="890">
                  <c:v>Febrero</c:v>
                </c:pt>
                <c:pt idx="891">
                  <c:v>Febrero</c:v>
                </c:pt>
                <c:pt idx="892">
                  <c:v>Febrero</c:v>
                </c:pt>
                <c:pt idx="893">
                  <c:v>Febrero</c:v>
                </c:pt>
                <c:pt idx="894">
                  <c:v>Febrero</c:v>
                </c:pt>
                <c:pt idx="895">
                  <c:v>Febrero</c:v>
                </c:pt>
                <c:pt idx="896">
                  <c:v>Febrero</c:v>
                </c:pt>
                <c:pt idx="897">
                  <c:v>Febrero</c:v>
                </c:pt>
                <c:pt idx="898">
                  <c:v>Febrero</c:v>
                </c:pt>
                <c:pt idx="899">
                  <c:v>Febrero</c:v>
                </c:pt>
                <c:pt idx="900">
                  <c:v>Febrero</c:v>
                </c:pt>
                <c:pt idx="901">
                  <c:v>Febrero</c:v>
                </c:pt>
                <c:pt idx="902">
                  <c:v>Febrero</c:v>
                </c:pt>
                <c:pt idx="903">
                  <c:v>Febrero</c:v>
                </c:pt>
                <c:pt idx="904">
                  <c:v>Febrero</c:v>
                </c:pt>
                <c:pt idx="905">
                  <c:v>Febrero</c:v>
                </c:pt>
                <c:pt idx="906">
                  <c:v>Febrero</c:v>
                </c:pt>
                <c:pt idx="907">
                  <c:v>Febrero</c:v>
                </c:pt>
                <c:pt idx="908">
                  <c:v>Febrero</c:v>
                </c:pt>
                <c:pt idx="909">
                  <c:v>Febrero</c:v>
                </c:pt>
                <c:pt idx="910">
                  <c:v>Febrero</c:v>
                </c:pt>
                <c:pt idx="911">
                  <c:v>Febrero</c:v>
                </c:pt>
                <c:pt idx="912">
                  <c:v>Febrero</c:v>
                </c:pt>
                <c:pt idx="913">
                  <c:v>Febrero</c:v>
                </c:pt>
                <c:pt idx="914">
                  <c:v>Febrero</c:v>
                </c:pt>
                <c:pt idx="915">
                  <c:v>Febrero</c:v>
                </c:pt>
                <c:pt idx="916">
                  <c:v>Febrero</c:v>
                </c:pt>
                <c:pt idx="917">
                  <c:v>Febrero</c:v>
                </c:pt>
                <c:pt idx="918">
                  <c:v>Febrero</c:v>
                </c:pt>
                <c:pt idx="919">
                  <c:v>Febrero</c:v>
                </c:pt>
                <c:pt idx="920">
                  <c:v>Febrero</c:v>
                </c:pt>
                <c:pt idx="921">
                  <c:v>Febrero</c:v>
                </c:pt>
                <c:pt idx="922">
                  <c:v>Febrero</c:v>
                </c:pt>
                <c:pt idx="923">
                  <c:v>Febrero</c:v>
                </c:pt>
                <c:pt idx="924">
                  <c:v>Febrero</c:v>
                </c:pt>
                <c:pt idx="925">
                  <c:v>Febrero</c:v>
                </c:pt>
                <c:pt idx="926">
                  <c:v>Febrero</c:v>
                </c:pt>
                <c:pt idx="927">
                  <c:v>Febrero</c:v>
                </c:pt>
                <c:pt idx="928">
                  <c:v>Febrero</c:v>
                </c:pt>
                <c:pt idx="929">
                  <c:v>Febrero</c:v>
                </c:pt>
                <c:pt idx="930">
                  <c:v>Febrero</c:v>
                </c:pt>
                <c:pt idx="931">
                  <c:v>Febrero</c:v>
                </c:pt>
                <c:pt idx="932">
                  <c:v>Febrero</c:v>
                </c:pt>
                <c:pt idx="933">
                  <c:v>Febrero</c:v>
                </c:pt>
                <c:pt idx="934">
                  <c:v>Febrero</c:v>
                </c:pt>
                <c:pt idx="935">
                  <c:v>Febrero</c:v>
                </c:pt>
                <c:pt idx="936">
                  <c:v>Febrero</c:v>
                </c:pt>
                <c:pt idx="937">
                  <c:v>Febrero</c:v>
                </c:pt>
                <c:pt idx="938">
                  <c:v>Febrero</c:v>
                </c:pt>
                <c:pt idx="939">
                  <c:v>Febrero</c:v>
                </c:pt>
                <c:pt idx="940">
                  <c:v>Febrero</c:v>
                </c:pt>
                <c:pt idx="941">
                  <c:v>Febrero</c:v>
                </c:pt>
                <c:pt idx="942">
                  <c:v>Febrero</c:v>
                </c:pt>
                <c:pt idx="943">
                  <c:v>Febrero</c:v>
                </c:pt>
                <c:pt idx="944">
                  <c:v>Febrero</c:v>
                </c:pt>
                <c:pt idx="945">
                  <c:v>Febrero</c:v>
                </c:pt>
                <c:pt idx="946">
                  <c:v>Febrero</c:v>
                </c:pt>
                <c:pt idx="947">
                  <c:v>Febrero</c:v>
                </c:pt>
                <c:pt idx="948">
                  <c:v>Febrero</c:v>
                </c:pt>
                <c:pt idx="949">
                  <c:v>Febrero</c:v>
                </c:pt>
                <c:pt idx="950">
                  <c:v>Febrero</c:v>
                </c:pt>
                <c:pt idx="951">
                  <c:v>Febrero</c:v>
                </c:pt>
                <c:pt idx="952">
                  <c:v>Febrero</c:v>
                </c:pt>
                <c:pt idx="953">
                  <c:v>Febrero</c:v>
                </c:pt>
                <c:pt idx="954">
                  <c:v>Febrero</c:v>
                </c:pt>
                <c:pt idx="955">
                  <c:v>Febrero</c:v>
                </c:pt>
                <c:pt idx="956">
                  <c:v>Febrero</c:v>
                </c:pt>
                <c:pt idx="957">
                  <c:v>Febrero</c:v>
                </c:pt>
                <c:pt idx="958">
                  <c:v>Febrero</c:v>
                </c:pt>
                <c:pt idx="959">
                  <c:v>Febrero</c:v>
                </c:pt>
                <c:pt idx="960">
                  <c:v>Febrero</c:v>
                </c:pt>
                <c:pt idx="961">
                  <c:v>Febrero</c:v>
                </c:pt>
                <c:pt idx="962">
                  <c:v>Febrero</c:v>
                </c:pt>
                <c:pt idx="963">
                  <c:v>Febrero</c:v>
                </c:pt>
                <c:pt idx="964">
                  <c:v>Febrero</c:v>
                </c:pt>
                <c:pt idx="965">
                  <c:v>Febrero</c:v>
                </c:pt>
                <c:pt idx="966">
                  <c:v>Febrero</c:v>
                </c:pt>
                <c:pt idx="967">
                  <c:v>Febrero</c:v>
                </c:pt>
                <c:pt idx="968">
                  <c:v>Febrero</c:v>
                </c:pt>
                <c:pt idx="969">
                  <c:v>Febrero</c:v>
                </c:pt>
                <c:pt idx="970">
                  <c:v>Febrero</c:v>
                </c:pt>
                <c:pt idx="971">
                  <c:v>Febrero</c:v>
                </c:pt>
                <c:pt idx="972">
                  <c:v>Febrero</c:v>
                </c:pt>
                <c:pt idx="973">
                  <c:v>Febrero</c:v>
                </c:pt>
                <c:pt idx="974">
                  <c:v>Febrero</c:v>
                </c:pt>
                <c:pt idx="975">
                  <c:v>Febrero</c:v>
                </c:pt>
                <c:pt idx="976">
                  <c:v>Febrero</c:v>
                </c:pt>
                <c:pt idx="977">
                  <c:v>Febrero</c:v>
                </c:pt>
                <c:pt idx="978">
                  <c:v>Febrero</c:v>
                </c:pt>
                <c:pt idx="979">
                  <c:v>Febrero</c:v>
                </c:pt>
                <c:pt idx="980">
                  <c:v>Febrero</c:v>
                </c:pt>
                <c:pt idx="981">
                  <c:v>Febrero</c:v>
                </c:pt>
                <c:pt idx="982">
                  <c:v>Febrero</c:v>
                </c:pt>
                <c:pt idx="983">
                  <c:v>Febrero</c:v>
                </c:pt>
                <c:pt idx="984">
                  <c:v>Febrero</c:v>
                </c:pt>
                <c:pt idx="985">
                  <c:v>Febrero</c:v>
                </c:pt>
                <c:pt idx="986">
                  <c:v>Febrero</c:v>
                </c:pt>
                <c:pt idx="987">
                  <c:v>Febrero</c:v>
                </c:pt>
                <c:pt idx="988">
                  <c:v>Febrero</c:v>
                </c:pt>
                <c:pt idx="989">
                  <c:v>Febrero</c:v>
                </c:pt>
                <c:pt idx="990">
                  <c:v>Febrero</c:v>
                </c:pt>
                <c:pt idx="991">
                  <c:v>Febrero</c:v>
                </c:pt>
                <c:pt idx="992">
                  <c:v>Febrero</c:v>
                </c:pt>
                <c:pt idx="993">
                  <c:v>Febrero</c:v>
                </c:pt>
                <c:pt idx="994">
                  <c:v>Febrero</c:v>
                </c:pt>
                <c:pt idx="995">
                  <c:v>Febrero</c:v>
                </c:pt>
                <c:pt idx="996">
                  <c:v>Febrero</c:v>
                </c:pt>
                <c:pt idx="997">
                  <c:v>Febrero</c:v>
                </c:pt>
                <c:pt idx="998">
                  <c:v>Febrero</c:v>
                </c:pt>
                <c:pt idx="999">
                  <c:v>Febrero</c:v>
                </c:pt>
                <c:pt idx="1000">
                  <c:v>Febrero</c:v>
                </c:pt>
                <c:pt idx="1001">
                  <c:v>Febrero</c:v>
                </c:pt>
                <c:pt idx="1002">
                  <c:v>Febrero</c:v>
                </c:pt>
                <c:pt idx="1003">
                  <c:v>Febrero</c:v>
                </c:pt>
                <c:pt idx="1004">
                  <c:v>Febrero</c:v>
                </c:pt>
                <c:pt idx="1005">
                  <c:v>Febrero</c:v>
                </c:pt>
                <c:pt idx="1006">
                  <c:v>Febrero</c:v>
                </c:pt>
                <c:pt idx="1007">
                  <c:v>Febrero</c:v>
                </c:pt>
                <c:pt idx="1008">
                  <c:v>Febrero</c:v>
                </c:pt>
                <c:pt idx="1009">
                  <c:v>Febrero</c:v>
                </c:pt>
                <c:pt idx="1010">
                  <c:v>Febrero</c:v>
                </c:pt>
                <c:pt idx="1011">
                  <c:v>Febrero</c:v>
                </c:pt>
                <c:pt idx="1012">
                  <c:v>Febrero</c:v>
                </c:pt>
                <c:pt idx="1013">
                  <c:v>Febrero</c:v>
                </c:pt>
                <c:pt idx="1014">
                  <c:v>Febrero</c:v>
                </c:pt>
                <c:pt idx="1015">
                  <c:v>Febrero</c:v>
                </c:pt>
                <c:pt idx="1016">
                  <c:v>Febrero</c:v>
                </c:pt>
                <c:pt idx="1017">
                  <c:v>Febrero</c:v>
                </c:pt>
                <c:pt idx="1018">
                  <c:v>Febrero</c:v>
                </c:pt>
                <c:pt idx="1019">
                  <c:v>Febrero</c:v>
                </c:pt>
                <c:pt idx="1020">
                  <c:v>Febrero</c:v>
                </c:pt>
                <c:pt idx="1021">
                  <c:v>Febrero</c:v>
                </c:pt>
                <c:pt idx="1022">
                  <c:v>Febrero</c:v>
                </c:pt>
                <c:pt idx="1023">
                  <c:v>Febrero</c:v>
                </c:pt>
                <c:pt idx="1024">
                  <c:v>Febrero</c:v>
                </c:pt>
                <c:pt idx="1025">
                  <c:v>Febrero</c:v>
                </c:pt>
                <c:pt idx="1026">
                  <c:v>Febrero</c:v>
                </c:pt>
                <c:pt idx="1027">
                  <c:v>Febrero</c:v>
                </c:pt>
                <c:pt idx="1028">
                  <c:v>Febrero</c:v>
                </c:pt>
                <c:pt idx="1029">
                  <c:v>Febrero</c:v>
                </c:pt>
                <c:pt idx="1030">
                  <c:v>Febrero</c:v>
                </c:pt>
                <c:pt idx="1031">
                  <c:v>Febrero</c:v>
                </c:pt>
                <c:pt idx="1032">
                  <c:v>Febrero</c:v>
                </c:pt>
                <c:pt idx="1033">
                  <c:v>Febrero</c:v>
                </c:pt>
                <c:pt idx="1034">
                  <c:v>Febrero</c:v>
                </c:pt>
                <c:pt idx="1035">
                  <c:v>Febrero</c:v>
                </c:pt>
                <c:pt idx="1036">
                  <c:v>Febrero</c:v>
                </c:pt>
                <c:pt idx="1037">
                  <c:v>Febrero</c:v>
                </c:pt>
                <c:pt idx="1038">
                  <c:v>Febrero</c:v>
                </c:pt>
                <c:pt idx="1039">
                  <c:v>Febrero</c:v>
                </c:pt>
                <c:pt idx="1040">
                  <c:v>Febrero</c:v>
                </c:pt>
                <c:pt idx="1041">
                  <c:v>Febrero</c:v>
                </c:pt>
                <c:pt idx="1042">
                  <c:v>Febrero</c:v>
                </c:pt>
                <c:pt idx="1043">
                  <c:v>Febrero</c:v>
                </c:pt>
                <c:pt idx="1044">
                  <c:v>Febrero</c:v>
                </c:pt>
                <c:pt idx="1045">
                  <c:v>Febrero</c:v>
                </c:pt>
                <c:pt idx="1046">
                  <c:v>Febrero</c:v>
                </c:pt>
                <c:pt idx="1047">
                  <c:v>Febrero</c:v>
                </c:pt>
                <c:pt idx="1048">
                  <c:v>Febrero</c:v>
                </c:pt>
                <c:pt idx="1049">
                  <c:v>Febrero</c:v>
                </c:pt>
                <c:pt idx="1050">
                  <c:v>Febrero</c:v>
                </c:pt>
                <c:pt idx="1051">
                  <c:v>Febrero</c:v>
                </c:pt>
                <c:pt idx="1052">
                  <c:v>Febrero</c:v>
                </c:pt>
                <c:pt idx="1053">
                  <c:v>Febrero</c:v>
                </c:pt>
                <c:pt idx="1054">
                  <c:v>Febrero</c:v>
                </c:pt>
                <c:pt idx="1055">
                  <c:v>Febrero</c:v>
                </c:pt>
                <c:pt idx="1056">
                  <c:v>Febrero</c:v>
                </c:pt>
                <c:pt idx="1057">
                  <c:v>Febrero</c:v>
                </c:pt>
                <c:pt idx="1058">
                  <c:v>Febrero</c:v>
                </c:pt>
                <c:pt idx="1059">
                  <c:v>Febrero</c:v>
                </c:pt>
                <c:pt idx="1060">
                  <c:v>Febrero</c:v>
                </c:pt>
                <c:pt idx="1061">
                  <c:v>Febrero</c:v>
                </c:pt>
                <c:pt idx="1062">
                  <c:v>Febrero</c:v>
                </c:pt>
                <c:pt idx="1063">
                  <c:v>Febrero</c:v>
                </c:pt>
                <c:pt idx="1064">
                  <c:v>Febrero</c:v>
                </c:pt>
                <c:pt idx="1065">
                  <c:v>Febrero</c:v>
                </c:pt>
                <c:pt idx="1066">
                  <c:v>Febrero</c:v>
                </c:pt>
                <c:pt idx="1067">
                  <c:v>Febrero</c:v>
                </c:pt>
                <c:pt idx="1068">
                  <c:v>Febrero</c:v>
                </c:pt>
                <c:pt idx="1069">
                  <c:v>Febrero</c:v>
                </c:pt>
                <c:pt idx="1070">
                  <c:v>Febrero</c:v>
                </c:pt>
                <c:pt idx="1071">
                  <c:v>Febrero</c:v>
                </c:pt>
                <c:pt idx="1072">
                  <c:v>Febrero</c:v>
                </c:pt>
                <c:pt idx="1073">
                  <c:v>Febrero</c:v>
                </c:pt>
                <c:pt idx="1074">
                  <c:v>Febrero</c:v>
                </c:pt>
                <c:pt idx="1075">
                  <c:v>Febrero</c:v>
                </c:pt>
                <c:pt idx="1076">
                  <c:v>Febrero</c:v>
                </c:pt>
                <c:pt idx="1077">
                  <c:v>Febrero</c:v>
                </c:pt>
                <c:pt idx="1078">
                  <c:v>Febrero</c:v>
                </c:pt>
                <c:pt idx="1079">
                  <c:v>Febrero</c:v>
                </c:pt>
                <c:pt idx="1080">
                  <c:v>Febrero</c:v>
                </c:pt>
                <c:pt idx="1081">
                  <c:v>Febrero</c:v>
                </c:pt>
                <c:pt idx="1082">
                  <c:v>Febrero</c:v>
                </c:pt>
                <c:pt idx="1083">
                  <c:v>Febrero</c:v>
                </c:pt>
                <c:pt idx="1084">
                  <c:v>Febrero</c:v>
                </c:pt>
                <c:pt idx="1085">
                  <c:v>Febrero</c:v>
                </c:pt>
                <c:pt idx="1086">
                  <c:v>Febrero</c:v>
                </c:pt>
                <c:pt idx="1087">
                  <c:v>Febrero</c:v>
                </c:pt>
                <c:pt idx="1088">
                  <c:v>Febrero</c:v>
                </c:pt>
                <c:pt idx="1089">
                  <c:v>Febrero</c:v>
                </c:pt>
                <c:pt idx="1090">
                  <c:v>Febrero</c:v>
                </c:pt>
                <c:pt idx="1091">
                  <c:v>Febrero</c:v>
                </c:pt>
                <c:pt idx="1092">
                  <c:v>Febrero</c:v>
                </c:pt>
                <c:pt idx="1093">
                  <c:v>Febrero</c:v>
                </c:pt>
                <c:pt idx="1094">
                  <c:v>Febrero</c:v>
                </c:pt>
                <c:pt idx="1095">
                  <c:v>Febrero</c:v>
                </c:pt>
                <c:pt idx="1096">
                  <c:v>Febrero</c:v>
                </c:pt>
                <c:pt idx="1097">
                  <c:v>Febrero</c:v>
                </c:pt>
                <c:pt idx="1098">
                  <c:v>Febrero</c:v>
                </c:pt>
                <c:pt idx="1099">
                  <c:v>Febrero</c:v>
                </c:pt>
                <c:pt idx="1100">
                  <c:v>Febrero</c:v>
                </c:pt>
                <c:pt idx="1101">
                  <c:v>Febrero</c:v>
                </c:pt>
                <c:pt idx="1102">
                  <c:v>Febrero</c:v>
                </c:pt>
                <c:pt idx="1103">
                  <c:v>Febrero</c:v>
                </c:pt>
                <c:pt idx="1104">
                  <c:v>Febrero</c:v>
                </c:pt>
                <c:pt idx="1105">
                  <c:v>Febrero</c:v>
                </c:pt>
                <c:pt idx="1106">
                  <c:v>Febrero</c:v>
                </c:pt>
                <c:pt idx="1107">
                  <c:v>Febrero</c:v>
                </c:pt>
                <c:pt idx="1108">
                  <c:v>Febrero</c:v>
                </c:pt>
                <c:pt idx="1109">
                  <c:v>Febrero</c:v>
                </c:pt>
                <c:pt idx="1110">
                  <c:v>Febrero</c:v>
                </c:pt>
                <c:pt idx="1111">
                  <c:v>Febrero</c:v>
                </c:pt>
                <c:pt idx="1112">
                  <c:v>Febrero</c:v>
                </c:pt>
                <c:pt idx="1113">
                  <c:v>Febrero</c:v>
                </c:pt>
                <c:pt idx="1114">
                  <c:v>Febrero</c:v>
                </c:pt>
                <c:pt idx="1115">
                  <c:v>Febrero</c:v>
                </c:pt>
                <c:pt idx="1116">
                  <c:v>Febrero</c:v>
                </c:pt>
                <c:pt idx="1117">
                  <c:v>Febrero</c:v>
                </c:pt>
                <c:pt idx="1118">
                  <c:v>Febrero</c:v>
                </c:pt>
                <c:pt idx="1119">
                  <c:v>Febrero</c:v>
                </c:pt>
                <c:pt idx="1120">
                  <c:v>Febrero</c:v>
                </c:pt>
                <c:pt idx="1121">
                  <c:v>Febrero</c:v>
                </c:pt>
                <c:pt idx="1122">
                  <c:v>Febrero</c:v>
                </c:pt>
                <c:pt idx="1123">
                  <c:v>Febrero</c:v>
                </c:pt>
                <c:pt idx="1124">
                  <c:v>Febrero</c:v>
                </c:pt>
                <c:pt idx="1125">
                  <c:v>Febrero</c:v>
                </c:pt>
                <c:pt idx="1126">
                  <c:v>Febrero</c:v>
                </c:pt>
                <c:pt idx="1127">
                  <c:v>Febrero</c:v>
                </c:pt>
                <c:pt idx="1128">
                  <c:v>Febrero</c:v>
                </c:pt>
                <c:pt idx="1129">
                  <c:v>Febrero</c:v>
                </c:pt>
                <c:pt idx="1130">
                  <c:v>Febrero</c:v>
                </c:pt>
                <c:pt idx="1131">
                  <c:v>Febrero</c:v>
                </c:pt>
                <c:pt idx="1132">
                  <c:v>Febrero</c:v>
                </c:pt>
                <c:pt idx="1133">
                  <c:v>Febrero</c:v>
                </c:pt>
                <c:pt idx="1134">
                  <c:v>Febrero</c:v>
                </c:pt>
                <c:pt idx="1135">
                  <c:v>Febrero</c:v>
                </c:pt>
                <c:pt idx="1136">
                  <c:v>Febrero</c:v>
                </c:pt>
                <c:pt idx="1137">
                  <c:v>Febrero</c:v>
                </c:pt>
                <c:pt idx="1138">
                  <c:v>Febrero</c:v>
                </c:pt>
                <c:pt idx="1139">
                  <c:v>Febrero</c:v>
                </c:pt>
                <c:pt idx="1140">
                  <c:v>Febrero</c:v>
                </c:pt>
                <c:pt idx="1141">
                  <c:v>Febrero</c:v>
                </c:pt>
                <c:pt idx="1142">
                  <c:v>Febrero</c:v>
                </c:pt>
                <c:pt idx="1143">
                  <c:v>Febrero</c:v>
                </c:pt>
                <c:pt idx="1144">
                  <c:v>Febrero</c:v>
                </c:pt>
                <c:pt idx="1145">
                  <c:v>Febrero</c:v>
                </c:pt>
                <c:pt idx="1146">
                  <c:v>Febrero</c:v>
                </c:pt>
                <c:pt idx="1147">
                  <c:v>Febrero</c:v>
                </c:pt>
                <c:pt idx="1148">
                  <c:v>Febrero</c:v>
                </c:pt>
                <c:pt idx="1149">
                  <c:v>Febrero</c:v>
                </c:pt>
                <c:pt idx="1150">
                  <c:v>Febrero</c:v>
                </c:pt>
                <c:pt idx="1151">
                  <c:v>Febrero</c:v>
                </c:pt>
                <c:pt idx="1152">
                  <c:v>Febrero</c:v>
                </c:pt>
                <c:pt idx="1153">
                  <c:v>Febrero</c:v>
                </c:pt>
                <c:pt idx="1154">
                  <c:v>Febrero</c:v>
                </c:pt>
                <c:pt idx="1155">
                  <c:v>Febrero</c:v>
                </c:pt>
                <c:pt idx="1156">
                  <c:v>Febrero</c:v>
                </c:pt>
                <c:pt idx="1157">
                  <c:v>Febrero</c:v>
                </c:pt>
                <c:pt idx="1158">
                  <c:v>Febrero</c:v>
                </c:pt>
                <c:pt idx="1159">
                  <c:v>Febrero</c:v>
                </c:pt>
                <c:pt idx="1160">
                  <c:v>Febrero</c:v>
                </c:pt>
                <c:pt idx="1161">
                  <c:v>Febrero</c:v>
                </c:pt>
                <c:pt idx="1162">
                  <c:v>Febrero</c:v>
                </c:pt>
                <c:pt idx="1163">
                  <c:v>Febrero</c:v>
                </c:pt>
                <c:pt idx="1164">
                  <c:v>Febrero</c:v>
                </c:pt>
                <c:pt idx="1165">
                  <c:v>Febrero</c:v>
                </c:pt>
                <c:pt idx="1166">
                  <c:v>Febrero</c:v>
                </c:pt>
                <c:pt idx="1167">
                  <c:v>Febrero</c:v>
                </c:pt>
                <c:pt idx="1168">
                  <c:v>Febrero</c:v>
                </c:pt>
                <c:pt idx="1169">
                  <c:v>Febrero</c:v>
                </c:pt>
                <c:pt idx="1170">
                  <c:v>Febrero</c:v>
                </c:pt>
                <c:pt idx="1171">
                  <c:v>Febrero</c:v>
                </c:pt>
                <c:pt idx="1172">
                  <c:v>Febrero</c:v>
                </c:pt>
                <c:pt idx="1173">
                  <c:v>Febrero</c:v>
                </c:pt>
                <c:pt idx="1174">
                  <c:v>Febrero</c:v>
                </c:pt>
                <c:pt idx="1175">
                  <c:v>Febrero</c:v>
                </c:pt>
                <c:pt idx="1176">
                  <c:v>Febrero</c:v>
                </c:pt>
                <c:pt idx="1177">
                  <c:v>Febrero</c:v>
                </c:pt>
                <c:pt idx="1178">
                  <c:v>Febrero</c:v>
                </c:pt>
                <c:pt idx="1179">
                  <c:v>Febrero</c:v>
                </c:pt>
                <c:pt idx="1180">
                  <c:v>Febrero</c:v>
                </c:pt>
                <c:pt idx="1181">
                  <c:v>Febrero</c:v>
                </c:pt>
                <c:pt idx="1182">
                  <c:v>Febrero</c:v>
                </c:pt>
                <c:pt idx="1183">
                  <c:v>Febrero</c:v>
                </c:pt>
                <c:pt idx="1184">
                  <c:v>Febrero</c:v>
                </c:pt>
                <c:pt idx="1185">
                  <c:v>Febrero</c:v>
                </c:pt>
                <c:pt idx="1186">
                  <c:v>Febrero</c:v>
                </c:pt>
                <c:pt idx="1187">
                  <c:v>Febrero</c:v>
                </c:pt>
                <c:pt idx="1188">
                  <c:v>Febrero</c:v>
                </c:pt>
                <c:pt idx="1189">
                  <c:v>Febrero</c:v>
                </c:pt>
                <c:pt idx="1190">
                  <c:v>Febrero</c:v>
                </c:pt>
                <c:pt idx="1191">
                  <c:v>Febrero</c:v>
                </c:pt>
                <c:pt idx="1192">
                  <c:v>Febrero</c:v>
                </c:pt>
                <c:pt idx="1193">
                  <c:v>Febrero</c:v>
                </c:pt>
                <c:pt idx="1194">
                  <c:v>Febrero</c:v>
                </c:pt>
                <c:pt idx="1195">
                  <c:v>Febrero</c:v>
                </c:pt>
                <c:pt idx="1196">
                  <c:v>Febrero</c:v>
                </c:pt>
                <c:pt idx="1197">
                  <c:v>Febrero</c:v>
                </c:pt>
                <c:pt idx="1198">
                  <c:v>Febrero</c:v>
                </c:pt>
                <c:pt idx="1199">
                  <c:v>Febrero</c:v>
                </c:pt>
                <c:pt idx="1200">
                  <c:v>Febrero</c:v>
                </c:pt>
                <c:pt idx="1201">
                  <c:v>Febrero</c:v>
                </c:pt>
                <c:pt idx="1202">
                  <c:v>Febrero</c:v>
                </c:pt>
                <c:pt idx="1203">
                  <c:v>Febrero</c:v>
                </c:pt>
                <c:pt idx="1204">
                  <c:v>Febrero</c:v>
                </c:pt>
                <c:pt idx="1205">
                  <c:v>Febrero</c:v>
                </c:pt>
                <c:pt idx="1206">
                  <c:v>Febrero</c:v>
                </c:pt>
                <c:pt idx="1207">
                  <c:v>Febrero</c:v>
                </c:pt>
                <c:pt idx="1208">
                  <c:v>Febrero</c:v>
                </c:pt>
                <c:pt idx="1209">
                  <c:v>Febrero</c:v>
                </c:pt>
                <c:pt idx="1210">
                  <c:v>Febrero</c:v>
                </c:pt>
                <c:pt idx="1211">
                  <c:v>Febrero</c:v>
                </c:pt>
                <c:pt idx="1212">
                  <c:v>Febrero</c:v>
                </c:pt>
                <c:pt idx="1213">
                  <c:v>Febrero</c:v>
                </c:pt>
                <c:pt idx="1214">
                  <c:v>Febrero</c:v>
                </c:pt>
                <c:pt idx="1215">
                  <c:v>Febrero</c:v>
                </c:pt>
                <c:pt idx="1216">
                  <c:v>Febrero</c:v>
                </c:pt>
                <c:pt idx="1217">
                  <c:v>Febrero</c:v>
                </c:pt>
                <c:pt idx="1218">
                  <c:v>Febrero</c:v>
                </c:pt>
                <c:pt idx="1219">
                  <c:v>Febrero</c:v>
                </c:pt>
                <c:pt idx="1220">
                  <c:v>Febrero</c:v>
                </c:pt>
                <c:pt idx="1221">
                  <c:v>Febrero</c:v>
                </c:pt>
                <c:pt idx="1222">
                  <c:v>Febrero</c:v>
                </c:pt>
                <c:pt idx="1223">
                  <c:v>Febrero</c:v>
                </c:pt>
                <c:pt idx="1224">
                  <c:v>Febrero</c:v>
                </c:pt>
                <c:pt idx="1225">
                  <c:v>Febrero</c:v>
                </c:pt>
                <c:pt idx="1226">
                  <c:v>Febrero</c:v>
                </c:pt>
                <c:pt idx="1227">
                  <c:v>Febrero</c:v>
                </c:pt>
                <c:pt idx="1228">
                  <c:v>Febrero</c:v>
                </c:pt>
                <c:pt idx="1229">
                  <c:v>Febrero</c:v>
                </c:pt>
                <c:pt idx="1230">
                  <c:v>Febrero</c:v>
                </c:pt>
                <c:pt idx="1231">
                  <c:v>Febrero</c:v>
                </c:pt>
                <c:pt idx="1232">
                  <c:v>Febrero</c:v>
                </c:pt>
                <c:pt idx="1233">
                  <c:v>Febrero</c:v>
                </c:pt>
                <c:pt idx="1234">
                  <c:v>Febrero</c:v>
                </c:pt>
                <c:pt idx="1235">
                  <c:v>Febrero</c:v>
                </c:pt>
                <c:pt idx="1236">
                  <c:v>Febrero</c:v>
                </c:pt>
                <c:pt idx="1237">
                  <c:v>Febrero</c:v>
                </c:pt>
                <c:pt idx="1238">
                  <c:v>Febrero</c:v>
                </c:pt>
                <c:pt idx="1239">
                  <c:v>Febrero</c:v>
                </c:pt>
                <c:pt idx="1240">
                  <c:v>Febrero</c:v>
                </c:pt>
                <c:pt idx="1241">
                  <c:v>Febrero</c:v>
                </c:pt>
                <c:pt idx="1242">
                  <c:v>Febrero</c:v>
                </c:pt>
                <c:pt idx="1243">
                  <c:v>Febrero</c:v>
                </c:pt>
                <c:pt idx="1244">
                  <c:v>Febrero</c:v>
                </c:pt>
                <c:pt idx="1245">
                  <c:v>Febrero</c:v>
                </c:pt>
                <c:pt idx="1246">
                  <c:v>Febrero</c:v>
                </c:pt>
                <c:pt idx="1247">
                  <c:v>Febrero</c:v>
                </c:pt>
                <c:pt idx="1248">
                  <c:v>Febrero</c:v>
                </c:pt>
                <c:pt idx="1249">
                  <c:v>Febrero</c:v>
                </c:pt>
                <c:pt idx="1250">
                  <c:v>Febrero</c:v>
                </c:pt>
                <c:pt idx="1251">
                  <c:v>Febrero</c:v>
                </c:pt>
                <c:pt idx="1252">
                  <c:v>Febrero</c:v>
                </c:pt>
                <c:pt idx="1253">
                  <c:v>Febrero</c:v>
                </c:pt>
                <c:pt idx="1254">
                  <c:v>Febrero</c:v>
                </c:pt>
                <c:pt idx="1255">
                  <c:v>Febrero</c:v>
                </c:pt>
                <c:pt idx="1256">
                  <c:v>Febrero</c:v>
                </c:pt>
                <c:pt idx="1257">
                  <c:v>Febrero</c:v>
                </c:pt>
                <c:pt idx="1258">
                  <c:v>Febrero</c:v>
                </c:pt>
                <c:pt idx="1259">
                  <c:v>Febrero</c:v>
                </c:pt>
                <c:pt idx="1260">
                  <c:v>Febrero</c:v>
                </c:pt>
                <c:pt idx="1261">
                  <c:v>Febrero</c:v>
                </c:pt>
                <c:pt idx="1262">
                  <c:v>Febrero</c:v>
                </c:pt>
                <c:pt idx="1263">
                  <c:v>Febrero</c:v>
                </c:pt>
                <c:pt idx="1264">
                  <c:v>Febrero</c:v>
                </c:pt>
                <c:pt idx="1265">
                  <c:v>Febrero</c:v>
                </c:pt>
                <c:pt idx="1266">
                  <c:v>Febrero</c:v>
                </c:pt>
                <c:pt idx="1267">
                  <c:v>Febrero</c:v>
                </c:pt>
                <c:pt idx="1268">
                  <c:v>Febrero</c:v>
                </c:pt>
                <c:pt idx="1269">
                  <c:v>Febrero</c:v>
                </c:pt>
                <c:pt idx="1270">
                  <c:v>Febrero</c:v>
                </c:pt>
                <c:pt idx="1271">
                  <c:v>Febrero</c:v>
                </c:pt>
                <c:pt idx="1272">
                  <c:v>Febrero</c:v>
                </c:pt>
                <c:pt idx="1273">
                  <c:v>Febrero</c:v>
                </c:pt>
                <c:pt idx="1274">
                  <c:v>Febrero</c:v>
                </c:pt>
                <c:pt idx="1275">
                  <c:v>Febrero</c:v>
                </c:pt>
                <c:pt idx="1276">
                  <c:v>Febrero</c:v>
                </c:pt>
                <c:pt idx="1277">
                  <c:v>Febrero</c:v>
                </c:pt>
                <c:pt idx="1278">
                  <c:v>Febrero</c:v>
                </c:pt>
                <c:pt idx="1279">
                  <c:v>Febrero</c:v>
                </c:pt>
                <c:pt idx="1280">
                  <c:v>Febrero</c:v>
                </c:pt>
                <c:pt idx="1281">
                  <c:v>Febrero</c:v>
                </c:pt>
                <c:pt idx="1282">
                  <c:v>Febrero</c:v>
                </c:pt>
                <c:pt idx="1283">
                  <c:v>Febrero</c:v>
                </c:pt>
                <c:pt idx="1284">
                  <c:v>Febrero</c:v>
                </c:pt>
                <c:pt idx="1285">
                  <c:v>Febrero</c:v>
                </c:pt>
                <c:pt idx="1286">
                  <c:v>Febrero</c:v>
                </c:pt>
                <c:pt idx="1287">
                  <c:v>Febrero</c:v>
                </c:pt>
                <c:pt idx="1288">
                  <c:v>Febrero</c:v>
                </c:pt>
                <c:pt idx="1289">
                  <c:v>Febrero</c:v>
                </c:pt>
                <c:pt idx="1290">
                  <c:v>Febrero</c:v>
                </c:pt>
                <c:pt idx="1291">
                  <c:v>Febrero</c:v>
                </c:pt>
                <c:pt idx="1292">
                  <c:v>Febrero</c:v>
                </c:pt>
                <c:pt idx="1293">
                  <c:v>Febrero</c:v>
                </c:pt>
                <c:pt idx="1294">
                  <c:v>Febrero</c:v>
                </c:pt>
                <c:pt idx="1295">
                  <c:v>Febrero</c:v>
                </c:pt>
                <c:pt idx="1296">
                  <c:v>Febrero</c:v>
                </c:pt>
                <c:pt idx="1297">
                  <c:v>Febrero</c:v>
                </c:pt>
                <c:pt idx="1298">
                  <c:v>Febrero</c:v>
                </c:pt>
                <c:pt idx="1299">
                  <c:v>Febrero</c:v>
                </c:pt>
                <c:pt idx="1300">
                  <c:v>Febrero</c:v>
                </c:pt>
                <c:pt idx="1301">
                  <c:v>Febrero</c:v>
                </c:pt>
                <c:pt idx="1302">
                  <c:v>Febrero</c:v>
                </c:pt>
                <c:pt idx="1303">
                  <c:v>Febrero</c:v>
                </c:pt>
                <c:pt idx="1304">
                  <c:v>Febrero</c:v>
                </c:pt>
                <c:pt idx="1305">
                  <c:v>Febrero</c:v>
                </c:pt>
                <c:pt idx="1306">
                  <c:v>Febrero</c:v>
                </c:pt>
                <c:pt idx="1307">
                  <c:v>Febrero</c:v>
                </c:pt>
                <c:pt idx="1308">
                  <c:v>Febrero</c:v>
                </c:pt>
                <c:pt idx="1309">
                  <c:v>Febrero</c:v>
                </c:pt>
                <c:pt idx="1310">
                  <c:v>Febrero</c:v>
                </c:pt>
                <c:pt idx="1311">
                  <c:v>Febrero</c:v>
                </c:pt>
                <c:pt idx="1312">
                  <c:v>Febrero</c:v>
                </c:pt>
                <c:pt idx="1313">
                  <c:v>Febrero</c:v>
                </c:pt>
                <c:pt idx="1314">
                  <c:v>Febrero</c:v>
                </c:pt>
                <c:pt idx="1315">
                  <c:v>Febrero</c:v>
                </c:pt>
                <c:pt idx="1316">
                  <c:v>Febrero</c:v>
                </c:pt>
                <c:pt idx="1317">
                  <c:v>Febrero</c:v>
                </c:pt>
                <c:pt idx="1318">
                  <c:v>Febrero</c:v>
                </c:pt>
                <c:pt idx="1319">
                  <c:v>Febrero</c:v>
                </c:pt>
                <c:pt idx="1320">
                  <c:v>Febrero</c:v>
                </c:pt>
                <c:pt idx="1321">
                  <c:v>Febrero</c:v>
                </c:pt>
                <c:pt idx="1322">
                  <c:v>Febrero</c:v>
                </c:pt>
                <c:pt idx="1323">
                  <c:v>Febrero</c:v>
                </c:pt>
                <c:pt idx="1324">
                  <c:v>Febrero</c:v>
                </c:pt>
                <c:pt idx="1325">
                  <c:v>Febrero</c:v>
                </c:pt>
                <c:pt idx="1326">
                  <c:v>Febrero</c:v>
                </c:pt>
                <c:pt idx="1327">
                  <c:v>Febrero</c:v>
                </c:pt>
                <c:pt idx="1328">
                  <c:v>Febrero</c:v>
                </c:pt>
                <c:pt idx="1329">
                  <c:v>Febrero</c:v>
                </c:pt>
                <c:pt idx="1330">
                  <c:v>Febrero</c:v>
                </c:pt>
                <c:pt idx="1331">
                  <c:v>Febrero</c:v>
                </c:pt>
                <c:pt idx="1332">
                  <c:v>Febrero</c:v>
                </c:pt>
                <c:pt idx="1333">
                  <c:v>Febrero</c:v>
                </c:pt>
                <c:pt idx="1334">
                  <c:v>Febrero</c:v>
                </c:pt>
                <c:pt idx="1335">
                  <c:v>Febrero</c:v>
                </c:pt>
                <c:pt idx="1336">
                  <c:v>Febrero</c:v>
                </c:pt>
                <c:pt idx="1337">
                  <c:v>Febrero</c:v>
                </c:pt>
                <c:pt idx="1338">
                  <c:v>Febrero</c:v>
                </c:pt>
                <c:pt idx="1339">
                  <c:v>Febrero</c:v>
                </c:pt>
                <c:pt idx="1340">
                  <c:v>Febrero</c:v>
                </c:pt>
                <c:pt idx="1341">
                  <c:v>Febrero</c:v>
                </c:pt>
                <c:pt idx="1342">
                  <c:v>Febrero</c:v>
                </c:pt>
                <c:pt idx="1343">
                  <c:v>Febrero</c:v>
                </c:pt>
                <c:pt idx="1344">
                  <c:v>Febrero</c:v>
                </c:pt>
                <c:pt idx="1345">
                  <c:v>Febrero</c:v>
                </c:pt>
                <c:pt idx="1346">
                  <c:v>Febrero</c:v>
                </c:pt>
                <c:pt idx="1347">
                  <c:v>Febrero</c:v>
                </c:pt>
                <c:pt idx="1348">
                  <c:v>Febrero</c:v>
                </c:pt>
                <c:pt idx="1349">
                  <c:v>Febrero</c:v>
                </c:pt>
                <c:pt idx="1350">
                  <c:v>Febrero</c:v>
                </c:pt>
                <c:pt idx="1351">
                  <c:v>Febrero</c:v>
                </c:pt>
                <c:pt idx="1352">
                  <c:v>Febrero</c:v>
                </c:pt>
                <c:pt idx="1353">
                  <c:v>Febrero</c:v>
                </c:pt>
                <c:pt idx="1354">
                  <c:v>Febrero</c:v>
                </c:pt>
                <c:pt idx="1355">
                  <c:v>Febrero</c:v>
                </c:pt>
                <c:pt idx="1356">
                  <c:v>Febrero</c:v>
                </c:pt>
                <c:pt idx="1357">
                  <c:v>Febrero</c:v>
                </c:pt>
                <c:pt idx="1358">
                  <c:v>Febrero</c:v>
                </c:pt>
                <c:pt idx="1359">
                  <c:v>Febrero</c:v>
                </c:pt>
                <c:pt idx="1360">
                  <c:v>Febrero</c:v>
                </c:pt>
                <c:pt idx="1361">
                  <c:v>Febrero</c:v>
                </c:pt>
                <c:pt idx="1362">
                  <c:v>Febrero</c:v>
                </c:pt>
                <c:pt idx="1363">
                  <c:v>Febrero</c:v>
                </c:pt>
                <c:pt idx="1364">
                  <c:v>Febrero</c:v>
                </c:pt>
                <c:pt idx="1365">
                  <c:v>Febrero</c:v>
                </c:pt>
                <c:pt idx="1366">
                  <c:v>Febrero</c:v>
                </c:pt>
                <c:pt idx="1367">
                  <c:v>Febrero</c:v>
                </c:pt>
                <c:pt idx="1368">
                  <c:v>Febrero</c:v>
                </c:pt>
                <c:pt idx="1369">
                  <c:v>Febrero</c:v>
                </c:pt>
                <c:pt idx="1370">
                  <c:v>Febrero</c:v>
                </c:pt>
                <c:pt idx="1371">
                  <c:v>Febrero</c:v>
                </c:pt>
                <c:pt idx="1372">
                  <c:v>Febrero</c:v>
                </c:pt>
                <c:pt idx="1373">
                  <c:v>Febrero</c:v>
                </c:pt>
                <c:pt idx="1374">
                  <c:v>Febrero</c:v>
                </c:pt>
                <c:pt idx="1375">
                  <c:v>Febrero</c:v>
                </c:pt>
                <c:pt idx="1376">
                  <c:v>Febrero</c:v>
                </c:pt>
                <c:pt idx="1377">
                  <c:v>Febrero</c:v>
                </c:pt>
                <c:pt idx="1378">
                  <c:v>Febrero</c:v>
                </c:pt>
                <c:pt idx="1379">
                  <c:v>Febrero</c:v>
                </c:pt>
                <c:pt idx="1380">
                  <c:v>Febrero</c:v>
                </c:pt>
                <c:pt idx="1381">
                  <c:v>Febrero</c:v>
                </c:pt>
                <c:pt idx="1382">
                  <c:v>Febrero</c:v>
                </c:pt>
                <c:pt idx="1383">
                  <c:v>Febrero</c:v>
                </c:pt>
                <c:pt idx="1384">
                  <c:v>Febrero</c:v>
                </c:pt>
                <c:pt idx="1385">
                  <c:v>Febrero</c:v>
                </c:pt>
                <c:pt idx="1386">
                  <c:v>Febrero</c:v>
                </c:pt>
                <c:pt idx="1387">
                  <c:v>Febrero</c:v>
                </c:pt>
                <c:pt idx="1388">
                  <c:v>Febrero</c:v>
                </c:pt>
                <c:pt idx="1389">
                  <c:v>Febrero</c:v>
                </c:pt>
                <c:pt idx="1390">
                  <c:v>Febrero</c:v>
                </c:pt>
                <c:pt idx="1391">
                  <c:v>Febrero</c:v>
                </c:pt>
                <c:pt idx="1392">
                  <c:v>Febrero</c:v>
                </c:pt>
                <c:pt idx="1393">
                  <c:v>Febrero</c:v>
                </c:pt>
                <c:pt idx="1394">
                  <c:v>Febrero</c:v>
                </c:pt>
                <c:pt idx="1395">
                  <c:v>Febrero</c:v>
                </c:pt>
                <c:pt idx="1396">
                  <c:v>Febrero</c:v>
                </c:pt>
                <c:pt idx="1397">
                  <c:v>Febrero</c:v>
                </c:pt>
                <c:pt idx="1398">
                  <c:v>Febrero</c:v>
                </c:pt>
                <c:pt idx="1399">
                  <c:v>Febrero</c:v>
                </c:pt>
                <c:pt idx="1400">
                  <c:v>Febrero</c:v>
                </c:pt>
                <c:pt idx="1401">
                  <c:v>Febrero</c:v>
                </c:pt>
                <c:pt idx="1402">
                  <c:v>Febrero</c:v>
                </c:pt>
                <c:pt idx="1403">
                  <c:v>Febrero</c:v>
                </c:pt>
                <c:pt idx="1404">
                  <c:v>Febrero</c:v>
                </c:pt>
                <c:pt idx="1405">
                  <c:v>Febrero</c:v>
                </c:pt>
                <c:pt idx="1406">
                  <c:v>Febrero</c:v>
                </c:pt>
                <c:pt idx="1407">
                  <c:v>Febrero</c:v>
                </c:pt>
                <c:pt idx="1408">
                  <c:v>Febrero</c:v>
                </c:pt>
                <c:pt idx="1409">
                  <c:v>Febrero</c:v>
                </c:pt>
                <c:pt idx="1410">
                  <c:v>Febrero</c:v>
                </c:pt>
                <c:pt idx="1411">
                  <c:v>Febrero</c:v>
                </c:pt>
                <c:pt idx="1412">
                  <c:v>Febrero</c:v>
                </c:pt>
                <c:pt idx="1413">
                  <c:v>Febrero</c:v>
                </c:pt>
                <c:pt idx="1414">
                  <c:v>Febrero</c:v>
                </c:pt>
                <c:pt idx="1415">
                  <c:v>Febrero</c:v>
                </c:pt>
                <c:pt idx="1416">
                  <c:v>Marzo</c:v>
                </c:pt>
                <c:pt idx="1417">
                  <c:v>Marzo</c:v>
                </c:pt>
                <c:pt idx="1418">
                  <c:v>Marzo</c:v>
                </c:pt>
                <c:pt idx="1419">
                  <c:v>Marzo</c:v>
                </c:pt>
                <c:pt idx="1420">
                  <c:v>Marzo</c:v>
                </c:pt>
                <c:pt idx="1421">
                  <c:v>Marzo</c:v>
                </c:pt>
                <c:pt idx="1422">
                  <c:v>Marzo</c:v>
                </c:pt>
                <c:pt idx="1423">
                  <c:v>Marzo</c:v>
                </c:pt>
                <c:pt idx="1424">
                  <c:v>Marzo</c:v>
                </c:pt>
                <c:pt idx="1425">
                  <c:v>Marzo</c:v>
                </c:pt>
                <c:pt idx="1426">
                  <c:v>Marzo</c:v>
                </c:pt>
                <c:pt idx="1427">
                  <c:v>Marzo</c:v>
                </c:pt>
                <c:pt idx="1428">
                  <c:v>Marzo</c:v>
                </c:pt>
                <c:pt idx="1429">
                  <c:v>Marzo</c:v>
                </c:pt>
                <c:pt idx="1430">
                  <c:v>Marzo</c:v>
                </c:pt>
                <c:pt idx="1431">
                  <c:v>Marzo</c:v>
                </c:pt>
                <c:pt idx="1432">
                  <c:v>Marzo</c:v>
                </c:pt>
                <c:pt idx="1433">
                  <c:v>Marzo</c:v>
                </c:pt>
                <c:pt idx="1434">
                  <c:v>Marzo</c:v>
                </c:pt>
                <c:pt idx="1435">
                  <c:v>Marzo</c:v>
                </c:pt>
                <c:pt idx="1436">
                  <c:v>Marzo</c:v>
                </c:pt>
                <c:pt idx="1437">
                  <c:v>Marzo</c:v>
                </c:pt>
                <c:pt idx="1438">
                  <c:v>Marzo</c:v>
                </c:pt>
                <c:pt idx="1439">
                  <c:v>Marzo</c:v>
                </c:pt>
                <c:pt idx="1440">
                  <c:v>Marzo</c:v>
                </c:pt>
                <c:pt idx="1441">
                  <c:v>Marzo</c:v>
                </c:pt>
                <c:pt idx="1442">
                  <c:v>Marzo</c:v>
                </c:pt>
                <c:pt idx="1443">
                  <c:v>Marzo</c:v>
                </c:pt>
                <c:pt idx="1444">
                  <c:v>Marzo</c:v>
                </c:pt>
                <c:pt idx="1445">
                  <c:v>Marzo</c:v>
                </c:pt>
                <c:pt idx="1446">
                  <c:v>Marzo</c:v>
                </c:pt>
                <c:pt idx="1447">
                  <c:v>Marzo</c:v>
                </c:pt>
                <c:pt idx="1448">
                  <c:v>Marzo</c:v>
                </c:pt>
                <c:pt idx="1449">
                  <c:v>Marzo</c:v>
                </c:pt>
                <c:pt idx="1450">
                  <c:v>Marzo</c:v>
                </c:pt>
                <c:pt idx="1451">
                  <c:v>Marzo</c:v>
                </c:pt>
                <c:pt idx="1452">
                  <c:v>Marzo</c:v>
                </c:pt>
                <c:pt idx="1453">
                  <c:v>Marzo</c:v>
                </c:pt>
                <c:pt idx="1454">
                  <c:v>Marzo</c:v>
                </c:pt>
                <c:pt idx="1455">
                  <c:v>Marzo</c:v>
                </c:pt>
                <c:pt idx="1456">
                  <c:v>Marzo</c:v>
                </c:pt>
                <c:pt idx="1457">
                  <c:v>Marzo</c:v>
                </c:pt>
                <c:pt idx="1458">
                  <c:v>Marzo</c:v>
                </c:pt>
                <c:pt idx="1459">
                  <c:v>Marzo</c:v>
                </c:pt>
                <c:pt idx="1460">
                  <c:v>Marzo</c:v>
                </c:pt>
                <c:pt idx="1461">
                  <c:v>Marzo</c:v>
                </c:pt>
                <c:pt idx="1462">
                  <c:v>Marzo</c:v>
                </c:pt>
                <c:pt idx="1463">
                  <c:v>Marzo</c:v>
                </c:pt>
                <c:pt idx="1464">
                  <c:v>Marzo</c:v>
                </c:pt>
                <c:pt idx="1465">
                  <c:v>Marzo</c:v>
                </c:pt>
                <c:pt idx="1466">
                  <c:v>Marzo</c:v>
                </c:pt>
                <c:pt idx="1467">
                  <c:v>Marzo</c:v>
                </c:pt>
                <c:pt idx="1468">
                  <c:v>Marzo</c:v>
                </c:pt>
                <c:pt idx="1469">
                  <c:v>Marzo</c:v>
                </c:pt>
                <c:pt idx="1470">
                  <c:v>Marzo</c:v>
                </c:pt>
                <c:pt idx="1471">
                  <c:v>Marzo</c:v>
                </c:pt>
                <c:pt idx="1472">
                  <c:v>Marzo</c:v>
                </c:pt>
                <c:pt idx="1473">
                  <c:v>Marzo</c:v>
                </c:pt>
                <c:pt idx="1474">
                  <c:v>Marzo</c:v>
                </c:pt>
                <c:pt idx="1475">
                  <c:v>Marzo</c:v>
                </c:pt>
                <c:pt idx="1476">
                  <c:v>Marzo</c:v>
                </c:pt>
                <c:pt idx="1477">
                  <c:v>Marzo</c:v>
                </c:pt>
                <c:pt idx="1478">
                  <c:v>Marzo</c:v>
                </c:pt>
                <c:pt idx="1479">
                  <c:v>Marzo</c:v>
                </c:pt>
                <c:pt idx="1480">
                  <c:v>Marzo</c:v>
                </c:pt>
                <c:pt idx="1481">
                  <c:v>Marzo</c:v>
                </c:pt>
                <c:pt idx="1482">
                  <c:v>Marzo</c:v>
                </c:pt>
                <c:pt idx="1483">
                  <c:v>Marzo</c:v>
                </c:pt>
                <c:pt idx="1484">
                  <c:v>Marzo</c:v>
                </c:pt>
                <c:pt idx="1485">
                  <c:v>Marzo</c:v>
                </c:pt>
                <c:pt idx="1486">
                  <c:v>Marzo</c:v>
                </c:pt>
                <c:pt idx="1487">
                  <c:v>Marzo</c:v>
                </c:pt>
                <c:pt idx="1488">
                  <c:v>Marzo</c:v>
                </c:pt>
                <c:pt idx="1489">
                  <c:v>Marzo</c:v>
                </c:pt>
                <c:pt idx="1490">
                  <c:v>Marzo</c:v>
                </c:pt>
                <c:pt idx="1491">
                  <c:v>Marzo</c:v>
                </c:pt>
                <c:pt idx="1492">
                  <c:v>Marzo</c:v>
                </c:pt>
                <c:pt idx="1493">
                  <c:v>Marzo</c:v>
                </c:pt>
                <c:pt idx="1494">
                  <c:v>Marzo</c:v>
                </c:pt>
                <c:pt idx="1495">
                  <c:v>Marzo</c:v>
                </c:pt>
                <c:pt idx="1496">
                  <c:v>Marzo</c:v>
                </c:pt>
                <c:pt idx="1497">
                  <c:v>Marzo</c:v>
                </c:pt>
                <c:pt idx="1498">
                  <c:v>Marzo</c:v>
                </c:pt>
                <c:pt idx="1499">
                  <c:v>Marzo</c:v>
                </c:pt>
                <c:pt idx="1500">
                  <c:v>Marzo</c:v>
                </c:pt>
                <c:pt idx="1501">
                  <c:v>Marzo</c:v>
                </c:pt>
                <c:pt idx="1502">
                  <c:v>Marzo</c:v>
                </c:pt>
                <c:pt idx="1503">
                  <c:v>Marzo</c:v>
                </c:pt>
                <c:pt idx="1504">
                  <c:v>Marzo</c:v>
                </c:pt>
                <c:pt idx="1505">
                  <c:v>Marzo</c:v>
                </c:pt>
                <c:pt idx="1506">
                  <c:v>Marzo</c:v>
                </c:pt>
                <c:pt idx="1507">
                  <c:v>Marzo</c:v>
                </c:pt>
                <c:pt idx="1508">
                  <c:v>Marzo</c:v>
                </c:pt>
                <c:pt idx="1509">
                  <c:v>Marzo</c:v>
                </c:pt>
                <c:pt idx="1510">
                  <c:v>Marzo</c:v>
                </c:pt>
                <c:pt idx="1511">
                  <c:v>Marzo</c:v>
                </c:pt>
                <c:pt idx="1512">
                  <c:v>Marzo</c:v>
                </c:pt>
                <c:pt idx="1513">
                  <c:v>Marzo</c:v>
                </c:pt>
                <c:pt idx="1514">
                  <c:v>Marzo</c:v>
                </c:pt>
                <c:pt idx="1515">
                  <c:v>Marzo</c:v>
                </c:pt>
                <c:pt idx="1516">
                  <c:v>Marzo</c:v>
                </c:pt>
                <c:pt idx="1517">
                  <c:v>Marzo</c:v>
                </c:pt>
                <c:pt idx="1518">
                  <c:v>Marzo</c:v>
                </c:pt>
                <c:pt idx="1519">
                  <c:v>Marzo</c:v>
                </c:pt>
                <c:pt idx="1520">
                  <c:v>Marzo</c:v>
                </c:pt>
                <c:pt idx="1521">
                  <c:v>Marzo</c:v>
                </c:pt>
                <c:pt idx="1522">
                  <c:v>Marzo</c:v>
                </c:pt>
                <c:pt idx="1523">
                  <c:v>Marzo</c:v>
                </c:pt>
                <c:pt idx="1524">
                  <c:v>Marzo</c:v>
                </c:pt>
                <c:pt idx="1525">
                  <c:v>Marzo</c:v>
                </c:pt>
                <c:pt idx="1526">
                  <c:v>Marzo</c:v>
                </c:pt>
                <c:pt idx="1527">
                  <c:v>Marzo</c:v>
                </c:pt>
                <c:pt idx="1528">
                  <c:v>Marzo</c:v>
                </c:pt>
                <c:pt idx="1529">
                  <c:v>Marzo</c:v>
                </c:pt>
                <c:pt idx="1530">
                  <c:v>Marzo</c:v>
                </c:pt>
                <c:pt idx="1531">
                  <c:v>Marzo</c:v>
                </c:pt>
                <c:pt idx="1532">
                  <c:v>Marzo</c:v>
                </c:pt>
                <c:pt idx="1533">
                  <c:v>Marzo</c:v>
                </c:pt>
                <c:pt idx="1534">
                  <c:v>Marzo</c:v>
                </c:pt>
                <c:pt idx="1535">
                  <c:v>Marzo</c:v>
                </c:pt>
                <c:pt idx="1536">
                  <c:v>Marzo</c:v>
                </c:pt>
                <c:pt idx="1537">
                  <c:v>Marzo</c:v>
                </c:pt>
                <c:pt idx="1538">
                  <c:v>Marzo</c:v>
                </c:pt>
                <c:pt idx="1539">
                  <c:v>Marzo</c:v>
                </c:pt>
                <c:pt idx="1540">
                  <c:v>Marzo</c:v>
                </c:pt>
                <c:pt idx="1541">
                  <c:v>Marzo</c:v>
                </c:pt>
                <c:pt idx="1542">
                  <c:v>Marzo</c:v>
                </c:pt>
                <c:pt idx="1543">
                  <c:v>Marzo</c:v>
                </c:pt>
                <c:pt idx="1544">
                  <c:v>Marzo</c:v>
                </c:pt>
                <c:pt idx="1545">
                  <c:v>Marzo</c:v>
                </c:pt>
                <c:pt idx="1546">
                  <c:v>Marzo</c:v>
                </c:pt>
                <c:pt idx="1547">
                  <c:v>Marzo</c:v>
                </c:pt>
                <c:pt idx="1548">
                  <c:v>Marzo</c:v>
                </c:pt>
                <c:pt idx="1549">
                  <c:v>Marzo</c:v>
                </c:pt>
                <c:pt idx="1550">
                  <c:v>Marzo</c:v>
                </c:pt>
                <c:pt idx="1551">
                  <c:v>Marzo</c:v>
                </c:pt>
                <c:pt idx="1552">
                  <c:v>Marzo</c:v>
                </c:pt>
                <c:pt idx="1553">
                  <c:v>Marzo</c:v>
                </c:pt>
                <c:pt idx="1554">
                  <c:v>Marzo</c:v>
                </c:pt>
                <c:pt idx="1555">
                  <c:v>Marzo</c:v>
                </c:pt>
                <c:pt idx="1556">
                  <c:v>Marzo</c:v>
                </c:pt>
                <c:pt idx="1557">
                  <c:v>Marzo</c:v>
                </c:pt>
                <c:pt idx="1558">
                  <c:v>Marzo</c:v>
                </c:pt>
                <c:pt idx="1559">
                  <c:v>Marzo</c:v>
                </c:pt>
                <c:pt idx="1560">
                  <c:v>Marzo</c:v>
                </c:pt>
                <c:pt idx="1561">
                  <c:v>Marzo</c:v>
                </c:pt>
                <c:pt idx="1562">
                  <c:v>Marzo</c:v>
                </c:pt>
                <c:pt idx="1563">
                  <c:v>Marzo</c:v>
                </c:pt>
                <c:pt idx="1564">
                  <c:v>Marzo</c:v>
                </c:pt>
                <c:pt idx="1565">
                  <c:v>Marzo</c:v>
                </c:pt>
                <c:pt idx="1566">
                  <c:v>Marzo</c:v>
                </c:pt>
                <c:pt idx="1567">
                  <c:v>Marzo</c:v>
                </c:pt>
                <c:pt idx="1568">
                  <c:v>Marzo</c:v>
                </c:pt>
                <c:pt idx="1569">
                  <c:v>Marzo</c:v>
                </c:pt>
                <c:pt idx="1570">
                  <c:v>Marzo</c:v>
                </c:pt>
                <c:pt idx="1571">
                  <c:v>Marzo</c:v>
                </c:pt>
                <c:pt idx="1572">
                  <c:v>Marzo</c:v>
                </c:pt>
                <c:pt idx="1573">
                  <c:v>Marzo</c:v>
                </c:pt>
                <c:pt idx="1574">
                  <c:v>Marzo</c:v>
                </c:pt>
                <c:pt idx="1575">
                  <c:v>Marzo</c:v>
                </c:pt>
                <c:pt idx="1576">
                  <c:v>Marzo</c:v>
                </c:pt>
                <c:pt idx="1577">
                  <c:v>Marzo</c:v>
                </c:pt>
                <c:pt idx="1578">
                  <c:v>Marzo</c:v>
                </c:pt>
                <c:pt idx="1579">
                  <c:v>Marzo</c:v>
                </c:pt>
                <c:pt idx="1580">
                  <c:v>Marzo</c:v>
                </c:pt>
                <c:pt idx="1581">
                  <c:v>Marzo</c:v>
                </c:pt>
                <c:pt idx="1582">
                  <c:v>Marzo</c:v>
                </c:pt>
                <c:pt idx="1583">
                  <c:v>Marzo</c:v>
                </c:pt>
                <c:pt idx="1584">
                  <c:v>Marzo</c:v>
                </c:pt>
                <c:pt idx="1585">
                  <c:v>Marzo</c:v>
                </c:pt>
                <c:pt idx="1586">
                  <c:v>Marzo</c:v>
                </c:pt>
                <c:pt idx="1587">
                  <c:v>Marzo</c:v>
                </c:pt>
                <c:pt idx="1588">
                  <c:v>Marzo</c:v>
                </c:pt>
                <c:pt idx="1589">
                  <c:v>Marzo</c:v>
                </c:pt>
                <c:pt idx="1590">
                  <c:v>Marzo</c:v>
                </c:pt>
                <c:pt idx="1591">
                  <c:v>Marzo</c:v>
                </c:pt>
                <c:pt idx="1592">
                  <c:v>Marzo</c:v>
                </c:pt>
                <c:pt idx="1593">
                  <c:v>Marzo</c:v>
                </c:pt>
                <c:pt idx="1594">
                  <c:v>Marzo</c:v>
                </c:pt>
                <c:pt idx="1595">
                  <c:v>Marzo</c:v>
                </c:pt>
                <c:pt idx="1596">
                  <c:v>Marzo</c:v>
                </c:pt>
                <c:pt idx="1597">
                  <c:v>Marzo</c:v>
                </c:pt>
                <c:pt idx="1598">
                  <c:v>Marzo</c:v>
                </c:pt>
                <c:pt idx="1599">
                  <c:v>Marzo</c:v>
                </c:pt>
                <c:pt idx="1600">
                  <c:v>Marzo</c:v>
                </c:pt>
                <c:pt idx="1601">
                  <c:v>Marzo</c:v>
                </c:pt>
                <c:pt idx="1602">
                  <c:v>Marzo</c:v>
                </c:pt>
                <c:pt idx="1603">
                  <c:v>Marzo</c:v>
                </c:pt>
                <c:pt idx="1604">
                  <c:v>Marzo</c:v>
                </c:pt>
                <c:pt idx="1605">
                  <c:v>Marzo</c:v>
                </c:pt>
                <c:pt idx="1606">
                  <c:v>Marzo</c:v>
                </c:pt>
                <c:pt idx="1607">
                  <c:v>Marzo</c:v>
                </c:pt>
                <c:pt idx="1608">
                  <c:v>Marzo</c:v>
                </c:pt>
                <c:pt idx="1609">
                  <c:v>Marzo</c:v>
                </c:pt>
                <c:pt idx="1610">
                  <c:v>Marzo</c:v>
                </c:pt>
                <c:pt idx="1611">
                  <c:v>Marzo</c:v>
                </c:pt>
                <c:pt idx="1612">
                  <c:v>Marzo</c:v>
                </c:pt>
                <c:pt idx="1613">
                  <c:v>Marzo</c:v>
                </c:pt>
                <c:pt idx="1614">
                  <c:v>Marzo</c:v>
                </c:pt>
                <c:pt idx="1615">
                  <c:v>Marzo</c:v>
                </c:pt>
                <c:pt idx="1616">
                  <c:v>Marzo</c:v>
                </c:pt>
                <c:pt idx="1617">
                  <c:v>Marzo</c:v>
                </c:pt>
                <c:pt idx="1618">
                  <c:v>Marzo</c:v>
                </c:pt>
                <c:pt idx="1619">
                  <c:v>Marzo</c:v>
                </c:pt>
                <c:pt idx="1620">
                  <c:v>Marzo</c:v>
                </c:pt>
                <c:pt idx="1621">
                  <c:v>Marzo</c:v>
                </c:pt>
                <c:pt idx="1622">
                  <c:v>Marzo</c:v>
                </c:pt>
                <c:pt idx="1623">
                  <c:v>Marzo</c:v>
                </c:pt>
                <c:pt idx="1624">
                  <c:v>Marzo</c:v>
                </c:pt>
                <c:pt idx="1625">
                  <c:v>Marzo</c:v>
                </c:pt>
                <c:pt idx="1626">
                  <c:v>Marzo</c:v>
                </c:pt>
                <c:pt idx="1627">
                  <c:v>Marzo</c:v>
                </c:pt>
                <c:pt idx="1628">
                  <c:v>Marzo</c:v>
                </c:pt>
                <c:pt idx="1629">
                  <c:v>Marzo</c:v>
                </c:pt>
                <c:pt idx="1630">
                  <c:v>Marzo</c:v>
                </c:pt>
                <c:pt idx="1631">
                  <c:v>Marzo</c:v>
                </c:pt>
                <c:pt idx="1632">
                  <c:v>Marzo</c:v>
                </c:pt>
                <c:pt idx="1633">
                  <c:v>Marzo</c:v>
                </c:pt>
                <c:pt idx="1634">
                  <c:v>Marzo</c:v>
                </c:pt>
                <c:pt idx="1635">
                  <c:v>Marzo</c:v>
                </c:pt>
                <c:pt idx="1636">
                  <c:v>Marzo</c:v>
                </c:pt>
                <c:pt idx="1637">
                  <c:v>Marzo</c:v>
                </c:pt>
                <c:pt idx="1638">
                  <c:v>Marzo</c:v>
                </c:pt>
                <c:pt idx="1639">
                  <c:v>Marzo</c:v>
                </c:pt>
                <c:pt idx="1640">
                  <c:v>Marzo</c:v>
                </c:pt>
                <c:pt idx="1641">
                  <c:v>Marzo</c:v>
                </c:pt>
                <c:pt idx="1642">
                  <c:v>Marzo</c:v>
                </c:pt>
                <c:pt idx="1643">
                  <c:v>Marzo</c:v>
                </c:pt>
                <c:pt idx="1644">
                  <c:v>Marzo</c:v>
                </c:pt>
                <c:pt idx="1645">
                  <c:v>Marzo</c:v>
                </c:pt>
                <c:pt idx="1646">
                  <c:v>Marzo</c:v>
                </c:pt>
                <c:pt idx="1647">
                  <c:v>Marzo</c:v>
                </c:pt>
                <c:pt idx="1648">
                  <c:v>Marzo</c:v>
                </c:pt>
                <c:pt idx="1649">
                  <c:v>Marzo</c:v>
                </c:pt>
                <c:pt idx="1650">
                  <c:v>Marzo</c:v>
                </c:pt>
                <c:pt idx="1651">
                  <c:v>Marzo</c:v>
                </c:pt>
                <c:pt idx="1652">
                  <c:v>Marzo</c:v>
                </c:pt>
                <c:pt idx="1653">
                  <c:v>Marzo</c:v>
                </c:pt>
                <c:pt idx="1654">
                  <c:v>Marzo</c:v>
                </c:pt>
                <c:pt idx="1655">
                  <c:v>Marzo</c:v>
                </c:pt>
                <c:pt idx="1656">
                  <c:v>Marzo</c:v>
                </c:pt>
                <c:pt idx="1657">
                  <c:v>Marzo</c:v>
                </c:pt>
                <c:pt idx="1658">
                  <c:v>Marzo</c:v>
                </c:pt>
                <c:pt idx="1659">
                  <c:v>Marzo</c:v>
                </c:pt>
                <c:pt idx="1660">
                  <c:v>Marzo</c:v>
                </c:pt>
                <c:pt idx="1661">
                  <c:v>Marzo</c:v>
                </c:pt>
                <c:pt idx="1662">
                  <c:v>Marzo</c:v>
                </c:pt>
                <c:pt idx="1663">
                  <c:v>Marzo</c:v>
                </c:pt>
                <c:pt idx="1664">
                  <c:v>Marzo</c:v>
                </c:pt>
                <c:pt idx="1665">
                  <c:v>Marzo</c:v>
                </c:pt>
                <c:pt idx="1666">
                  <c:v>Marzo</c:v>
                </c:pt>
                <c:pt idx="1667">
                  <c:v>Marzo</c:v>
                </c:pt>
                <c:pt idx="1668">
                  <c:v>Marzo</c:v>
                </c:pt>
                <c:pt idx="1669">
                  <c:v>Marzo</c:v>
                </c:pt>
                <c:pt idx="1670">
                  <c:v>Marzo</c:v>
                </c:pt>
                <c:pt idx="1671">
                  <c:v>Marzo</c:v>
                </c:pt>
                <c:pt idx="1672">
                  <c:v>Marzo</c:v>
                </c:pt>
                <c:pt idx="1673">
                  <c:v>Marzo</c:v>
                </c:pt>
                <c:pt idx="1674">
                  <c:v>Marzo</c:v>
                </c:pt>
                <c:pt idx="1675">
                  <c:v>Marzo</c:v>
                </c:pt>
                <c:pt idx="1676">
                  <c:v>Marzo</c:v>
                </c:pt>
                <c:pt idx="1677">
                  <c:v>Marzo</c:v>
                </c:pt>
                <c:pt idx="1678">
                  <c:v>Marzo</c:v>
                </c:pt>
                <c:pt idx="1679">
                  <c:v>Marzo</c:v>
                </c:pt>
                <c:pt idx="1680">
                  <c:v>Marzo</c:v>
                </c:pt>
                <c:pt idx="1681">
                  <c:v>Marzo</c:v>
                </c:pt>
                <c:pt idx="1682">
                  <c:v>Marzo</c:v>
                </c:pt>
                <c:pt idx="1683">
                  <c:v>Marzo</c:v>
                </c:pt>
                <c:pt idx="1684">
                  <c:v>Marzo</c:v>
                </c:pt>
                <c:pt idx="1685">
                  <c:v>Marzo</c:v>
                </c:pt>
                <c:pt idx="1686">
                  <c:v>Marzo</c:v>
                </c:pt>
                <c:pt idx="1687">
                  <c:v>Marzo</c:v>
                </c:pt>
                <c:pt idx="1688">
                  <c:v>Marzo</c:v>
                </c:pt>
                <c:pt idx="1689">
                  <c:v>Marzo</c:v>
                </c:pt>
                <c:pt idx="1690">
                  <c:v>Marzo</c:v>
                </c:pt>
                <c:pt idx="1691">
                  <c:v>Marzo</c:v>
                </c:pt>
                <c:pt idx="1692">
                  <c:v>Marzo</c:v>
                </c:pt>
                <c:pt idx="1693">
                  <c:v>Marzo</c:v>
                </c:pt>
                <c:pt idx="1694">
                  <c:v>Marzo</c:v>
                </c:pt>
                <c:pt idx="1695">
                  <c:v>Marzo</c:v>
                </c:pt>
                <c:pt idx="1696">
                  <c:v>Marzo</c:v>
                </c:pt>
                <c:pt idx="1697">
                  <c:v>Marzo</c:v>
                </c:pt>
                <c:pt idx="1698">
                  <c:v>Marzo</c:v>
                </c:pt>
                <c:pt idx="1699">
                  <c:v>Marzo</c:v>
                </c:pt>
                <c:pt idx="1700">
                  <c:v>Marzo</c:v>
                </c:pt>
                <c:pt idx="1701">
                  <c:v>Marzo</c:v>
                </c:pt>
                <c:pt idx="1702">
                  <c:v>Marzo</c:v>
                </c:pt>
                <c:pt idx="1703">
                  <c:v>Marzo</c:v>
                </c:pt>
                <c:pt idx="1704">
                  <c:v>Marzo</c:v>
                </c:pt>
                <c:pt idx="1705">
                  <c:v>Marzo</c:v>
                </c:pt>
                <c:pt idx="1706">
                  <c:v>Marzo</c:v>
                </c:pt>
                <c:pt idx="1707">
                  <c:v>Marzo</c:v>
                </c:pt>
                <c:pt idx="1708">
                  <c:v>Marzo</c:v>
                </c:pt>
                <c:pt idx="1709">
                  <c:v>Marzo</c:v>
                </c:pt>
                <c:pt idx="1710">
                  <c:v>Marzo</c:v>
                </c:pt>
                <c:pt idx="1711">
                  <c:v>Marzo</c:v>
                </c:pt>
                <c:pt idx="1712">
                  <c:v>Marzo</c:v>
                </c:pt>
                <c:pt idx="1713">
                  <c:v>Marzo</c:v>
                </c:pt>
                <c:pt idx="1714">
                  <c:v>Marzo</c:v>
                </c:pt>
                <c:pt idx="1715">
                  <c:v>Marzo</c:v>
                </c:pt>
                <c:pt idx="1716">
                  <c:v>Marzo</c:v>
                </c:pt>
                <c:pt idx="1717">
                  <c:v>Marzo</c:v>
                </c:pt>
                <c:pt idx="1718">
                  <c:v>Marzo</c:v>
                </c:pt>
                <c:pt idx="1719">
                  <c:v>Marzo</c:v>
                </c:pt>
                <c:pt idx="1720">
                  <c:v>Marzo</c:v>
                </c:pt>
                <c:pt idx="1721">
                  <c:v>Marzo</c:v>
                </c:pt>
                <c:pt idx="1722">
                  <c:v>Marzo</c:v>
                </c:pt>
                <c:pt idx="1723">
                  <c:v>Marzo</c:v>
                </c:pt>
                <c:pt idx="1724">
                  <c:v>Marzo</c:v>
                </c:pt>
                <c:pt idx="1725">
                  <c:v>Marzo</c:v>
                </c:pt>
                <c:pt idx="1726">
                  <c:v>Marzo</c:v>
                </c:pt>
                <c:pt idx="1727">
                  <c:v>Marzo</c:v>
                </c:pt>
                <c:pt idx="1728">
                  <c:v>Marzo</c:v>
                </c:pt>
                <c:pt idx="1729">
                  <c:v>Marzo</c:v>
                </c:pt>
                <c:pt idx="1730">
                  <c:v>Marzo</c:v>
                </c:pt>
                <c:pt idx="1731">
                  <c:v>Marzo</c:v>
                </c:pt>
                <c:pt idx="1732">
                  <c:v>Marzo</c:v>
                </c:pt>
                <c:pt idx="1733">
                  <c:v>Marzo</c:v>
                </c:pt>
                <c:pt idx="1734">
                  <c:v>Marzo</c:v>
                </c:pt>
                <c:pt idx="1735">
                  <c:v>Marzo</c:v>
                </c:pt>
                <c:pt idx="1736">
                  <c:v>Marzo</c:v>
                </c:pt>
                <c:pt idx="1737">
                  <c:v>Marzo</c:v>
                </c:pt>
                <c:pt idx="1738">
                  <c:v>Marzo</c:v>
                </c:pt>
                <c:pt idx="1739">
                  <c:v>Marzo</c:v>
                </c:pt>
                <c:pt idx="1740">
                  <c:v>Marzo</c:v>
                </c:pt>
                <c:pt idx="1741">
                  <c:v>Marzo</c:v>
                </c:pt>
                <c:pt idx="1742">
                  <c:v>Marzo</c:v>
                </c:pt>
                <c:pt idx="1743">
                  <c:v>Marzo</c:v>
                </c:pt>
                <c:pt idx="1744">
                  <c:v>Marzo</c:v>
                </c:pt>
                <c:pt idx="1745">
                  <c:v>Marzo</c:v>
                </c:pt>
                <c:pt idx="1746">
                  <c:v>Marzo</c:v>
                </c:pt>
                <c:pt idx="1747">
                  <c:v>Marzo</c:v>
                </c:pt>
                <c:pt idx="1748">
                  <c:v>Marzo</c:v>
                </c:pt>
                <c:pt idx="1749">
                  <c:v>Marzo</c:v>
                </c:pt>
                <c:pt idx="1750">
                  <c:v>Marzo</c:v>
                </c:pt>
                <c:pt idx="1751">
                  <c:v>Marzo</c:v>
                </c:pt>
                <c:pt idx="1752">
                  <c:v>Marzo</c:v>
                </c:pt>
                <c:pt idx="1753">
                  <c:v>Marzo</c:v>
                </c:pt>
                <c:pt idx="1754">
                  <c:v>Marzo</c:v>
                </c:pt>
                <c:pt idx="1755">
                  <c:v>Marzo</c:v>
                </c:pt>
                <c:pt idx="1756">
                  <c:v>Marzo</c:v>
                </c:pt>
                <c:pt idx="1757">
                  <c:v>Marzo</c:v>
                </c:pt>
                <c:pt idx="1758">
                  <c:v>Marzo</c:v>
                </c:pt>
                <c:pt idx="1759">
                  <c:v>Marzo</c:v>
                </c:pt>
                <c:pt idx="1760">
                  <c:v>Marzo</c:v>
                </c:pt>
                <c:pt idx="1761">
                  <c:v>Marzo</c:v>
                </c:pt>
                <c:pt idx="1762">
                  <c:v>Marzo</c:v>
                </c:pt>
                <c:pt idx="1763">
                  <c:v>Marzo</c:v>
                </c:pt>
                <c:pt idx="1764">
                  <c:v>Marzo</c:v>
                </c:pt>
                <c:pt idx="1765">
                  <c:v>Marzo</c:v>
                </c:pt>
                <c:pt idx="1766">
                  <c:v>Marzo</c:v>
                </c:pt>
                <c:pt idx="1767">
                  <c:v>Marzo</c:v>
                </c:pt>
                <c:pt idx="1768">
                  <c:v>Marzo</c:v>
                </c:pt>
                <c:pt idx="1769">
                  <c:v>Marzo</c:v>
                </c:pt>
                <c:pt idx="1770">
                  <c:v>Marzo</c:v>
                </c:pt>
                <c:pt idx="1771">
                  <c:v>Marzo</c:v>
                </c:pt>
                <c:pt idx="1772">
                  <c:v>Marzo</c:v>
                </c:pt>
                <c:pt idx="1773">
                  <c:v>Marzo</c:v>
                </c:pt>
                <c:pt idx="1774">
                  <c:v>Marzo</c:v>
                </c:pt>
                <c:pt idx="1775">
                  <c:v>Marzo</c:v>
                </c:pt>
                <c:pt idx="1776">
                  <c:v>Marzo</c:v>
                </c:pt>
                <c:pt idx="1777">
                  <c:v>Marzo</c:v>
                </c:pt>
                <c:pt idx="1778">
                  <c:v>Marzo</c:v>
                </c:pt>
                <c:pt idx="1779">
                  <c:v>Marzo</c:v>
                </c:pt>
                <c:pt idx="1780">
                  <c:v>Marzo</c:v>
                </c:pt>
                <c:pt idx="1781">
                  <c:v>Marzo</c:v>
                </c:pt>
                <c:pt idx="1782">
                  <c:v>Marzo</c:v>
                </c:pt>
                <c:pt idx="1783">
                  <c:v>Marzo</c:v>
                </c:pt>
                <c:pt idx="1784">
                  <c:v>Marzo</c:v>
                </c:pt>
                <c:pt idx="1785">
                  <c:v>Marzo</c:v>
                </c:pt>
                <c:pt idx="1786">
                  <c:v>Marzo</c:v>
                </c:pt>
                <c:pt idx="1787">
                  <c:v>Marzo</c:v>
                </c:pt>
                <c:pt idx="1788">
                  <c:v>Marzo</c:v>
                </c:pt>
                <c:pt idx="1789">
                  <c:v>Marzo</c:v>
                </c:pt>
                <c:pt idx="1790">
                  <c:v>Marzo</c:v>
                </c:pt>
                <c:pt idx="1791">
                  <c:v>Marzo</c:v>
                </c:pt>
                <c:pt idx="1792">
                  <c:v>Marzo</c:v>
                </c:pt>
                <c:pt idx="1793">
                  <c:v>Marzo</c:v>
                </c:pt>
                <c:pt idx="1794">
                  <c:v>Marzo</c:v>
                </c:pt>
                <c:pt idx="1795">
                  <c:v>Marzo</c:v>
                </c:pt>
                <c:pt idx="1796">
                  <c:v>Marzo</c:v>
                </c:pt>
                <c:pt idx="1797">
                  <c:v>Marzo</c:v>
                </c:pt>
                <c:pt idx="1798">
                  <c:v>Marzo</c:v>
                </c:pt>
                <c:pt idx="1799">
                  <c:v>Marzo</c:v>
                </c:pt>
                <c:pt idx="1800">
                  <c:v>Marzo</c:v>
                </c:pt>
                <c:pt idx="1801">
                  <c:v>Marzo</c:v>
                </c:pt>
                <c:pt idx="1802">
                  <c:v>Marzo</c:v>
                </c:pt>
                <c:pt idx="1803">
                  <c:v>Marzo</c:v>
                </c:pt>
                <c:pt idx="1804">
                  <c:v>Marzo</c:v>
                </c:pt>
                <c:pt idx="1805">
                  <c:v>Marzo</c:v>
                </c:pt>
                <c:pt idx="1806">
                  <c:v>Marzo</c:v>
                </c:pt>
                <c:pt idx="1807">
                  <c:v>Marzo</c:v>
                </c:pt>
                <c:pt idx="1808">
                  <c:v>Marzo</c:v>
                </c:pt>
                <c:pt idx="1809">
                  <c:v>Marzo</c:v>
                </c:pt>
                <c:pt idx="1810">
                  <c:v>Marzo</c:v>
                </c:pt>
                <c:pt idx="1811">
                  <c:v>Marzo</c:v>
                </c:pt>
                <c:pt idx="1812">
                  <c:v>Marzo</c:v>
                </c:pt>
                <c:pt idx="1813">
                  <c:v>Marzo</c:v>
                </c:pt>
                <c:pt idx="1814">
                  <c:v>Marzo</c:v>
                </c:pt>
                <c:pt idx="1815">
                  <c:v>Marzo</c:v>
                </c:pt>
                <c:pt idx="1816">
                  <c:v>Marzo</c:v>
                </c:pt>
                <c:pt idx="1817">
                  <c:v>Marzo</c:v>
                </c:pt>
                <c:pt idx="1818">
                  <c:v>Marzo</c:v>
                </c:pt>
                <c:pt idx="1819">
                  <c:v>Marzo</c:v>
                </c:pt>
                <c:pt idx="1820">
                  <c:v>Marzo</c:v>
                </c:pt>
                <c:pt idx="1821">
                  <c:v>Marzo</c:v>
                </c:pt>
                <c:pt idx="1822">
                  <c:v>Marzo</c:v>
                </c:pt>
                <c:pt idx="1823">
                  <c:v>Marzo</c:v>
                </c:pt>
                <c:pt idx="1824">
                  <c:v>Marzo</c:v>
                </c:pt>
                <c:pt idx="1825">
                  <c:v>Marzo</c:v>
                </c:pt>
                <c:pt idx="1826">
                  <c:v>Marzo</c:v>
                </c:pt>
                <c:pt idx="1827">
                  <c:v>Marzo</c:v>
                </c:pt>
                <c:pt idx="1828">
                  <c:v>Marzo</c:v>
                </c:pt>
                <c:pt idx="1829">
                  <c:v>Marzo</c:v>
                </c:pt>
                <c:pt idx="1830">
                  <c:v>Marzo</c:v>
                </c:pt>
                <c:pt idx="1831">
                  <c:v>Marzo</c:v>
                </c:pt>
                <c:pt idx="1832">
                  <c:v>Marzo</c:v>
                </c:pt>
                <c:pt idx="1833">
                  <c:v>Marzo</c:v>
                </c:pt>
                <c:pt idx="1834">
                  <c:v>Marzo</c:v>
                </c:pt>
                <c:pt idx="1835">
                  <c:v>Marzo</c:v>
                </c:pt>
                <c:pt idx="1836">
                  <c:v>Marzo</c:v>
                </c:pt>
                <c:pt idx="1837">
                  <c:v>Marzo</c:v>
                </c:pt>
                <c:pt idx="1838">
                  <c:v>Marzo</c:v>
                </c:pt>
                <c:pt idx="1839">
                  <c:v>Marzo</c:v>
                </c:pt>
                <c:pt idx="1840">
                  <c:v>Marzo</c:v>
                </c:pt>
                <c:pt idx="1841">
                  <c:v>Marzo</c:v>
                </c:pt>
                <c:pt idx="1842">
                  <c:v>Marzo</c:v>
                </c:pt>
                <c:pt idx="1843">
                  <c:v>Marzo</c:v>
                </c:pt>
                <c:pt idx="1844">
                  <c:v>Marzo</c:v>
                </c:pt>
                <c:pt idx="1845">
                  <c:v>Marzo</c:v>
                </c:pt>
                <c:pt idx="1846">
                  <c:v>Marzo</c:v>
                </c:pt>
                <c:pt idx="1847">
                  <c:v>Marzo</c:v>
                </c:pt>
                <c:pt idx="1848">
                  <c:v>Marzo</c:v>
                </c:pt>
                <c:pt idx="1849">
                  <c:v>Marzo</c:v>
                </c:pt>
                <c:pt idx="1850">
                  <c:v>Marzo</c:v>
                </c:pt>
                <c:pt idx="1851">
                  <c:v>Marzo</c:v>
                </c:pt>
                <c:pt idx="1852">
                  <c:v>Marzo</c:v>
                </c:pt>
                <c:pt idx="1853">
                  <c:v>Marzo</c:v>
                </c:pt>
                <c:pt idx="1854">
                  <c:v>Marzo</c:v>
                </c:pt>
                <c:pt idx="1855">
                  <c:v>Marzo</c:v>
                </c:pt>
                <c:pt idx="1856">
                  <c:v>Marzo</c:v>
                </c:pt>
                <c:pt idx="1857">
                  <c:v>Marzo</c:v>
                </c:pt>
                <c:pt idx="1858">
                  <c:v>Marzo</c:v>
                </c:pt>
                <c:pt idx="1859">
                  <c:v>Marzo</c:v>
                </c:pt>
                <c:pt idx="1860">
                  <c:v>Marzo</c:v>
                </c:pt>
                <c:pt idx="1861">
                  <c:v>Marzo</c:v>
                </c:pt>
                <c:pt idx="1862">
                  <c:v>Marzo</c:v>
                </c:pt>
                <c:pt idx="1863">
                  <c:v>Marzo</c:v>
                </c:pt>
                <c:pt idx="1864">
                  <c:v>Marzo</c:v>
                </c:pt>
                <c:pt idx="1865">
                  <c:v>Marzo</c:v>
                </c:pt>
                <c:pt idx="1866">
                  <c:v>Marzo</c:v>
                </c:pt>
                <c:pt idx="1867">
                  <c:v>Marzo</c:v>
                </c:pt>
                <c:pt idx="1868">
                  <c:v>Marzo</c:v>
                </c:pt>
                <c:pt idx="1869">
                  <c:v>Marzo</c:v>
                </c:pt>
                <c:pt idx="1870">
                  <c:v>Marzo</c:v>
                </c:pt>
                <c:pt idx="1871">
                  <c:v>Marzo</c:v>
                </c:pt>
                <c:pt idx="1872">
                  <c:v>Marzo</c:v>
                </c:pt>
                <c:pt idx="1873">
                  <c:v>Marzo</c:v>
                </c:pt>
                <c:pt idx="1874">
                  <c:v>Marzo</c:v>
                </c:pt>
                <c:pt idx="1875">
                  <c:v>Marzo</c:v>
                </c:pt>
                <c:pt idx="1876">
                  <c:v>Marzo</c:v>
                </c:pt>
                <c:pt idx="1877">
                  <c:v>Marzo</c:v>
                </c:pt>
                <c:pt idx="1878">
                  <c:v>Marzo</c:v>
                </c:pt>
                <c:pt idx="1879">
                  <c:v>Marzo</c:v>
                </c:pt>
                <c:pt idx="1880">
                  <c:v>Marzo</c:v>
                </c:pt>
                <c:pt idx="1881">
                  <c:v>Marzo</c:v>
                </c:pt>
                <c:pt idx="1882">
                  <c:v>Marzo</c:v>
                </c:pt>
                <c:pt idx="1883">
                  <c:v>Marzo</c:v>
                </c:pt>
                <c:pt idx="1884">
                  <c:v>Marzo</c:v>
                </c:pt>
                <c:pt idx="1885">
                  <c:v>Marzo</c:v>
                </c:pt>
                <c:pt idx="1886">
                  <c:v>Marzo</c:v>
                </c:pt>
                <c:pt idx="1887">
                  <c:v>Marzo</c:v>
                </c:pt>
                <c:pt idx="1888">
                  <c:v>Marzo</c:v>
                </c:pt>
                <c:pt idx="1889">
                  <c:v>Marzo</c:v>
                </c:pt>
                <c:pt idx="1890">
                  <c:v>Marzo</c:v>
                </c:pt>
                <c:pt idx="1891">
                  <c:v>Marzo</c:v>
                </c:pt>
                <c:pt idx="1892">
                  <c:v>Marzo</c:v>
                </c:pt>
                <c:pt idx="1893">
                  <c:v>Marzo</c:v>
                </c:pt>
                <c:pt idx="1894">
                  <c:v>Marzo</c:v>
                </c:pt>
                <c:pt idx="1895">
                  <c:v>Marzo</c:v>
                </c:pt>
                <c:pt idx="1896">
                  <c:v>Marzo</c:v>
                </c:pt>
                <c:pt idx="1897">
                  <c:v>Marzo</c:v>
                </c:pt>
                <c:pt idx="1898">
                  <c:v>Marzo</c:v>
                </c:pt>
                <c:pt idx="1899">
                  <c:v>Marzo</c:v>
                </c:pt>
                <c:pt idx="1900">
                  <c:v>Marzo</c:v>
                </c:pt>
                <c:pt idx="1901">
                  <c:v>Marzo</c:v>
                </c:pt>
                <c:pt idx="1902">
                  <c:v>Marzo</c:v>
                </c:pt>
                <c:pt idx="1903">
                  <c:v>Marzo</c:v>
                </c:pt>
                <c:pt idx="1904">
                  <c:v>Marzo</c:v>
                </c:pt>
                <c:pt idx="1905">
                  <c:v>Marzo</c:v>
                </c:pt>
                <c:pt idx="1906">
                  <c:v>Marzo</c:v>
                </c:pt>
                <c:pt idx="1907">
                  <c:v>Marzo</c:v>
                </c:pt>
                <c:pt idx="1908">
                  <c:v>Marzo</c:v>
                </c:pt>
                <c:pt idx="1909">
                  <c:v>Marzo</c:v>
                </c:pt>
                <c:pt idx="1910">
                  <c:v>Marzo</c:v>
                </c:pt>
                <c:pt idx="1911">
                  <c:v>Marzo</c:v>
                </c:pt>
                <c:pt idx="1912">
                  <c:v>Marzo</c:v>
                </c:pt>
                <c:pt idx="1913">
                  <c:v>Marzo</c:v>
                </c:pt>
                <c:pt idx="1914">
                  <c:v>Marzo</c:v>
                </c:pt>
                <c:pt idx="1915">
                  <c:v>Marzo</c:v>
                </c:pt>
                <c:pt idx="1916">
                  <c:v>Marzo</c:v>
                </c:pt>
                <c:pt idx="1917">
                  <c:v>Marzo</c:v>
                </c:pt>
                <c:pt idx="1918">
                  <c:v>Marzo</c:v>
                </c:pt>
                <c:pt idx="1919">
                  <c:v>Marzo</c:v>
                </c:pt>
                <c:pt idx="1920">
                  <c:v>Marzo</c:v>
                </c:pt>
                <c:pt idx="1921">
                  <c:v>Marzo</c:v>
                </c:pt>
                <c:pt idx="1922">
                  <c:v>Marzo</c:v>
                </c:pt>
                <c:pt idx="1923">
                  <c:v>Marzo</c:v>
                </c:pt>
                <c:pt idx="1924">
                  <c:v>Marzo</c:v>
                </c:pt>
                <c:pt idx="1925">
                  <c:v>Marzo</c:v>
                </c:pt>
                <c:pt idx="1926">
                  <c:v>Marzo</c:v>
                </c:pt>
                <c:pt idx="1927">
                  <c:v>Marzo</c:v>
                </c:pt>
                <c:pt idx="1928">
                  <c:v>Marzo</c:v>
                </c:pt>
                <c:pt idx="1929">
                  <c:v>Marzo</c:v>
                </c:pt>
                <c:pt idx="1930">
                  <c:v>Marzo</c:v>
                </c:pt>
                <c:pt idx="1931">
                  <c:v>Marzo</c:v>
                </c:pt>
                <c:pt idx="1932">
                  <c:v>Marzo</c:v>
                </c:pt>
                <c:pt idx="1933">
                  <c:v>Marzo</c:v>
                </c:pt>
                <c:pt idx="1934">
                  <c:v>Marzo</c:v>
                </c:pt>
                <c:pt idx="1935">
                  <c:v>Marzo</c:v>
                </c:pt>
                <c:pt idx="1936">
                  <c:v>Marzo</c:v>
                </c:pt>
                <c:pt idx="1937">
                  <c:v>Marzo</c:v>
                </c:pt>
                <c:pt idx="1938">
                  <c:v>Marzo</c:v>
                </c:pt>
                <c:pt idx="1939">
                  <c:v>Marzo</c:v>
                </c:pt>
                <c:pt idx="1940">
                  <c:v>Marzo</c:v>
                </c:pt>
                <c:pt idx="1941">
                  <c:v>Marzo</c:v>
                </c:pt>
                <c:pt idx="1942">
                  <c:v>Marzo</c:v>
                </c:pt>
                <c:pt idx="1943">
                  <c:v>Marzo</c:v>
                </c:pt>
                <c:pt idx="1944">
                  <c:v>Marzo</c:v>
                </c:pt>
                <c:pt idx="1945">
                  <c:v>Marzo</c:v>
                </c:pt>
                <c:pt idx="1946">
                  <c:v>Marzo</c:v>
                </c:pt>
                <c:pt idx="1947">
                  <c:v>Marzo</c:v>
                </c:pt>
                <c:pt idx="1948">
                  <c:v>Marzo</c:v>
                </c:pt>
                <c:pt idx="1949">
                  <c:v>Marzo</c:v>
                </c:pt>
                <c:pt idx="1950">
                  <c:v>Marzo</c:v>
                </c:pt>
                <c:pt idx="1951">
                  <c:v>Marzo</c:v>
                </c:pt>
                <c:pt idx="1952">
                  <c:v>Marzo</c:v>
                </c:pt>
                <c:pt idx="1953">
                  <c:v>Marzo</c:v>
                </c:pt>
                <c:pt idx="1954">
                  <c:v>Marzo</c:v>
                </c:pt>
                <c:pt idx="1955">
                  <c:v>Marzo</c:v>
                </c:pt>
                <c:pt idx="1956">
                  <c:v>Marzo</c:v>
                </c:pt>
                <c:pt idx="1957">
                  <c:v>Marzo</c:v>
                </c:pt>
                <c:pt idx="1958">
                  <c:v>Marzo</c:v>
                </c:pt>
                <c:pt idx="1959">
                  <c:v>Marzo</c:v>
                </c:pt>
                <c:pt idx="1960">
                  <c:v>Marzo</c:v>
                </c:pt>
                <c:pt idx="1961">
                  <c:v>Marzo</c:v>
                </c:pt>
                <c:pt idx="1962">
                  <c:v>Marzo</c:v>
                </c:pt>
                <c:pt idx="1963">
                  <c:v>Marzo</c:v>
                </c:pt>
                <c:pt idx="1964">
                  <c:v>Marzo</c:v>
                </c:pt>
                <c:pt idx="1965">
                  <c:v>Marzo</c:v>
                </c:pt>
                <c:pt idx="1966">
                  <c:v>Marzo</c:v>
                </c:pt>
                <c:pt idx="1967">
                  <c:v>Marzo</c:v>
                </c:pt>
                <c:pt idx="1968">
                  <c:v>Marzo</c:v>
                </c:pt>
                <c:pt idx="1969">
                  <c:v>Marzo</c:v>
                </c:pt>
                <c:pt idx="1970">
                  <c:v>Marzo</c:v>
                </c:pt>
                <c:pt idx="1971">
                  <c:v>Marzo</c:v>
                </c:pt>
                <c:pt idx="1972">
                  <c:v>Marzo</c:v>
                </c:pt>
                <c:pt idx="1973">
                  <c:v>Marzo</c:v>
                </c:pt>
                <c:pt idx="1974">
                  <c:v>Marzo</c:v>
                </c:pt>
                <c:pt idx="1975">
                  <c:v>Marzo</c:v>
                </c:pt>
                <c:pt idx="1976">
                  <c:v>Marzo</c:v>
                </c:pt>
                <c:pt idx="1977">
                  <c:v>Marzo</c:v>
                </c:pt>
                <c:pt idx="1978">
                  <c:v>Marzo</c:v>
                </c:pt>
                <c:pt idx="1979">
                  <c:v>Marzo</c:v>
                </c:pt>
                <c:pt idx="1980">
                  <c:v>Marzo</c:v>
                </c:pt>
                <c:pt idx="1981">
                  <c:v>Marzo</c:v>
                </c:pt>
                <c:pt idx="1982">
                  <c:v>Marzo</c:v>
                </c:pt>
                <c:pt idx="1983">
                  <c:v>Marzo</c:v>
                </c:pt>
                <c:pt idx="1984">
                  <c:v>Marzo</c:v>
                </c:pt>
                <c:pt idx="1985">
                  <c:v>Marzo</c:v>
                </c:pt>
                <c:pt idx="1986">
                  <c:v>Marzo</c:v>
                </c:pt>
                <c:pt idx="1987">
                  <c:v>Marzo</c:v>
                </c:pt>
                <c:pt idx="1988">
                  <c:v>Marzo</c:v>
                </c:pt>
                <c:pt idx="1989">
                  <c:v>Marzo</c:v>
                </c:pt>
                <c:pt idx="1990">
                  <c:v>Marzo</c:v>
                </c:pt>
                <c:pt idx="1991">
                  <c:v>Marzo</c:v>
                </c:pt>
                <c:pt idx="1992">
                  <c:v>Marzo</c:v>
                </c:pt>
                <c:pt idx="1993">
                  <c:v>Marzo</c:v>
                </c:pt>
                <c:pt idx="1994">
                  <c:v>Marzo</c:v>
                </c:pt>
                <c:pt idx="1995">
                  <c:v>Marzo</c:v>
                </c:pt>
                <c:pt idx="1996">
                  <c:v>Marzo</c:v>
                </c:pt>
                <c:pt idx="1997">
                  <c:v>Marzo</c:v>
                </c:pt>
                <c:pt idx="1998">
                  <c:v>Marzo</c:v>
                </c:pt>
                <c:pt idx="1999">
                  <c:v>Marzo</c:v>
                </c:pt>
                <c:pt idx="2000">
                  <c:v>Marzo</c:v>
                </c:pt>
                <c:pt idx="2001">
                  <c:v>Marzo</c:v>
                </c:pt>
                <c:pt idx="2002">
                  <c:v>Marzo</c:v>
                </c:pt>
                <c:pt idx="2003">
                  <c:v>Marzo</c:v>
                </c:pt>
                <c:pt idx="2004">
                  <c:v>Marzo</c:v>
                </c:pt>
                <c:pt idx="2005">
                  <c:v>Marzo</c:v>
                </c:pt>
                <c:pt idx="2006">
                  <c:v>Marzo</c:v>
                </c:pt>
                <c:pt idx="2007">
                  <c:v>Marzo</c:v>
                </c:pt>
                <c:pt idx="2008">
                  <c:v>Marzo</c:v>
                </c:pt>
                <c:pt idx="2009">
                  <c:v>Marzo</c:v>
                </c:pt>
                <c:pt idx="2010">
                  <c:v>Marzo</c:v>
                </c:pt>
                <c:pt idx="2011">
                  <c:v>Marzo</c:v>
                </c:pt>
                <c:pt idx="2012">
                  <c:v>Marzo</c:v>
                </c:pt>
                <c:pt idx="2013">
                  <c:v>Marzo</c:v>
                </c:pt>
                <c:pt idx="2014">
                  <c:v>Marzo</c:v>
                </c:pt>
                <c:pt idx="2015">
                  <c:v>Marzo</c:v>
                </c:pt>
                <c:pt idx="2016">
                  <c:v>Marzo</c:v>
                </c:pt>
                <c:pt idx="2017">
                  <c:v>Marzo</c:v>
                </c:pt>
                <c:pt idx="2018">
                  <c:v>Marzo</c:v>
                </c:pt>
                <c:pt idx="2019">
                  <c:v>Marzo</c:v>
                </c:pt>
                <c:pt idx="2020">
                  <c:v>Marzo</c:v>
                </c:pt>
                <c:pt idx="2021">
                  <c:v>Marzo</c:v>
                </c:pt>
                <c:pt idx="2022">
                  <c:v>Marzo</c:v>
                </c:pt>
                <c:pt idx="2023">
                  <c:v>Marzo</c:v>
                </c:pt>
                <c:pt idx="2024">
                  <c:v>Marzo</c:v>
                </c:pt>
                <c:pt idx="2025">
                  <c:v>Marzo</c:v>
                </c:pt>
                <c:pt idx="2026">
                  <c:v>Marzo</c:v>
                </c:pt>
                <c:pt idx="2027">
                  <c:v>Marzo</c:v>
                </c:pt>
                <c:pt idx="2028">
                  <c:v>Marzo</c:v>
                </c:pt>
                <c:pt idx="2029">
                  <c:v>Marzo</c:v>
                </c:pt>
                <c:pt idx="2030">
                  <c:v>Marzo</c:v>
                </c:pt>
                <c:pt idx="2031">
                  <c:v>Marzo</c:v>
                </c:pt>
                <c:pt idx="2032">
                  <c:v>Marzo</c:v>
                </c:pt>
                <c:pt idx="2033">
                  <c:v>Marzo</c:v>
                </c:pt>
                <c:pt idx="2034">
                  <c:v>Marzo</c:v>
                </c:pt>
                <c:pt idx="2035">
                  <c:v>Marzo</c:v>
                </c:pt>
                <c:pt idx="2036">
                  <c:v>Marzo</c:v>
                </c:pt>
                <c:pt idx="2037">
                  <c:v>Marzo</c:v>
                </c:pt>
                <c:pt idx="2038">
                  <c:v>Marzo</c:v>
                </c:pt>
                <c:pt idx="2039">
                  <c:v>Marzo</c:v>
                </c:pt>
                <c:pt idx="2040">
                  <c:v>Marzo</c:v>
                </c:pt>
                <c:pt idx="2041">
                  <c:v>Marzo</c:v>
                </c:pt>
                <c:pt idx="2042">
                  <c:v>Marzo</c:v>
                </c:pt>
                <c:pt idx="2043">
                  <c:v>Marzo</c:v>
                </c:pt>
                <c:pt idx="2044">
                  <c:v>Marzo</c:v>
                </c:pt>
                <c:pt idx="2045">
                  <c:v>Marzo</c:v>
                </c:pt>
                <c:pt idx="2046">
                  <c:v>Marzo</c:v>
                </c:pt>
                <c:pt idx="2047">
                  <c:v>Marzo</c:v>
                </c:pt>
                <c:pt idx="2048">
                  <c:v>Marzo</c:v>
                </c:pt>
                <c:pt idx="2049">
                  <c:v>Marzo</c:v>
                </c:pt>
                <c:pt idx="2050">
                  <c:v>Marzo</c:v>
                </c:pt>
                <c:pt idx="2051">
                  <c:v>Marzo</c:v>
                </c:pt>
                <c:pt idx="2052">
                  <c:v>Marzo</c:v>
                </c:pt>
                <c:pt idx="2053">
                  <c:v>Marzo</c:v>
                </c:pt>
                <c:pt idx="2054">
                  <c:v>Marzo</c:v>
                </c:pt>
                <c:pt idx="2055">
                  <c:v>Marzo</c:v>
                </c:pt>
                <c:pt idx="2056">
                  <c:v>Marzo</c:v>
                </c:pt>
                <c:pt idx="2057">
                  <c:v>Marzo</c:v>
                </c:pt>
                <c:pt idx="2058">
                  <c:v>Marzo</c:v>
                </c:pt>
                <c:pt idx="2059">
                  <c:v>Marzo</c:v>
                </c:pt>
                <c:pt idx="2060">
                  <c:v>Marzo</c:v>
                </c:pt>
                <c:pt idx="2061">
                  <c:v>Marzo</c:v>
                </c:pt>
                <c:pt idx="2062">
                  <c:v>Marzo</c:v>
                </c:pt>
                <c:pt idx="2063">
                  <c:v>Marzo</c:v>
                </c:pt>
                <c:pt idx="2064">
                  <c:v>Marzo</c:v>
                </c:pt>
                <c:pt idx="2065">
                  <c:v>Marzo</c:v>
                </c:pt>
                <c:pt idx="2066">
                  <c:v>Marzo</c:v>
                </c:pt>
                <c:pt idx="2067">
                  <c:v>Marzo</c:v>
                </c:pt>
                <c:pt idx="2068">
                  <c:v>Marzo</c:v>
                </c:pt>
                <c:pt idx="2069">
                  <c:v>Marzo</c:v>
                </c:pt>
                <c:pt idx="2070">
                  <c:v>Marzo</c:v>
                </c:pt>
                <c:pt idx="2071">
                  <c:v>Marzo</c:v>
                </c:pt>
                <c:pt idx="2072">
                  <c:v>Marzo</c:v>
                </c:pt>
                <c:pt idx="2073">
                  <c:v>Marzo</c:v>
                </c:pt>
                <c:pt idx="2074">
                  <c:v>Marzo</c:v>
                </c:pt>
                <c:pt idx="2075">
                  <c:v>Marzo</c:v>
                </c:pt>
                <c:pt idx="2076">
                  <c:v>Marzo</c:v>
                </c:pt>
                <c:pt idx="2077">
                  <c:v>Marzo</c:v>
                </c:pt>
                <c:pt idx="2078">
                  <c:v>Marzo</c:v>
                </c:pt>
                <c:pt idx="2079">
                  <c:v>Marzo</c:v>
                </c:pt>
                <c:pt idx="2080">
                  <c:v>Marzo</c:v>
                </c:pt>
                <c:pt idx="2081">
                  <c:v>Marzo</c:v>
                </c:pt>
                <c:pt idx="2082">
                  <c:v>Marzo</c:v>
                </c:pt>
                <c:pt idx="2083">
                  <c:v>Marzo</c:v>
                </c:pt>
                <c:pt idx="2084">
                  <c:v>Marzo</c:v>
                </c:pt>
                <c:pt idx="2085">
                  <c:v>Marzo</c:v>
                </c:pt>
                <c:pt idx="2086">
                  <c:v>Marzo</c:v>
                </c:pt>
                <c:pt idx="2087">
                  <c:v>Marzo</c:v>
                </c:pt>
                <c:pt idx="2088">
                  <c:v>Marzo</c:v>
                </c:pt>
                <c:pt idx="2089">
                  <c:v>Marzo</c:v>
                </c:pt>
                <c:pt idx="2090">
                  <c:v>Marzo</c:v>
                </c:pt>
                <c:pt idx="2091">
                  <c:v>Marzo</c:v>
                </c:pt>
                <c:pt idx="2092">
                  <c:v>Marzo</c:v>
                </c:pt>
                <c:pt idx="2093">
                  <c:v>Marzo</c:v>
                </c:pt>
                <c:pt idx="2094">
                  <c:v>Marzo</c:v>
                </c:pt>
                <c:pt idx="2095">
                  <c:v>Marzo</c:v>
                </c:pt>
                <c:pt idx="2096">
                  <c:v>Marzo</c:v>
                </c:pt>
                <c:pt idx="2097">
                  <c:v>Marzo</c:v>
                </c:pt>
                <c:pt idx="2098">
                  <c:v>Marzo</c:v>
                </c:pt>
                <c:pt idx="2099">
                  <c:v>Marzo</c:v>
                </c:pt>
                <c:pt idx="2100">
                  <c:v>Marzo</c:v>
                </c:pt>
                <c:pt idx="2101">
                  <c:v>Marzo</c:v>
                </c:pt>
                <c:pt idx="2102">
                  <c:v>Marzo</c:v>
                </c:pt>
                <c:pt idx="2103">
                  <c:v>Marzo</c:v>
                </c:pt>
                <c:pt idx="2104">
                  <c:v>Marzo</c:v>
                </c:pt>
                <c:pt idx="2105">
                  <c:v>Marzo</c:v>
                </c:pt>
                <c:pt idx="2106">
                  <c:v>Marzo</c:v>
                </c:pt>
                <c:pt idx="2107">
                  <c:v>Marzo</c:v>
                </c:pt>
                <c:pt idx="2108">
                  <c:v>Marzo</c:v>
                </c:pt>
                <c:pt idx="2109">
                  <c:v>Marzo</c:v>
                </c:pt>
                <c:pt idx="2110">
                  <c:v>Marzo</c:v>
                </c:pt>
                <c:pt idx="2111">
                  <c:v>Marzo</c:v>
                </c:pt>
                <c:pt idx="2112">
                  <c:v>Marzo</c:v>
                </c:pt>
                <c:pt idx="2113">
                  <c:v>Marzo</c:v>
                </c:pt>
                <c:pt idx="2114">
                  <c:v>Marzo</c:v>
                </c:pt>
                <c:pt idx="2115">
                  <c:v>Marzo</c:v>
                </c:pt>
                <c:pt idx="2116">
                  <c:v>Marzo</c:v>
                </c:pt>
                <c:pt idx="2117">
                  <c:v>Marzo</c:v>
                </c:pt>
                <c:pt idx="2118">
                  <c:v>Marzo</c:v>
                </c:pt>
                <c:pt idx="2119">
                  <c:v>Marzo</c:v>
                </c:pt>
                <c:pt idx="2120">
                  <c:v>Marzo</c:v>
                </c:pt>
                <c:pt idx="2121">
                  <c:v>Marzo</c:v>
                </c:pt>
                <c:pt idx="2122">
                  <c:v>Marzo</c:v>
                </c:pt>
                <c:pt idx="2123">
                  <c:v>Marzo</c:v>
                </c:pt>
                <c:pt idx="2124">
                  <c:v>Marzo</c:v>
                </c:pt>
                <c:pt idx="2125">
                  <c:v>Marzo</c:v>
                </c:pt>
                <c:pt idx="2126">
                  <c:v>Marzo</c:v>
                </c:pt>
                <c:pt idx="2127">
                  <c:v>Marzo</c:v>
                </c:pt>
                <c:pt idx="2128">
                  <c:v>Marzo</c:v>
                </c:pt>
                <c:pt idx="2129">
                  <c:v>Marzo</c:v>
                </c:pt>
                <c:pt idx="2130">
                  <c:v>Marzo</c:v>
                </c:pt>
                <c:pt idx="2131">
                  <c:v>Marzo</c:v>
                </c:pt>
                <c:pt idx="2132">
                  <c:v>Marzo</c:v>
                </c:pt>
                <c:pt idx="2133">
                  <c:v>Marzo</c:v>
                </c:pt>
                <c:pt idx="2134">
                  <c:v>Marzo</c:v>
                </c:pt>
                <c:pt idx="2135">
                  <c:v>Marzo</c:v>
                </c:pt>
                <c:pt idx="2136">
                  <c:v>Marzo</c:v>
                </c:pt>
                <c:pt idx="2137">
                  <c:v>Marzo</c:v>
                </c:pt>
                <c:pt idx="2138">
                  <c:v>Marzo</c:v>
                </c:pt>
                <c:pt idx="2139">
                  <c:v>Marzo</c:v>
                </c:pt>
                <c:pt idx="2140">
                  <c:v>Marzo</c:v>
                </c:pt>
                <c:pt idx="2141">
                  <c:v>Marzo</c:v>
                </c:pt>
                <c:pt idx="2142">
                  <c:v>Marzo</c:v>
                </c:pt>
                <c:pt idx="2143">
                  <c:v>Marzo</c:v>
                </c:pt>
                <c:pt idx="2144">
                  <c:v>Marzo</c:v>
                </c:pt>
                <c:pt idx="2145">
                  <c:v>Marzo</c:v>
                </c:pt>
                <c:pt idx="2146">
                  <c:v>Marzo</c:v>
                </c:pt>
                <c:pt idx="2147">
                  <c:v>Marzo</c:v>
                </c:pt>
                <c:pt idx="2148">
                  <c:v>Marzo</c:v>
                </c:pt>
                <c:pt idx="2149">
                  <c:v>Marzo</c:v>
                </c:pt>
                <c:pt idx="2150">
                  <c:v>Marzo</c:v>
                </c:pt>
                <c:pt idx="2151">
                  <c:v>Marzo</c:v>
                </c:pt>
                <c:pt idx="2152">
                  <c:v>Marzo</c:v>
                </c:pt>
                <c:pt idx="2153">
                  <c:v>Marzo</c:v>
                </c:pt>
                <c:pt idx="2154">
                  <c:v>Marzo</c:v>
                </c:pt>
                <c:pt idx="2155">
                  <c:v>Marzo</c:v>
                </c:pt>
                <c:pt idx="2156">
                  <c:v>Marzo</c:v>
                </c:pt>
                <c:pt idx="2157">
                  <c:v>Marzo</c:v>
                </c:pt>
                <c:pt idx="2158">
                  <c:v>Marzo</c:v>
                </c:pt>
                <c:pt idx="2159">
                  <c:v>Abril</c:v>
                </c:pt>
                <c:pt idx="2160">
                  <c:v>Abril</c:v>
                </c:pt>
                <c:pt idx="2161">
                  <c:v>Abril</c:v>
                </c:pt>
                <c:pt idx="2162">
                  <c:v>Abril</c:v>
                </c:pt>
                <c:pt idx="2163">
                  <c:v>Abril</c:v>
                </c:pt>
                <c:pt idx="2164">
                  <c:v>Abril</c:v>
                </c:pt>
                <c:pt idx="2165">
                  <c:v>Abril</c:v>
                </c:pt>
                <c:pt idx="2166">
                  <c:v>Abril</c:v>
                </c:pt>
                <c:pt idx="2167">
                  <c:v>Abril</c:v>
                </c:pt>
                <c:pt idx="2168">
                  <c:v>Abril</c:v>
                </c:pt>
                <c:pt idx="2169">
                  <c:v>Abril</c:v>
                </c:pt>
                <c:pt idx="2170">
                  <c:v>Abril</c:v>
                </c:pt>
                <c:pt idx="2171">
                  <c:v>Abril</c:v>
                </c:pt>
                <c:pt idx="2172">
                  <c:v>Abril</c:v>
                </c:pt>
                <c:pt idx="2173">
                  <c:v>Abril</c:v>
                </c:pt>
                <c:pt idx="2174">
                  <c:v>Abril</c:v>
                </c:pt>
                <c:pt idx="2175">
                  <c:v>Abril</c:v>
                </c:pt>
                <c:pt idx="2176">
                  <c:v>Abril</c:v>
                </c:pt>
                <c:pt idx="2177">
                  <c:v>Abril</c:v>
                </c:pt>
                <c:pt idx="2178">
                  <c:v>Abril</c:v>
                </c:pt>
                <c:pt idx="2179">
                  <c:v>Abril</c:v>
                </c:pt>
                <c:pt idx="2180">
                  <c:v>Abril</c:v>
                </c:pt>
                <c:pt idx="2181">
                  <c:v>Abril</c:v>
                </c:pt>
                <c:pt idx="2182">
                  <c:v>Abril</c:v>
                </c:pt>
                <c:pt idx="2183">
                  <c:v>Abril</c:v>
                </c:pt>
                <c:pt idx="2184">
                  <c:v>Abril</c:v>
                </c:pt>
                <c:pt idx="2185">
                  <c:v>Abril</c:v>
                </c:pt>
                <c:pt idx="2186">
                  <c:v>Abril</c:v>
                </c:pt>
                <c:pt idx="2187">
                  <c:v>Abril</c:v>
                </c:pt>
                <c:pt idx="2188">
                  <c:v>Abril</c:v>
                </c:pt>
                <c:pt idx="2189">
                  <c:v>Abril</c:v>
                </c:pt>
                <c:pt idx="2190">
                  <c:v>Abril</c:v>
                </c:pt>
                <c:pt idx="2191">
                  <c:v>Abril</c:v>
                </c:pt>
                <c:pt idx="2192">
                  <c:v>Abril</c:v>
                </c:pt>
                <c:pt idx="2193">
                  <c:v>Abril</c:v>
                </c:pt>
                <c:pt idx="2194">
                  <c:v>Abril</c:v>
                </c:pt>
                <c:pt idx="2195">
                  <c:v>Abril</c:v>
                </c:pt>
                <c:pt idx="2196">
                  <c:v>Abril</c:v>
                </c:pt>
                <c:pt idx="2197">
                  <c:v>Abril</c:v>
                </c:pt>
                <c:pt idx="2198">
                  <c:v>Abril</c:v>
                </c:pt>
                <c:pt idx="2199">
                  <c:v>Abril</c:v>
                </c:pt>
                <c:pt idx="2200">
                  <c:v>Abril</c:v>
                </c:pt>
                <c:pt idx="2201">
                  <c:v>Abril</c:v>
                </c:pt>
                <c:pt idx="2202">
                  <c:v>Abril</c:v>
                </c:pt>
                <c:pt idx="2203">
                  <c:v>Abril</c:v>
                </c:pt>
                <c:pt idx="2204">
                  <c:v>Abril</c:v>
                </c:pt>
                <c:pt idx="2205">
                  <c:v>Abril</c:v>
                </c:pt>
                <c:pt idx="2206">
                  <c:v>Abril</c:v>
                </c:pt>
                <c:pt idx="2207">
                  <c:v>Abril</c:v>
                </c:pt>
                <c:pt idx="2208">
                  <c:v>Abril</c:v>
                </c:pt>
                <c:pt idx="2209">
                  <c:v>Abril</c:v>
                </c:pt>
                <c:pt idx="2210">
                  <c:v>Abril</c:v>
                </c:pt>
                <c:pt idx="2211">
                  <c:v>Abril</c:v>
                </c:pt>
                <c:pt idx="2212">
                  <c:v>Abril</c:v>
                </c:pt>
                <c:pt idx="2213">
                  <c:v>Abril</c:v>
                </c:pt>
                <c:pt idx="2214">
                  <c:v>Abril</c:v>
                </c:pt>
                <c:pt idx="2215">
                  <c:v>Abril</c:v>
                </c:pt>
                <c:pt idx="2216">
                  <c:v>Abril</c:v>
                </c:pt>
                <c:pt idx="2217">
                  <c:v>Abril</c:v>
                </c:pt>
                <c:pt idx="2218">
                  <c:v>Abril</c:v>
                </c:pt>
                <c:pt idx="2219">
                  <c:v>Abril</c:v>
                </c:pt>
                <c:pt idx="2220">
                  <c:v>Abril</c:v>
                </c:pt>
                <c:pt idx="2221">
                  <c:v>Abril</c:v>
                </c:pt>
                <c:pt idx="2222">
                  <c:v>Abril</c:v>
                </c:pt>
                <c:pt idx="2223">
                  <c:v>Abril</c:v>
                </c:pt>
                <c:pt idx="2224">
                  <c:v>Abril</c:v>
                </c:pt>
                <c:pt idx="2225">
                  <c:v>Abril</c:v>
                </c:pt>
                <c:pt idx="2226">
                  <c:v>Abril</c:v>
                </c:pt>
                <c:pt idx="2227">
                  <c:v>Abril</c:v>
                </c:pt>
                <c:pt idx="2228">
                  <c:v>Abril</c:v>
                </c:pt>
                <c:pt idx="2229">
                  <c:v>Abril</c:v>
                </c:pt>
                <c:pt idx="2230">
                  <c:v>Abril</c:v>
                </c:pt>
                <c:pt idx="2231">
                  <c:v>Abril</c:v>
                </c:pt>
                <c:pt idx="2232">
                  <c:v>Abril</c:v>
                </c:pt>
                <c:pt idx="2233">
                  <c:v>Abril</c:v>
                </c:pt>
                <c:pt idx="2234">
                  <c:v>Abril</c:v>
                </c:pt>
                <c:pt idx="2235">
                  <c:v>Abril</c:v>
                </c:pt>
                <c:pt idx="2236">
                  <c:v>Abril</c:v>
                </c:pt>
                <c:pt idx="2237">
                  <c:v>Abril</c:v>
                </c:pt>
                <c:pt idx="2238">
                  <c:v>Abril</c:v>
                </c:pt>
                <c:pt idx="2239">
                  <c:v>Abril</c:v>
                </c:pt>
                <c:pt idx="2240">
                  <c:v>Abril</c:v>
                </c:pt>
                <c:pt idx="2241">
                  <c:v>Abril</c:v>
                </c:pt>
                <c:pt idx="2242">
                  <c:v>Abril</c:v>
                </c:pt>
                <c:pt idx="2243">
                  <c:v>Abril</c:v>
                </c:pt>
                <c:pt idx="2244">
                  <c:v>Abril</c:v>
                </c:pt>
                <c:pt idx="2245">
                  <c:v>Abril</c:v>
                </c:pt>
                <c:pt idx="2246">
                  <c:v>Abril</c:v>
                </c:pt>
                <c:pt idx="2247">
                  <c:v>Abril</c:v>
                </c:pt>
                <c:pt idx="2248">
                  <c:v>Abril</c:v>
                </c:pt>
                <c:pt idx="2249">
                  <c:v>Abril</c:v>
                </c:pt>
                <c:pt idx="2250">
                  <c:v>Abril</c:v>
                </c:pt>
                <c:pt idx="2251">
                  <c:v>Abril</c:v>
                </c:pt>
                <c:pt idx="2252">
                  <c:v>Abril</c:v>
                </c:pt>
                <c:pt idx="2253">
                  <c:v>Abril</c:v>
                </c:pt>
                <c:pt idx="2254">
                  <c:v>Abril</c:v>
                </c:pt>
                <c:pt idx="2255">
                  <c:v>Abril</c:v>
                </c:pt>
                <c:pt idx="2256">
                  <c:v>Abril</c:v>
                </c:pt>
                <c:pt idx="2257">
                  <c:v>Abril</c:v>
                </c:pt>
                <c:pt idx="2258">
                  <c:v>Abril</c:v>
                </c:pt>
                <c:pt idx="2259">
                  <c:v>Abril</c:v>
                </c:pt>
                <c:pt idx="2260">
                  <c:v>Abril</c:v>
                </c:pt>
                <c:pt idx="2261">
                  <c:v>Abril</c:v>
                </c:pt>
                <c:pt idx="2262">
                  <c:v>Abril</c:v>
                </c:pt>
                <c:pt idx="2263">
                  <c:v>Abril</c:v>
                </c:pt>
                <c:pt idx="2264">
                  <c:v>Abril</c:v>
                </c:pt>
                <c:pt idx="2265">
                  <c:v>Abril</c:v>
                </c:pt>
                <c:pt idx="2266">
                  <c:v>Abril</c:v>
                </c:pt>
                <c:pt idx="2267">
                  <c:v>Abril</c:v>
                </c:pt>
                <c:pt idx="2268">
                  <c:v>Abril</c:v>
                </c:pt>
                <c:pt idx="2269">
                  <c:v>Abril</c:v>
                </c:pt>
                <c:pt idx="2270">
                  <c:v>Abril</c:v>
                </c:pt>
                <c:pt idx="2271">
                  <c:v>Abril</c:v>
                </c:pt>
                <c:pt idx="2272">
                  <c:v>Abril</c:v>
                </c:pt>
                <c:pt idx="2273">
                  <c:v>Abril</c:v>
                </c:pt>
                <c:pt idx="2274">
                  <c:v>Abril</c:v>
                </c:pt>
                <c:pt idx="2275">
                  <c:v>Abril</c:v>
                </c:pt>
                <c:pt idx="2276">
                  <c:v>Abril</c:v>
                </c:pt>
                <c:pt idx="2277">
                  <c:v>Abril</c:v>
                </c:pt>
                <c:pt idx="2278">
                  <c:v>Abril</c:v>
                </c:pt>
                <c:pt idx="2279">
                  <c:v>Abril</c:v>
                </c:pt>
                <c:pt idx="2280">
                  <c:v>Abril</c:v>
                </c:pt>
                <c:pt idx="2281">
                  <c:v>Abril</c:v>
                </c:pt>
                <c:pt idx="2282">
                  <c:v>Abril</c:v>
                </c:pt>
                <c:pt idx="2283">
                  <c:v>Abril</c:v>
                </c:pt>
                <c:pt idx="2284">
                  <c:v>Abril</c:v>
                </c:pt>
                <c:pt idx="2285">
                  <c:v>Abril</c:v>
                </c:pt>
                <c:pt idx="2286">
                  <c:v>Abril</c:v>
                </c:pt>
                <c:pt idx="2287">
                  <c:v>Abril</c:v>
                </c:pt>
                <c:pt idx="2288">
                  <c:v>Abril</c:v>
                </c:pt>
                <c:pt idx="2289">
                  <c:v>Abril</c:v>
                </c:pt>
                <c:pt idx="2290">
                  <c:v>Abril</c:v>
                </c:pt>
                <c:pt idx="2291">
                  <c:v>Abril</c:v>
                </c:pt>
                <c:pt idx="2292">
                  <c:v>Abril</c:v>
                </c:pt>
                <c:pt idx="2293">
                  <c:v>Abril</c:v>
                </c:pt>
                <c:pt idx="2294">
                  <c:v>Abril</c:v>
                </c:pt>
                <c:pt idx="2295">
                  <c:v>Abril</c:v>
                </c:pt>
                <c:pt idx="2296">
                  <c:v>Abril</c:v>
                </c:pt>
                <c:pt idx="2297">
                  <c:v>Abril</c:v>
                </c:pt>
                <c:pt idx="2298">
                  <c:v>Abril</c:v>
                </c:pt>
                <c:pt idx="2299">
                  <c:v>Abril</c:v>
                </c:pt>
                <c:pt idx="2300">
                  <c:v>Abril</c:v>
                </c:pt>
                <c:pt idx="2301">
                  <c:v>Abril</c:v>
                </c:pt>
                <c:pt idx="2302">
                  <c:v>Abril</c:v>
                </c:pt>
                <c:pt idx="2303">
                  <c:v>Abril</c:v>
                </c:pt>
                <c:pt idx="2304">
                  <c:v>Abril</c:v>
                </c:pt>
                <c:pt idx="2305">
                  <c:v>Abril</c:v>
                </c:pt>
                <c:pt idx="2306">
                  <c:v>Abril</c:v>
                </c:pt>
                <c:pt idx="2307">
                  <c:v>Abril</c:v>
                </c:pt>
                <c:pt idx="2308">
                  <c:v>Abril</c:v>
                </c:pt>
                <c:pt idx="2309">
                  <c:v>Abril</c:v>
                </c:pt>
                <c:pt idx="2310">
                  <c:v>Abril</c:v>
                </c:pt>
                <c:pt idx="2311">
                  <c:v>Abril</c:v>
                </c:pt>
                <c:pt idx="2312">
                  <c:v>Abril</c:v>
                </c:pt>
                <c:pt idx="2313">
                  <c:v>Abril</c:v>
                </c:pt>
                <c:pt idx="2314">
                  <c:v>Abril</c:v>
                </c:pt>
                <c:pt idx="2315">
                  <c:v>Abril</c:v>
                </c:pt>
                <c:pt idx="2316">
                  <c:v>Abril</c:v>
                </c:pt>
                <c:pt idx="2317">
                  <c:v>Abril</c:v>
                </c:pt>
                <c:pt idx="2318">
                  <c:v>Abril</c:v>
                </c:pt>
                <c:pt idx="2319">
                  <c:v>Abril</c:v>
                </c:pt>
                <c:pt idx="2320">
                  <c:v>Abril</c:v>
                </c:pt>
                <c:pt idx="2321">
                  <c:v>Abril</c:v>
                </c:pt>
                <c:pt idx="2322">
                  <c:v>Abril</c:v>
                </c:pt>
                <c:pt idx="2323">
                  <c:v>Abril</c:v>
                </c:pt>
                <c:pt idx="2324">
                  <c:v>Abril</c:v>
                </c:pt>
                <c:pt idx="2325">
                  <c:v>Abril</c:v>
                </c:pt>
                <c:pt idx="2326">
                  <c:v>Abril</c:v>
                </c:pt>
                <c:pt idx="2327">
                  <c:v>Abril</c:v>
                </c:pt>
                <c:pt idx="2328">
                  <c:v>Abril</c:v>
                </c:pt>
                <c:pt idx="2329">
                  <c:v>Abril</c:v>
                </c:pt>
                <c:pt idx="2330">
                  <c:v>Abril</c:v>
                </c:pt>
                <c:pt idx="2331">
                  <c:v>Abril</c:v>
                </c:pt>
                <c:pt idx="2332">
                  <c:v>Abril</c:v>
                </c:pt>
                <c:pt idx="2333">
                  <c:v>Abril</c:v>
                </c:pt>
                <c:pt idx="2334">
                  <c:v>Abril</c:v>
                </c:pt>
                <c:pt idx="2335">
                  <c:v>Abril</c:v>
                </c:pt>
                <c:pt idx="2336">
                  <c:v>Abril</c:v>
                </c:pt>
                <c:pt idx="2337">
                  <c:v>Abril</c:v>
                </c:pt>
                <c:pt idx="2338">
                  <c:v>Abril</c:v>
                </c:pt>
                <c:pt idx="2339">
                  <c:v>Abril</c:v>
                </c:pt>
                <c:pt idx="2340">
                  <c:v>Abril</c:v>
                </c:pt>
                <c:pt idx="2341">
                  <c:v>Abril</c:v>
                </c:pt>
                <c:pt idx="2342">
                  <c:v>Abril</c:v>
                </c:pt>
                <c:pt idx="2343">
                  <c:v>Abril</c:v>
                </c:pt>
                <c:pt idx="2344">
                  <c:v>Abril</c:v>
                </c:pt>
                <c:pt idx="2345">
                  <c:v>Abril</c:v>
                </c:pt>
                <c:pt idx="2346">
                  <c:v>Abril</c:v>
                </c:pt>
                <c:pt idx="2347">
                  <c:v>Abril</c:v>
                </c:pt>
                <c:pt idx="2348">
                  <c:v>Abril</c:v>
                </c:pt>
                <c:pt idx="2349">
                  <c:v>Abril</c:v>
                </c:pt>
                <c:pt idx="2350">
                  <c:v>Abril</c:v>
                </c:pt>
                <c:pt idx="2351">
                  <c:v>Abril</c:v>
                </c:pt>
                <c:pt idx="2352">
                  <c:v>Abril</c:v>
                </c:pt>
                <c:pt idx="2353">
                  <c:v>Abril</c:v>
                </c:pt>
                <c:pt idx="2354">
                  <c:v>Abril</c:v>
                </c:pt>
                <c:pt idx="2355">
                  <c:v>Abril</c:v>
                </c:pt>
                <c:pt idx="2356">
                  <c:v>Abril</c:v>
                </c:pt>
                <c:pt idx="2357">
                  <c:v>Abril</c:v>
                </c:pt>
                <c:pt idx="2358">
                  <c:v>Abril</c:v>
                </c:pt>
                <c:pt idx="2359">
                  <c:v>Abril</c:v>
                </c:pt>
                <c:pt idx="2360">
                  <c:v>Abril</c:v>
                </c:pt>
                <c:pt idx="2361">
                  <c:v>Abril</c:v>
                </c:pt>
                <c:pt idx="2362">
                  <c:v>Abril</c:v>
                </c:pt>
                <c:pt idx="2363">
                  <c:v>Abril</c:v>
                </c:pt>
                <c:pt idx="2364">
                  <c:v>Abril</c:v>
                </c:pt>
                <c:pt idx="2365">
                  <c:v>Abril</c:v>
                </c:pt>
                <c:pt idx="2366">
                  <c:v>Abril</c:v>
                </c:pt>
                <c:pt idx="2367">
                  <c:v>Abril</c:v>
                </c:pt>
                <c:pt idx="2368">
                  <c:v>Abril</c:v>
                </c:pt>
                <c:pt idx="2369">
                  <c:v>Abril</c:v>
                </c:pt>
                <c:pt idx="2370">
                  <c:v>Abril</c:v>
                </c:pt>
                <c:pt idx="2371">
                  <c:v>Abril</c:v>
                </c:pt>
                <c:pt idx="2372">
                  <c:v>Abril</c:v>
                </c:pt>
                <c:pt idx="2373">
                  <c:v>Abril</c:v>
                </c:pt>
                <c:pt idx="2374">
                  <c:v>Abril</c:v>
                </c:pt>
                <c:pt idx="2375">
                  <c:v>Abril</c:v>
                </c:pt>
                <c:pt idx="2376">
                  <c:v>Abril</c:v>
                </c:pt>
                <c:pt idx="2377">
                  <c:v>Abril</c:v>
                </c:pt>
                <c:pt idx="2378">
                  <c:v>Abril</c:v>
                </c:pt>
                <c:pt idx="2379">
                  <c:v>Abril</c:v>
                </c:pt>
                <c:pt idx="2380">
                  <c:v>Abril</c:v>
                </c:pt>
                <c:pt idx="2381">
                  <c:v>Abril</c:v>
                </c:pt>
                <c:pt idx="2382">
                  <c:v>Abril</c:v>
                </c:pt>
                <c:pt idx="2383">
                  <c:v>Abril</c:v>
                </c:pt>
                <c:pt idx="2384">
                  <c:v>Abril</c:v>
                </c:pt>
                <c:pt idx="2385">
                  <c:v>Abril</c:v>
                </c:pt>
                <c:pt idx="2386">
                  <c:v>Abril</c:v>
                </c:pt>
                <c:pt idx="2387">
                  <c:v>Abril</c:v>
                </c:pt>
                <c:pt idx="2388">
                  <c:v>Abril</c:v>
                </c:pt>
                <c:pt idx="2389">
                  <c:v>Abril</c:v>
                </c:pt>
                <c:pt idx="2390">
                  <c:v>Abril</c:v>
                </c:pt>
                <c:pt idx="2391">
                  <c:v>Abril</c:v>
                </c:pt>
                <c:pt idx="2392">
                  <c:v>Abril</c:v>
                </c:pt>
                <c:pt idx="2393">
                  <c:v>Abril</c:v>
                </c:pt>
                <c:pt idx="2394">
                  <c:v>Abril</c:v>
                </c:pt>
                <c:pt idx="2395">
                  <c:v>Abril</c:v>
                </c:pt>
                <c:pt idx="2396">
                  <c:v>Abril</c:v>
                </c:pt>
                <c:pt idx="2397">
                  <c:v>Abril</c:v>
                </c:pt>
                <c:pt idx="2398">
                  <c:v>Abril</c:v>
                </c:pt>
                <c:pt idx="2399">
                  <c:v>Abril</c:v>
                </c:pt>
                <c:pt idx="2400">
                  <c:v>Abril</c:v>
                </c:pt>
                <c:pt idx="2401">
                  <c:v>Abril</c:v>
                </c:pt>
                <c:pt idx="2402">
                  <c:v>Abril</c:v>
                </c:pt>
                <c:pt idx="2403">
                  <c:v>Abril</c:v>
                </c:pt>
                <c:pt idx="2404">
                  <c:v>Abril</c:v>
                </c:pt>
                <c:pt idx="2405">
                  <c:v>Abril</c:v>
                </c:pt>
                <c:pt idx="2406">
                  <c:v>Abril</c:v>
                </c:pt>
                <c:pt idx="2407">
                  <c:v>Abril</c:v>
                </c:pt>
                <c:pt idx="2408">
                  <c:v>Abril</c:v>
                </c:pt>
                <c:pt idx="2409">
                  <c:v>Abril</c:v>
                </c:pt>
                <c:pt idx="2410">
                  <c:v>Abril</c:v>
                </c:pt>
                <c:pt idx="2411">
                  <c:v>Abril</c:v>
                </c:pt>
                <c:pt idx="2412">
                  <c:v>Abril</c:v>
                </c:pt>
                <c:pt idx="2413">
                  <c:v>Abril</c:v>
                </c:pt>
                <c:pt idx="2414">
                  <c:v>Abril</c:v>
                </c:pt>
                <c:pt idx="2415">
                  <c:v>Abril</c:v>
                </c:pt>
                <c:pt idx="2416">
                  <c:v>Abril</c:v>
                </c:pt>
                <c:pt idx="2417">
                  <c:v>Abril</c:v>
                </c:pt>
                <c:pt idx="2418">
                  <c:v>Abril</c:v>
                </c:pt>
                <c:pt idx="2419">
                  <c:v>Abril</c:v>
                </c:pt>
                <c:pt idx="2420">
                  <c:v>Abril</c:v>
                </c:pt>
                <c:pt idx="2421">
                  <c:v>Abril</c:v>
                </c:pt>
                <c:pt idx="2422">
                  <c:v>Abril</c:v>
                </c:pt>
                <c:pt idx="2423">
                  <c:v>Abril</c:v>
                </c:pt>
                <c:pt idx="2424">
                  <c:v>Abril</c:v>
                </c:pt>
                <c:pt idx="2425">
                  <c:v>Abril</c:v>
                </c:pt>
                <c:pt idx="2426">
                  <c:v>Abril</c:v>
                </c:pt>
                <c:pt idx="2427">
                  <c:v>Abril</c:v>
                </c:pt>
                <c:pt idx="2428">
                  <c:v>Abril</c:v>
                </c:pt>
                <c:pt idx="2429">
                  <c:v>Abril</c:v>
                </c:pt>
                <c:pt idx="2430">
                  <c:v>Abril</c:v>
                </c:pt>
                <c:pt idx="2431">
                  <c:v>Abril</c:v>
                </c:pt>
                <c:pt idx="2432">
                  <c:v>Abril</c:v>
                </c:pt>
                <c:pt idx="2433">
                  <c:v>Abril</c:v>
                </c:pt>
                <c:pt idx="2434">
                  <c:v>Abril</c:v>
                </c:pt>
                <c:pt idx="2435">
                  <c:v>Abril</c:v>
                </c:pt>
                <c:pt idx="2436">
                  <c:v>Abril</c:v>
                </c:pt>
                <c:pt idx="2437">
                  <c:v>Abril</c:v>
                </c:pt>
                <c:pt idx="2438">
                  <c:v>Abril</c:v>
                </c:pt>
                <c:pt idx="2439">
                  <c:v>Abril</c:v>
                </c:pt>
                <c:pt idx="2440">
                  <c:v>Abril</c:v>
                </c:pt>
                <c:pt idx="2441">
                  <c:v>Abril</c:v>
                </c:pt>
                <c:pt idx="2442">
                  <c:v>Abril</c:v>
                </c:pt>
                <c:pt idx="2443">
                  <c:v>Abril</c:v>
                </c:pt>
                <c:pt idx="2444">
                  <c:v>Abril</c:v>
                </c:pt>
                <c:pt idx="2445">
                  <c:v>Abril</c:v>
                </c:pt>
                <c:pt idx="2446">
                  <c:v>Abril</c:v>
                </c:pt>
                <c:pt idx="2447">
                  <c:v>Abril</c:v>
                </c:pt>
                <c:pt idx="2448">
                  <c:v>Abril</c:v>
                </c:pt>
                <c:pt idx="2449">
                  <c:v>Abril</c:v>
                </c:pt>
                <c:pt idx="2450">
                  <c:v>Abril</c:v>
                </c:pt>
                <c:pt idx="2451">
                  <c:v>Abril</c:v>
                </c:pt>
                <c:pt idx="2452">
                  <c:v>Abril</c:v>
                </c:pt>
                <c:pt idx="2453">
                  <c:v>Abril</c:v>
                </c:pt>
                <c:pt idx="2454">
                  <c:v>Abril</c:v>
                </c:pt>
                <c:pt idx="2455">
                  <c:v>Abril</c:v>
                </c:pt>
                <c:pt idx="2456">
                  <c:v>Abril</c:v>
                </c:pt>
                <c:pt idx="2457">
                  <c:v>Abril</c:v>
                </c:pt>
                <c:pt idx="2458">
                  <c:v>Abril</c:v>
                </c:pt>
                <c:pt idx="2459">
                  <c:v>Abril</c:v>
                </c:pt>
                <c:pt idx="2460">
                  <c:v>Abril</c:v>
                </c:pt>
                <c:pt idx="2461">
                  <c:v>Abril</c:v>
                </c:pt>
                <c:pt idx="2462">
                  <c:v>Abril</c:v>
                </c:pt>
                <c:pt idx="2463">
                  <c:v>Abril</c:v>
                </c:pt>
                <c:pt idx="2464">
                  <c:v>Abril</c:v>
                </c:pt>
                <c:pt idx="2465">
                  <c:v>Abril</c:v>
                </c:pt>
                <c:pt idx="2466">
                  <c:v>Abril</c:v>
                </c:pt>
                <c:pt idx="2467">
                  <c:v>Abril</c:v>
                </c:pt>
                <c:pt idx="2468">
                  <c:v>Abril</c:v>
                </c:pt>
                <c:pt idx="2469">
                  <c:v>Abril</c:v>
                </c:pt>
                <c:pt idx="2470">
                  <c:v>Abril</c:v>
                </c:pt>
                <c:pt idx="2471">
                  <c:v>Abril</c:v>
                </c:pt>
                <c:pt idx="2472">
                  <c:v>Abril</c:v>
                </c:pt>
                <c:pt idx="2473">
                  <c:v>Abril</c:v>
                </c:pt>
                <c:pt idx="2474">
                  <c:v>Abril</c:v>
                </c:pt>
                <c:pt idx="2475">
                  <c:v>Abril</c:v>
                </c:pt>
                <c:pt idx="2476">
                  <c:v>Abril</c:v>
                </c:pt>
                <c:pt idx="2477">
                  <c:v>Abril</c:v>
                </c:pt>
                <c:pt idx="2478">
                  <c:v>Abril</c:v>
                </c:pt>
                <c:pt idx="2479">
                  <c:v>Abril</c:v>
                </c:pt>
                <c:pt idx="2480">
                  <c:v>Abril</c:v>
                </c:pt>
                <c:pt idx="2481">
                  <c:v>Abril</c:v>
                </c:pt>
                <c:pt idx="2482">
                  <c:v>Abril</c:v>
                </c:pt>
                <c:pt idx="2483">
                  <c:v>Abril</c:v>
                </c:pt>
                <c:pt idx="2484">
                  <c:v>Abril</c:v>
                </c:pt>
                <c:pt idx="2485">
                  <c:v>Abril</c:v>
                </c:pt>
                <c:pt idx="2486">
                  <c:v>Abril</c:v>
                </c:pt>
                <c:pt idx="2487">
                  <c:v>Abril</c:v>
                </c:pt>
                <c:pt idx="2488">
                  <c:v>Abril</c:v>
                </c:pt>
                <c:pt idx="2489">
                  <c:v>Abril</c:v>
                </c:pt>
                <c:pt idx="2490">
                  <c:v>Abril</c:v>
                </c:pt>
                <c:pt idx="2491">
                  <c:v>Abril</c:v>
                </c:pt>
                <c:pt idx="2492">
                  <c:v>Abril</c:v>
                </c:pt>
                <c:pt idx="2493">
                  <c:v>Abril</c:v>
                </c:pt>
                <c:pt idx="2494">
                  <c:v>Abril</c:v>
                </c:pt>
                <c:pt idx="2495">
                  <c:v>Abril</c:v>
                </c:pt>
                <c:pt idx="2496">
                  <c:v>Abril</c:v>
                </c:pt>
                <c:pt idx="2497">
                  <c:v>Abril</c:v>
                </c:pt>
                <c:pt idx="2498">
                  <c:v>Abril</c:v>
                </c:pt>
                <c:pt idx="2499">
                  <c:v>Abril</c:v>
                </c:pt>
                <c:pt idx="2500">
                  <c:v>Abril</c:v>
                </c:pt>
                <c:pt idx="2501">
                  <c:v>Abril</c:v>
                </c:pt>
                <c:pt idx="2502">
                  <c:v>Abril</c:v>
                </c:pt>
                <c:pt idx="2503">
                  <c:v>Abril</c:v>
                </c:pt>
                <c:pt idx="2504">
                  <c:v>Abril</c:v>
                </c:pt>
                <c:pt idx="2505">
                  <c:v>Abril</c:v>
                </c:pt>
                <c:pt idx="2506">
                  <c:v>Abril</c:v>
                </c:pt>
                <c:pt idx="2507">
                  <c:v>Abril</c:v>
                </c:pt>
                <c:pt idx="2508">
                  <c:v>Abril</c:v>
                </c:pt>
                <c:pt idx="2509">
                  <c:v>Abril</c:v>
                </c:pt>
                <c:pt idx="2510">
                  <c:v>Abril</c:v>
                </c:pt>
                <c:pt idx="2511">
                  <c:v>Abril</c:v>
                </c:pt>
                <c:pt idx="2512">
                  <c:v>Abril</c:v>
                </c:pt>
                <c:pt idx="2513">
                  <c:v>Abril</c:v>
                </c:pt>
                <c:pt idx="2514">
                  <c:v>Abril</c:v>
                </c:pt>
                <c:pt idx="2515">
                  <c:v>Abril</c:v>
                </c:pt>
                <c:pt idx="2516">
                  <c:v>Abril</c:v>
                </c:pt>
                <c:pt idx="2517">
                  <c:v>Abril</c:v>
                </c:pt>
                <c:pt idx="2518">
                  <c:v>Abril</c:v>
                </c:pt>
                <c:pt idx="2519">
                  <c:v>Abril</c:v>
                </c:pt>
                <c:pt idx="2520">
                  <c:v>Abril</c:v>
                </c:pt>
                <c:pt idx="2521">
                  <c:v>Abril</c:v>
                </c:pt>
                <c:pt idx="2522">
                  <c:v>Abril</c:v>
                </c:pt>
                <c:pt idx="2523">
                  <c:v>Abril</c:v>
                </c:pt>
                <c:pt idx="2524">
                  <c:v>Abril</c:v>
                </c:pt>
                <c:pt idx="2525">
                  <c:v>Abril</c:v>
                </c:pt>
                <c:pt idx="2526">
                  <c:v>Abril</c:v>
                </c:pt>
                <c:pt idx="2527">
                  <c:v>Abril</c:v>
                </c:pt>
                <c:pt idx="2528">
                  <c:v>Abril</c:v>
                </c:pt>
                <c:pt idx="2529">
                  <c:v>Abril</c:v>
                </c:pt>
                <c:pt idx="2530">
                  <c:v>Abril</c:v>
                </c:pt>
                <c:pt idx="2531">
                  <c:v>Abril</c:v>
                </c:pt>
                <c:pt idx="2532">
                  <c:v>Abril</c:v>
                </c:pt>
                <c:pt idx="2533">
                  <c:v>Abril</c:v>
                </c:pt>
                <c:pt idx="2534">
                  <c:v>Abril</c:v>
                </c:pt>
                <c:pt idx="2535">
                  <c:v>Abril</c:v>
                </c:pt>
                <c:pt idx="2536">
                  <c:v>Abril</c:v>
                </c:pt>
                <c:pt idx="2537">
                  <c:v>Abril</c:v>
                </c:pt>
                <c:pt idx="2538">
                  <c:v>Abril</c:v>
                </c:pt>
                <c:pt idx="2539">
                  <c:v>Abril</c:v>
                </c:pt>
                <c:pt idx="2540">
                  <c:v>Abril</c:v>
                </c:pt>
                <c:pt idx="2541">
                  <c:v>Abril</c:v>
                </c:pt>
                <c:pt idx="2542">
                  <c:v>Abril</c:v>
                </c:pt>
                <c:pt idx="2543">
                  <c:v>Abril</c:v>
                </c:pt>
                <c:pt idx="2544">
                  <c:v>Abril</c:v>
                </c:pt>
                <c:pt idx="2545">
                  <c:v>Abril</c:v>
                </c:pt>
                <c:pt idx="2546">
                  <c:v>Abril</c:v>
                </c:pt>
                <c:pt idx="2547">
                  <c:v>Abril</c:v>
                </c:pt>
                <c:pt idx="2548">
                  <c:v>Abril</c:v>
                </c:pt>
                <c:pt idx="2549">
                  <c:v>Abril</c:v>
                </c:pt>
                <c:pt idx="2550">
                  <c:v>Abril</c:v>
                </c:pt>
                <c:pt idx="2551">
                  <c:v>Abril</c:v>
                </c:pt>
                <c:pt idx="2552">
                  <c:v>Abril</c:v>
                </c:pt>
                <c:pt idx="2553">
                  <c:v>Abril</c:v>
                </c:pt>
                <c:pt idx="2554">
                  <c:v>Abril</c:v>
                </c:pt>
                <c:pt idx="2555">
                  <c:v>Abril</c:v>
                </c:pt>
                <c:pt idx="2556">
                  <c:v>Abril</c:v>
                </c:pt>
                <c:pt idx="2557">
                  <c:v>Abril</c:v>
                </c:pt>
                <c:pt idx="2558">
                  <c:v>Abril</c:v>
                </c:pt>
                <c:pt idx="2559">
                  <c:v>Abril</c:v>
                </c:pt>
                <c:pt idx="2560">
                  <c:v>Abril</c:v>
                </c:pt>
                <c:pt idx="2561">
                  <c:v>Abril</c:v>
                </c:pt>
                <c:pt idx="2562">
                  <c:v>Abril</c:v>
                </c:pt>
                <c:pt idx="2563">
                  <c:v>Abril</c:v>
                </c:pt>
                <c:pt idx="2564">
                  <c:v>Abril</c:v>
                </c:pt>
                <c:pt idx="2565">
                  <c:v>Abril</c:v>
                </c:pt>
                <c:pt idx="2566">
                  <c:v>Abril</c:v>
                </c:pt>
                <c:pt idx="2567">
                  <c:v>Abril</c:v>
                </c:pt>
                <c:pt idx="2568">
                  <c:v>Abril</c:v>
                </c:pt>
                <c:pt idx="2569">
                  <c:v>Abril</c:v>
                </c:pt>
                <c:pt idx="2570">
                  <c:v>Abril</c:v>
                </c:pt>
                <c:pt idx="2571">
                  <c:v>Abril</c:v>
                </c:pt>
                <c:pt idx="2572">
                  <c:v>Abril</c:v>
                </c:pt>
                <c:pt idx="2573">
                  <c:v>Abril</c:v>
                </c:pt>
                <c:pt idx="2574">
                  <c:v>Abril</c:v>
                </c:pt>
                <c:pt idx="2575">
                  <c:v>Abril</c:v>
                </c:pt>
                <c:pt idx="2576">
                  <c:v>Abril</c:v>
                </c:pt>
                <c:pt idx="2577">
                  <c:v>Abril</c:v>
                </c:pt>
                <c:pt idx="2578">
                  <c:v>Abril</c:v>
                </c:pt>
                <c:pt idx="2579">
                  <c:v>Abril</c:v>
                </c:pt>
                <c:pt idx="2580">
                  <c:v>Abril</c:v>
                </c:pt>
                <c:pt idx="2581">
                  <c:v>Abril</c:v>
                </c:pt>
                <c:pt idx="2582">
                  <c:v>Abril</c:v>
                </c:pt>
                <c:pt idx="2583">
                  <c:v>Abril</c:v>
                </c:pt>
                <c:pt idx="2584">
                  <c:v>Abril</c:v>
                </c:pt>
                <c:pt idx="2585">
                  <c:v>Abril</c:v>
                </c:pt>
                <c:pt idx="2586">
                  <c:v>Abril</c:v>
                </c:pt>
                <c:pt idx="2587">
                  <c:v>Abril</c:v>
                </c:pt>
                <c:pt idx="2588">
                  <c:v>Abril</c:v>
                </c:pt>
                <c:pt idx="2589">
                  <c:v>Abril</c:v>
                </c:pt>
                <c:pt idx="2590">
                  <c:v>Abril</c:v>
                </c:pt>
                <c:pt idx="2591">
                  <c:v>Abril</c:v>
                </c:pt>
                <c:pt idx="2592">
                  <c:v>Abril</c:v>
                </c:pt>
                <c:pt idx="2593">
                  <c:v>Abril</c:v>
                </c:pt>
                <c:pt idx="2594">
                  <c:v>Abril</c:v>
                </c:pt>
                <c:pt idx="2595">
                  <c:v>Abril</c:v>
                </c:pt>
                <c:pt idx="2596">
                  <c:v>Abril</c:v>
                </c:pt>
                <c:pt idx="2597">
                  <c:v>Abril</c:v>
                </c:pt>
                <c:pt idx="2598">
                  <c:v>Abril</c:v>
                </c:pt>
                <c:pt idx="2599">
                  <c:v>Abril</c:v>
                </c:pt>
                <c:pt idx="2600">
                  <c:v>Abril</c:v>
                </c:pt>
                <c:pt idx="2601">
                  <c:v>Abril</c:v>
                </c:pt>
                <c:pt idx="2602">
                  <c:v>Abril</c:v>
                </c:pt>
                <c:pt idx="2603">
                  <c:v>Abril</c:v>
                </c:pt>
                <c:pt idx="2604">
                  <c:v>Abril</c:v>
                </c:pt>
                <c:pt idx="2605">
                  <c:v>Abril</c:v>
                </c:pt>
                <c:pt idx="2606">
                  <c:v>Abril</c:v>
                </c:pt>
                <c:pt idx="2607">
                  <c:v>Abril</c:v>
                </c:pt>
                <c:pt idx="2608">
                  <c:v>Abril</c:v>
                </c:pt>
                <c:pt idx="2609">
                  <c:v>Abril</c:v>
                </c:pt>
                <c:pt idx="2610">
                  <c:v>Abril</c:v>
                </c:pt>
                <c:pt idx="2611">
                  <c:v>Abril</c:v>
                </c:pt>
                <c:pt idx="2612">
                  <c:v>Abril</c:v>
                </c:pt>
                <c:pt idx="2613">
                  <c:v>Abril</c:v>
                </c:pt>
                <c:pt idx="2614">
                  <c:v>Abril</c:v>
                </c:pt>
                <c:pt idx="2615">
                  <c:v>Abril</c:v>
                </c:pt>
                <c:pt idx="2616">
                  <c:v>Abril</c:v>
                </c:pt>
                <c:pt idx="2617">
                  <c:v>Abril</c:v>
                </c:pt>
                <c:pt idx="2618">
                  <c:v>Abril</c:v>
                </c:pt>
                <c:pt idx="2619">
                  <c:v>Abril</c:v>
                </c:pt>
                <c:pt idx="2620">
                  <c:v>Abril</c:v>
                </c:pt>
                <c:pt idx="2621">
                  <c:v>Abril</c:v>
                </c:pt>
                <c:pt idx="2622">
                  <c:v>Abril</c:v>
                </c:pt>
                <c:pt idx="2623">
                  <c:v>Abril</c:v>
                </c:pt>
                <c:pt idx="2624">
                  <c:v>Abril</c:v>
                </c:pt>
                <c:pt idx="2625">
                  <c:v>Abril</c:v>
                </c:pt>
                <c:pt idx="2626">
                  <c:v>Abril</c:v>
                </c:pt>
                <c:pt idx="2627">
                  <c:v>Abril</c:v>
                </c:pt>
                <c:pt idx="2628">
                  <c:v>Abril</c:v>
                </c:pt>
                <c:pt idx="2629">
                  <c:v>Abril</c:v>
                </c:pt>
                <c:pt idx="2630">
                  <c:v>Abril</c:v>
                </c:pt>
                <c:pt idx="2631">
                  <c:v>Abril</c:v>
                </c:pt>
                <c:pt idx="2632">
                  <c:v>Abril</c:v>
                </c:pt>
                <c:pt idx="2633">
                  <c:v>Abril</c:v>
                </c:pt>
                <c:pt idx="2634">
                  <c:v>Abril</c:v>
                </c:pt>
                <c:pt idx="2635">
                  <c:v>Abril</c:v>
                </c:pt>
                <c:pt idx="2636">
                  <c:v>Abril</c:v>
                </c:pt>
                <c:pt idx="2637">
                  <c:v>Abril</c:v>
                </c:pt>
                <c:pt idx="2638">
                  <c:v>Abril</c:v>
                </c:pt>
                <c:pt idx="2639">
                  <c:v>Abril</c:v>
                </c:pt>
                <c:pt idx="2640">
                  <c:v>Abril</c:v>
                </c:pt>
                <c:pt idx="2641">
                  <c:v>Abril</c:v>
                </c:pt>
                <c:pt idx="2642">
                  <c:v>Abril</c:v>
                </c:pt>
                <c:pt idx="2643">
                  <c:v>Abril</c:v>
                </c:pt>
                <c:pt idx="2644">
                  <c:v>Abril</c:v>
                </c:pt>
                <c:pt idx="2645">
                  <c:v>Abril</c:v>
                </c:pt>
                <c:pt idx="2646">
                  <c:v>Abril</c:v>
                </c:pt>
                <c:pt idx="2647">
                  <c:v>Abril</c:v>
                </c:pt>
                <c:pt idx="2648">
                  <c:v>Abril</c:v>
                </c:pt>
                <c:pt idx="2649">
                  <c:v>Abril</c:v>
                </c:pt>
                <c:pt idx="2650">
                  <c:v>Abril</c:v>
                </c:pt>
                <c:pt idx="2651">
                  <c:v>Abril</c:v>
                </c:pt>
                <c:pt idx="2652">
                  <c:v>Abril</c:v>
                </c:pt>
                <c:pt idx="2653">
                  <c:v>Abril</c:v>
                </c:pt>
                <c:pt idx="2654">
                  <c:v>Abril</c:v>
                </c:pt>
                <c:pt idx="2655">
                  <c:v>Abril</c:v>
                </c:pt>
                <c:pt idx="2656">
                  <c:v>Abril</c:v>
                </c:pt>
                <c:pt idx="2657">
                  <c:v>Abril</c:v>
                </c:pt>
                <c:pt idx="2658">
                  <c:v>Abril</c:v>
                </c:pt>
                <c:pt idx="2659">
                  <c:v>Abril</c:v>
                </c:pt>
                <c:pt idx="2660">
                  <c:v>Abril</c:v>
                </c:pt>
                <c:pt idx="2661">
                  <c:v>Abril</c:v>
                </c:pt>
                <c:pt idx="2662">
                  <c:v>Abril</c:v>
                </c:pt>
                <c:pt idx="2663">
                  <c:v>Abril</c:v>
                </c:pt>
                <c:pt idx="2664">
                  <c:v>Abril</c:v>
                </c:pt>
                <c:pt idx="2665">
                  <c:v>Abril</c:v>
                </c:pt>
                <c:pt idx="2666">
                  <c:v>Abril</c:v>
                </c:pt>
                <c:pt idx="2667">
                  <c:v>Abril</c:v>
                </c:pt>
                <c:pt idx="2668">
                  <c:v>Abril</c:v>
                </c:pt>
                <c:pt idx="2669">
                  <c:v>Abril</c:v>
                </c:pt>
                <c:pt idx="2670">
                  <c:v>Abril</c:v>
                </c:pt>
                <c:pt idx="2671">
                  <c:v>Abril</c:v>
                </c:pt>
                <c:pt idx="2672">
                  <c:v>Abril</c:v>
                </c:pt>
                <c:pt idx="2673">
                  <c:v>Abril</c:v>
                </c:pt>
                <c:pt idx="2674">
                  <c:v>Abril</c:v>
                </c:pt>
                <c:pt idx="2675">
                  <c:v>Abril</c:v>
                </c:pt>
                <c:pt idx="2676">
                  <c:v>Abril</c:v>
                </c:pt>
                <c:pt idx="2677">
                  <c:v>Abril</c:v>
                </c:pt>
                <c:pt idx="2678">
                  <c:v>Abril</c:v>
                </c:pt>
                <c:pt idx="2679">
                  <c:v>Abril</c:v>
                </c:pt>
                <c:pt idx="2680">
                  <c:v>Abril</c:v>
                </c:pt>
                <c:pt idx="2681">
                  <c:v>Abril</c:v>
                </c:pt>
                <c:pt idx="2682">
                  <c:v>Abril</c:v>
                </c:pt>
                <c:pt idx="2683">
                  <c:v>Abril</c:v>
                </c:pt>
                <c:pt idx="2684">
                  <c:v>Abril</c:v>
                </c:pt>
                <c:pt idx="2685">
                  <c:v>Abril</c:v>
                </c:pt>
                <c:pt idx="2686">
                  <c:v>Abril</c:v>
                </c:pt>
                <c:pt idx="2687">
                  <c:v>Abril</c:v>
                </c:pt>
                <c:pt idx="2688">
                  <c:v>Abril</c:v>
                </c:pt>
                <c:pt idx="2689">
                  <c:v>Abril</c:v>
                </c:pt>
                <c:pt idx="2690">
                  <c:v>Abril</c:v>
                </c:pt>
                <c:pt idx="2691">
                  <c:v>Abril</c:v>
                </c:pt>
                <c:pt idx="2692">
                  <c:v>Abril</c:v>
                </c:pt>
                <c:pt idx="2693">
                  <c:v>Abril</c:v>
                </c:pt>
                <c:pt idx="2694">
                  <c:v>Abril</c:v>
                </c:pt>
                <c:pt idx="2695">
                  <c:v>Abril</c:v>
                </c:pt>
                <c:pt idx="2696">
                  <c:v>Abril</c:v>
                </c:pt>
                <c:pt idx="2697">
                  <c:v>Abril</c:v>
                </c:pt>
                <c:pt idx="2698">
                  <c:v>Abril</c:v>
                </c:pt>
                <c:pt idx="2699">
                  <c:v>Abril</c:v>
                </c:pt>
                <c:pt idx="2700">
                  <c:v>Abril</c:v>
                </c:pt>
                <c:pt idx="2701">
                  <c:v>Abril</c:v>
                </c:pt>
                <c:pt idx="2702">
                  <c:v>Abril</c:v>
                </c:pt>
                <c:pt idx="2703">
                  <c:v>Abril</c:v>
                </c:pt>
                <c:pt idx="2704">
                  <c:v>Abril</c:v>
                </c:pt>
                <c:pt idx="2705">
                  <c:v>Abril</c:v>
                </c:pt>
                <c:pt idx="2706">
                  <c:v>Abril</c:v>
                </c:pt>
                <c:pt idx="2707">
                  <c:v>Abril</c:v>
                </c:pt>
                <c:pt idx="2708">
                  <c:v>Abril</c:v>
                </c:pt>
                <c:pt idx="2709">
                  <c:v>Abril</c:v>
                </c:pt>
                <c:pt idx="2710">
                  <c:v>Abril</c:v>
                </c:pt>
                <c:pt idx="2711">
                  <c:v>Abril</c:v>
                </c:pt>
                <c:pt idx="2712">
                  <c:v>Abril</c:v>
                </c:pt>
                <c:pt idx="2713">
                  <c:v>Abril</c:v>
                </c:pt>
                <c:pt idx="2714">
                  <c:v>Abril</c:v>
                </c:pt>
                <c:pt idx="2715">
                  <c:v>Abril</c:v>
                </c:pt>
                <c:pt idx="2716">
                  <c:v>Abril</c:v>
                </c:pt>
                <c:pt idx="2717">
                  <c:v>Abril</c:v>
                </c:pt>
                <c:pt idx="2718">
                  <c:v>Abril</c:v>
                </c:pt>
                <c:pt idx="2719">
                  <c:v>Abril</c:v>
                </c:pt>
                <c:pt idx="2720">
                  <c:v>Abril</c:v>
                </c:pt>
                <c:pt idx="2721">
                  <c:v>Abril</c:v>
                </c:pt>
                <c:pt idx="2722">
                  <c:v>Abril</c:v>
                </c:pt>
                <c:pt idx="2723">
                  <c:v>Abril</c:v>
                </c:pt>
                <c:pt idx="2724">
                  <c:v>Abril</c:v>
                </c:pt>
                <c:pt idx="2725">
                  <c:v>Abril</c:v>
                </c:pt>
                <c:pt idx="2726">
                  <c:v>Abril</c:v>
                </c:pt>
                <c:pt idx="2727">
                  <c:v>Abril</c:v>
                </c:pt>
                <c:pt idx="2728">
                  <c:v>Abril</c:v>
                </c:pt>
                <c:pt idx="2729">
                  <c:v>Abril</c:v>
                </c:pt>
                <c:pt idx="2730">
                  <c:v>Abril</c:v>
                </c:pt>
                <c:pt idx="2731">
                  <c:v>Abril</c:v>
                </c:pt>
                <c:pt idx="2732">
                  <c:v>Abril</c:v>
                </c:pt>
                <c:pt idx="2733">
                  <c:v>Abril</c:v>
                </c:pt>
                <c:pt idx="2734">
                  <c:v>Abril</c:v>
                </c:pt>
                <c:pt idx="2735">
                  <c:v>Abril</c:v>
                </c:pt>
                <c:pt idx="2736">
                  <c:v>Abril</c:v>
                </c:pt>
                <c:pt idx="2737">
                  <c:v>Abril</c:v>
                </c:pt>
                <c:pt idx="2738">
                  <c:v>Abril</c:v>
                </c:pt>
                <c:pt idx="2739">
                  <c:v>Abril</c:v>
                </c:pt>
                <c:pt idx="2740">
                  <c:v>Abril</c:v>
                </c:pt>
                <c:pt idx="2741">
                  <c:v>Abril</c:v>
                </c:pt>
                <c:pt idx="2742">
                  <c:v>Abril</c:v>
                </c:pt>
                <c:pt idx="2743">
                  <c:v>Abril</c:v>
                </c:pt>
                <c:pt idx="2744">
                  <c:v>Abril</c:v>
                </c:pt>
                <c:pt idx="2745">
                  <c:v>Abril</c:v>
                </c:pt>
                <c:pt idx="2746">
                  <c:v>Abril</c:v>
                </c:pt>
                <c:pt idx="2747">
                  <c:v>Abril</c:v>
                </c:pt>
                <c:pt idx="2748">
                  <c:v>Abril</c:v>
                </c:pt>
                <c:pt idx="2749">
                  <c:v>Abril</c:v>
                </c:pt>
                <c:pt idx="2750">
                  <c:v>Abril</c:v>
                </c:pt>
                <c:pt idx="2751">
                  <c:v>Abril</c:v>
                </c:pt>
                <c:pt idx="2752">
                  <c:v>Abril</c:v>
                </c:pt>
                <c:pt idx="2753">
                  <c:v>Abril</c:v>
                </c:pt>
                <c:pt idx="2754">
                  <c:v>Abril</c:v>
                </c:pt>
                <c:pt idx="2755">
                  <c:v>Abril</c:v>
                </c:pt>
                <c:pt idx="2756">
                  <c:v>Abril</c:v>
                </c:pt>
                <c:pt idx="2757">
                  <c:v>Abril</c:v>
                </c:pt>
                <c:pt idx="2758">
                  <c:v>Abril</c:v>
                </c:pt>
                <c:pt idx="2759">
                  <c:v>Abril</c:v>
                </c:pt>
                <c:pt idx="2760">
                  <c:v>Abril</c:v>
                </c:pt>
                <c:pt idx="2761">
                  <c:v>Abril</c:v>
                </c:pt>
                <c:pt idx="2762">
                  <c:v>Abril</c:v>
                </c:pt>
                <c:pt idx="2763">
                  <c:v>Abril</c:v>
                </c:pt>
                <c:pt idx="2764">
                  <c:v>Abril</c:v>
                </c:pt>
                <c:pt idx="2765">
                  <c:v>Abril</c:v>
                </c:pt>
                <c:pt idx="2766">
                  <c:v>Abril</c:v>
                </c:pt>
                <c:pt idx="2767">
                  <c:v>Abril</c:v>
                </c:pt>
                <c:pt idx="2768">
                  <c:v>Abril</c:v>
                </c:pt>
                <c:pt idx="2769">
                  <c:v>Abril</c:v>
                </c:pt>
                <c:pt idx="2770">
                  <c:v>Abril</c:v>
                </c:pt>
                <c:pt idx="2771">
                  <c:v>Abril</c:v>
                </c:pt>
                <c:pt idx="2772">
                  <c:v>Abril</c:v>
                </c:pt>
                <c:pt idx="2773">
                  <c:v>Abril</c:v>
                </c:pt>
                <c:pt idx="2774">
                  <c:v>Abril</c:v>
                </c:pt>
                <c:pt idx="2775">
                  <c:v>Abril</c:v>
                </c:pt>
                <c:pt idx="2776">
                  <c:v>Abril</c:v>
                </c:pt>
                <c:pt idx="2777">
                  <c:v>Abril</c:v>
                </c:pt>
                <c:pt idx="2778">
                  <c:v>Abril</c:v>
                </c:pt>
                <c:pt idx="2779">
                  <c:v>Abril</c:v>
                </c:pt>
                <c:pt idx="2780">
                  <c:v>Abril</c:v>
                </c:pt>
                <c:pt idx="2781">
                  <c:v>Abril</c:v>
                </c:pt>
                <c:pt idx="2782">
                  <c:v>Abril</c:v>
                </c:pt>
                <c:pt idx="2783">
                  <c:v>Abril</c:v>
                </c:pt>
                <c:pt idx="2784">
                  <c:v>Abril</c:v>
                </c:pt>
                <c:pt idx="2785">
                  <c:v>Abril</c:v>
                </c:pt>
                <c:pt idx="2786">
                  <c:v>Abril</c:v>
                </c:pt>
                <c:pt idx="2787">
                  <c:v>Abril</c:v>
                </c:pt>
                <c:pt idx="2788">
                  <c:v>Abril</c:v>
                </c:pt>
                <c:pt idx="2789">
                  <c:v>Abril</c:v>
                </c:pt>
                <c:pt idx="2790">
                  <c:v>Abril</c:v>
                </c:pt>
                <c:pt idx="2791">
                  <c:v>Abril</c:v>
                </c:pt>
                <c:pt idx="2792">
                  <c:v>Abril</c:v>
                </c:pt>
                <c:pt idx="2793">
                  <c:v>Abril</c:v>
                </c:pt>
                <c:pt idx="2794">
                  <c:v>Abril</c:v>
                </c:pt>
                <c:pt idx="2795">
                  <c:v>Abril</c:v>
                </c:pt>
                <c:pt idx="2796">
                  <c:v>Abril</c:v>
                </c:pt>
                <c:pt idx="2797">
                  <c:v>Abril</c:v>
                </c:pt>
                <c:pt idx="2798">
                  <c:v>Abril</c:v>
                </c:pt>
                <c:pt idx="2799">
                  <c:v>Abril</c:v>
                </c:pt>
                <c:pt idx="2800">
                  <c:v>Abril</c:v>
                </c:pt>
                <c:pt idx="2801">
                  <c:v>Abril</c:v>
                </c:pt>
                <c:pt idx="2802">
                  <c:v>Abril</c:v>
                </c:pt>
                <c:pt idx="2803">
                  <c:v>Abril</c:v>
                </c:pt>
                <c:pt idx="2804">
                  <c:v>Abril</c:v>
                </c:pt>
                <c:pt idx="2805">
                  <c:v>Abril</c:v>
                </c:pt>
                <c:pt idx="2806">
                  <c:v>Abril</c:v>
                </c:pt>
                <c:pt idx="2807">
                  <c:v>Abril</c:v>
                </c:pt>
                <c:pt idx="2808">
                  <c:v>Abril</c:v>
                </c:pt>
                <c:pt idx="2809">
                  <c:v>Abril</c:v>
                </c:pt>
                <c:pt idx="2810">
                  <c:v>Abril</c:v>
                </c:pt>
                <c:pt idx="2811">
                  <c:v>Abril</c:v>
                </c:pt>
                <c:pt idx="2812">
                  <c:v>Abril</c:v>
                </c:pt>
                <c:pt idx="2813">
                  <c:v>Abril</c:v>
                </c:pt>
                <c:pt idx="2814">
                  <c:v>Abril</c:v>
                </c:pt>
                <c:pt idx="2815">
                  <c:v>Abril</c:v>
                </c:pt>
                <c:pt idx="2816">
                  <c:v>Abril</c:v>
                </c:pt>
                <c:pt idx="2817">
                  <c:v>Abril</c:v>
                </c:pt>
                <c:pt idx="2818">
                  <c:v>Abril</c:v>
                </c:pt>
                <c:pt idx="2819">
                  <c:v>Abril</c:v>
                </c:pt>
                <c:pt idx="2820">
                  <c:v>Abril</c:v>
                </c:pt>
                <c:pt idx="2821">
                  <c:v>Abril</c:v>
                </c:pt>
                <c:pt idx="2822">
                  <c:v>Abril</c:v>
                </c:pt>
                <c:pt idx="2823">
                  <c:v>Abril</c:v>
                </c:pt>
                <c:pt idx="2824">
                  <c:v>Abril</c:v>
                </c:pt>
                <c:pt idx="2825">
                  <c:v>Abril</c:v>
                </c:pt>
                <c:pt idx="2826">
                  <c:v>Abril</c:v>
                </c:pt>
                <c:pt idx="2827">
                  <c:v>Abril</c:v>
                </c:pt>
                <c:pt idx="2828">
                  <c:v>Abril</c:v>
                </c:pt>
                <c:pt idx="2829">
                  <c:v>Abril</c:v>
                </c:pt>
                <c:pt idx="2830">
                  <c:v>Abril</c:v>
                </c:pt>
                <c:pt idx="2831">
                  <c:v>Abril</c:v>
                </c:pt>
                <c:pt idx="2832">
                  <c:v>Abril</c:v>
                </c:pt>
                <c:pt idx="2833">
                  <c:v>Abril</c:v>
                </c:pt>
                <c:pt idx="2834">
                  <c:v>Abril</c:v>
                </c:pt>
                <c:pt idx="2835">
                  <c:v>Abril</c:v>
                </c:pt>
                <c:pt idx="2836">
                  <c:v>Abril</c:v>
                </c:pt>
                <c:pt idx="2837">
                  <c:v>Abril</c:v>
                </c:pt>
                <c:pt idx="2838">
                  <c:v>Abril</c:v>
                </c:pt>
                <c:pt idx="2839">
                  <c:v>Abril</c:v>
                </c:pt>
                <c:pt idx="2840">
                  <c:v>Abril</c:v>
                </c:pt>
                <c:pt idx="2841">
                  <c:v>Abril</c:v>
                </c:pt>
                <c:pt idx="2842">
                  <c:v>Abril</c:v>
                </c:pt>
                <c:pt idx="2843">
                  <c:v>Abril</c:v>
                </c:pt>
                <c:pt idx="2844">
                  <c:v>Abril</c:v>
                </c:pt>
                <c:pt idx="2845">
                  <c:v>Abril</c:v>
                </c:pt>
                <c:pt idx="2846">
                  <c:v>Abril</c:v>
                </c:pt>
                <c:pt idx="2847">
                  <c:v>Abril</c:v>
                </c:pt>
                <c:pt idx="2848">
                  <c:v>Abril</c:v>
                </c:pt>
                <c:pt idx="2849">
                  <c:v>Abril</c:v>
                </c:pt>
                <c:pt idx="2850">
                  <c:v>Abril</c:v>
                </c:pt>
                <c:pt idx="2851">
                  <c:v>Abril</c:v>
                </c:pt>
                <c:pt idx="2852">
                  <c:v>Abril</c:v>
                </c:pt>
                <c:pt idx="2853">
                  <c:v>Abril</c:v>
                </c:pt>
                <c:pt idx="2854">
                  <c:v>Abril</c:v>
                </c:pt>
                <c:pt idx="2855">
                  <c:v>Abril</c:v>
                </c:pt>
                <c:pt idx="2856">
                  <c:v>Abril</c:v>
                </c:pt>
                <c:pt idx="2857">
                  <c:v>Abril</c:v>
                </c:pt>
                <c:pt idx="2858">
                  <c:v>Abril</c:v>
                </c:pt>
                <c:pt idx="2859">
                  <c:v>Abril</c:v>
                </c:pt>
                <c:pt idx="2860">
                  <c:v>Abril</c:v>
                </c:pt>
                <c:pt idx="2861">
                  <c:v>Abril</c:v>
                </c:pt>
                <c:pt idx="2862">
                  <c:v>Abril</c:v>
                </c:pt>
                <c:pt idx="2863">
                  <c:v>Abril</c:v>
                </c:pt>
                <c:pt idx="2864">
                  <c:v>Abril</c:v>
                </c:pt>
                <c:pt idx="2865">
                  <c:v>Abril</c:v>
                </c:pt>
                <c:pt idx="2866">
                  <c:v>Abril</c:v>
                </c:pt>
                <c:pt idx="2867">
                  <c:v>Abril</c:v>
                </c:pt>
                <c:pt idx="2868">
                  <c:v>Abril</c:v>
                </c:pt>
                <c:pt idx="2869">
                  <c:v>Abril</c:v>
                </c:pt>
                <c:pt idx="2870">
                  <c:v>Abril</c:v>
                </c:pt>
                <c:pt idx="2871">
                  <c:v>Abril</c:v>
                </c:pt>
                <c:pt idx="2872">
                  <c:v>Abril</c:v>
                </c:pt>
                <c:pt idx="2873">
                  <c:v>Abril</c:v>
                </c:pt>
                <c:pt idx="2874">
                  <c:v>Abril</c:v>
                </c:pt>
                <c:pt idx="2875">
                  <c:v>Abril</c:v>
                </c:pt>
                <c:pt idx="2876">
                  <c:v>Abril</c:v>
                </c:pt>
                <c:pt idx="2877">
                  <c:v>Abril</c:v>
                </c:pt>
                <c:pt idx="2878">
                  <c:v>Abril</c:v>
                </c:pt>
                <c:pt idx="2879">
                  <c:v>Mayo</c:v>
                </c:pt>
                <c:pt idx="2880">
                  <c:v>Mayo</c:v>
                </c:pt>
                <c:pt idx="2881">
                  <c:v>Mayo</c:v>
                </c:pt>
                <c:pt idx="2882">
                  <c:v>Mayo</c:v>
                </c:pt>
                <c:pt idx="2883">
                  <c:v>Mayo</c:v>
                </c:pt>
                <c:pt idx="2884">
                  <c:v>Mayo</c:v>
                </c:pt>
                <c:pt idx="2885">
                  <c:v>Mayo</c:v>
                </c:pt>
                <c:pt idx="2886">
                  <c:v>Mayo</c:v>
                </c:pt>
                <c:pt idx="2887">
                  <c:v>Mayo</c:v>
                </c:pt>
                <c:pt idx="2888">
                  <c:v>Mayo</c:v>
                </c:pt>
                <c:pt idx="2889">
                  <c:v>Mayo</c:v>
                </c:pt>
                <c:pt idx="2890">
                  <c:v>Mayo</c:v>
                </c:pt>
                <c:pt idx="2891">
                  <c:v>Mayo</c:v>
                </c:pt>
                <c:pt idx="2892">
                  <c:v>Mayo</c:v>
                </c:pt>
                <c:pt idx="2893">
                  <c:v>Mayo</c:v>
                </c:pt>
                <c:pt idx="2894">
                  <c:v>Mayo</c:v>
                </c:pt>
                <c:pt idx="2895">
                  <c:v>Mayo</c:v>
                </c:pt>
                <c:pt idx="2896">
                  <c:v>Mayo</c:v>
                </c:pt>
                <c:pt idx="2897">
                  <c:v>Mayo</c:v>
                </c:pt>
                <c:pt idx="2898">
                  <c:v>Mayo</c:v>
                </c:pt>
                <c:pt idx="2899">
                  <c:v>Mayo</c:v>
                </c:pt>
                <c:pt idx="2900">
                  <c:v>Mayo</c:v>
                </c:pt>
                <c:pt idx="2901">
                  <c:v>Mayo</c:v>
                </c:pt>
                <c:pt idx="2902">
                  <c:v>Mayo</c:v>
                </c:pt>
                <c:pt idx="2903">
                  <c:v>Mayo</c:v>
                </c:pt>
                <c:pt idx="2904">
                  <c:v>Mayo</c:v>
                </c:pt>
                <c:pt idx="2905">
                  <c:v>Mayo</c:v>
                </c:pt>
                <c:pt idx="2906">
                  <c:v>Mayo</c:v>
                </c:pt>
                <c:pt idx="2907">
                  <c:v>Mayo</c:v>
                </c:pt>
                <c:pt idx="2908">
                  <c:v>Mayo</c:v>
                </c:pt>
                <c:pt idx="2909">
                  <c:v>Mayo</c:v>
                </c:pt>
                <c:pt idx="2910">
                  <c:v>Mayo</c:v>
                </c:pt>
                <c:pt idx="2911">
                  <c:v>Mayo</c:v>
                </c:pt>
                <c:pt idx="2912">
                  <c:v>Mayo</c:v>
                </c:pt>
                <c:pt idx="2913">
                  <c:v>Mayo</c:v>
                </c:pt>
                <c:pt idx="2914">
                  <c:v>Mayo</c:v>
                </c:pt>
                <c:pt idx="2915">
                  <c:v>Mayo</c:v>
                </c:pt>
                <c:pt idx="2916">
                  <c:v>Mayo</c:v>
                </c:pt>
                <c:pt idx="2917">
                  <c:v>Mayo</c:v>
                </c:pt>
                <c:pt idx="2918">
                  <c:v>Mayo</c:v>
                </c:pt>
                <c:pt idx="2919">
                  <c:v>Mayo</c:v>
                </c:pt>
                <c:pt idx="2920">
                  <c:v>Mayo</c:v>
                </c:pt>
                <c:pt idx="2921">
                  <c:v>Mayo</c:v>
                </c:pt>
                <c:pt idx="2922">
                  <c:v>Mayo</c:v>
                </c:pt>
                <c:pt idx="2923">
                  <c:v>Mayo</c:v>
                </c:pt>
                <c:pt idx="2924">
                  <c:v>Mayo</c:v>
                </c:pt>
                <c:pt idx="2925">
                  <c:v>Mayo</c:v>
                </c:pt>
                <c:pt idx="2926">
                  <c:v>Mayo</c:v>
                </c:pt>
                <c:pt idx="2927">
                  <c:v>Mayo</c:v>
                </c:pt>
                <c:pt idx="2928">
                  <c:v>Mayo</c:v>
                </c:pt>
                <c:pt idx="2929">
                  <c:v>Mayo</c:v>
                </c:pt>
                <c:pt idx="2930">
                  <c:v>Mayo</c:v>
                </c:pt>
                <c:pt idx="2931">
                  <c:v>Mayo</c:v>
                </c:pt>
                <c:pt idx="2932">
                  <c:v>Mayo</c:v>
                </c:pt>
                <c:pt idx="2933">
                  <c:v>Mayo</c:v>
                </c:pt>
                <c:pt idx="2934">
                  <c:v>Mayo</c:v>
                </c:pt>
                <c:pt idx="2935">
                  <c:v>Mayo</c:v>
                </c:pt>
                <c:pt idx="2936">
                  <c:v>Mayo</c:v>
                </c:pt>
                <c:pt idx="2937">
                  <c:v>Mayo</c:v>
                </c:pt>
                <c:pt idx="2938">
                  <c:v>Mayo</c:v>
                </c:pt>
                <c:pt idx="2939">
                  <c:v>Mayo</c:v>
                </c:pt>
                <c:pt idx="2940">
                  <c:v>Mayo</c:v>
                </c:pt>
                <c:pt idx="2941">
                  <c:v>Mayo</c:v>
                </c:pt>
                <c:pt idx="2942">
                  <c:v>Mayo</c:v>
                </c:pt>
                <c:pt idx="2943">
                  <c:v>Mayo</c:v>
                </c:pt>
                <c:pt idx="2944">
                  <c:v>Mayo</c:v>
                </c:pt>
                <c:pt idx="2945">
                  <c:v>Mayo</c:v>
                </c:pt>
                <c:pt idx="2946">
                  <c:v>Mayo</c:v>
                </c:pt>
                <c:pt idx="2947">
                  <c:v>Mayo</c:v>
                </c:pt>
                <c:pt idx="2948">
                  <c:v>Mayo</c:v>
                </c:pt>
                <c:pt idx="2949">
                  <c:v>Mayo</c:v>
                </c:pt>
                <c:pt idx="2950">
                  <c:v>Mayo</c:v>
                </c:pt>
                <c:pt idx="2951">
                  <c:v>Mayo</c:v>
                </c:pt>
                <c:pt idx="2952">
                  <c:v>Mayo</c:v>
                </c:pt>
                <c:pt idx="2953">
                  <c:v>Mayo</c:v>
                </c:pt>
                <c:pt idx="2954">
                  <c:v>Mayo</c:v>
                </c:pt>
                <c:pt idx="2955">
                  <c:v>Mayo</c:v>
                </c:pt>
                <c:pt idx="2956">
                  <c:v>Mayo</c:v>
                </c:pt>
                <c:pt idx="2957">
                  <c:v>Mayo</c:v>
                </c:pt>
                <c:pt idx="2958">
                  <c:v>Mayo</c:v>
                </c:pt>
                <c:pt idx="2959">
                  <c:v>Mayo</c:v>
                </c:pt>
                <c:pt idx="2960">
                  <c:v>Mayo</c:v>
                </c:pt>
                <c:pt idx="2961">
                  <c:v>Mayo</c:v>
                </c:pt>
                <c:pt idx="2962">
                  <c:v>Mayo</c:v>
                </c:pt>
                <c:pt idx="2963">
                  <c:v>Mayo</c:v>
                </c:pt>
                <c:pt idx="2964">
                  <c:v>Mayo</c:v>
                </c:pt>
                <c:pt idx="2965">
                  <c:v>Mayo</c:v>
                </c:pt>
                <c:pt idx="2966">
                  <c:v>Mayo</c:v>
                </c:pt>
                <c:pt idx="2967">
                  <c:v>Mayo</c:v>
                </c:pt>
                <c:pt idx="2968">
                  <c:v>Mayo</c:v>
                </c:pt>
                <c:pt idx="2969">
                  <c:v>Mayo</c:v>
                </c:pt>
                <c:pt idx="2970">
                  <c:v>Mayo</c:v>
                </c:pt>
                <c:pt idx="2971">
                  <c:v>Mayo</c:v>
                </c:pt>
                <c:pt idx="2972">
                  <c:v>Mayo</c:v>
                </c:pt>
                <c:pt idx="2973">
                  <c:v>Mayo</c:v>
                </c:pt>
                <c:pt idx="2974">
                  <c:v>Mayo</c:v>
                </c:pt>
                <c:pt idx="2975">
                  <c:v>Mayo</c:v>
                </c:pt>
                <c:pt idx="2976">
                  <c:v>Mayo</c:v>
                </c:pt>
                <c:pt idx="2977">
                  <c:v>Mayo</c:v>
                </c:pt>
                <c:pt idx="2978">
                  <c:v>Mayo</c:v>
                </c:pt>
                <c:pt idx="2979">
                  <c:v>Mayo</c:v>
                </c:pt>
                <c:pt idx="2980">
                  <c:v>Mayo</c:v>
                </c:pt>
                <c:pt idx="2981">
                  <c:v>Mayo</c:v>
                </c:pt>
                <c:pt idx="2982">
                  <c:v>Mayo</c:v>
                </c:pt>
                <c:pt idx="2983">
                  <c:v>Mayo</c:v>
                </c:pt>
                <c:pt idx="2984">
                  <c:v>Mayo</c:v>
                </c:pt>
                <c:pt idx="2985">
                  <c:v>Mayo</c:v>
                </c:pt>
                <c:pt idx="2986">
                  <c:v>Mayo</c:v>
                </c:pt>
                <c:pt idx="2987">
                  <c:v>Mayo</c:v>
                </c:pt>
                <c:pt idx="2988">
                  <c:v>Mayo</c:v>
                </c:pt>
                <c:pt idx="2989">
                  <c:v>Mayo</c:v>
                </c:pt>
                <c:pt idx="2990">
                  <c:v>Mayo</c:v>
                </c:pt>
                <c:pt idx="2991">
                  <c:v>Mayo</c:v>
                </c:pt>
                <c:pt idx="2992">
                  <c:v>Mayo</c:v>
                </c:pt>
                <c:pt idx="2993">
                  <c:v>Mayo</c:v>
                </c:pt>
                <c:pt idx="2994">
                  <c:v>Mayo</c:v>
                </c:pt>
                <c:pt idx="2995">
                  <c:v>Mayo</c:v>
                </c:pt>
                <c:pt idx="2996">
                  <c:v>Mayo</c:v>
                </c:pt>
                <c:pt idx="2997">
                  <c:v>Mayo</c:v>
                </c:pt>
                <c:pt idx="2998">
                  <c:v>Mayo</c:v>
                </c:pt>
                <c:pt idx="2999">
                  <c:v>Mayo</c:v>
                </c:pt>
                <c:pt idx="3000">
                  <c:v>Mayo</c:v>
                </c:pt>
                <c:pt idx="3001">
                  <c:v>Mayo</c:v>
                </c:pt>
                <c:pt idx="3002">
                  <c:v>Mayo</c:v>
                </c:pt>
                <c:pt idx="3003">
                  <c:v>Mayo</c:v>
                </c:pt>
                <c:pt idx="3004">
                  <c:v>Mayo</c:v>
                </c:pt>
                <c:pt idx="3005">
                  <c:v>Mayo</c:v>
                </c:pt>
                <c:pt idx="3006">
                  <c:v>Mayo</c:v>
                </c:pt>
                <c:pt idx="3007">
                  <c:v>Mayo</c:v>
                </c:pt>
                <c:pt idx="3008">
                  <c:v>Mayo</c:v>
                </c:pt>
                <c:pt idx="3009">
                  <c:v>Mayo</c:v>
                </c:pt>
                <c:pt idx="3010">
                  <c:v>Mayo</c:v>
                </c:pt>
                <c:pt idx="3011">
                  <c:v>Mayo</c:v>
                </c:pt>
                <c:pt idx="3012">
                  <c:v>Mayo</c:v>
                </c:pt>
                <c:pt idx="3013">
                  <c:v>Mayo</c:v>
                </c:pt>
                <c:pt idx="3014">
                  <c:v>Mayo</c:v>
                </c:pt>
                <c:pt idx="3015">
                  <c:v>Mayo</c:v>
                </c:pt>
                <c:pt idx="3016">
                  <c:v>Mayo</c:v>
                </c:pt>
                <c:pt idx="3017">
                  <c:v>Mayo</c:v>
                </c:pt>
                <c:pt idx="3018">
                  <c:v>Mayo</c:v>
                </c:pt>
                <c:pt idx="3019">
                  <c:v>Mayo</c:v>
                </c:pt>
                <c:pt idx="3020">
                  <c:v>Mayo</c:v>
                </c:pt>
                <c:pt idx="3021">
                  <c:v>Mayo</c:v>
                </c:pt>
                <c:pt idx="3022">
                  <c:v>Mayo</c:v>
                </c:pt>
                <c:pt idx="3023">
                  <c:v>Mayo</c:v>
                </c:pt>
                <c:pt idx="3024">
                  <c:v>Mayo</c:v>
                </c:pt>
                <c:pt idx="3025">
                  <c:v>Mayo</c:v>
                </c:pt>
                <c:pt idx="3026">
                  <c:v>Mayo</c:v>
                </c:pt>
                <c:pt idx="3027">
                  <c:v>Mayo</c:v>
                </c:pt>
                <c:pt idx="3028">
                  <c:v>Mayo</c:v>
                </c:pt>
                <c:pt idx="3029">
                  <c:v>Mayo</c:v>
                </c:pt>
                <c:pt idx="3030">
                  <c:v>Mayo</c:v>
                </c:pt>
                <c:pt idx="3031">
                  <c:v>Mayo</c:v>
                </c:pt>
                <c:pt idx="3032">
                  <c:v>Mayo</c:v>
                </c:pt>
                <c:pt idx="3033">
                  <c:v>Mayo</c:v>
                </c:pt>
                <c:pt idx="3034">
                  <c:v>Mayo</c:v>
                </c:pt>
                <c:pt idx="3035">
                  <c:v>Mayo</c:v>
                </c:pt>
                <c:pt idx="3036">
                  <c:v>Mayo</c:v>
                </c:pt>
                <c:pt idx="3037">
                  <c:v>Mayo</c:v>
                </c:pt>
                <c:pt idx="3038">
                  <c:v>Mayo</c:v>
                </c:pt>
                <c:pt idx="3039">
                  <c:v>Mayo</c:v>
                </c:pt>
                <c:pt idx="3040">
                  <c:v>Mayo</c:v>
                </c:pt>
                <c:pt idx="3041">
                  <c:v>Mayo</c:v>
                </c:pt>
                <c:pt idx="3042">
                  <c:v>Mayo</c:v>
                </c:pt>
                <c:pt idx="3043">
                  <c:v>Mayo</c:v>
                </c:pt>
                <c:pt idx="3044">
                  <c:v>Mayo</c:v>
                </c:pt>
                <c:pt idx="3045">
                  <c:v>Mayo</c:v>
                </c:pt>
                <c:pt idx="3046">
                  <c:v>Mayo</c:v>
                </c:pt>
                <c:pt idx="3047">
                  <c:v>Mayo</c:v>
                </c:pt>
                <c:pt idx="3048">
                  <c:v>Mayo</c:v>
                </c:pt>
                <c:pt idx="3049">
                  <c:v>Mayo</c:v>
                </c:pt>
                <c:pt idx="3050">
                  <c:v>Mayo</c:v>
                </c:pt>
                <c:pt idx="3051">
                  <c:v>Mayo</c:v>
                </c:pt>
                <c:pt idx="3052">
                  <c:v>Mayo</c:v>
                </c:pt>
                <c:pt idx="3053">
                  <c:v>Mayo</c:v>
                </c:pt>
                <c:pt idx="3054">
                  <c:v>Mayo</c:v>
                </c:pt>
                <c:pt idx="3055">
                  <c:v>Mayo</c:v>
                </c:pt>
                <c:pt idx="3056">
                  <c:v>Mayo</c:v>
                </c:pt>
                <c:pt idx="3057">
                  <c:v>Mayo</c:v>
                </c:pt>
                <c:pt idx="3058">
                  <c:v>Mayo</c:v>
                </c:pt>
                <c:pt idx="3059">
                  <c:v>Mayo</c:v>
                </c:pt>
                <c:pt idx="3060">
                  <c:v>Mayo</c:v>
                </c:pt>
                <c:pt idx="3061">
                  <c:v>Mayo</c:v>
                </c:pt>
                <c:pt idx="3062">
                  <c:v>Mayo</c:v>
                </c:pt>
                <c:pt idx="3063">
                  <c:v>Mayo</c:v>
                </c:pt>
                <c:pt idx="3064">
                  <c:v>Mayo</c:v>
                </c:pt>
                <c:pt idx="3065">
                  <c:v>Mayo</c:v>
                </c:pt>
                <c:pt idx="3066">
                  <c:v>Mayo</c:v>
                </c:pt>
                <c:pt idx="3067">
                  <c:v>Mayo</c:v>
                </c:pt>
                <c:pt idx="3068">
                  <c:v>Mayo</c:v>
                </c:pt>
                <c:pt idx="3069">
                  <c:v>Mayo</c:v>
                </c:pt>
                <c:pt idx="3070">
                  <c:v>Mayo</c:v>
                </c:pt>
                <c:pt idx="3071">
                  <c:v>Mayo</c:v>
                </c:pt>
                <c:pt idx="3072">
                  <c:v>Mayo</c:v>
                </c:pt>
                <c:pt idx="3073">
                  <c:v>Mayo</c:v>
                </c:pt>
                <c:pt idx="3074">
                  <c:v>Mayo</c:v>
                </c:pt>
                <c:pt idx="3075">
                  <c:v>Mayo</c:v>
                </c:pt>
                <c:pt idx="3076">
                  <c:v>Mayo</c:v>
                </c:pt>
                <c:pt idx="3077">
                  <c:v>Mayo</c:v>
                </c:pt>
                <c:pt idx="3078">
                  <c:v>Mayo</c:v>
                </c:pt>
                <c:pt idx="3079">
                  <c:v>Mayo</c:v>
                </c:pt>
                <c:pt idx="3080">
                  <c:v>Mayo</c:v>
                </c:pt>
                <c:pt idx="3081">
                  <c:v>Mayo</c:v>
                </c:pt>
                <c:pt idx="3082">
                  <c:v>Mayo</c:v>
                </c:pt>
                <c:pt idx="3083">
                  <c:v>Mayo</c:v>
                </c:pt>
                <c:pt idx="3084">
                  <c:v>Mayo</c:v>
                </c:pt>
                <c:pt idx="3085">
                  <c:v>Mayo</c:v>
                </c:pt>
                <c:pt idx="3086">
                  <c:v>Mayo</c:v>
                </c:pt>
                <c:pt idx="3087">
                  <c:v>Mayo</c:v>
                </c:pt>
                <c:pt idx="3088">
                  <c:v>Mayo</c:v>
                </c:pt>
                <c:pt idx="3089">
                  <c:v>Mayo</c:v>
                </c:pt>
                <c:pt idx="3090">
                  <c:v>Mayo</c:v>
                </c:pt>
                <c:pt idx="3091">
                  <c:v>Mayo</c:v>
                </c:pt>
                <c:pt idx="3092">
                  <c:v>Mayo</c:v>
                </c:pt>
                <c:pt idx="3093">
                  <c:v>Mayo</c:v>
                </c:pt>
                <c:pt idx="3094">
                  <c:v>Mayo</c:v>
                </c:pt>
                <c:pt idx="3095">
                  <c:v>Mayo</c:v>
                </c:pt>
                <c:pt idx="3096">
                  <c:v>Mayo</c:v>
                </c:pt>
                <c:pt idx="3097">
                  <c:v>Mayo</c:v>
                </c:pt>
                <c:pt idx="3098">
                  <c:v>Mayo</c:v>
                </c:pt>
                <c:pt idx="3099">
                  <c:v>Mayo</c:v>
                </c:pt>
                <c:pt idx="3100">
                  <c:v>Mayo</c:v>
                </c:pt>
                <c:pt idx="3101">
                  <c:v>Mayo</c:v>
                </c:pt>
                <c:pt idx="3102">
                  <c:v>Mayo</c:v>
                </c:pt>
                <c:pt idx="3103">
                  <c:v>Mayo</c:v>
                </c:pt>
                <c:pt idx="3104">
                  <c:v>Mayo</c:v>
                </c:pt>
                <c:pt idx="3105">
                  <c:v>Mayo</c:v>
                </c:pt>
                <c:pt idx="3106">
                  <c:v>Mayo</c:v>
                </c:pt>
                <c:pt idx="3107">
                  <c:v>Mayo</c:v>
                </c:pt>
                <c:pt idx="3108">
                  <c:v>Mayo</c:v>
                </c:pt>
                <c:pt idx="3109">
                  <c:v>Mayo</c:v>
                </c:pt>
                <c:pt idx="3110">
                  <c:v>Mayo</c:v>
                </c:pt>
                <c:pt idx="3111">
                  <c:v>Mayo</c:v>
                </c:pt>
                <c:pt idx="3112">
                  <c:v>Mayo</c:v>
                </c:pt>
                <c:pt idx="3113">
                  <c:v>Mayo</c:v>
                </c:pt>
                <c:pt idx="3114">
                  <c:v>Mayo</c:v>
                </c:pt>
                <c:pt idx="3115">
                  <c:v>Mayo</c:v>
                </c:pt>
                <c:pt idx="3116">
                  <c:v>Mayo</c:v>
                </c:pt>
                <c:pt idx="3117">
                  <c:v>Mayo</c:v>
                </c:pt>
                <c:pt idx="3118">
                  <c:v>Mayo</c:v>
                </c:pt>
                <c:pt idx="3119">
                  <c:v>Mayo</c:v>
                </c:pt>
                <c:pt idx="3120">
                  <c:v>Mayo</c:v>
                </c:pt>
                <c:pt idx="3121">
                  <c:v>Mayo</c:v>
                </c:pt>
                <c:pt idx="3122">
                  <c:v>Mayo</c:v>
                </c:pt>
                <c:pt idx="3123">
                  <c:v>Mayo</c:v>
                </c:pt>
                <c:pt idx="3124">
                  <c:v>Mayo</c:v>
                </c:pt>
                <c:pt idx="3125">
                  <c:v>Mayo</c:v>
                </c:pt>
                <c:pt idx="3126">
                  <c:v>Mayo</c:v>
                </c:pt>
                <c:pt idx="3127">
                  <c:v>Mayo</c:v>
                </c:pt>
                <c:pt idx="3128">
                  <c:v>Mayo</c:v>
                </c:pt>
                <c:pt idx="3129">
                  <c:v>Mayo</c:v>
                </c:pt>
                <c:pt idx="3130">
                  <c:v>Mayo</c:v>
                </c:pt>
                <c:pt idx="3131">
                  <c:v>Mayo</c:v>
                </c:pt>
                <c:pt idx="3132">
                  <c:v>Mayo</c:v>
                </c:pt>
                <c:pt idx="3133">
                  <c:v>Mayo</c:v>
                </c:pt>
                <c:pt idx="3134">
                  <c:v>Mayo</c:v>
                </c:pt>
                <c:pt idx="3135">
                  <c:v>Mayo</c:v>
                </c:pt>
                <c:pt idx="3136">
                  <c:v>Mayo</c:v>
                </c:pt>
                <c:pt idx="3137">
                  <c:v>Mayo</c:v>
                </c:pt>
                <c:pt idx="3138">
                  <c:v>Mayo</c:v>
                </c:pt>
                <c:pt idx="3139">
                  <c:v>Mayo</c:v>
                </c:pt>
                <c:pt idx="3140">
                  <c:v>Mayo</c:v>
                </c:pt>
                <c:pt idx="3141">
                  <c:v>Mayo</c:v>
                </c:pt>
                <c:pt idx="3142">
                  <c:v>Mayo</c:v>
                </c:pt>
                <c:pt idx="3143">
                  <c:v>Mayo</c:v>
                </c:pt>
                <c:pt idx="3144">
                  <c:v>Mayo</c:v>
                </c:pt>
                <c:pt idx="3145">
                  <c:v>Mayo</c:v>
                </c:pt>
                <c:pt idx="3146">
                  <c:v>Mayo</c:v>
                </c:pt>
                <c:pt idx="3147">
                  <c:v>Mayo</c:v>
                </c:pt>
                <c:pt idx="3148">
                  <c:v>Mayo</c:v>
                </c:pt>
                <c:pt idx="3149">
                  <c:v>Mayo</c:v>
                </c:pt>
                <c:pt idx="3150">
                  <c:v>Mayo</c:v>
                </c:pt>
                <c:pt idx="3151">
                  <c:v>Mayo</c:v>
                </c:pt>
                <c:pt idx="3152">
                  <c:v>Mayo</c:v>
                </c:pt>
                <c:pt idx="3153">
                  <c:v>Mayo</c:v>
                </c:pt>
                <c:pt idx="3154">
                  <c:v>Mayo</c:v>
                </c:pt>
                <c:pt idx="3155">
                  <c:v>Mayo</c:v>
                </c:pt>
                <c:pt idx="3156">
                  <c:v>Mayo</c:v>
                </c:pt>
                <c:pt idx="3157">
                  <c:v>Mayo</c:v>
                </c:pt>
                <c:pt idx="3158">
                  <c:v>Mayo</c:v>
                </c:pt>
                <c:pt idx="3159">
                  <c:v>Mayo</c:v>
                </c:pt>
                <c:pt idx="3160">
                  <c:v>Mayo</c:v>
                </c:pt>
                <c:pt idx="3161">
                  <c:v>Mayo</c:v>
                </c:pt>
                <c:pt idx="3162">
                  <c:v>Mayo</c:v>
                </c:pt>
                <c:pt idx="3163">
                  <c:v>Mayo</c:v>
                </c:pt>
                <c:pt idx="3164">
                  <c:v>Mayo</c:v>
                </c:pt>
                <c:pt idx="3165">
                  <c:v>Mayo</c:v>
                </c:pt>
                <c:pt idx="3166">
                  <c:v>Mayo</c:v>
                </c:pt>
                <c:pt idx="3167">
                  <c:v>Mayo</c:v>
                </c:pt>
                <c:pt idx="3168">
                  <c:v>Mayo</c:v>
                </c:pt>
                <c:pt idx="3169">
                  <c:v>Mayo</c:v>
                </c:pt>
                <c:pt idx="3170">
                  <c:v>Mayo</c:v>
                </c:pt>
                <c:pt idx="3171">
                  <c:v>Mayo</c:v>
                </c:pt>
                <c:pt idx="3172">
                  <c:v>Mayo</c:v>
                </c:pt>
                <c:pt idx="3173">
                  <c:v>Mayo</c:v>
                </c:pt>
                <c:pt idx="3174">
                  <c:v>Mayo</c:v>
                </c:pt>
                <c:pt idx="3175">
                  <c:v>Mayo</c:v>
                </c:pt>
                <c:pt idx="3176">
                  <c:v>Mayo</c:v>
                </c:pt>
                <c:pt idx="3177">
                  <c:v>Mayo</c:v>
                </c:pt>
                <c:pt idx="3178">
                  <c:v>Mayo</c:v>
                </c:pt>
                <c:pt idx="3179">
                  <c:v>Mayo</c:v>
                </c:pt>
                <c:pt idx="3180">
                  <c:v>Mayo</c:v>
                </c:pt>
                <c:pt idx="3181">
                  <c:v>Mayo</c:v>
                </c:pt>
                <c:pt idx="3182">
                  <c:v>Mayo</c:v>
                </c:pt>
                <c:pt idx="3183">
                  <c:v>Mayo</c:v>
                </c:pt>
                <c:pt idx="3184">
                  <c:v>Mayo</c:v>
                </c:pt>
                <c:pt idx="3185">
                  <c:v>Mayo</c:v>
                </c:pt>
                <c:pt idx="3186">
                  <c:v>Mayo</c:v>
                </c:pt>
                <c:pt idx="3187">
                  <c:v>Mayo</c:v>
                </c:pt>
                <c:pt idx="3188">
                  <c:v>Mayo</c:v>
                </c:pt>
                <c:pt idx="3189">
                  <c:v>Mayo</c:v>
                </c:pt>
                <c:pt idx="3190">
                  <c:v>Mayo</c:v>
                </c:pt>
                <c:pt idx="3191">
                  <c:v>Mayo</c:v>
                </c:pt>
                <c:pt idx="3192">
                  <c:v>Mayo</c:v>
                </c:pt>
                <c:pt idx="3193">
                  <c:v>Mayo</c:v>
                </c:pt>
                <c:pt idx="3194">
                  <c:v>Mayo</c:v>
                </c:pt>
                <c:pt idx="3195">
                  <c:v>Mayo</c:v>
                </c:pt>
                <c:pt idx="3196">
                  <c:v>Mayo</c:v>
                </c:pt>
                <c:pt idx="3197">
                  <c:v>Mayo</c:v>
                </c:pt>
                <c:pt idx="3198">
                  <c:v>Mayo</c:v>
                </c:pt>
                <c:pt idx="3199">
                  <c:v>Mayo</c:v>
                </c:pt>
                <c:pt idx="3200">
                  <c:v>Mayo</c:v>
                </c:pt>
                <c:pt idx="3201">
                  <c:v>Mayo</c:v>
                </c:pt>
                <c:pt idx="3202">
                  <c:v>Mayo</c:v>
                </c:pt>
                <c:pt idx="3203">
                  <c:v>Mayo</c:v>
                </c:pt>
                <c:pt idx="3204">
                  <c:v>Mayo</c:v>
                </c:pt>
                <c:pt idx="3205">
                  <c:v>Mayo</c:v>
                </c:pt>
                <c:pt idx="3206">
                  <c:v>Mayo</c:v>
                </c:pt>
                <c:pt idx="3207">
                  <c:v>Mayo</c:v>
                </c:pt>
                <c:pt idx="3208">
                  <c:v>Mayo</c:v>
                </c:pt>
                <c:pt idx="3209">
                  <c:v>Mayo</c:v>
                </c:pt>
                <c:pt idx="3210">
                  <c:v>Mayo</c:v>
                </c:pt>
                <c:pt idx="3211">
                  <c:v>Mayo</c:v>
                </c:pt>
                <c:pt idx="3212">
                  <c:v>Mayo</c:v>
                </c:pt>
                <c:pt idx="3213">
                  <c:v>Mayo</c:v>
                </c:pt>
                <c:pt idx="3214">
                  <c:v>Mayo</c:v>
                </c:pt>
                <c:pt idx="3215">
                  <c:v>Mayo</c:v>
                </c:pt>
                <c:pt idx="3216">
                  <c:v>Mayo</c:v>
                </c:pt>
                <c:pt idx="3217">
                  <c:v>Mayo</c:v>
                </c:pt>
                <c:pt idx="3218">
                  <c:v>Mayo</c:v>
                </c:pt>
                <c:pt idx="3219">
                  <c:v>Mayo</c:v>
                </c:pt>
                <c:pt idx="3220">
                  <c:v>Mayo</c:v>
                </c:pt>
                <c:pt idx="3221">
                  <c:v>Mayo</c:v>
                </c:pt>
                <c:pt idx="3222">
                  <c:v>Mayo</c:v>
                </c:pt>
                <c:pt idx="3223">
                  <c:v>Mayo</c:v>
                </c:pt>
                <c:pt idx="3224">
                  <c:v>Mayo</c:v>
                </c:pt>
                <c:pt idx="3225">
                  <c:v>Mayo</c:v>
                </c:pt>
                <c:pt idx="3226">
                  <c:v>Mayo</c:v>
                </c:pt>
                <c:pt idx="3227">
                  <c:v>Mayo</c:v>
                </c:pt>
                <c:pt idx="3228">
                  <c:v>Mayo</c:v>
                </c:pt>
                <c:pt idx="3229">
                  <c:v>Mayo</c:v>
                </c:pt>
                <c:pt idx="3230">
                  <c:v>Mayo</c:v>
                </c:pt>
                <c:pt idx="3231">
                  <c:v>Mayo</c:v>
                </c:pt>
                <c:pt idx="3232">
                  <c:v>Mayo</c:v>
                </c:pt>
                <c:pt idx="3233">
                  <c:v>Mayo</c:v>
                </c:pt>
                <c:pt idx="3234">
                  <c:v>Mayo</c:v>
                </c:pt>
                <c:pt idx="3235">
                  <c:v>Mayo</c:v>
                </c:pt>
                <c:pt idx="3236">
                  <c:v>Mayo</c:v>
                </c:pt>
                <c:pt idx="3237">
                  <c:v>Mayo</c:v>
                </c:pt>
                <c:pt idx="3238">
                  <c:v>Mayo</c:v>
                </c:pt>
                <c:pt idx="3239">
                  <c:v>Mayo</c:v>
                </c:pt>
                <c:pt idx="3240">
                  <c:v>Mayo</c:v>
                </c:pt>
                <c:pt idx="3241">
                  <c:v>Mayo</c:v>
                </c:pt>
                <c:pt idx="3242">
                  <c:v>Mayo</c:v>
                </c:pt>
                <c:pt idx="3243">
                  <c:v>Mayo</c:v>
                </c:pt>
                <c:pt idx="3244">
                  <c:v>Mayo</c:v>
                </c:pt>
                <c:pt idx="3245">
                  <c:v>Mayo</c:v>
                </c:pt>
                <c:pt idx="3246">
                  <c:v>Mayo</c:v>
                </c:pt>
                <c:pt idx="3247">
                  <c:v>Mayo</c:v>
                </c:pt>
                <c:pt idx="3248">
                  <c:v>Mayo</c:v>
                </c:pt>
                <c:pt idx="3249">
                  <c:v>Mayo</c:v>
                </c:pt>
                <c:pt idx="3250">
                  <c:v>Mayo</c:v>
                </c:pt>
                <c:pt idx="3251">
                  <c:v>Mayo</c:v>
                </c:pt>
                <c:pt idx="3252">
                  <c:v>Mayo</c:v>
                </c:pt>
                <c:pt idx="3253">
                  <c:v>Mayo</c:v>
                </c:pt>
                <c:pt idx="3254">
                  <c:v>Mayo</c:v>
                </c:pt>
                <c:pt idx="3255">
                  <c:v>Mayo</c:v>
                </c:pt>
                <c:pt idx="3256">
                  <c:v>Mayo</c:v>
                </c:pt>
                <c:pt idx="3257">
                  <c:v>Mayo</c:v>
                </c:pt>
                <c:pt idx="3258">
                  <c:v>Mayo</c:v>
                </c:pt>
                <c:pt idx="3259">
                  <c:v>Mayo</c:v>
                </c:pt>
                <c:pt idx="3260">
                  <c:v>Mayo</c:v>
                </c:pt>
                <c:pt idx="3261">
                  <c:v>Mayo</c:v>
                </c:pt>
                <c:pt idx="3262">
                  <c:v>Mayo</c:v>
                </c:pt>
                <c:pt idx="3263">
                  <c:v>Mayo</c:v>
                </c:pt>
                <c:pt idx="3264">
                  <c:v>Mayo</c:v>
                </c:pt>
                <c:pt idx="3265">
                  <c:v>Mayo</c:v>
                </c:pt>
                <c:pt idx="3266">
                  <c:v>Mayo</c:v>
                </c:pt>
                <c:pt idx="3267">
                  <c:v>Mayo</c:v>
                </c:pt>
                <c:pt idx="3268">
                  <c:v>Mayo</c:v>
                </c:pt>
                <c:pt idx="3269">
                  <c:v>Mayo</c:v>
                </c:pt>
                <c:pt idx="3270">
                  <c:v>Mayo</c:v>
                </c:pt>
                <c:pt idx="3271">
                  <c:v>Mayo</c:v>
                </c:pt>
                <c:pt idx="3272">
                  <c:v>Mayo</c:v>
                </c:pt>
                <c:pt idx="3273">
                  <c:v>Mayo</c:v>
                </c:pt>
                <c:pt idx="3274">
                  <c:v>Mayo</c:v>
                </c:pt>
                <c:pt idx="3275">
                  <c:v>Mayo</c:v>
                </c:pt>
                <c:pt idx="3276">
                  <c:v>Mayo</c:v>
                </c:pt>
                <c:pt idx="3277">
                  <c:v>Mayo</c:v>
                </c:pt>
                <c:pt idx="3278">
                  <c:v>Mayo</c:v>
                </c:pt>
                <c:pt idx="3279">
                  <c:v>Mayo</c:v>
                </c:pt>
                <c:pt idx="3280">
                  <c:v>Mayo</c:v>
                </c:pt>
                <c:pt idx="3281">
                  <c:v>Mayo</c:v>
                </c:pt>
                <c:pt idx="3282">
                  <c:v>Mayo</c:v>
                </c:pt>
                <c:pt idx="3283">
                  <c:v>Mayo</c:v>
                </c:pt>
                <c:pt idx="3284">
                  <c:v>Mayo</c:v>
                </c:pt>
                <c:pt idx="3285">
                  <c:v>Mayo</c:v>
                </c:pt>
                <c:pt idx="3286">
                  <c:v>Mayo</c:v>
                </c:pt>
                <c:pt idx="3287">
                  <c:v>Mayo</c:v>
                </c:pt>
                <c:pt idx="3288">
                  <c:v>Mayo</c:v>
                </c:pt>
                <c:pt idx="3289">
                  <c:v>Mayo</c:v>
                </c:pt>
                <c:pt idx="3290">
                  <c:v>Mayo</c:v>
                </c:pt>
                <c:pt idx="3291">
                  <c:v>Mayo</c:v>
                </c:pt>
                <c:pt idx="3292">
                  <c:v>Mayo</c:v>
                </c:pt>
                <c:pt idx="3293">
                  <c:v>Mayo</c:v>
                </c:pt>
                <c:pt idx="3294">
                  <c:v>Mayo</c:v>
                </c:pt>
                <c:pt idx="3295">
                  <c:v>Mayo</c:v>
                </c:pt>
                <c:pt idx="3296">
                  <c:v>Mayo</c:v>
                </c:pt>
                <c:pt idx="3297">
                  <c:v>Mayo</c:v>
                </c:pt>
                <c:pt idx="3298">
                  <c:v>Mayo</c:v>
                </c:pt>
                <c:pt idx="3299">
                  <c:v>Mayo</c:v>
                </c:pt>
                <c:pt idx="3300">
                  <c:v>Mayo</c:v>
                </c:pt>
                <c:pt idx="3301">
                  <c:v>Mayo</c:v>
                </c:pt>
                <c:pt idx="3302">
                  <c:v>Mayo</c:v>
                </c:pt>
                <c:pt idx="3303">
                  <c:v>Mayo</c:v>
                </c:pt>
                <c:pt idx="3304">
                  <c:v>Mayo</c:v>
                </c:pt>
                <c:pt idx="3305">
                  <c:v>Mayo</c:v>
                </c:pt>
                <c:pt idx="3306">
                  <c:v>Mayo</c:v>
                </c:pt>
                <c:pt idx="3307">
                  <c:v>Mayo</c:v>
                </c:pt>
                <c:pt idx="3308">
                  <c:v>Mayo</c:v>
                </c:pt>
                <c:pt idx="3309">
                  <c:v>Mayo</c:v>
                </c:pt>
                <c:pt idx="3310">
                  <c:v>Mayo</c:v>
                </c:pt>
                <c:pt idx="3311">
                  <c:v>Mayo</c:v>
                </c:pt>
                <c:pt idx="3312">
                  <c:v>Mayo</c:v>
                </c:pt>
                <c:pt idx="3313">
                  <c:v>Mayo</c:v>
                </c:pt>
                <c:pt idx="3314">
                  <c:v>Mayo</c:v>
                </c:pt>
                <c:pt idx="3315">
                  <c:v>Mayo</c:v>
                </c:pt>
                <c:pt idx="3316">
                  <c:v>Mayo</c:v>
                </c:pt>
                <c:pt idx="3317">
                  <c:v>Mayo</c:v>
                </c:pt>
                <c:pt idx="3318">
                  <c:v>Mayo</c:v>
                </c:pt>
                <c:pt idx="3319">
                  <c:v>Mayo</c:v>
                </c:pt>
                <c:pt idx="3320">
                  <c:v>Mayo</c:v>
                </c:pt>
                <c:pt idx="3321">
                  <c:v>Mayo</c:v>
                </c:pt>
                <c:pt idx="3322">
                  <c:v>Mayo</c:v>
                </c:pt>
                <c:pt idx="3323">
                  <c:v>Mayo</c:v>
                </c:pt>
                <c:pt idx="3324">
                  <c:v>Mayo</c:v>
                </c:pt>
                <c:pt idx="3325">
                  <c:v>Mayo</c:v>
                </c:pt>
                <c:pt idx="3326">
                  <c:v>Mayo</c:v>
                </c:pt>
                <c:pt idx="3327">
                  <c:v>Mayo</c:v>
                </c:pt>
                <c:pt idx="3328">
                  <c:v>Mayo</c:v>
                </c:pt>
                <c:pt idx="3329">
                  <c:v>Mayo</c:v>
                </c:pt>
                <c:pt idx="3330">
                  <c:v>Mayo</c:v>
                </c:pt>
                <c:pt idx="3331">
                  <c:v>Mayo</c:v>
                </c:pt>
                <c:pt idx="3332">
                  <c:v>Mayo</c:v>
                </c:pt>
                <c:pt idx="3333">
                  <c:v>Mayo</c:v>
                </c:pt>
                <c:pt idx="3334">
                  <c:v>Mayo</c:v>
                </c:pt>
                <c:pt idx="3335">
                  <c:v>Mayo</c:v>
                </c:pt>
                <c:pt idx="3336">
                  <c:v>Mayo</c:v>
                </c:pt>
                <c:pt idx="3337">
                  <c:v>Mayo</c:v>
                </c:pt>
                <c:pt idx="3338">
                  <c:v>Mayo</c:v>
                </c:pt>
                <c:pt idx="3339">
                  <c:v>Mayo</c:v>
                </c:pt>
                <c:pt idx="3340">
                  <c:v>Mayo</c:v>
                </c:pt>
                <c:pt idx="3341">
                  <c:v>Mayo</c:v>
                </c:pt>
                <c:pt idx="3342">
                  <c:v>Mayo</c:v>
                </c:pt>
                <c:pt idx="3343">
                  <c:v>Mayo</c:v>
                </c:pt>
                <c:pt idx="3344">
                  <c:v>Mayo</c:v>
                </c:pt>
                <c:pt idx="3345">
                  <c:v>Mayo</c:v>
                </c:pt>
                <c:pt idx="3346">
                  <c:v>Mayo</c:v>
                </c:pt>
                <c:pt idx="3347">
                  <c:v>Mayo</c:v>
                </c:pt>
                <c:pt idx="3348">
                  <c:v>Mayo</c:v>
                </c:pt>
                <c:pt idx="3349">
                  <c:v>Mayo</c:v>
                </c:pt>
                <c:pt idx="3350">
                  <c:v>Mayo</c:v>
                </c:pt>
                <c:pt idx="3351">
                  <c:v>Mayo</c:v>
                </c:pt>
                <c:pt idx="3352">
                  <c:v>Mayo</c:v>
                </c:pt>
                <c:pt idx="3353">
                  <c:v>Mayo</c:v>
                </c:pt>
                <c:pt idx="3354">
                  <c:v>Mayo</c:v>
                </c:pt>
                <c:pt idx="3355">
                  <c:v>Mayo</c:v>
                </c:pt>
                <c:pt idx="3356">
                  <c:v>Mayo</c:v>
                </c:pt>
                <c:pt idx="3357">
                  <c:v>Mayo</c:v>
                </c:pt>
                <c:pt idx="3358">
                  <c:v>Mayo</c:v>
                </c:pt>
                <c:pt idx="3359">
                  <c:v>Mayo</c:v>
                </c:pt>
                <c:pt idx="3360">
                  <c:v>Mayo</c:v>
                </c:pt>
                <c:pt idx="3361">
                  <c:v>Mayo</c:v>
                </c:pt>
                <c:pt idx="3362">
                  <c:v>Mayo</c:v>
                </c:pt>
                <c:pt idx="3363">
                  <c:v>Mayo</c:v>
                </c:pt>
                <c:pt idx="3364">
                  <c:v>Mayo</c:v>
                </c:pt>
                <c:pt idx="3365">
                  <c:v>Mayo</c:v>
                </c:pt>
                <c:pt idx="3366">
                  <c:v>Mayo</c:v>
                </c:pt>
                <c:pt idx="3367">
                  <c:v>Mayo</c:v>
                </c:pt>
                <c:pt idx="3368">
                  <c:v>Mayo</c:v>
                </c:pt>
                <c:pt idx="3369">
                  <c:v>Mayo</c:v>
                </c:pt>
                <c:pt idx="3370">
                  <c:v>Mayo</c:v>
                </c:pt>
                <c:pt idx="3371">
                  <c:v>Mayo</c:v>
                </c:pt>
                <c:pt idx="3372">
                  <c:v>Mayo</c:v>
                </c:pt>
                <c:pt idx="3373">
                  <c:v>Mayo</c:v>
                </c:pt>
                <c:pt idx="3374">
                  <c:v>Mayo</c:v>
                </c:pt>
                <c:pt idx="3375">
                  <c:v>Mayo</c:v>
                </c:pt>
                <c:pt idx="3376">
                  <c:v>Mayo</c:v>
                </c:pt>
                <c:pt idx="3377">
                  <c:v>Mayo</c:v>
                </c:pt>
                <c:pt idx="3378">
                  <c:v>Mayo</c:v>
                </c:pt>
                <c:pt idx="3379">
                  <c:v>Mayo</c:v>
                </c:pt>
                <c:pt idx="3380">
                  <c:v>Mayo</c:v>
                </c:pt>
                <c:pt idx="3381">
                  <c:v>Mayo</c:v>
                </c:pt>
                <c:pt idx="3382">
                  <c:v>Mayo</c:v>
                </c:pt>
                <c:pt idx="3383">
                  <c:v>Mayo</c:v>
                </c:pt>
                <c:pt idx="3384">
                  <c:v>Mayo</c:v>
                </c:pt>
                <c:pt idx="3385">
                  <c:v>Mayo</c:v>
                </c:pt>
                <c:pt idx="3386">
                  <c:v>Mayo</c:v>
                </c:pt>
                <c:pt idx="3387">
                  <c:v>Mayo</c:v>
                </c:pt>
                <c:pt idx="3388">
                  <c:v>Mayo</c:v>
                </c:pt>
                <c:pt idx="3389">
                  <c:v>Mayo</c:v>
                </c:pt>
                <c:pt idx="3390">
                  <c:v>Mayo</c:v>
                </c:pt>
                <c:pt idx="3391">
                  <c:v>Mayo</c:v>
                </c:pt>
                <c:pt idx="3392">
                  <c:v>Mayo</c:v>
                </c:pt>
                <c:pt idx="3393">
                  <c:v>Mayo</c:v>
                </c:pt>
                <c:pt idx="3394">
                  <c:v>Mayo</c:v>
                </c:pt>
                <c:pt idx="3395">
                  <c:v>Mayo</c:v>
                </c:pt>
                <c:pt idx="3396">
                  <c:v>Mayo</c:v>
                </c:pt>
                <c:pt idx="3397">
                  <c:v>Mayo</c:v>
                </c:pt>
                <c:pt idx="3398">
                  <c:v>Mayo</c:v>
                </c:pt>
                <c:pt idx="3399">
                  <c:v>Mayo</c:v>
                </c:pt>
                <c:pt idx="3400">
                  <c:v>Mayo</c:v>
                </c:pt>
                <c:pt idx="3401">
                  <c:v>Mayo</c:v>
                </c:pt>
                <c:pt idx="3402">
                  <c:v>Mayo</c:v>
                </c:pt>
                <c:pt idx="3403">
                  <c:v>Mayo</c:v>
                </c:pt>
                <c:pt idx="3404">
                  <c:v>Mayo</c:v>
                </c:pt>
                <c:pt idx="3405">
                  <c:v>Mayo</c:v>
                </c:pt>
                <c:pt idx="3406">
                  <c:v>Mayo</c:v>
                </c:pt>
                <c:pt idx="3407">
                  <c:v>Mayo</c:v>
                </c:pt>
                <c:pt idx="3408">
                  <c:v>Mayo</c:v>
                </c:pt>
                <c:pt idx="3409">
                  <c:v>Mayo</c:v>
                </c:pt>
                <c:pt idx="3410">
                  <c:v>Mayo</c:v>
                </c:pt>
                <c:pt idx="3411">
                  <c:v>Mayo</c:v>
                </c:pt>
                <c:pt idx="3412">
                  <c:v>Mayo</c:v>
                </c:pt>
                <c:pt idx="3413">
                  <c:v>Mayo</c:v>
                </c:pt>
                <c:pt idx="3414">
                  <c:v>Mayo</c:v>
                </c:pt>
                <c:pt idx="3415">
                  <c:v>Mayo</c:v>
                </c:pt>
                <c:pt idx="3416">
                  <c:v>Mayo</c:v>
                </c:pt>
                <c:pt idx="3417">
                  <c:v>Mayo</c:v>
                </c:pt>
                <c:pt idx="3418">
                  <c:v>Mayo</c:v>
                </c:pt>
                <c:pt idx="3419">
                  <c:v>Mayo</c:v>
                </c:pt>
                <c:pt idx="3420">
                  <c:v>Mayo</c:v>
                </c:pt>
                <c:pt idx="3421">
                  <c:v>Mayo</c:v>
                </c:pt>
                <c:pt idx="3422">
                  <c:v>Mayo</c:v>
                </c:pt>
                <c:pt idx="3423">
                  <c:v>Mayo</c:v>
                </c:pt>
                <c:pt idx="3424">
                  <c:v>Mayo</c:v>
                </c:pt>
                <c:pt idx="3425">
                  <c:v>Mayo</c:v>
                </c:pt>
                <c:pt idx="3426">
                  <c:v>Mayo</c:v>
                </c:pt>
                <c:pt idx="3427">
                  <c:v>Mayo</c:v>
                </c:pt>
                <c:pt idx="3428">
                  <c:v>Mayo</c:v>
                </c:pt>
                <c:pt idx="3429">
                  <c:v>Mayo</c:v>
                </c:pt>
                <c:pt idx="3430">
                  <c:v>Mayo</c:v>
                </c:pt>
                <c:pt idx="3431">
                  <c:v>Mayo</c:v>
                </c:pt>
                <c:pt idx="3432">
                  <c:v>Mayo</c:v>
                </c:pt>
                <c:pt idx="3433">
                  <c:v>Mayo</c:v>
                </c:pt>
                <c:pt idx="3434">
                  <c:v>Mayo</c:v>
                </c:pt>
                <c:pt idx="3435">
                  <c:v>Mayo</c:v>
                </c:pt>
                <c:pt idx="3436">
                  <c:v>Mayo</c:v>
                </c:pt>
                <c:pt idx="3437">
                  <c:v>Mayo</c:v>
                </c:pt>
                <c:pt idx="3438">
                  <c:v>Mayo</c:v>
                </c:pt>
                <c:pt idx="3439">
                  <c:v>Mayo</c:v>
                </c:pt>
                <c:pt idx="3440">
                  <c:v>Mayo</c:v>
                </c:pt>
                <c:pt idx="3441">
                  <c:v>Mayo</c:v>
                </c:pt>
                <c:pt idx="3442">
                  <c:v>Mayo</c:v>
                </c:pt>
                <c:pt idx="3443">
                  <c:v>Mayo</c:v>
                </c:pt>
                <c:pt idx="3444">
                  <c:v>Mayo</c:v>
                </c:pt>
                <c:pt idx="3445">
                  <c:v>Mayo</c:v>
                </c:pt>
                <c:pt idx="3446">
                  <c:v>Mayo</c:v>
                </c:pt>
                <c:pt idx="3447">
                  <c:v>Mayo</c:v>
                </c:pt>
                <c:pt idx="3448">
                  <c:v>Mayo</c:v>
                </c:pt>
                <c:pt idx="3449">
                  <c:v>Mayo</c:v>
                </c:pt>
                <c:pt idx="3450">
                  <c:v>Mayo</c:v>
                </c:pt>
                <c:pt idx="3451">
                  <c:v>Mayo</c:v>
                </c:pt>
                <c:pt idx="3452">
                  <c:v>Mayo</c:v>
                </c:pt>
                <c:pt idx="3453">
                  <c:v>Mayo</c:v>
                </c:pt>
                <c:pt idx="3454">
                  <c:v>Mayo</c:v>
                </c:pt>
                <c:pt idx="3455">
                  <c:v>Mayo</c:v>
                </c:pt>
                <c:pt idx="3456">
                  <c:v>Mayo</c:v>
                </c:pt>
                <c:pt idx="3457">
                  <c:v>Mayo</c:v>
                </c:pt>
                <c:pt idx="3458">
                  <c:v>Mayo</c:v>
                </c:pt>
                <c:pt idx="3459">
                  <c:v>Mayo</c:v>
                </c:pt>
                <c:pt idx="3460">
                  <c:v>Mayo</c:v>
                </c:pt>
                <c:pt idx="3461">
                  <c:v>Mayo</c:v>
                </c:pt>
                <c:pt idx="3462">
                  <c:v>Mayo</c:v>
                </c:pt>
                <c:pt idx="3463">
                  <c:v>Mayo</c:v>
                </c:pt>
                <c:pt idx="3464">
                  <c:v>Mayo</c:v>
                </c:pt>
                <c:pt idx="3465">
                  <c:v>Mayo</c:v>
                </c:pt>
                <c:pt idx="3466">
                  <c:v>Mayo</c:v>
                </c:pt>
                <c:pt idx="3467">
                  <c:v>Mayo</c:v>
                </c:pt>
                <c:pt idx="3468">
                  <c:v>Mayo</c:v>
                </c:pt>
                <c:pt idx="3469">
                  <c:v>Mayo</c:v>
                </c:pt>
                <c:pt idx="3470">
                  <c:v>Mayo</c:v>
                </c:pt>
                <c:pt idx="3471">
                  <c:v>Mayo</c:v>
                </c:pt>
                <c:pt idx="3472">
                  <c:v>Mayo</c:v>
                </c:pt>
                <c:pt idx="3473">
                  <c:v>Mayo</c:v>
                </c:pt>
                <c:pt idx="3474">
                  <c:v>Mayo</c:v>
                </c:pt>
                <c:pt idx="3475">
                  <c:v>Mayo</c:v>
                </c:pt>
                <c:pt idx="3476">
                  <c:v>Mayo</c:v>
                </c:pt>
                <c:pt idx="3477">
                  <c:v>Mayo</c:v>
                </c:pt>
                <c:pt idx="3478">
                  <c:v>Mayo</c:v>
                </c:pt>
                <c:pt idx="3479">
                  <c:v>Mayo</c:v>
                </c:pt>
                <c:pt idx="3480">
                  <c:v>Mayo</c:v>
                </c:pt>
                <c:pt idx="3481">
                  <c:v>Mayo</c:v>
                </c:pt>
                <c:pt idx="3482">
                  <c:v>Mayo</c:v>
                </c:pt>
                <c:pt idx="3483">
                  <c:v>Mayo</c:v>
                </c:pt>
                <c:pt idx="3484">
                  <c:v>Mayo</c:v>
                </c:pt>
                <c:pt idx="3485">
                  <c:v>Mayo</c:v>
                </c:pt>
                <c:pt idx="3486">
                  <c:v>Mayo</c:v>
                </c:pt>
                <c:pt idx="3487">
                  <c:v>Mayo</c:v>
                </c:pt>
                <c:pt idx="3488">
                  <c:v>Mayo</c:v>
                </c:pt>
                <c:pt idx="3489">
                  <c:v>Mayo</c:v>
                </c:pt>
                <c:pt idx="3490">
                  <c:v>Mayo</c:v>
                </c:pt>
                <c:pt idx="3491">
                  <c:v>Mayo</c:v>
                </c:pt>
                <c:pt idx="3492">
                  <c:v>Mayo</c:v>
                </c:pt>
                <c:pt idx="3493">
                  <c:v>Mayo</c:v>
                </c:pt>
                <c:pt idx="3494">
                  <c:v>Mayo</c:v>
                </c:pt>
                <c:pt idx="3495">
                  <c:v>Mayo</c:v>
                </c:pt>
                <c:pt idx="3496">
                  <c:v>Mayo</c:v>
                </c:pt>
                <c:pt idx="3497">
                  <c:v>Mayo</c:v>
                </c:pt>
                <c:pt idx="3498">
                  <c:v>Mayo</c:v>
                </c:pt>
                <c:pt idx="3499">
                  <c:v>Mayo</c:v>
                </c:pt>
                <c:pt idx="3500">
                  <c:v>Mayo</c:v>
                </c:pt>
                <c:pt idx="3501">
                  <c:v>Mayo</c:v>
                </c:pt>
                <c:pt idx="3502">
                  <c:v>Mayo</c:v>
                </c:pt>
                <c:pt idx="3503">
                  <c:v>Mayo</c:v>
                </c:pt>
                <c:pt idx="3504">
                  <c:v>Mayo</c:v>
                </c:pt>
                <c:pt idx="3505">
                  <c:v>Mayo</c:v>
                </c:pt>
                <c:pt idx="3506">
                  <c:v>Mayo</c:v>
                </c:pt>
                <c:pt idx="3507">
                  <c:v>Mayo</c:v>
                </c:pt>
                <c:pt idx="3508">
                  <c:v>Mayo</c:v>
                </c:pt>
                <c:pt idx="3509">
                  <c:v>Mayo</c:v>
                </c:pt>
                <c:pt idx="3510">
                  <c:v>Mayo</c:v>
                </c:pt>
                <c:pt idx="3511">
                  <c:v>Mayo</c:v>
                </c:pt>
                <c:pt idx="3512">
                  <c:v>Mayo</c:v>
                </c:pt>
                <c:pt idx="3513">
                  <c:v>Mayo</c:v>
                </c:pt>
                <c:pt idx="3514">
                  <c:v>Mayo</c:v>
                </c:pt>
                <c:pt idx="3515">
                  <c:v>Mayo</c:v>
                </c:pt>
                <c:pt idx="3516">
                  <c:v>Mayo</c:v>
                </c:pt>
                <c:pt idx="3517">
                  <c:v>Mayo</c:v>
                </c:pt>
                <c:pt idx="3518">
                  <c:v>Mayo</c:v>
                </c:pt>
                <c:pt idx="3519">
                  <c:v>Mayo</c:v>
                </c:pt>
                <c:pt idx="3520">
                  <c:v>Mayo</c:v>
                </c:pt>
                <c:pt idx="3521">
                  <c:v>Mayo</c:v>
                </c:pt>
                <c:pt idx="3522">
                  <c:v>Mayo</c:v>
                </c:pt>
                <c:pt idx="3523">
                  <c:v>Mayo</c:v>
                </c:pt>
                <c:pt idx="3524">
                  <c:v>Mayo</c:v>
                </c:pt>
                <c:pt idx="3525">
                  <c:v>Mayo</c:v>
                </c:pt>
                <c:pt idx="3526">
                  <c:v>Mayo</c:v>
                </c:pt>
                <c:pt idx="3527">
                  <c:v>Mayo</c:v>
                </c:pt>
                <c:pt idx="3528">
                  <c:v>Mayo</c:v>
                </c:pt>
                <c:pt idx="3529">
                  <c:v>Mayo</c:v>
                </c:pt>
                <c:pt idx="3530">
                  <c:v>Mayo</c:v>
                </c:pt>
                <c:pt idx="3531">
                  <c:v>Mayo</c:v>
                </c:pt>
                <c:pt idx="3532">
                  <c:v>Mayo</c:v>
                </c:pt>
                <c:pt idx="3533">
                  <c:v>Mayo</c:v>
                </c:pt>
                <c:pt idx="3534">
                  <c:v>Mayo</c:v>
                </c:pt>
                <c:pt idx="3535">
                  <c:v>Mayo</c:v>
                </c:pt>
                <c:pt idx="3536">
                  <c:v>Mayo</c:v>
                </c:pt>
                <c:pt idx="3537">
                  <c:v>Mayo</c:v>
                </c:pt>
                <c:pt idx="3538">
                  <c:v>Mayo</c:v>
                </c:pt>
                <c:pt idx="3539">
                  <c:v>Mayo</c:v>
                </c:pt>
                <c:pt idx="3540">
                  <c:v>Mayo</c:v>
                </c:pt>
                <c:pt idx="3541">
                  <c:v>Mayo</c:v>
                </c:pt>
                <c:pt idx="3542">
                  <c:v>Mayo</c:v>
                </c:pt>
                <c:pt idx="3543">
                  <c:v>Mayo</c:v>
                </c:pt>
                <c:pt idx="3544">
                  <c:v>Mayo</c:v>
                </c:pt>
                <c:pt idx="3545">
                  <c:v>Mayo</c:v>
                </c:pt>
                <c:pt idx="3546">
                  <c:v>Mayo</c:v>
                </c:pt>
                <c:pt idx="3547">
                  <c:v>Mayo</c:v>
                </c:pt>
                <c:pt idx="3548">
                  <c:v>Mayo</c:v>
                </c:pt>
                <c:pt idx="3549">
                  <c:v>Mayo</c:v>
                </c:pt>
                <c:pt idx="3550">
                  <c:v>Mayo</c:v>
                </c:pt>
                <c:pt idx="3551">
                  <c:v>Mayo</c:v>
                </c:pt>
                <c:pt idx="3552">
                  <c:v>Mayo</c:v>
                </c:pt>
                <c:pt idx="3553">
                  <c:v>Mayo</c:v>
                </c:pt>
                <c:pt idx="3554">
                  <c:v>Mayo</c:v>
                </c:pt>
                <c:pt idx="3555">
                  <c:v>Mayo</c:v>
                </c:pt>
                <c:pt idx="3556">
                  <c:v>Mayo</c:v>
                </c:pt>
                <c:pt idx="3557">
                  <c:v>Mayo</c:v>
                </c:pt>
                <c:pt idx="3558">
                  <c:v>Mayo</c:v>
                </c:pt>
                <c:pt idx="3559">
                  <c:v>Mayo</c:v>
                </c:pt>
                <c:pt idx="3560">
                  <c:v>Mayo</c:v>
                </c:pt>
                <c:pt idx="3561">
                  <c:v>Mayo</c:v>
                </c:pt>
                <c:pt idx="3562">
                  <c:v>Mayo</c:v>
                </c:pt>
                <c:pt idx="3563">
                  <c:v>Mayo</c:v>
                </c:pt>
                <c:pt idx="3564">
                  <c:v>Mayo</c:v>
                </c:pt>
                <c:pt idx="3565">
                  <c:v>Mayo</c:v>
                </c:pt>
                <c:pt idx="3566">
                  <c:v>Mayo</c:v>
                </c:pt>
                <c:pt idx="3567">
                  <c:v>Mayo</c:v>
                </c:pt>
                <c:pt idx="3568">
                  <c:v>Mayo</c:v>
                </c:pt>
                <c:pt idx="3569">
                  <c:v>Mayo</c:v>
                </c:pt>
                <c:pt idx="3570">
                  <c:v>Mayo</c:v>
                </c:pt>
                <c:pt idx="3571">
                  <c:v>Mayo</c:v>
                </c:pt>
                <c:pt idx="3572">
                  <c:v>Mayo</c:v>
                </c:pt>
                <c:pt idx="3573">
                  <c:v>Mayo</c:v>
                </c:pt>
                <c:pt idx="3574">
                  <c:v>Mayo</c:v>
                </c:pt>
                <c:pt idx="3575">
                  <c:v>Mayo</c:v>
                </c:pt>
                <c:pt idx="3576">
                  <c:v>Mayo</c:v>
                </c:pt>
                <c:pt idx="3577">
                  <c:v>Mayo</c:v>
                </c:pt>
                <c:pt idx="3578">
                  <c:v>Mayo</c:v>
                </c:pt>
                <c:pt idx="3579">
                  <c:v>Mayo</c:v>
                </c:pt>
                <c:pt idx="3580">
                  <c:v>Mayo</c:v>
                </c:pt>
                <c:pt idx="3581">
                  <c:v>Mayo</c:v>
                </c:pt>
                <c:pt idx="3582">
                  <c:v>Mayo</c:v>
                </c:pt>
                <c:pt idx="3583">
                  <c:v>Mayo</c:v>
                </c:pt>
                <c:pt idx="3584">
                  <c:v>Mayo</c:v>
                </c:pt>
                <c:pt idx="3585">
                  <c:v>Mayo</c:v>
                </c:pt>
                <c:pt idx="3586">
                  <c:v>Mayo</c:v>
                </c:pt>
                <c:pt idx="3587">
                  <c:v>Mayo</c:v>
                </c:pt>
                <c:pt idx="3588">
                  <c:v>Mayo</c:v>
                </c:pt>
                <c:pt idx="3589">
                  <c:v>Mayo</c:v>
                </c:pt>
                <c:pt idx="3590">
                  <c:v>Mayo</c:v>
                </c:pt>
                <c:pt idx="3591">
                  <c:v>Mayo</c:v>
                </c:pt>
                <c:pt idx="3592">
                  <c:v>Mayo</c:v>
                </c:pt>
                <c:pt idx="3593">
                  <c:v>Mayo</c:v>
                </c:pt>
                <c:pt idx="3594">
                  <c:v>Mayo</c:v>
                </c:pt>
                <c:pt idx="3595">
                  <c:v>Mayo</c:v>
                </c:pt>
                <c:pt idx="3596">
                  <c:v>Mayo</c:v>
                </c:pt>
                <c:pt idx="3597">
                  <c:v>Mayo</c:v>
                </c:pt>
                <c:pt idx="3598">
                  <c:v>Mayo</c:v>
                </c:pt>
                <c:pt idx="3599">
                  <c:v>Mayo</c:v>
                </c:pt>
                <c:pt idx="3600">
                  <c:v>Mayo</c:v>
                </c:pt>
                <c:pt idx="3601">
                  <c:v>Mayo</c:v>
                </c:pt>
                <c:pt idx="3602">
                  <c:v>Mayo</c:v>
                </c:pt>
                <c:pt idx="3603">
                  <c:v>Mayo</c:v>
                </c:pt>
                <c:pt idx="3604">
                  <c:v>Mayo</c:v>
                </c:pt>
                <c:pt idx="3605">
                  <c:v>Mayo</c:v>
                </c:pt>
                <c:pt idx="3606">
                  <c:v>Mayo</c:v>
                </c:pt>
                <c:pt idx="3607">
                  <c:v>Mayo</c:v>
                </c:pt>
                <c:pt idx="3608">
                  <c:v>Mayo</c:v>
                </c:pt>
                <c:pt idx="3609">
                  <c:v>Mayo</c:v>
                </c:pt>
                <c:pt idx="3610">
                  <c:v>Mayo</c:v>
                </c:pt>
                <c:pt idx="3611">
                  <c:v>Mayo</c:v>
                </c:pt>
                <c:pt idx="3612">
                  <c:v>Mayo</c:v>
                </c:pt>
                <c:pt idx="3613">
                  <c:v>Mayo</c:v>
                </c:pt>
                <c:pt idx="3614">
                  <c:v>Mayo</c:v>
                </c:pt>
                <c:pt idx="3615">
                  <c:v>Mayo</c:v>
                </c:pt>
                <c:pt idx="3616">
                  <c:v>Mayo</c:v>
                </c:pt>
                <c:pt idx="3617">
                  <c:v>Mayo</c:v>
                </c:pt>
                <c:pt idx="3618">
                  <c:v>Mayo</c:v>
                </c:pt>
                <c:pt idx="3619">
                  <c:v>Mayo</c:v>
                </c:pt>
                <c:pt idx="3620">
                  <c:v>Mayo</c:v>
                </c:pt>
                <c:pt idx="3621">
                  <c:v>Mayo</c:v>
                </c:pt>
                <c:pt idx="3622">
                  <c:v>Mayo</c:v>
                </c:pt>
                <c:pt idx="3623">
                  <c:v>Junio</c:v>
                </c:pt>
                <c:pt idx="3624">
                  <c:v>Junio</c:v>
                </c:pt>
                <c:pt idx="3625">
                  <c:v>Junio</c:v>
                </c:pt>
                <c:pt idx="3626">
                  <c:v>Junio</c:v>
                </c:pt>
                <c:pt idx="3627">
                  <c:v>Junio</c:v>
                </c:pt>
                <c:pt idx="3628">
                  <c:v>Junio</c:v>
                </c:pt>
                <c:pt idx="3629">
                  <c:v>Junio</c:v>
                </c:pt>
                <c:pt idx="3630">
                  <c:v>Junio</c:v>
                </c:pt>
                <c:pt idx="3631">
                  <c:v>Junio</c:v>
                </c:pt>
                <c:pt idx="3632">
                  <c:v>Junio</c:v>
                </c:pt>
                <c:pt idx="3633">
                  <c:v>Junio</c:v>
                </c:pt>
                <c:pt idx="3634">
                  <c:v>Junio</c:v>
                </c:pt>
                <c:pt idx="3635">
                  <c:v>Junio</c:v>
                </c:pt>
                <c:pt idx="3636">
                  <c:v>Junio</c:v>
                </c:pt>
                <c:pt idx="3637">
                  <c:v>Junio</c:v>
                </c:pt>
                <c:pt idx="3638">
                  <c:v>Junio</c:v>
                </c:pt>
                <c:pt idx="3639">
                  <c:v>Junio</c:v>
                </c:pt>
                <c:pt idx="3640">
                  <c:v>Junio</c:v>
                </c:pt>
                <c:pt idx="3641">
                  <c:v>Junio</c:v>
                </c:pt>
                <c:pt idx="3642">
                  <c:v>Junio</c:v>
                </c:pt>
                <c:pt idx="3643">
                  <c:v>Junio</c:v>
                </c:pt>
                <c:pt idx="3644">
                  <c:v>Junio</c:v>
                </c:pt>
                <c:pt idx="3645">
                  <c:v>Junio</c:v>
                </c:pt>
                <c:pt idx="3646">
                  <c:v>Junio</c:v>
                </c:pt>
                <c:pt idx="3647">
                  <c:v>Junio</c:v>
                </c:pt>
                <c:pt idx="3648">
                  <c:v>Junio</c:v>
                </c:pt>
                <c:pt idx="3649">
                  <c:v>Junio</c:v>
                </c:pt>
                <c:pt idx="3650">
                  <c:v>Junio</c:v>
                </c:pt>
                <c:pt idx="3651">
                  <c:v>Junio</c:v>
                </c:pt>
                <c:pt idx="3652">
                  <c:v>Junio</c:v>
                </c:pt>
                <c:pt idx="3653">
                  <c:v>Junio</c:v>
                </c:pt>
                <c:pt idx="3654">
                  <c:v>Junio</c:v>
                </c:pt>
                <c:pt idx="3655">
                  <c:v>Junio</c:v>
                </c:pt>
                <c:pt idx="3656">
                  <c:v>Junio</c:v>
                </c:pt>
                <c:pt idx="3657">
                  <c:v>Junio</c:v>
                </c:pt>
                <c:pt idx="3658">
                  <c:v>Junio</c:v>
                </c:pt>
                <c:pt idx="3659">
                  <c:v>Junio</c:v>
                </c:pt>
                <c:pt idx="3660">
                  <c:v>Junio</c:v>
                </c:pt>
                <c:pt idx="3661">
                  <c:v>Junio</c:v>
                </c:pt>
                <c:pt idx="3662">
                  <c:v>Junio</c:v>
                </c:pt>
                <c:pt idx="3663">
                  <c:v>Junio</c:v>
                </c:pt>
                <c:pt idx="3664">
                  <c:v>Junio</c:v>
                </c:pt>
                <c:pt idx="3665">
                  <c:v>Junio</c:v>
                </c:pt>
                <c:pt idx="3666">
                  <c:v>Junio</c:v>
                </c:pt>
                <c:pt idx="3667">
                  <c:v>Junio</c:v>
                </c:pt>
                <c:pt idx="3668">
                  <c:v>Junio</c:v>
                </c:pt>
                <c:pt idx="3669">
                  <c:v>Junio</c:v>
                </c:pt>
                <c:pt idx="3670">
                  <c:v>Junio</c:v>
                </c:pt>
                <c:pt idx="3671">
                  <c:v>Junio</c:v>
                </c:pt>
                <c:pt idx="3672">
                  <c:v>Junio</c:v>
                </c:pt>
                <c:pt idx="3673">
                  <c:v>Junio</c:v>
                </c:pt>
                <c:pt idx="3674">
                  <c:v>Junio</c:v>
                </c:pt>
                <c:pt idx="3675">
                  <c:v>Junio</c:v>
                </c:pt>
                <c:pt idx="3676">
                  <c:v>Junio</c:v>
                </c:pt>
                <c:pt idx="3677">
                  <c:v>Junio</c:v>
                </c:pt>
                <c:pt idx="3678">
                  <c:v>Junio</c:v>
                </c:pt>
                <c:pt idx="3679">
                  <c:v>Junio</c:v>
                </c:pt>
                <c:pt idx="3680">
                  <c:v>Junio</c:v>
                </c:pt>
                <c:pt idx="3681">
                  <c:v>Junio</c:v>
                </c:pt>
                <c:pt idx="3682">
                  <c:v>Junio</c:v>
                </c:pt>
                <c:pt idx="3683">
                  <c:v>Junio</c:v>
                </c:pt>
                <c:pt idx="3684">
                  <c:v>Junio</c:v>
                </c:pt>
                <c:pt idx="3685">
                  <c:v>Junio</c:v>
                </c:pt>
                <c:pt idx="3686">
                  <c:v>Junio</c:v>
                </c:pt>
                <c:pt idx="3687">
                  <c:v>Junio</c:v>
                </c:pt>
                <c:pt idx="3688">
                  <c:v>Junio</c:v>
                </c:pt>
                <c:pt idx="3689">
                  <c:v>Junio</c:v>
                </c:pt>
                <c:pt idx="3690">
                  <c:v>Junio</c:v>
                </c:pt>
                <c:pt idx="3691">
                  <c:v>Junio</c:v>
                </c:pt>
                <c:pt idx="3692">
                  <c:v>Junio</c:v>
                </c:pt>
                <c:pt idx="3693">
                  <c:v>Junio</c:v>
                </c:pt>
                <c:pt idx="3694">
                  <c:v>Junio</c:v>
                </c:pt>
                <c:pt idx="3695">
                  <c:v>Junio</c:v>
                </c:pt>
                <c:pt idx="3696">
                  <c:v>Junio</c:v>
                </c:pt>
                <c:pt idx="3697">
                  <c:v>Junio</c:v>
                </c:pt>
                <c:pt idx="3698">
                  <c:v>Junio</c:v>
                </c:pt>
                <c:pt idx="3699">
                  <c:v>Junio</c:v>
                </c:pt>
                <c:pt idx="3700">
                  <c:v>Junio</c:v>
                </c:pt>
                <c:pt idx="3701">
                  <c:v>Junio</c:v>
                </c:pt>
                <c:pt idx="3702">
                  <c:v>Junio</c:v>
                </c:pt>
                <c:pt idx="3703">
                  <c:v>Junio</c:v>
                </c:pt>
                <c:pt idx="3704">
                  <c:v>Junio</c:v>
                </c:pt>
                <c:pt idx="3705">
                  <c:v>Junio</c:v>
                </c:pt>
                <c:pt idx="3706">
                  <c:v>Junio</c:v>
                </c:pt>
                <c:pt idx="3707">
                  <c:v>Junio</c:v>
                </c:pt>
                <c:pt idx="3708">
                  <c:v>Junio</c:v>
                </c:pt>
                <c:pt idx="3709">
                  <c:v>Junio</c:v>
                </c:pt>
                <c:pt idx="3710">
                  <c:v>Junio</c:v>
                </c:pt>
                <c:pt idx="3711">
                  <c:v>Junio</c:v>
                </c:pt>
                <c:pt idx="3712">
                  <c:v>Junio</c:v>
                </c:pt>
                <c:pt idx="3713">
                  <c:v>Junio</c:v>
                </c:pt>
                <c:pt idx="3714">
                  <c:v>Junio</c:v>
                </c:pt>
                <c:pt idx="3715">
                  <c:v>Junio</c:v>
                </c:pt>
                <c:pt idx="3716">
                  <c:v>Junio</c:v>
                </c:pt>
                <c:pt idx="3717">
                  <c:v>Junio</c:v>
                </c:pt>
                <c:pt idx="3718">
                  <c:v>Junio</c:v>
                </c:pt>
                <c:pt idx="3719">
                  <c:v>Junio</c:v>
                </c:pt>
                <c:pt idx="3720">
                  <c:v>Junio</c:v>
                </c:pt>
                <c:pt idx="3721">
                  <c:v>Junio</c:v>
                </c:pt>
                <c:pt idx="3722">
                  <c:v>Junio</c:v>
                </c:pt>
                <c:pt idx="3723">
                  <c:v>Junio</c:v>
                </c:pt>
                <c:pt idx="3724">
                  <c:v>Junio</c:v>
                </c:pt>
                <c:pt idx="3725">
                  <c:v>Junio</c:v>
                </c:pt>
                <c:pt idx="3726">
                  <c:v>Junio</c:v>
                </c:pt>
                <c:pt idx="3727">
                  <c:v>Junio</c:v>
                </c:pt>
                <c:pt idx="3728">
                  <c:v>Junio</c:v>
                </c:pt>
                <c:pt idx="3729">
                  <c:v>Junio</c:v>
                </c:pt>
                <c:pt idx="3730">
                  <c:v>Junio</c:v>
                </c:pt>
                <c:pt idx="3731">
                  <c:v>Junio</c:v>
                </c:pt>
                <c:pt idx="3732">
                  <c:v>Junio</c:v>
                </c:pt>
                <c:pt idx="3733">
                  <c:v>Junio</c:v>
                </c:pt>
                <c:pt idx="3734">
                  <c:v>Junio</c:v>
                </c:pt>
                <c:pt idx="3735">
                  <c:v>Junio</c:v>
                </c:pt>
                <c:pt idx="3736">
                  <c:v>Junio</c:v>
                </c:pt>
                <c:pt idx="3737">
                  <c:v>Junio</c:v>
                </c:pt>
                <c:pt idx="3738">
                  <c:v>Junio</c:v>
                </c:pt>
                <c:pt idx="3739">
                  <c:v>Junio</c:v>
                </c:pt>
                <c:pt idx="3740">
                  <c:v>Junio</c:v>
                </c:pt>
                <c:pt idx="3741">
                  <c:v>Junio</c:v>
                </c:pt>
                <c:pt idx="3742">
                  <c:v>Junio</c:v>
                </c:pt>
                <c:pt idx="3743">
                  <c:v>Junio</c:v>
                </c:pt>
                <c:pt idx="3744">
                  <c:v>Junio</c:v>
                </c:pt>
                <c:pt idx="3745">
                  <c:v>Junio</c:v>
                </c:pt>
                <c:pt idx="3746">
                  <c:v>Junio</c:v>
                </c:pt>
                <c:pt idx="3747">
                  <c:v>Junio</c:v>
                </c:pt>
                <c:pt idx="3748">
                  <c:v>Junio</c:v>
                </c:pt>
                <c:pt idx="3749">
                  <c:v>Junio</c:v>
                </c:pt>
                <c:pt idx="3750">
                  <c:v>Junio</c:v>
                </c:pt>
                <c:pt idx="3751">
                  <c:v>Junio</c:v>
                </c:pt>
                <c:pt idx="3752">
                  <c:v>Junio</c:v>
                </c:pt>
                <c:pt idx="3753">
                  <c:v>Junio</c:v>
                </c:pt>
                <c:pt idx="3754">
                  <c:v>Junio</c:v>
                </c:pt>
                <c:pt idx="3755">
                  <c:v>Junio</c:v>
                </c:pt>
                <c:pt idx="3756">
                  <c:v>Junio</c:v>
                </c:pt>
                <c:pt idx="3757">
                  <c:v>Junio</c:v>
                </c:pt>
                <c:pt idx="3758">
                  <c:v>Junio</c:v>
                </c:pt>
                <c:pt idx="3759">
                  <c:v>Junio</c:v>
                </c:pt>
                <c:pt idx="3760">
                  <c:v>Junio</c:v>
                </c:pt>
                <c:pt idx="3761">
                  <c:v>Junio</c:v>
                </c:pt>
                <c:pt idx="3762">
                  <c:v>Junio</c:v>
                </c:pt>
                <c:pt idx="3763">
                  <c:v>Junio</c:v>
                </c:pt>
                <c:pt idx="3764">
                  <c:v>Junio</c:v>
                </c:pt>
                <c:pt idx="3765">
                  <c:v>Junio</c:v>
                </c:pt>
                <c:pt idx="3766">
                  <c:v>Junio</c:v>
                </c:pt>
                <c:pt idx="3767">
                  <c:v>Junio</c:v>
                </c:pt>
                <c:pt idx="3768">
                  <c:v>Junio</c:v>
                </c:pt>
                <c:pt idx="3769">
                  <c:v>Junio</c:v>
                </c:pt>
                <c:pt idx="3770">
                  <c:v>Junio</c:v>
                </c:pt>
                <c:pt idx="3771">
                  <c:v>Junio</c:v>
                </c:pt>
                <c:pt idx="3772">
                  <c:v>Junio</c:v>
                </c:pt>
                <c:pt idx="3773">
                  <c:v>Junio</c:v>
                </c:pt>
                <c:pt idx="3774">
                  <c:v>Junio</c:v>
                </c:pt>
                <c:pt idx="3775">
                  <c:v>Junio</c:v>
                </c:pt>
                <c:pt idx="3776">
                  <c:v>Junio</c:v>
                </c:pt>
                <c:pt idx="3777">
                  <c:v>Junio</c:v>
                </c:pt>
                <c:pt idx="3778">
                  <c:v>Junio</c:v>
                </c:pt>
                <c:pt idx="3779">
                  <c:v>Junio</c:v>
                </c:pt>
                <c:pt idx="3780">
                  <c:v>Junio</c:v>
                </c:pt>
                <c:pt idx="3781">
                  <c:v>Junio</c:v>
                </c:pt>
                <c:pt idx="3782">
                  <c:v>Junio</c:v>
                </c:pt>
                <c:pt idx="3783">
                  <c:v>Junio</c:v>
                </c:pt>
                <c:pt idx="3784">
                  <c:v>Junio</c:v>
                </c:pt>
                <c:pt idx="3785">
                  <c:v>Junio</c:v>
                </c:pt>
                <c:pt idx="3786">
                  <c:v>Junio</c:v>
                </c:pt>
                <c:pt idx="3787">
                  <c:v>Junio</c:v>
                </c:pt>
                <c:pt idx="3788">
                  <c:v>Junio</c:v>
                </c:pt>
                <c:pt idx="3789">
                  <c:v>Junio</c:v>
                </c:pt>
                <c:pt idx="3790">
                  <c:v>Junio</c:v>
                </c:pt>
                <c:pt idx="3791">
                  <c:v>Junio</c:v>
                </c:pt>
                <c:pt idx="3792">
                  <c:v>Junio</c:v>
                </c:pt>
                <c:pt idx="3793">
                  <c:v>Junio</c:v>
                </c:pt>
                <c:pt idx="3794">
                  <c:v>Junio</c:v>
                </c:pt>
                <c:pt idx="3795">
                  <c:v>Junio</c:v>
                </c:pt>
                <c:pt idx="3796">
                  <c:v>Junio</c:v>
                </c:pt>
                <c:pt idx="3797">
                  <c:v>Junio</c:v>
                </c:pt>
                <c:pt idx="3798">
                  <c:v>Junio</c:v>
                </c:pt>
                <c:pt idx="3799">
                  <c:v>Junio</c:v>
                </c:pt>
                <c:pt idx="3800">
                  <c:v>Junio</c:v>
                </c:pt>
                <c:pt idx="3801">
                  <c:v>Junio</c:v>
                </c:pt>
                <c:pt idx="3802">
                  <c:v>Junio</c:v>
                </c:pt>
                <c:pt idx="3803">
                  <c:v>Junio</c:v>
                </c:pt>
                <c:pt idx="3804">
                  <c:v>Junio</c:v>
                </c:pt>
                <c:pt idx="3805">
                  <c:v>Junio</c:v>
                </c:pt>
                <c:pt idx="3806">
                  <c:v>Junio</c:v>
                </c:pt>
                <c:pt idx="3807">
                  <c:v>Junio</c:v>
                </c:pt>
                <c:pt idx="3808">
                  <c:v>Junio</c:v>
                </c:pt>
                <c:pt idx="3809">
                  <c:v>Junio</c:v>
                </c:pt>
                <c:pt idx="3810">
                  <c:v>Junio</c:v>
                </c:pt>
                <c:pt idx="3811">
                  <c:v>Junio</c:v>
                </c:pt>
                <c:pt idx="3812">
                  <c:v>Junio</c:v>
                </c:pt>
                <c:pt idx="3813">
                  <c:v>Junio</c:v>
                </c:pt>
                <c:pt idx="3814">
                  <c:v>Junio</c:v>
                </c:pt>
                <c:pt idx="3815">
                  <c:v>Junio</c:v>
                </c:pt>
                <c:pt idx="3816">
                  <c:v>Junio</c:v>
                </c:pt>
                <c:pt idx="3817">
                  <c:v>Junio</c:v>
                </c:pt>
                <c:pt idx="3818">
                  <c:v>Junio</c:v>
                </c:pt>
                <c:pt idx="3819">
                  <c:v>Junio</c:v>
                </c:pt>
                <c:pt idx="3820">
                  <c:v>Junio</c:v>
                </c:pt>
                <c:pt idx="3821">
                  <c:v>Junio</c:v>
                </c:pt>
                <c:pt idx="3822">
                  <c:v>Junio</c:v>
                </c:pt>
                <c:pt idx="3823">
                  <c:v>Junio</c:v>
                </c:pt>
                <c:pt idx="3824">
                  <c:v>Junio</c:v>
                </c:pt>
                <c:pt idx="3825">
                  <c:v>Junio</c:v>
                </c:pt>
                <c:pt idx="3826">
                  <c:v>Junio</c:v>
                </c:pt>
                <c:pt idx="3827">
                  <c:v>Junio</c:v>
                </c:pt>
                <c:pt idx="3828">
                  <c:v>Junio</c:v>
                </c:pt>
                <c:pt idx="3829">
                  <c:v>Junio</c:v>
                </c:pt>
                <c:pt idx="3830">
                  <c:v>Junio</c:v>
                </c:pt>
                <c:pt idx="3831">
                  <c:v>Junio</c:v>
                </c:pt>
                <c:pt idx="3832">
                  <c:v>Junio</c:v>
                </c:pt>
                <c:pt idx="3833">
                  <c:v>Junio</c:v>
                </c:pt>
                <c:pt idx="3834">
                  <c:v>Junio</c:v>
                </c:pt>
                <c:pt idx="3835">
                  <c:v>Junio</c:v>
                </c:pt>
                <c:pt idx="3836">
                  <c:v>Junio</c:v>
                </c:pt>
                <c:pt idx="3837">
                  <c:v>Junio</c:v>
                </c:pt>
                <c:pt idx="3838">
                  <c:v>Junio</c:v>
                </c:pt>
                <c:pt idx="3839">
                  <c:v>Junio</c:v>
                </c:pt>
                <c:pt idx="3840">
                  <c:v>Junio</c:v>
                </c:pt>
                <c:pt idx="3841">
                  <c:v>Junio</c:v>
                </c:pt>
                <c:pt idx="3842">
                  <c:v>Junio</c:v>
                </c:pt>
                <c:pt idx="3843">
                  <c:v>Junio</c:v>
                </c:pt>
                <c:pt idx="3844">
                  <c:v>Junio</c:v>
                </c:pt>
                <c:pt idx="3845">
                  <c:v>Junio</c:v>
                </c:pt>
                <c:pt idx="3846">
                  <c:v>Junio</c:v>
                </c:pt>
                <c:pt idx="3847">
                  <c:v>Junio</c:v>
                </c:pt>
                <c:pt idx="3848">
                  <c:v>Junio</c:v>
                </c:pt>
                <c:pt idx="3849">
                  <c:v>Junio</c:v>
                </c:pt>
                <c:pt idx="3850">
                  <c:v>Junio</c:v>
                </c:pt>
                <c:pt idx="3851">
                  <c:v>Junio</c:v>
                </c:pt>
                <c:pt idx="3852">
                  <c:v>Junio</c:v>
                </c:pt>
                <c:pt idx="3853">
                  <c:v>Junio</c:v>
                </c:pt>
                <c:pt idx="3854">
                  <c:v>Junio</c:v>
                </c:pt>
                <c:pt idx="3855">
                  <c:v>Junio</c:v>
                </c:pt>
                <c:pt idx="3856">
                  <c:v>Junio</c:v>
                </c:pt>
                <c:pt idx="3857">
                  <c:v>Junio</c:v>
                </c:pt>
                <c:pt idx="3858">
                  <c:v>Junio</c:v>
                </c:pt>
                <c:pt idx="3859">
                  <c:v>Junio</c:v>
                </c:pt>
                <c:pt idx="3860">
                  <c:v>Junio</c:v>
                </c:pt>
                <c:pt idx="3861">
                  <c:v>Junio</c:v>
                </c:pt>
                <c:pt idx="3862">
                  <c:v>Junio</c:v>
                </c:pt>
                <c:pt idx="3863">
                  <c:v>Junio</c:v>
                </c:pt>
                <c:pt idx="3864">
                  <c:v>Junio</c:v>
                </c:pt>
                <c:pt idx="3865">
                  <c:v>Junio</c:v>
                </c:pt>
                <c:pt idx="3866">
                  <c:v>Junio</c:v>
                </c:pt>
                <c:pt idx="3867">
                  <c:v>Junio</c:v>
                </c:pt>
                <c:pt idx="3868">
                  <c:v>Junio</c:v>
                </c:pt>
                <c:pt idx="3869">
                  <c:v>Junio</c:v>
                </c:pt>
                <c:pt idx="3870">
                  <c:v>Junio</c:v>
                </c:pt>
                <c:pt idx="3871">
                  <c:v>Junio</c:v>
                </c:pt>
                <c:pt idx="3872">
                  <c:v>Junio</c:v>
                </c:pt>
                <c:pt idx="3873">
                  <c:v>Junio</c:v>
                </c:pt>
                <c:pt idx="3874">
                  <c:v>Junio</c:v>
                </c:pt>
                <c:pt idx="3875">
                  <c:v>Junio</c:v>
                </c:pt>
                <c:pt idx="3876">
                  <c:v>Junio</c:v>
                </c:pt>
                <c:pt idx="3877">
                  <c:v>Junio</c:v>
                </c:pt>
                <c:pt idx="3878">
                  <c:v>Junio</c:v>
                </c:pt>
                <c:pt idx="3879">
                  <c:v>Junio</c:v>
                </c:pt>
                <c:pt idx="3880">
                  <c:v>Junio</c:v>
                </c:pt>
                <c:pt idx="3881">
                  <c:v>Junio</c:v>
                </c:pt>
                <c:pt idx="3882">
                  <c:v>Junio</c:v>
                </c:pt>
                <c:pt idx="3883">
                  <c:v>Junio</c:v>
                </c:pt>
                <c:pt idx="3884">
                  <c:v>Junio</c:v>
                </c:pt>
                <c:pt idx="3885">
                  <c:v>Junio</c:v>
                </c:pt>
                <c:pt idx="3886">
                  <c:v>Junio</c:v>
                </c:pt>
                <c:pt idx="3887">
                  <c:v>Junio</c:v>
                </c:pt>
                <c:pt idx="3888">
                  <c:v>Junio</c:v>
                </c:pt>
                <c:pt idx="3889">
                  <c:v>Junio</c:v>
                </c:pt>
                <c:pt idx="3890">
                  <c:v>Junio</c:v>
                </c:pt>
                <c:pt idx="3891">
                  <c:v>Junio</c:v>
                </c:pt>
                <c:pt idx="3892">
                  <c:v>Junio</c:v>
                </c:pt>
                <c:pt idx="3893">
                  <c:v>Junio</c:v>
                </c:pt>
                <c:pt idx="3894">
                  <c:v>Junio</c:v>
                </c:pt>
                <c:pt idx="3895">
                  <c:v>Junio</c:v>
                </c:pt>
                <c:pt idx="3896">
                  <c:v>Junio</c:v>
                </c:pt>
                <c:pt idx="3897">
                  <c:v>Junio</c:v>
                </c:pt>
                <c:pt idx="3898">
                  <c:v>Junio</c:v>
                </c:pt>
                <c:pt idx="3899">
                  <c:v>Junio</c:v>
                </c:pt>
                <c:pt idx="3900">
                  <c:v>Junio</c:v>
                </c:pt>
                <c:pt idx="3901">
                  <c:v>Junio</c:v>
                </c:pt>
                <c:pt idx="3902">
                  <c:v>Junio</c:v>
                </c:pt>
                <c:pt idx="3903">
                  <c:v>Junio</c:v>
                </c:pt>
                <c:pt idx="3904">
                  <c:v>Junio</c:v>
                </c:pt>
                <c:pt idx="3905">
                  <c:v>Junio</c:v>
                </c:pt>
                <c:pt idx="3906">
                  <c:v>Junio</c:v>
                </c:pt>
                <c:pt idx="3907">
                  <c:v>Junio</c:v>
                </c:pt>
                <c:pt idx="3908">
                  <c:v>Junio</c:v>
                </c:pt>
                <c:pt idx="3909">
                  <c:v>Junio</c:v>
                </c:pt>
                <c:pt idx="3910">
                  <c:v>Junio</c:v>
                </c:pt>
                <c:pt idx="3911">
                  <c:v>Junio</c:v>
                </c:pt>
                <c:pt idx="3912">
                  <c:v>Junio</c:v>
                </c:pt>
                <c:pt idx="3913">
                  <c:v>Junio</c:v>
                </c:pt>
                <c:pt idx="3914">
                  <c:v>Junio</c:v>
                </c:pt>
                <c:pt idx="3915">
                  <c:v>Junio</c:v>
                </c:pt>
                <c:pt idx="3916">
                  <c:v>Junio</c:v>
                </c:pt>
                <c:pt idx="3917">
                  <c:v>Junio</c:v>
                </c:pt>
                <c:pt idx="3918">
                  <c:v>Junio</c:v>
                </c:pt>
                <c:pt idx="3919">
                  <c:v>Junio</c:v>
                </c:pt>
                <c:pt idx="3920">
                  <c:v>Junio</c:v>
                </c:pt>
                <c:pt idx="3921">
                  <c:v>Junio</c:v>
                </c:pt>
                <c:pt idx="3922">
                  <c:v>Junio</c:v>
                </c:pt>
                <c:pt idx="3923">
                  <c:v>Junio</c:v>
                </c:pt>
                <c:pt idx="3924">
                  <c:v>Junio</c:v>
                </c:pt>
                <c:pt idx="3925">
                  <c:v>Junio</c:v>
                </c:pt>
                <c:pt idx="3926">
                  <c:v>Junio</c:v>
                </c:pt>
                <c:pt idx="3927">
                  <c:v>Junio</c:v>
                </c:pt>
                <c:pt idx="3928">
                  <c:v>Junio</c:v>
                </c:pt>
                <c:pt idx="3929">
                  <c:v>Junio</c:v>
                </c:pt>
                <c:pt idx="3930">
                  <c:v>Junio</c:v>
                </c:pt>
                <c:pt idx="3931">
                  <c:v>Junio</c:v>
                </c:pt>
                <c:pt idx="3932">
                  <c:v>Junio</c:v>
                </c:pt>
                <c:pt idx="3933">
                  <c:v>Junio</c:v>
                </c:pt>
                <c:pt idx="3934">
                  <c:v>Junio</c:v>
                </c:pt>
                <c:pt idx="3935">
                  <c:v>Junio</c:v>
                </c:pt>
                <c:pt idx="3936">
                  <c:v>Junio</c:v>
                </c:pt>
                <c:pt idx="3937">
                  <c:v>Junio</c:v>
                </c:pt>
                <c:pt idx="3938">
                  <c:v>Junio</c:v>
                </c:pt>
                <c:pt idx="3939">
                  <c:v>Junio</c:v>
                </c:pt>
                <c:pt idx="3940">
                  <c:v>Junio</c:v>
                </c:pt>
                <c:pt idx="3941">
                  <c:v>Junio</c:v>
                </c:pt>
                <c:pt idx="3942">
                  <c:v>Junio</c:v>
                </c:pt>
                <c:pt idx="3943">
                  <c:v>Junio</c:v>
                </c:pt>
                <c:pt idx="3944">
                  <c:v>Junio</c:v>
                </c:pt>
                <c:pt idx="3945">
                  <c:v>Junio</c:v>
                </c:pt>
                <c:pt idx="3946">
                  <c:v>Junio</c:v>
                </c:pt>
                <c:pt idx="3947">
                  <c:v>Junio</c:v>
                </c:pt>
                <c:pt idx="3948">
                  <c:v>Junio</c:v>
                </c:pt>
                <c:pt idx="3949">
                  <c:v>Junio</c:v>
                </c:pt>
                <c:pt idx="3950">
                  <c:v>Junio</c:v>
                </c:pt>
                <c:pt idx="3951">
                  <c:v>Junio</c:v>
                </c:pt>
                <c:pt idx="3952">
                  <c:v>Junio</c:v>
                </c:pt>
                <c:pt idx="3953">
                  <c:v>Junio</c:v>
                </c:pt>
                <c:pt idx="3954">
                  <c:v>Junio</c:v>
                </c:pt>
                <c:pt idx="3955">
                  <c:v>Junio</c:v>
                </c:pt>
                <c:pt idx="3956">
                  <c:v>Junio</c:v>
                </c:pt>
                <c:pt idx="3957">
                  <c:v>Junio</c:v>
                </c:pt>
                <c:pt idx="3958">
                  <c:v>Junio</c:v>
                </c:pt>
                <c:pt idx="3959">
                  <c:v>Junio</c:v>
                </c:pt>
                <c:pt idx="3960">
                  <c:v>Junio</c:v>
                </c:pt>
                <c:pt idx="3961">
                  <c:v>Junio</c:v>
                </c:pt>
                <c:pt idx="3962">
                  <c:v>Junio</c:v>
                </c:pt>
                <c:pt idx="3963">
                  <c:v>Junio</c:v>
                </c:pt>
                <c:pt idx="3964">
                  <c:v>Junio</c:v>
                </c:pt>
                <c:pt idx="3965">
                  <c:v>Junio</c:v>
                </c:pt>
                <c:pt idx="3966">
                  <c:v>Junio</c:v>
                </c:pt>
                <c:pt idx="3967">
                  <c:v>Junio</c:v>
                </c:pt>
                <c:pt idx="3968">
                  <c:v>Junio</c:v>
                </c:pt>
                <c:pt idx="3969">
                  <c:v>Junio</c:v>
                </c:pt>
                <c:pt idx="3970">
                  <c:v>Junio</c:v>
                </c:pt>
                <c:pt idx="3971">
                  <c:v>Junio</c:v>
                </c:pt>
                <c:pt idx="3972">
                  <c:v>Junio</c:v>
                </c:pt>
                <c:pt idx="3973">
                  <c:v>Junio</c:v>
                </c:pt>
                <c:pt idx="3974">
                  <c:v>Junio</c:v>
                </c:pt>
                <c:pt idx="3975">
                  <c:v>Junio</c:v>
                </c:pt>
                <c:pt idx="3976">
                  <c:v>Junio</c:v>
                </c:pt>
                <c:pt idx="3977">
                  <c:v>Junio</c:v>
                </c:pt>
                <c:pt idx="3978">
                  <c:v>Junio</c:v>
                </c:pt>
                <c:pt idx="3979">
                  <c:v>Junio</c:v>
                </c:pt>
                <c:pt idx="3980">
                  <c:v>Junio</c:v>
                </c:pt>
                <c:pt idx="3981">
                  <c:v>Junio</c:v>
                </c:pt>
                <c:pt idx="3982">
                  <c:v>Junio</c:v>
                </c:pt>
                <c:pt idx="3983">
                  <c:v>Junio</c:v>
                </c:pt>
                <c:pt idx="3984">
                  <c:v>Junio</c:v>
                </c:pt>
                <c:pt idx="3985">
                  <c:v>Junio</c:v>
                </c:pt>
                <c:pt idx="3986">
                  <c:v>Junio</c:v>
                </c:pt>
                <c:pt idx="3987">
                  <c:v>Junio</c:v>
                </c:pt>
                <c:pt idx="3988">
                  <c:v>Junio</c:v>
                </c:pt>
                <c:pt idx="3989">
                  <c:v>Junio</c:v>
                </c:pt>
                <c:pt idx="3990">
                  <c:v>Junio</c:v>
                </c:pt>
                <c:pt idx="3991">
                  <c:v>Junio</c:v>
                </c:pt>
                <c:pt idx="3992">
                  <c:v>Junio</c:v>
                </c:pt>
                <c:pt idx="3993">
                  <c:v>Junio</c:v>
                </c:pt>
                <c:pt idx="3994">
                  <c:v>Junio</c:v>
                </c:pt>
                <c:pt idx="3995">
                  <c:v>Junio</c:v>
                </c:pt>
                <c:pt idx="3996">
                  <c:v>Junio</c:v>
                </c:pt>
                <c:pt idx="3997">
                  <c:v>Junio</c:v>
                </c:pt>
                <c:pt idx="3998">
                  <c:v>Junio</c:v>
                </c:pt>
                <c:pt idx="3999">
                  <c:v>Junio</c:v>
                </c:pt>
                <c:pt idx="4000">
                  <c:v>Junio</c:v>
                </c:pt>
                <c:pt idx="4001">
                  <c:v>Junio</c:v>
                </c:pt>
                <c:pt idx="4002">
                  <c:v>Junio</c:v>
                </c:pt>
                <c:pt idx="4003">
                  <c:v>Junio</c:v>
                </c:pt>
                <c:pt idx="4004">
                  <c:v>Junio</c:v>
                </c:pt>
                <c:pt idx="4005">
                  <c:v>Junio</c:v>
                </c:pt>
                <c:pt idx="4006">
                  <c:v>Junio</c:v>
                </c:pt>
                <c:pt idx="4007">
                  <c:v>Junio</c:v>
                </c:pt>
                <c:pt idx="4008">
                  <c:v>Junio</c:v>
                </c:pt>
                <c:pt idx="4009">
                  <c:v>Junio</c:v>
                </c:pt>
                <c:pt idx="4010">
                  <c:v>Junio</c:v>
                </c:pt>
                <c:pt idx="4011">
                  <c:v>Junio</c:v>
                </c:pt>
                <c:pt idx="4012">
                  <c:v>Junio</c:v>
                </c:pt>
                <c:pt idx="4013">
                  <c:v>Junio</c:v>
                </c:pt>
                <c:pt idx="4014">
                  <c:v>Junio</c:v>
                </c:pt>
                <c:pt idx="4015">
                  <c:v>Junio</c:v>
                </c:pt>
                <c:pt idx="4016">
                  <c:v>Junio</c:v>
                </c:pt>
                <c:pt idx="4017">
                  <c:v>Junio</c:v>
                </c:pt>
                <c:pt idx="4018">
                  <c:v>Junio</c:v>
                </c:pt>
                <c:pt idx="4019">
                  <c:v>Junio</c:v>
                </c:pt>
                <c:pt idx="4020">
                  <c:v>Junio</c:v>
                </c:pt>
                <c:pt idx="4021">
                  <c:v>Junio</c:v>
                </c:pt>
                <c:pt idx="4022">
                  <c:v>Junio</c:v>
                </c:pt>
                <c:pt idx="4023">
                  <c:v>Junio</c:v>
                </c:pt>
                <c:pt idx="4024">
                  <c:v>Junio</c:v>
                </c:pt>
                <c:pt idx="4025">
                  <c:v>Junio</c:v>
                </c:pt>
                <c:pt idx="4026">
                  <c:v>Junio</c:v>
                </c:pt>
                <c:pt idx="4027">
                  <c:v>Junio</c:v>
                </c:pt>
                <c:pt idx="4028">
                  <c:v>Junio</c:v>
                </c:pt>
                <c:pt idx="4029">
                  <c:v>Junio</c:v>
                </c:pt>
                <c:pt idx="4030">
                  <c:v>Junio</c:v>
                </c:pt>
                <c:pt idx="4031">
                  <c:v>Junio</c:v>
                </c:pt>
                <c:pt idx="4032">
                  <c:v>Junio</c:v>
                </c:pt>
                <c:pt idx="4033">
                  <c:v>Junio</c:v>
                </c:pt>
                <c:pt idx="4034">
                  <c:v>Junio</c:v>
                </c:pt>
                <c:pt idx="4035">
                  <c:v>Junio</c:v>
                </c:pt>
                <c:pt idx="4036">
                  <c:v>Junio</c:v>
                </c:pt>
                <c:pt idx="4037">
                  <c:v>Junio</c:v>
                </c:pt>
                <c:pt idx="4038">
                  <c:v>Junio</c:v>
                </c:pt>
                <c:pt idx="4039">
                  <c:v>Junio</c:v>
                </c:pt>
                <c:pt idx="4040">
                  <c:v>Junio</c:v>
                </c:pt>
                <c:pt idx="4041">
                  <c:v>Junio</c:v>
                </c:pt>
                <c:pt idx="4042">
                  <c:v>Junio</c:v>
                </c:pt>
                <c:pt idx="4043">
                  <c:v>Junio</c:v>
                </c:pt>
                <c:pt idx="4044">
                  <c:v>Junio</c:v>
                </c:pt>
                <c:pt idx="4045">
                  <c:v>Junio</c:v>
                </c:pt>
                <c:pt idx="4046">
                  <c:v>Junio</c:v>
                </c:pt>
                <c:pt idx="4047">
                  <c:v>Junio</c:v>
                </c:pt>
                <c:pt idx="4048">
                  <c:v>Junio</c:v>
                </c:pt>
                <c:pt idx="4049">
                  <c:v>Junio</c:v>
                </c:pt>
                <c:pt idx="4050">
                  <c:v>Junio</c:v>
                </c:pt>
                <c:pt idx="4051">
                  <c:v>Junio</c:v>
                </c:pt>
                <c:pt idx="4052">
                  <c:v>Junio</c:v>
                </c:pt>
                <c:pt idx="4053">
                  <c:v>Junio</c:v>
                </c:pt>
                <c:pt idx="4054">
                  <c:v>Junio</c:v>
                </c:pt>
                <c:pt idx="4055">
                  <c:v>Junio</c:v>
                </c:pt>
                <c:pt idx="4056">
                  <c:v>Junio</c:v>
                </c:pt>
                <c:pt idx="4057">
                  <c:v>Junio</c:v>
                </c:pt>
                <c:pt idx="4058">
                  <c:v>Junio</c:v>
                </c:pt>
                <c:pt idx="4059">
                  <c:v>Junio</c:v>
                </c:pt>
                <c:pt idx="4060">
                  <c:v>Junio</c:v>
                </c:pt>
                <c:pt idx="4061">
                  <c:v>Junio</c:v>
                </c:pt>
                <c:pt idx="4062">
                  <c:v>Junio</c:v>
                </c:pt>
                <c:pt idx="4063">
                  <c:v>Junio</c:v>
                </c:pt>
                <c:pt idx="4064">
                  <c:v>Junio</c:v>
                </c:pt>
                <c:pt idx="4065">
                  <c:v>Junio</c:v>
                </c:pt>
                <c:pt idx="4066">
                  <c:v>Junio</c:v>
                </c:pt>
                <c:pt idx="4067">
                  <c:v>Junio</c:v>
                </c:pt>
                <c:pt idx="4068">
                  <c:v>Junio</c:v>
                </c:pt>
                <c:pt idx="4069">
                  <c:v>Junio</c:v>
                </c:pt>
                <c:pt idx="4070">
                  <c:v>Junio</c:v>
                </c:pt>
                <c:pt idx="4071">
                  <c:v>Junio</c:v>
                </c:pt>
                <c:pt idx="4072">
                  <c:v>Junio</c:v>
                </c:pt>
                <c:pt idx="4073">
                  <c:v>Junio</c:v>
                </c:pt>
                <c:pt idx="4074">
                  <c:v>Junio</c:v>
                </c:pt>
                <c:pt idx="4075">
                  <c:v>Junio</c:v>
                </c:pt>
                <c:pt idx="4076">
                  <c:v>Junio</c:v>
                </c:pt>
                <c:pt idx="4077">
                  <c:v>Junio</c:v>
                </c:pt>
                <c:pt idx="4078">
                  <c:v>Junio</c:v>
                </c:pt>
                <c:pt idx="4079">
                  <c:v>Junio</c:v>
                </c:pt>
                <c:pt idx="4080">
                  <c:v>Junio</c:v>
                </c:pt>
                <c:pt idx="4081">
                  <c:v>Junio</c:v>
                </c:pt>
                <c:pt idx="4082">
                  <c:v>Junio</c:v>
                </c:pt>
                <c:pt idx="4083">
                  <c:v>Junio</c:v>
                </c:pt>
                <c:pt idx="4084">
                  <c:v>Junio</c:v>
                </c:pt>
                <c:pt idx="4085">
                  <c:v>Junio</c:v>
                </c:pt>
                <c:pt idx="4086">
                  <c:v>Junio</c:v>
                </c:pt>
                <c:pt idx="4087">
                  <c:v>Junio</c:v>
                </c:pt>
                <c:pt idx="4088">
                  <c:v>Junio</c:v>
                </c:pt>
                <c:pt idx="4089">
                  <c:v>Junio</c:v>
                </c:pt>
                <c:pt idx="4090">
                  <c:v>Junio</c:v>
                </c:pt>
                <c:pt idx="4091">
                  <c:v>Junio</c:v>
                </c:pt>
                <c:pt idx="4092">
                  <c:v>Junio</c:v>
                </c:pt>
                <c:pt idx="4093">
                  <c:v>Junio</c:v>
                </c:pt>
                <c:pt idx="4094">
                  <c:v>Junio</c:v>
                </c:pt>
                <c:pt idx="4095">
                  <c:v>Junio</c:v>
                </c:pt>
                <c:pt idx="4096">
                  <c:v>Junio</c:v>
                </c:pt>
                <c:pt idx="4097">
                  <c:v>Junio</c:v>
                </c:pt>
                <c:pt idx="4098">
                  <c:v>Junio</c:v>
                </c:pt>
                <c:pt idx="4099">
                  <c:v>Junio</c:v>
                </c:pt>
                <c:pt idx="4100">
                  <c:v>Junio</c:v>
                </c:pt>
                <c:pt idx="4101">
                  <c:v>Junio</c:v>
                </c:pt>
                <c:pt idx="4102">
                  <c:v>Junio</c:v>
                </c:pt>
                <c:pt idx="4103">
                  <c:v>Junio</c:v>
                </c:pt>
                <c:pt idx="4104">
                  <c:v>Junio</c:v>
                </c:pt>
                <c:pt idx="4105">
                  <c:v>Junio</c:v>
                </c:pt>
                <c:pt idx="4106">
                  <c:v>Junio</c:v>
                </c:pt>
                <c:pt idx="4107">
                  <c:v>Junio</c:v>
                </c:pt>
                <c:pt idx="4108">
                  <c:v>Junio</c:v>
                </c:pt>
                <c:pt idx="4109">
                  <c:v>Junio</c:v>
                </c:pt>
                <c:pt idx="4110">
                  <c:v>Junio</c:v>
                </c:pt>
                <c:pt idx="4111">
                  <c:v>Junio</c:v>
                </c:pt>
                <c:pt idx="4112">
                  <c:v>Junio</c:v>
                </c:pt>
                <c:pt idx="4113">
                  <c:v>Junio</c:v>
                </c:pt>
                <c:pt idx="4114">
                  <c:v>Junio</c:v>
                </c:pt>
                <c:pt idx="4115">
                  <c:v>Junio</c:v>
                </c:pt>
                <c:pt idx="4116">
                  <c:v>Junio</c:v>
                </c:pt>
                <c:pt idx="4117">
                  <c:v>Junio</c:v>
                </c:pt>
                <c:pt idx="4118">
                  <c:v>Junio</c:v>
                </c:pt>
                <c:pt idx="4119">
                  <c:v>Junio</c:v>
                </c:pt>
                <c:pt idx="4120">
                  <c:v>Junio</c:v>
                </c:pt>
                <c:pt idx="4121">
                  <c:v>Junio</c:v>
                </c:pt>
                <c:pt idx="4122">
                  <c:v>Junio</c:v>
                </c:pt>
                <c:pt idx="4123">
                  <c:v>Junio</c:v>
                </c:pt>
                <c:pt idx="4124">
                  <c:v>Junio</c:v>
                </c:pt>
                <c:pt idx="4125">
                  <c:v>Junio</c:v>
                </c:pt>
                <c:pt idx="4126">
                  <c:v>Junio</c:v>
                </c:pt>
                <c:pt idx="4127">
                  <c:v>Junio</c:v>
                </c:pt>
                <c:pt idx="4128">
                  <c:v>Junio</c:v>
                </c:pt>
                <c:pt idx="4129">
                  <c:v>Junio</c:v>
                </c:pt>
                <c:pt idx="4130">
                  <c:v>Junio</c:v>
                </c:pt>
                <c:pt idx="4131">
                  <c:v>Junio</c:v>
                </c:pt>
                <c:pt idx="4132">
                  <c:v>Junio</c:v>
                </c:pt>
                <c:pt idx="4133">
                  <c:v>Junio</c:v>
                </c:pt>
                <c:pt idx="4134">
                  <c:v>Junio</c:v>
                </c:pt>
                <c:pt idx="4135">
                  <c:v>Junio</c:v>
                </c:pt>
                <c:pt idx="4136">
                  <c:v>Junio</c:v>
                </c:pt>
                <c:pt idx="4137">
                  <c:v>Junio</c:v>
                </c:pt>
                <c:pt idx="4138">
                  <c:v>Junio</c:v>
                </c:pt>
                <c:pt idx="4139">
                  <c:v>Junio</c:v>
                </c:pt>
                <c:pt idx="4140">
                  <c:v>Junio</c:v>
                </c:pt>
                <c:pt idx="4141">
                  <c:v>Junio</c:v>
                </c:pt>
                <c:pt idx="4142">
                  <c:v>Junio</c:v>
                </c:pt>
                <c:pt idx="4143">
                  <c:v>Junio</c:v>
                </c:pt>
                <c:pt idx="4144">
                  <c:v>Junio</c:v>
                </c:pt>
                <c:pt idx="4145">
                  <c:v>Junio</c:v>
                </c:pt>
                <c:pt idx="4146">
                  <c:v>Junio</c:v>
                </c:pt>
                <c:pt idx="4147">
                  <c:v>Junio</c:v>
                </c:pt>
                <c:pt idx="4148">
                  <c:v>Junio</c:v>
                </c:pt>
                <c:pt idx="4149">
                  <c:v>Junio</c:v>
                </c:pt>
                <c:pt idx="4150">
                  <c:v>Junio</c:v>
                </c:pt>
                <c:pt idx="4151">
                  <c:v>Junio</c:v>
                </c:pt>
                <c:pt idx="4152">
                  <c:v>Junio</c:v>
                </c:pt>
                <c:pt idx="4153">
                  <c:v>Junio</c:v>
                </c:pt>
                <c:pt idx="4154">
                  <c:v>Junio</c:v>
                </c:pt>
                <c:pt idx="4155">
                  <c:v>Junio</c:v>
                </c:pt>
                <c:pt idx="4156">
                  <c:v>Junio</c:v>
                </c:pt>
                <c:pt idx="4157">
                  <c:v>Junio</c:v>
                </c:pt>
                <c:pt idx="4158">
                  <c:v>Junio</c:v>
                </c:pt>
                <c:pt idx="4159">
                  <c:v>Junio</c:v>
                </c:pt>
                <c:pt idx="4160">
                  <c:v>Junio</c:v>
                </c:pt>
                <c:pt idx="4161">
                  <c:v>Junio</c:v>
                </c:pt>
                <c:pt idx="4162">
                  <c:v>Junio</c:v>
                </c:pt>
                <c:pt idx="4163">
                  <c:v>Junio</c:v>
                </c:pt>
                <c:pt idx="4164">
                  <c:v>Junio</c:v>
                </c:pt>
                <c:pt idx="4165">
                  <c:v>Junio</c:v>
                </c:pt>
                <c:pt idx="4166">
                  <c:v>Junio</c:v>
                </c:pt>
                <c:pt idx="4167">
                  <c:v>Junio</c:v>
                </c:pt>
                <c:pt idx="4168">
                  <c:v>Junio</c:v>
                </c:pt>
                <c:pt idx="4169">
                  <c:v>Junio</c:v>
                </c:pt>
                <c:pt idx="4170">
                  <c:v>Junio</c:v>
                </c:pt>
                <c:pt idx="4171">
                  <c:v>Junio</c:v>
                </c:pt>
                <c:pt idx="4172">
                  <c:v>Junio</c:v>
                </c:pt>
                <c:pt idx="4173">
                  <c:v>Junio</c:v>
                </c:pt>
                <c:pt idx="4174">
                  <c:v>Junio</c:v>
                </c:pt>
                <c:pt idx="4175">
                  <c:v>Junio</c:v>
                </c:pt>
                <c:pt idx="4176">
                  <c:v>Junio</c:v>
                </c:pt>
                <c:pt idx="4177">
                  <c:v>Junio</c:v>
                </c:pt>
                <c:pt idx="4178">
                  <c:v>Junio</c:v>
                </c:pt>
                <c:pt idx="4179">
                  <c:v>Junio</c:v>
                </c:pt>
                <c:pt idx="4180">
                  <c:v>Junio</c:v>
                </c:pt>
                <c:pt idx="4181">
                  <c:v>Junio</c:v>
                </c:pt>
                <c:pt idx="4182">
                  <c:v>Junio</c:v>
                </c:pt>
                <c:pt idx="4183">
                  <c:v>Junio</c:v>
                </c:pt>
                <c:pt idx="4184">
                  <c:v>Junio</c:v>
                </c:pt>
                <c:pt idx="4185">
                  <c:v>Junio</c:v>
                </c:pt>
                <c:pt idx="4186">
                  <c:v>Junio</c:v>
                </c:pt>
                <c:pt idx="4187">
                  <c:v>Junio</c:v>
                </c:pt>
                <c:pt idx="4188">
                  <c:v>Junio</c:v>
                </c:pt>
                <c:pt idx="4189">
                  <c:v>Junio</c:v>
                </c:pt>
                <c:pt idx="4190">
                  <c:v>Junio</c:v>
                </c:pt>
                <c:pt idx="4191">
                  <c:v>Junio</c:v>
                </c:pt>
                <c:pt idx="4192">
                  <c:v>Junio</c:v>
                </c:pt>
                <c:pt idx="4193">
                  <c:v>Junio</c:v>
                </c:pt>
                <c:pt idx="4194">
                  <c:v>Junio</c:v>
                </c:pt>
                <c:pt idx="4195">
                  <c:v>Junio</c:v>
                </c:pt>
                <c:pt idx="4196">
                  <c:v>Junio</c:v>
                </c:pt>
                <c:pt idx="4197">
                  <c:v>Junio</c:v>
                </c:pt>
                <c:pt idx="4198">
                  <c:v>Junio</c:v>
                </c:pt>
                <c:pt idx="4199">
                  <c:v>Junio</c:v>
                </c:pt>
                <c:pt idx="4200">
                  <c:v>Junio</c:v>
                </c:pt>
                <c:pt idx="4201">
                  <c:v>Junio</c:v>
                </c:pt>
                <c:pt idx="4202">
                  <c:v>Junio</c:v>
                </c:pt>
                <c:pt idx="4203">
                  <c:v>Junio</c:v>
                </c:pt>
                <c:pt idx="4204">
                  <c:v>Junio</c:v>
                </c:pt>
                <c:pt idx="4205">
                  <c:v>Junio</c:v>
                </c:pt>
                <c:pt idx="4206">
                  <c:v>Junio</c:v>
                </c:pt>
                <c:pt idx="4207">
                  <c:v>Junio</c:v>
                </c:pt>
                <c:pt idx="4208">
                  <c:v>Junio</c:v>
                </c:pt>
                <c:pt idx="4209">
                  <c:v>Junio</c:v>
                </c:pt>
                <c:pt idx="4210">
                  <c:v>Junio</c:v>
                </c:pt>
                <c:pt idx="4211">
                  <c:v>Junio</c:v>
                </c:pt>
                <c:pt idx="4212">
                  <c:v>Junio</c:v>
                </c:pt>
                <c:pt idx="4213">
                  <c:v>Junio</c:v>
                </c:pt>
                <c:pt idx="4214">
                  <c:v>Junio</c:v>
                </c:pt>
                <c:pt idx="4215">
                  <c:v>Junio</c:v>
                </c:pt>
                <c:pt idx="4216">
                  <c:v>Junio</c:v>
                </c:pt>
                <c:pt idx="4217">
                  <c:v>Junio</c:v>
                </c:pt>
                <c:pt idx="4218">
                  <c:v>Junio</c:v>
                </c:pt>
                <c:pt idx="4219">
                  <c:v>Junio</c:v>
                </c:pt>
                <c:pt idx="4220">
                  <c:v>Junio</c:v>
                </c:pt>
                <c:pt idx="4221">
                  <c:v>Junio</c:v>
                </c:pt>
                <c:pt idx="4222">
                  <c:v>Junio</c:v>
                </c:pt>
                <c:pt idx="4223">
                  <c:v>Junio</c:v>
                </c:pt>
                <c:pt idx="4224">
                  <c:v>Junio</c:v>
                </c:pt>
                <c:pt idx="4225">
                  <c:v>Junio</c:v>
                </c:pt>
                <c:pt idx="4226">
                  <c:v>Junio</c:v>
                </c:pt>
                <c:pt idx="4227">
                  <c:v>Junio</c:v>
                </c:pt>
                <c:pt idx="4228">
                  <c:v>Junio</c:v>
                </c:pt>
                <c:pt idx="4229">
                  <c:v>Junio</c:v>
                </c:pt>
                <c:pt idx="4230">
                  <c:v>Junio</c:v>
                </c:pt>
                <c:pt idx="4231">
                  <c:v>Junio</c:v>
                </c:pt>
                <c:pt idx="4232">
                  <c:v>Junio</c:v>
                </c:pt>
                <c:pt idx="4233">
                  <c:v>Junio</c:v>
                </c:pt>
                <c:pt idx="4234">
                  <c:v>Junio</c:v>
                </c:pt>
                <c:pt idx="4235">
                  <c:v>Junio</c:v>
                </c:pt>
                <c:pt idx="4236">
                  <c:v>Junio</c:v>
                </c:pt>
                <c:pt idx="4237">
                  <c:v>Junio</c:v>
                </c:pt>
                <c:pt idx="4238">
                  <c:v>Junio</c:v>
                </c:pt>
                <c:pt idx="4239">
                  <c:v>Junio</c:v>
                </c:pt>
                <c:pt idx="4240">
                  <c:v>Junio</c:v>
                </c:pt>
                <c:pt idx="4241">
                  <c:v>Junio</c:v>
                </c:pt>
                <c:pt idx="4242">
                  <c:v>Junio</c:v>
                </c:pt>
                <c:pt idx="4243">
                  <c:v>Junio</c:v>
                </c:pt>
                <c:pt idx="4244">
                  <c:v>Junio</c:v>
                </c:pt>
                <c:pt idx="4245">
                  <c:v>Junio</c:v>
                </c:pt>
                <c:pt idx="4246">
                  <c:v>Junio</c:v>
                </c:pt>
                <c:pt idx="4247">
                  <c:v>Junio</c:v>
                </c:pt>
                <c:pt idx="4248">
                  <c:v>Junio</c:v>
                </c:pt>
                <c:pt idx="4249">
                  <c:v>Junio</c:v>
                </c:pt>
                <c:pt idx="4250">
                  <c:v>Junio</c:v>
                </c:pt>
                <c:pt idx="4251">
                  <c:v>Junio</c:v>
                </c:pt>
                <c:pt idx="4252">
                  <c:v>Junio</c:v>
                </c:pt>
                <c:pt idx="4253">
                  <c:v>Junio</c:v>
                </c:pt>
                <c:pt idx="4254">
                  <c:v>Junio</c:v>
                </c:pt>
                <c:pt idx="4255">
                  <c:v>Junio</c:v>
                </c:pt>
                <c:pt idx="4256">
                  <c:v>Junio</c:v>
                </c:pt>
                <c:pt idx="4257">
                  <c:v>Junio</c:v>
                </c:pt>
                <c:pt idx="4258">
                  <c:v>Junio</c:v>
                </c:pt>
                <c:pt idx="4259">
                  <c:v>Junio</c:v>
                </c:pt>
                <c:pt idx="4260">
                  <c:v>Junio</c:v>
                </c:pt>
                <c:pt idx="4261">
                  <c:v>Junio</c:v>
                </c:pt>
                <c:pt idx="4262">
                  <c:v>Junio</c:v>
                </c:pt>
                <c:pt idx="4263">
                  <c:v>Junio</c:v>
                </c:pt>
                <c:pt idx="4264">
                  <c:v>Junio</c:v>
                </c:pt>
                <c:pt idx="4265">
                  <c:v>Junio</c:v>
                </c:pt>
                <c:pt idx="4266">
                  <c:v>Junio</c:v>
                </c:pt>
                <c:pt idx="4267">
                  <c:v>Junio</c:v>
                </c:pt>
                <c:pt idx="4268">
                  <c:v>Junio</c:v>
                </c:pt>
                <c:pt idx="4269">
                  <c:v>Junio</c:v>
                </c:pt>
                <c:pt idx="4270">
                  <c:v>Junio</c:v>
                </c:pt>
                <c:pt idx="4271">
                  <c:v>Junio</c:v>
                </c:pt>
                <c:pt idx="4272">
                  <c:v>Junio</c:v>
                </c:pt>
                <c:pt idx="4273">
                  <c:v>Junio</c:v>
                </c:pt>
                <c:pt idx="4274">
                  <c:v>Junio</c:v>
                </c:pt>
                <c:pt idx="4275">
                  <c:v>Junio</c:v>
                </c:pt>
                <c:pt idx="4276">
                  <c:v>Junio</c:v>
                </c:pt>
                <c:pt idx="4277">
                  <c:v>Junio</c:v>
                </c:pt>
                <c:pt idx="4278">
                  <c:v>Junio</c:v>
                </c:pt>
                <c:pt idx="4279">
                  <c:v>Junio</c:v>
                </c:pt>
                <c:pt idx="4280">
                  <c:v>Junio</c:v>
                </c:pt>
                <c:pt idx="4281">
                  <c:v>Junio</c:v>
                </c:pt>
                <c:pt idx="4282">
                  <c:v>Junio</c:v>
                </c:pt>
                <c:pt idx="4283">
                  <c:v>Junio</c:v>
                </c:pt>
                <c:pt idx="4284">
                  <c:v>Junio</c:v>
                </c:pt>
                <c:pt idx="4285">
                  <c:v>Junio</c:v>
                </c:pt>
                <c:pt idx="4286">
                  <c:v>Junio</c:v>
                </c:pt>
                <c:pt idx="4287">
                  <c:v>Junio</c:v>
                </c:pt>
                <c:pt idx="4288">
                  <c:v>Junio</c:v>
                </c:pt>
                <c:pt idx="4289">
                  <c:v>Junio</c:v>
                </c:pt>
                <c:pt idx="4290">
                  <c:v>Junio</c:v>
                </c:pt>
                <c:pt idx="4291">
                  <c:v>Junio</c:v>
                </c:pt>
                <c:pt idx="4292">
                  <c:v>Junio</c:v>
                </c:pt>
                <c:pt idx="4293">
                  <c:v>Junio</c:v>
                </c:pt>
                <c:pt idx="4294">
                  <c:v>Junio</c:v>
                </c:pt>
                <c:pt idx="4295">
                  <c:v>Junio</c:v>
                </c:pt>
                <c:pt idx="4296">
                  <c:v>Junio</c:v>
                </c:pt>
                <c:pt idx="4297">
                  <c:v>Junio</c:v>
                </c:pt>
                <c:pt idx="4298">
                  <c:v>Junio</c:v>
                </c:pt>
                <c:pt idx="4299">
                  <c:v>Junio</c:v>
                </c:pt>
                <c:pt idx="4300">
                  <c:v>Junio</c:v>
                </c:pt>
                <c:pt idx="4301">
                  <c:v>Junio</c:v>
                </c:pt>
                <c:pt idx="4302">
                  <c:v>Junio</c:v>
                </c:pt>
                <c:pt idx="4303">
                  <c:v>Junio</c:v>
                </c:pt>
                <c:pt idx="4304">
                  <c:v>Junio</c:v>
                </c:pt>
                <c:pt idx="4305">
                  <c:v>Junio</c:v>
                </c:pt>
                <c:pt idx="4306">
                  <c:v>Junio</c:v>
                </c:pt>
                <c:pt idx="4307">
                  <c:v>Junio</c:v>
                </c:pt>
                <c:pt idx="4308">
                  <c:v>Junio</c:v>
                </c:pt>
                <c:pt idx="4309">
                  <c:v>Junio</c:v>
                </c:pt>
                <c:pt idx="4310">
                  <c:v>Junio</c:v>
                </c:pt>
                <c:pt idx="4311">
                  <c:v>Junio</c:v>
                </c:pt>
                <c:pt idx="4312">
                  <c:v>Junio</c:v>
                </c:pt>
                <c:pt idx="4313">
                  <c:v>Junio</c:v>
                </c:pt>
                <c:pt idx="4314">
                  <c:v>Junio</c:v>
                </c:pt>
                <c:pt idx="4315">
                  <c:v>Junio</c:v>
                </c:pt>
                <c:pt idx="4316">
                  <c:v>Junio</c:v>
                </c:pt>
                <c:pt idx="4317">
                  <c:v>Junio</c:v>
                </c:pt>
                <c:pt idx="4318">
                  <c:v>Junio</c:v>
                </c:pt>
                <c:pt idx="4319">
                  <c:v>Junio</c:v>
                </c:pt>
                <c:pt idx="4320">
                  <c:v>Junio</c:v>
                </c:pt>
                <c:pt idx="4321">
                  <c:v>Junio</c:v>
                </c:pt>
                <c:pt idx="4322">
                  <c:v>Junio</c:v>
                </c:pt>
                <c:pt idx="4323">
                  <c:v>Junio</c:v>
                </c:pt>
                <c:pt idx="4324">
                  <c:v>Junio</c:v>
                </c:pt>
                <c:pt idx="4325">
                  <c:v>Junio</c:v>
                </c:pt>
                <c:pt idx="4326">
                  <c:v>Junio</c:v>
                </c:pt>
                <c:pt idx="4327">
                  <c:v>Junio</c:v>
                </c:pt>
                <c:pt idx="4328">
                  <c:v>Junio</c:v>
                </c:pt>
                <c:pt idx="4329">
                  <c:v>Junio</c:v>
                </c:pt>
                <c:pt idx="4330">
                  <c:v>Junio</c:v>
                </c:pt>
                <c:pt idx="4331">
                  <c:v>Junio</c:v>
                </c:pt>
                <c:pt idx="4332">
                  <c:v>Junio</c:v>
                </c:pt>
                <c:pt idx="4333">
                  <c:v>Junio</c:v>
                </c:pt>
                <c:pt idx="4334">
                  <c:v>Junio</c:v>
                </c:pt>
                <c:pt idx="4335">
                  <c:v>Junio</c:v>
                </c:pt>
                <c:pt idx="4336">
                  <c:v>Junio</c:v>
                </c:pt>
                <c:pt idx="4337">
                  <c:v>Junio</c:v>
                </c:pt>
                <c:pt idx="4338">
                  <c:v>Junio</c:v>
                </c:pt>
                <c:pt idx="4339">
                  <c:v>Junio</c:v>
                </c:pt>
                <c:pt idx="4340">
                  <c:v>Junio</c:v>
                </c:pt>
                <c:pt idx="4341">
                  <c:v>Junio</c:v>
                </c:pt>
                <c:pt idx="4342">
                  <c:v>Junio</c:v>
                </c:pt>
                <c:pt idx="4343">
                  <c:v>Julio</c:v>
                </c:pt>
                <c:pt idx="4344">
                  <c:v>Julio</c:v>
                </c:pt>
                <c:pt idx="4345">
                  <c:v>Julio</c:v>
                </c:pt>
                <c:pt idx="4346">
                  <c:v>Julio</c:v>
                </c:pt>
                <c:pt idx="4347">
                  <c:v>Julio</c:v>
                </c:pt>
                <c:pt idx="4348">
                  <c:v>Julio</c:v>
                </c:pt>
                <c:pt idx="4349">
                  <c:v>Julio</c:v>
                </c:pt>
                <c:pt idx="4350">
                  <c:v>Julio</c:v>
                </c:pt>
                <c:pt idx="4351">
                  <c:v>Julio</c:v>
                </c:pt>
                <c:pt idx="4352">
                  <c:v>Julio</c:v>
                </c:pt>
                <c:pt idx="4353">
                  <c:v>Julio</c:v>
                </c:pt>
                <c:pt idx="4354">
                  <c:v>Julio</c:v>
                </c:pt>
                <c:pt idx="4355">
                  <c:v>Julio</c:v>
                </c:pt>
                <c:pt idx="4356">
                  <c:v>Julio</c:v>
                </c:pt>
                <c:pt idx="4357">
                  <c:v>Julio</c:v>
                </c:pt>
                <c:pt idx="4358">
                  <c:v>Julio</c:v>
                </c:pt>
                <c:pt idx="4359">
                  <c:v>Julio</c:v>
                </c:pt>
                <c:pt idx="4360">
                  <c:v>Julio</c:v>
                </c:pt>
                <c:pt idx="4361">
                  <c:v>Julio</c:v>
                </c:pt>
                <c:pt idx="4362">
                  <c:v>Julio</c:v>
                </c:pt>
                <c:pt idx="4363">
                  <c:v>Julio</c:v>
                </c:pt>
                <c:pt idx="4364">
                  <c:v>Julio</c:v>
                </c:pt>
                <c:pt idx="4365">
                  <c:v>Julio</c:v>
                </c:pt>
                <c:pt idx="4366">
                  <c:v>Julio</c:v>
                </c:pt>
                <c:pt idx="4367">
                  <c:v>Julio</c:v>
                </c:pt>
                <c:pt idx="4368">
                  <c:v>Julio</c:v>
                </c:pt>
                <c:pt idx="4369">
                  <c:v>Julio</c:v>
                </c:pt>
                <c:pt idx="4370">
                  <c:v>Julio</c:v>
                </c:pt>
                <c:pt idx="4371">
                  <c:v>Julio</c:v>
                </c:pt>
                <c:pt idx="4372">
                  <c:v>Julio</c:v>
                </c:pt>
                <c:pt idx="4373">
                  <c:v>Julio</c:v>
                </c:pt>
                <c:pt idx="4374">
                  <c:v>Julio</c:v>
                </c:pt>
                <c:pt idx="4375">
                  <c:v>Julio</c:v>
                </c:pt>
                <c:pt idx="4376">
                  <c:v>Julio</c:v>
                </c:pt>
                <c:pt idx="4377">
                  <c:v>Julio</c:v>
                </c:pt>
                <c:pt idx="4378">
                  <c:v>Julio</c:v>
                </c:pt>
                <c:pt idx="4379">
                  <c:v>Julio</c:v>
                </c:pt>
                <c:pt idx="4380">
                  <c:v>Julio</c:v>
                </c:pt>
                <c:pt idx="4381">
                  <c:v>Julio</c:v>
                </c:pt>
                <c:pt idx="4382">
                  <c:v>Julio</c:v>
                </c:pt>
                <c:pt idx="4383">
                  <c:v>Julio</c:v>
                </c:pt>
                <c:pt idx="4384">
                  <c:v>Julio</c:v>
                </c:pt>
                <c:pt idx="4385">
                  <c:v>Julio</c:v>
                </c:pt>
                <c:pt idx="4386">
                  <c:v>Julio</c:v>
                </c:pt>
                <c:pt idx="4387">
                  <c:v>Julio</c:v>
                </c:pt>
                <c:pt idx="4388">
                  <c:v>Julio</c:v>
                </c:pt>
                <c:pt idx="4389">
                  <c:v>Julio</c:v>
                </c:pt>
                <c:pt idx="4390">
                  <c:v>Julio</c:v>
                </c:pt>
                <c:pt idx="4391">
                  <c:v>Julio</c:v>
                </c:pt>
                <c:pt idx="4392">
                  <c:v>Julio</c:v>
                </c:pt>
                <c:pt idx="4393">
                  <c:v>Julio</c:v>
                </c:pt>
                <c:pt idx="4394">
                  <c:v>Julio</c:v>
                </c:pt>
                <c:pt idx="4395">
                  <c:v>Julio</c:v>
                </c:pt>
                <c:pt idx="4396">
                  <c:v>Julio</c:v>
                </c:pt>
                <c:pt idx="4397">
                  <c:v>Julio</c:v>
                </c:pt>
                <c:pt idx="4398">
                  <c:v>Julio</c:v>
                </c:pt>
                <c:pt idx="4399">
                  <c:v>Julio</c:v>
                </c:pt>
                <c:pt idx="4400">
                  <c:v>Julio</c:v>
                </c:pt>
                <c:pt idx="4401">
                  <c:v>Julio</c:v>
                </c:pt>
                <c:pt idx="4402">
                  <c:v>Julio</c:v>
                </c:pt>
                <c:pt idx="4403">
                  <c:v>Julio</c:v>
                </c:pt>
                <c:pt idx="4404">
                  <c:v>Julio</c:v>
                </c:pt>
                <c:pt idx="4405">
                  <c:v>Julio</c:v>
                </c:pt>
                <c:pt idx="4406">
                  <c:v>Julio</c:v>
                </c:pt>
                <c:pt idx="4407">
                  <c:v>Julio</c:v>
                </c:pt>
                <c:pt idx="4408">
                  <c:v>Julio</c:v>
                </c:pt>
                <c:pt idx="4409">
                  <c:v>Julio</c:v>
                </c:pt>
                <c:pt idx="4410">
                  <c:v>Julio</c:v>
                </c:pt>
                <c:pt idx="4411">
                  <c:v>Julio</c:v>
                </c:pt>
                <c:pt idx="4412">
                  <c:v>Julio</c:v>
                </c:pt>
                <c:pt idx="4413">
                  <c:v>Julio</c:v>
                </c:pt>
                <c:pt idx="4414">
                  <c:v>Julio</c:v>
                </c:pt>
                <c:pt idx="4415">
                  <c:v>Julio</c:v>
                </c:pt>
                <c:pt idx="4416">
                  <c:v>Julio</c:v>
                </c:pt>
                <c:pt idx="4417">
                  <c:v>Julio</c:v>
                </c:pt>
                <c:pt idx="4418">
                  <c:v>Julio</c:v>
                </c:pt>
                <c:pt idx="4419">
                  <c:v>Julio</c:v>
                </c:pt>
                <c:pt idx="4420">
                  <c:v>Julio</c:v>
                </c:pt>
                <c:pt idx="4421">
                  <c:v>Julio</c:v>
                </c:pt>
                <c:pt idx="4422">
                  <c:v>Julio</c:v>
                </c:pt>
                <c:pt idx="4423">
                  <c:v>Julio</c:v>
                </c:pt>
                <c:pt idx="4424">
                  <c:v>Julio</c:v>
                </c:pt>
                <c:pt idx="4425">
                  <c:v>Julio</c:v>
                </c:pt>
                <c:pt idx="4426">
                  <c:v>Julio</c:v>
                </c:pt>
                <c:pt idx="4427">
                  <c:v>Julio</c:v>
                </c:pt>
                <c:pt idx="4428">
                  <c:v>Julio</c:v>
                </c:pt>
                <c:pt idx="4429">
                  <c:v>Julio</c:v>
                </c:pt>
                <c:pt idx="4430">
                  <c:v>Julio</c:v>
                </c:pt>
                <c:pt idx="4431">
                  <c:v>Julio</c:v>
                </c:pt>
                <c:pt idx="4432">
                  <c:v>Julio</c:v>
                </c:pt>
                <c:pt idx="4433">
                  <c:v>Julio</c:v>
                </c:pt>
                <c:pt idx="4434">
                  <c:v>Julio</c:v>
                </c:pt>
                <c:pt idx="4435">
                  <c:v>Julio</c:v>
                </c:pt>
                <c:pt idx="4436">
                  <c:v>Julio</c:v>
                </c:pt>
                <c:pt idx="4437">
                  <c:v>Julio</c:v>
                </c:pt>
                <c:pt idx="4438">
                  <c:v>Julio</c:v>
                </c:pt>
                <c:pt idx="4439">
                  <c:v>Julio</c:v>
                </c:pt>
                <c:pt idx="4440">
                  <c:v>Julio</c:v>
                </c:pt>
                <c:pt idx="4441">
                  <c:v>Julio</c:v>
                </c:pt>
                <c:pt idx="4442">
                  <c:v>Julio</c:v>
                </c:pt>
                <c:pt idx="4443">
                  <c:v>Julio</c:v>
                </c:pt>
                <c:pt idx="4444">
                  <c:v>Julio</c:v>
                </c:pt>
                <c:pt idx="4445">
                  <c:v>Julio</c:v>
                </c:pt>
                <c:pt idx="4446">
                  <c:v>Julio</c:v>
                </c:pt>
                <c:pt idx="4447">
                  <c:v>Julio</c:v>
                </c:pt>
                <c:pt idx="4448">
                  <c:v>Julio</c:v>
                </c:pt>
                <c:pt idx="4449">
                  <c:v>Julio</c:v>
                </c:pt>
                <c:pt idx="4450">
                  <c:v>Julio</c:v>
                </c:pt>
                <c:pt idx="4451">
                  <c:v>Julio</c:v>
                </c:pt>
                <c:pt idx="4452">
                  <c:v>Julio</c:v>
                </c:pt>
                <c:pt idx="4453">
                  <c:v>Julio</c:v>
                </c:pt>
                <c:pt idx="4454">
                  <c:v>Julio</c:v>
                </c:pt>
                <c:pt idx="4455">
                  <c:v>Julio</c:v>
                </c:pt>
                <c:pt idx="4456">
                  <c:v>Julio</c:v>
                </c:pt>
                <c:pt idx="4457">
                  <c:v>Julio</c:v>
                </c:pt>
                <c:pt idx="4458">
                  <c:v>Julio</c:v>
                </c:pt>
                <c:pt idx="4459">
                  <c:v>Julio</c:v>
                </c:pt>
                <c:pt idx="4460">
                  <c:v>Julio</c:v>
                </c:pt>
                <c:pt idx="4461">
                  <c:v>Julio</c:v>
                </c:pt>
                <c:pt idx="4462">
                  <c:v>Julio</c:v>
                </c:pt>
                <c:pt idx="4463">
                  <c:v>Julio</c:v>
                </c:pt>
                <c:pt idx="4464">
                  <c:v>Julio</c:v>
                </c:pt>
                <c:pt idx="4465">
                  <c:v>Julio</c:v>
                </c:pt>
                <c:pt idx="4466">
                  <c:v>Julio</c:v>
                </c:pt>
                <c:pt idx="4467">
                  <c:v>Julio</c:v>
                </c:pt>
                <c:pt idx="4468">
                  <c:v>Julio</c:v>
                </c:pt>
                <c:pt idx="4469">
                  <c:v>Julio</c:v>
                </c:pt>
                <c:pt idx="4470">
                  <c:v>Julio</c:v>
                </c:pt>
                <c:pt idx="4471">
                  <c:v>Julio</c:v>
                </c:pt>
                <c:pt idx="4472">
                  <c:v>Julio</c:v>
                </c:pt>
                <c:pt idx="4473">
                  <c:v>Julio</c:v>
                </c:pt>
                <c:pt idx="4474">
                  <c:v>Julio</c:v>
                </c:pt>
                <c:pt idx="4475">
                  <c:v>Julio</c:v>
                </c:pt>
                <c:pt idx="4476">
                  <c:v>Julio</c:v>
                </c:pt>
                <c:pt idx="4477">
                  <c:v>Julio</c:v>
                </c:pt>
                <c:pt idx="4478">
                  <c:v>Julio</c:v>
                </c:pt>
                <c:pt idx="4479">
                  <c:v>Julio</c:v>
                </c:pt>
                <c:pt idx="4480">
                  <c:v>Julio</c:v>
                </c:pt>
                <c:pt idx="4481">
                  <c:v>Julio</c:v>
                </c:pt>
                <c:pt idx="4482">
                  <c:v>Julio</c:v>
                </c:pt>
                <c:pt idx="4483">
                  <c:v>Julio</c:v>
                </c:pt>
                <c:pt idx="4484">
                  <c:v>Julio</c:v>
                </c:pt>
                <c:pt idx="4485">
                  <c:v>Julio</c:v>
                </c:pt>
                <c:pt idx="4486">
                  <c:v>Julio</c:v>
                </c:pt>
                <c:pt idx="4487">
                  <c:v>Julio</c:v>
                </c:pt>
                <c:pt idx="4488">
                  <c:v>Julio</c:v>
                </c:pt>
                <c:pt idx="4489">
                  <c:v>Julio</c:v>
                </c:pt>
                <c:pt idx="4490">
                  <c:v>Julio</c:v>
                </c:pt>
                <c:pt idx="4491">
                  <c:v>Julio</c:v>
                </c:pt>
                <c:pt idx="4492">
                  <c:v>Julio</c:v>
                </c:pt>
                <c:pt idx="4493">
                  <c:v>Julio</c:v>
                </c:pt>
                <c:pt idx="4494">
                  <c:v>Julio</c:v>
                </c:pt>
                <c:pt idx="4495">
                  <c:v>Julio</c:v>
                </c:pt>
                <c:pt idx="4496">
                  <c:v>Julio</c:v>
                </c:pt>
                <c:pt idx="4497">
                  <c:v>Julio</c:v>
                </c:pt>
                <c:pt idx="4498">
                  <c:v>Julio</c:v>
                </c:pt>
                <c:pt idx="4499">
                  <c:v>Julio</c:v>
                </c:pt>
                <c:pt idx="4500">
                  <c:v>Julio</c:v>
                </c:pt>
                <c:pt idx="4501">
                  <c:v>Julio</c:v>
                </c:pt>
                <c:pt idx="4502">
                  <c:v>Julio</c:v>
                </c:pt>
                <c:pt idx="4503">
                  <c:v>Julio</c:v>
                </c:pt>
                <c:pt idx="4504">
                  <c:v>Julio</c:v>
                </c:pt>
                <c:pt idx="4505">
                  <c:v>Julio</c:v>
                </c:pt>
                <c:pt idx="4506">
                  <c:v>Julio</c:v>
                </c:pt>
                <c:pt idx="4507">
                  <c:v>Julio</c:v>
                </c:pt>
                <c:pt idx="4508">
                  <c:v>Julio</c:v>
                </c:pt>
                <c:pt idx="4509">
                  <c:v>Julio</c:v>
                </c:pt>
                <c:pt idx="4510">
                  <c:v>Julio</c:v>
                </c:pt>
                <c:pt idx="4511">
                  <c:v>Julio</c:v>
                </c:pt>
                <c:pt idx="4512">
                  <c:v>Julio</c:v>
                </c:pt>
                <c:pt idx="4513">
                  <c:v>Julio</c:v>
                </c:pt>
                <c:pt idx="4514">
                  <c:v>Julio</c:v>
                </c:pt>
                <c:pt idx="4515">
                  <c:v>Julio</c:v>
                </c:pt>
                <c:pt idx="4516">
                  <c:v>Julio</c:v>
                </c:pt>
                <c:pt idx="4517">
                  <c:v>Julio</c:v>
                </c:pt>
                <c:pt idx="4518">
                  <c:v>Julio</c:v>
                </c:pt>
                <c:pt idx="4519">
                  <c:v>Julio</c:v>
                </c:pt>
                <c:pt idx="4520">
                  <c:v>Julio</c:v>
                </c:pt>
                <c:pt idx="4521">
                  <c:v>Julio</c:v>
                </c:pt>
                <c:pt idx="4522">
                  <c:v>Julio</c:v>
                </c:pt>
                <c:pt idx="4523">
                  <c:v>Julio</c:v>
                </c:pt>
                <c:pt idx="4524">
                  <c:v>Julio</c:v>
                </c:pt>
                <c:pt idx="4525">
                  <c:v>Julio</c:v>
                </c:pt>
                <c:pt idx="4526">
                  <c:v>Julio</c:v>
                </c:pt>
                <c:pt idx="4527">
                  <c:v>Julio</c:v>
                </c:pt>
                <c:pt idx="4528">
                  <c:v>Julio</c:v>
                </c:pt>
                <c:pt idx="4529">
                  <c:v>Julio</c:v>
                </c:pt>
                <c:pt idx="4530">
                  <c:v>Julio</c:v>
                </c:pt>
                <c:pt idx="4531">
                  <c:v>Julio</c:v>
                </c:pt>
                <c:pt idx="4532">
                  <c:v>Julio</c:v>
                </c:pt>
                <c:pt idx="4533">
                  <c:v>Julio</c:v>
                </c:pt>
                <c:pt idx="4534">
                  <c:v>Julio</c:v>
                </c:pt>
                <c:pt idx="4535">
                  <c:v>Julio</c:v>
                </c:pt>
                <c:pt idx="4536">
                  <c:v>Julio</c:v>
                </c:pt>
                <c:pt idx="4537">
                  <c:v>Julio</c:v>
                </c:pt>
                <c:pt idx="4538">
                  <c:v>Julio</c:v>
                </c:pt>
                <c:pt idx="4539">
                  <c:v>Julio</c:v>
                </c:pt>
                <c:pt idx="4540">
                  <c:v>Julio</c:v>
                </c:pt>
                <c:pt idx="4541">
                  <c:v>Julio</c:v>
                </c:pt>
                <c:pt idx="4542">
                  <c:v>Julio</c:v>
                </c:pt>
                <c:pt idx="4543">
                  <c:v>Julio</c:v>
                </c:pt>
                <c:pt idx="4544">
                  <c:v>Julio</c:v>
                </c:pt>
                <c:pt idx="4545">
                  <c:v>Julio</c:v>
                </c:pt>
                <c:pt idx="4546">
                  <c:v>Julio</c:v>
                </c:pt>
                <c:pt idx="4547">
                  <c:v>Julio</c:v>
                </c:pt>
                <c:pt idx="4548">
                  <c:v>Julio</c:v>
                </c:pt>
                <c:pt idx="4549">
                  <c:v>Julio</c:v>
                </c:pt>
                <c:pt idx="4550">
                  <c:v>Julio</c:v>
                </c:pt>
                <c:pt idx="4551">
                  <c:v>Julio</c:v>
                </c:pt>
                <c:pt idx="4552">
                  <c:v>Julio</c:v>
                </c:pt>
                <c:pt idx="4553">
                  <c:v>Julio</c:v>
                </c:pt>
                <c:pt idx="4554">
                  <c:v>Julio</c:v>
                </c:pt>
                <c:pt idx="4555">
                  <c:v>Julio</c:v>
                </c:pt>
                <c:pt idx="4556">
                  <c:v>Julio</c:v>
                </c:pt>
                <c:pt idx="4557">
                  <c:v>Julio</c:v>
                </c:pt>
                <c:pt idx="4558">
                  <c:v>Julio</c:v>
                </c:pt>
                <c:pt idx="4559">
                  <c:v>Julio</c:v>
                </c:pt>
                <c:pt idx="4560">
                  <c:v>Julio</c:v>
                </c:pt>
                <c:pt idx="4561">
                  <c:v>Julio</c:v>
                </c:pt>
                <c:pt idx="4562">
                  <c:v>Julio</c:v>
                </c:pt>
                <c:pt idx="4563">
                  <c:v>Julio</c:v>
                </c:pt>
                <c:pt idx="4564">
                  <c:v>Julio</c:v>
                </c:pt>
                <c:pt idx="4565">
                  <c:v>Julio</c:v>
                </c:pt>
                <c:pt idx="4566">
                  <c:v>Julio</c:v>
                </c:pt>
                <c:pt idx="4567">
                  <c:v>Julio</c:v>
                </c:pt>
                <c:pt idx="4568">
                  <c:v>Julio</c:v>
                </c:pt>
                <c:pt idx="4569">
                  <c:v>Julio</c:v>
                </c:pt>
                <c:pt idx="4570">
                  <c:v>Julio</c:v>
                </c:pt>
                <c:pt idx="4571">
                  <c:v>Julio</c:v>
                </c:pt>
                <c:pt idx="4572">
                  <c:v>Julio</c:v>
                </c:pt>
                <c:pt idx="4573">
                  <c:v>Julio</c:v>
                </c:pt>
                <c:pt idx="4574">
                  <c:v>Julio</c:v>
                </c:pt>
                <c:pt idx="4575">
                  <c:v>Julio</c:v>
                </c:pt>
                <c:pt idx="4576">
                  <c:v>Julio</c:v>
                </c:pt>
                <c:pt idx="4577">
                  <c:v>Julio</c:v>
                </c:pt>
                <c:pt idx="4578">
                  <c:v>Julio</c:v>
                </c:pt>
                <c:pt idx="4579">
                  <c:v>Julio</c:v>
                </c:pt>
                <c:pt idx="4580">
                  <c:v>Julio</c:v>
                </c:pt>
                <c:pt idx="4581">
                  <c:v>Julio</c:v>
                </c:pt>
                <c:pt idx="4582">
                  <c:v>Julio</c:v>
                </c:pt>
                <c:pt idx="4583">
                  <c:v>Julio</c:v>
                </c:pt>
                <c:pt idx="4584">
                  <c:v>Julio</c:v>
                </c:pt>
                <c:pt idx="4585">
                  <c:v>Julio</c:v>
                </c:pt>
                <c:pt idx="4586">
                  <c:v>Julio</c:v>
                </c:pt>
                <c:pt idx="4587">
                  <c:v>Julio</c:v>
                </c:pt>
                <c:pt idx="4588">
                  <c:v>Julio</c:v>
                </c:pt>
                <c:pt idx="4589">
                  <c:v>Julio</c:v>
                </c:pt>
                <c:pt idx="4590">
                  <c:v>Julio</c:v>
                </c:pt>
                <c:pt idx="4591">
                  <c:v>Julio</c:v>
                </c:pt>
                <c:pt idx="4592">
                  <c:v>Julio</c:v>
                </c:pt>
                <c:pt idx="4593">
                  <c:v>Julio</c:v>
                </c:pt>
                <c:pt idx="4594">
                  <c:v>Julio</c:v>
                </c:pt>
                <c:pt idx="4595">
                  <c:v>Julio</c:v>
                </c:pt>
                <c:pt idx="4596">
                  <c:v>Julio</c:v>
                </c:pt>
                <c:pt idx="4597">
                  <c:v>Julio</c:v>
                </c:pt>
                <c:pt idx="4598">
                  <c:v>Julio</c:v>
                </c:pt>
                <c:pt idx="4599">
                  <c:v>Julio</c:v>
                </c:pt>
                <c:pt idx="4600">
                  <c:v>Julio</c:v>
                </c:pt>
                <c:pt idx="4601">
                  <c:v>Julio</c:v>
                </c:pt>
                <c:pt idx="4602">
                  <c:v>Julio</c:v>
                </c:pt>
                <c:pt idx="4603">
                  <c:v>Julio</c:v>
                </c:pt>
                <c:pt idx="4604">
                  <c:v>Julio</c:v>
                </c:pt>
                <c:pt idx="4605">
                  <c:v>Julio</c:v>
                </c:pt>
                <c:pt idx="4606">
                  <c:v>Julio</c:v>
                </c:pt>
                <c:pt idx="4607">
                  <c:v>Julio</c:v>
                </c:pt>
                <c:pt idx="4608">
                  <c:v>Julio</c:v>
                </c:pt>
                <c:pt idx="4609">
                  <c:v>Julio</c:v>
                </c:pt>
                <c:pt idx="4610">
                  <c:v>Julio</c:v>
                </c:pt>
                <c:pt idx="4611">
                  <c:v>Julio</c:v>
                </c:pt>
                <c:pt idx="4612">
                  <c:v>Julio</c:v>
                </c:pt>
                <c:pt idx="4613">
                  <c:v>Julio</c:v>
                </c:pt>
                <c:pt idx="4614">
                  <c:v>Julio</c:v>
                </c:pt>
                <c:pt idx="4615">
                  <c:v>Julio</c:v>
                </c:pt>
                <c:pt idx="4616">
                  <c:v>Julio</c:v>
                </c:pt>
                <c:pt idx="4617">
                  <c:v>Julio</c:v>
                </c:pt>
                <c:pt idx="4618">
                  <c:v>Julio</c:v>
                </c:pt>
                <c:pt idx="4619">
                  <c:v>Julio</c:v>
                </c:pt>
                <c:pt idx="4620">
                  <c:v>Julio</c:v>
                </c:pt>
                <c:pt idx="4621">
                  <c:v>Julio</c:v>
                </c:pt>
                <c:pt idx="4622">
                  <c:v>Julio</c:v>
                </c:pt>
                <c:pt idx="4623">
                  <c:v>Julio</c:v>
                </c:pt>
                <c:pt idx="4624">
                  <c:v>Julio</c:v>
                </c:pt>
                <c:pt idx="4625">
                  <c:v>Julio</c:v>
                </c:pt>
                <c:pt idx="4626">
                  <c:v>Julio</c:v>
                </c:pt>
                <c:pt idx="4627">
                  <c:v>Julio</c:v>
                </c:pt>
                <c:pt idx="4628">
                  <c:v>Julio</c:v>
                </c:pt>
                <c:pt idx="4629">
                  <c:v>Julio</c:v>
                </c:pt>
                <c:pt idx="4630">
                  <c:v>Julio</c:v>
                </c:pt>
                <c:pt idx="4631">
                  <c:v>Julio</c:v>
                </c:pt>
                <c:pt idx="4632">
                  <c:v>Julio</c:v>
                </c:pt>
                <c:pt idx="4633">
                  <c:v>Julio</c:v>
                </c:pt>
                <c:pt idx="4634">
                  <c:v>Julio</c:v>
                </c:pt>
                <c:pt idx="4635">
                  <c:v>Julio</c:v>
                </c:pt>
                <c:pt idx="4636">
                  <c:v>Julio</c:v>
                </c:pt>
                <c:pt idx="4637">
                  <c:v>Julio</c:v>
                </c:pt>
                <c:pt idx="4638">
                  <c:v>Julio</c:v>
                </c:pt>
                <c:pt idx="4639">
                  <c:v>Julio</c:v>
                </c:pt>
                <c:pt idx="4640">
                  <c:v>Julio</c:v>
                </c:pt>
                <c:pt idx="4641">
                  <c:v>Julio</c:v>
                </c:pt>
                <c:pt idx="4642">
                  <c:v>Julio</c:v>
                </c:pt>
                <c:pt idx="4643">
                  <c:v>Julio</c:v>
                </c:pt>
                <c:pt idx="4644">
                  <c:v>Julio</c:v>
                </c:pt>
                <c:pt idx="4645">
                  <c:v>Julio</c:v>
                </c:pt>
                <c:pt idx="4646">
                  <c:v>Julio</c:v>
                </c:pt>
                <c:pt idx="4647">
                  <c:v>Julio</c:v>
                </c:pt>
                <c:pt idx="4648">
                  <c:v>Julio</c:v>
                </c:pt>
                <c:pt idx="4649">
                  <c:v>Julio</c:v>
                </c:pt>
                <c:pt idx="4650">
                  <c:v>Julio</c:v>
                </c:pt>
                <c:pt idx="4651">
                  <c:v>Julio</c:v>
                </c:pt>
                <c:pt idx="4652">
                  <c:v>Julio</c:v>
                </c:pt>
                <c:pt idx="4653">
                  <c:v>Julio</c:v>
                </c:pt>
                <c:pt idx="4654">
                  <c:v>Julio</c:v>
                </c:pt>
                <c:pt idx="4655">
                  <c:v>Julio</c:v>
                </c:pt>
                <c:pt idx="4656">
                  <c:v>Julio</c:v>
                </c:pt>
                <c:pt idx="4657">
                  <c:v>Julio</c:v>
                </c:pt>
                <c:pt idx="4658">
                  <c:v>Julio</c:v>
                </c:pt>
                <c:pt idx="4659">
                  <c:v>Julio</c:v>
                </c:pt>
                <c:pt idx="4660">
                  <c:v>Julio</c:v>
                </c:pt>
                <c:pt idx="4661">
                  <c:v>Julio</c:v>
                </c:pt>
                <c:pt idx="4662">
                  <c:v>Julio</c:v>
                </c:pt>
                <c:pt idx="4663">
                  <c:v>Julio</c:v>
                </c:pt>
                <c:pt idx="4664">
                  <c:v>Julio</c:v>
                </c:pt>
                <c:pt idx="4665">
                  <c:v>Julio</c:v>
                </c:pt>
                <c:pt idx="4666">
                  <c:v>Julio</c:v>
                </c:pt>
                <c:pt idx="4667">
                  <c:v>Julio</c:v>
                </c:pt>
                <c:pt idx="4668">
                  <c:v>Julio</c:v>
                </c:pt>
                <c:pt idx="4669">
                  <c:v>Julio</c:v>
                </c:pt>
                <c:pt idx="4670">
                  <c:v>Julio</c:v>
                </c:pt>
                <c:pt idx="4671">
                  <c:v>Julio</c:v>
                </c:pt>
                <c:pt idx="4672">
                  <c:v>Julio</c:v>
                </c:pt>
                <c:pt idx="4673">
                  <c:v>Julio</c:v>
                </c:pt>
                <c:pt idx="4674">
                  <c:v>Julio</c:v>
                </c:pt>
                <c:pt idx="4675">
                  <c:v>Julio</c:v>
                </c:pt>
                <c:pt idx="4676">
                  <c:v>Julio</c:v>
                </c:pt>
                <c:pt idx="4677">
                  <c:v>Julio</c:v>
                </c:pt>
                <c:pt idx="4678">
                  <c:v>Julio</c:v>
                </c:pt>
                <c:pt idx="4679">
                  <c:v>Julio</c:v>
                </c:pt>
                <c:pt idx="4680">
                  <c:v>Julio</c:v>
                </c:pt>
                <c:pt idx="4681">
                  <c:v>Julio</c:v>
                </c:pt>
                <c:pt idx="4682">
                  <c:v>Julio</c:v>
                </c:pt>
                <c:pt idx="4683">
                  <c:v>Julio</c:v>
                </c:pt>
                <c:pt idx="4684">
                  <c:v>Julio</c:v>
                </c:pt>
                <c:pt idx="4685">
                  <c:v>Julio</c:v>
                </c:pt>
                <c:pt idx="4686">
                  <c:v>Julio</c:v>
                </c:pt>
                <c:pt idx="4687">
                  <c:v>Julio</c:v>
                </c:pt>
                <c:pt idx="4688">
                  <c:v>Julio</c:v>
                </c:pt>
                <c:pt idx="4689">
                  <c:v>Julio</c:v>
                </c:pt>
                <c:pt idx="4690">
                  <c:v>Julio</c:v>
                </c:pt>
                <c:pt idx="4691">
                  <c:v>Julio</c:v>
                </c:pt>
                <c:pt idx="4692">
                  <c:v>Julio</c:v>
                </c:pt>
                <c:pt idx="4693">
                  <c:v>Julio</c:v>
                </c:pt>
                <c:pt idx="4694">
                  <c:v>Julio</c:v>
                </c:pt>
                <c:pt idx="4695">
                  <c:v>Julio</c:v>
                </c:pt>
                <c:pt idx="4696">
                  <c:v>Julio</c:v>
                </c:pt>
                <c:pt idx="4697">
                  <c:v>Julio</c:v>
                </c:pt>
                <c:pt idx="4698">
                  <c:v>Julio</c:v>
                </c:pt>
                <c:pt idx="4699">
                  <c:v>Julio</c:v>
                </c:pt>
                <c:pt idx="4700">
                  <c:v>Julio</c:v>
                </c:pt>
                <c:pt idx="4701">
                  <c:v>Julio</c:v>
                </c:pt>
                <c:pt idx="4702">
                  <c:v>Julio</c:v>
                </c:pt>
                <c:pt idx="4703">
                  <c:v>Julio</c:v>
                </c:pt>
                <c:pt idx="4704">
                  <c:v>Julio</c:v>
                </c:pt>
                <c:pt idx="4705">
                  <c:v>Julio</c:v>
                </c:pt>
                <c:pt idx="4706">
                  <c:v>Julio</c:v>
                </c:pt>
                <c:pt idx="4707">
                  <c:v>Julio</c:v>
                </c:pt>
                <c:pt idx="4708">
                  <c:v>Julio</c:v>
                </c:pt>
                <c:pt idx="4709">
                  <c:v>Julio</c:v>
                </c:pt>
                <c:pt idx="4710">
                  <c:v>Julio</c:v>
                </c:pt>
                <c:pt idx="4711">
                  <c:v>Julio</c:v>
                </c:pt>
                <c:pt idx="4712">
                  <c:v>Julio</c:v>
                </c:pt>
                <c:pt idx="4713">
                  <c:v>Julio</c:v>
                </c:pt>
                <c:pt idx="4714">
                  <c:v>Julio</c:v>
                </c:pt>
                <c:pt idx="4715">
                  <c:v>Julio</c:v>
                </c:pt>
                <c:pt idx="4716">
                  <c:v>Julio</c:v>
                </c:pt>
                <c:pt idx="4717">
                  <c:v>Julio</c:v>
                </c:pt>
                <c:pt idx="4718">
                  <c:v>Julio</c:v>
                </c:pt>
                <c:pt idx="4719">
                  <c:v>Julio</c:v>
                </c:pt>
                <c:pt idx="4720">
                  <c:v>Julio</c:v>
                </c:pt>
                <c:pt idx="4721">
                  <c:v>Julio</c:v>
                </c:pt>
                <c:pt idx="4722">
                  <c:v>Julio</c:v>
                </c:pt>
                <c:pt idx="4723">
                  <c:v>Julio</c:v>
                </c:pt>
                <c:pt idx="4724">
                  <c:v>Julio</c:v>
                </c:pt>
                <c:pt idx="4725">
                  <c:v>Julio</c:v>
                </c:pt>
                <c:pt idx="4726">
                  <c:v>Julio</c:v>
                </c:pt>
                <c:pt idx="4727">
                  <c:v>Julio</c:v>
                </c:pt>
                <c:pt idx="4728">
                  <c:v>Julio</c:v>
                </c:pt>
                <c:pt idx="4729">
                  <c:v>Julio</c:v>
                </c:pt>
                <c:pt idx="4730">
                  <c:v>Julio</c:v>
                </c:pt>
                <c:pt idx="4731">
                  <c:v>Julio</c:v>
                </c:pt>
                <c:pt idx="4732">
                  <c:v>Julio</c:v>
                </c:pt>
                <c:pt idx="4733">
                  <c:v>Julio</c:v>
                </c:pt>
                <c:pt idx="4734">
                  <c:v>Julio</c:v>
                </c:pt>
                <c:pt idx="4735">
                  <c:v>Julio</c:v>
                </c:pt>
                <c:pt idx="4736">
                  <c:v>Julio</c:v>
                </c:pt>
                <c:pt idx="4737">
                  <c:v>Julio</c:v>
                </c:pt>
                <c:pt idx="4738">
                  <c:v>Julio</c:v>
                </c:pt>
                <c:pt idx="4739">
                  <c:v>Julio</c:v>
                </c:pt>
                <c:pt idx="4740">
                  <c:v>Julio</c:v>
                </c:pt>
                <c:pt idx="4741">
                  <c:v>Julio</c:v>
                </c:pt>
                <c:pt idx="4742">
                  <c:v>Julio</c:v>
                </c:pt>
                <c:pt idx="4743">
                  <c:v>Julio</c:v>
                </c:pt>
                <c:pt idx="4744">
                  <c:v>Julio</c:v>
                </c:pt>
                <c:pt idx="4745">
                  <c:v>Julio</c:v>
                </c:pt>
                <c:pt idx="4746">
                  <c:v>Julio</c:v>
                </c:pt>
                <c:pt idx="4747">
                  <c:v>Julio</c:v>
                </c:pt>
                <c:pt idx="4748">
                  <c:v>Julio</c:v>
                </c:pt>
                <c:pt idx="4749">
                  <c:v>Julio</c:v>
                </c:pt>
                <c:pt idx="4750">
                  <c:v>Julio</c:v>
                </c:pt>
                <c:pt idx="4751">
                  <c:v>Julio</c:v>
                </c:pt>
                <c:pt idx="4752">
                  <c:v>Julio</c:v>
                </c:pt>
                <c:pt idx="4753">
                  <c:v>Julio</c:v>
                </c:pt>
                <c:pt idx="4754">
                  <c:v>Julio</c:v>
                </c:pt>
                <c:pt idx="4755">
                  <c:v>Julio</c:v>
                </c:pt>
                <c:pt idx="4756">
                  <c:v>Julio</c:v>
                </c:pt>
                <c:pt idx="4757">
                  <c:v>Julio</c:v>
                </c:pt>
                <c:pt idx="4758">
                  <c:v>Julio</c:v>
                </c:pt>
                <c:pt idx="4759">
                  <c:v>Julio</c:v>
                </c:pt>
                <c:pt idx="4760">
                  <c:v>Julio</c:v>
                </c:pt>
                <c:pt idx="4761">
                  <c:v>Julio</c:v>
                </c:pt>
                <c:pt idx="4762">
                  <c:v>Julio</c:v>
                </c:pt>
                <c:pt idx="4763">
                  <c:v>Julio</c:v>
                </c:pt>
                <c:pt idx="4764">
                  <c:v>Julio</c:v>
                </c:pt>
                <c:pt idx="4765">
                  <c:v>Julio</c:v>
                </c:pt>
                <c:pt idx="4766">
                  <c:v>Julio</c:v>
                </c:pt>
                <c:pt idx="4767">
                  <c:v>Julio</c:v>
                </c:pt>
                <c:pt idx="4768">
                  <c:v>Julio</c:v>
                </c:pt>
                <c:pt idx="4769">
                  <c:v>Julio</c:v>
                </c:pt>
                <c:pt idx="4770">
                  <c:v>Julio</c:v>
                </c:pt>
                <c:pt idx="4771">
                  <c:v>Julio</c:v>
                </c:pt>
                <c:pt idx="4772">
                  <c:v>Julio</c:v>
                </c:pt>
                <c:pt idx="4773">
                  <c:v>Julio</c:v>
                </c:pt>
                <c:pt idx="4774">
                  <c:v>Julio</c:v>
                </c:pt>
                <c:pt idx="4775">
                  <c:v>Julio</c:v>
                </c:pt>
                <c:pt idx="4776">
                  <c:v>Julio</c:v>
                </c:pt>
                <c:pt idx="4777">
                  <c:v>Julio</c:v>
                </c:pt>
                <c:pt idx="4778">
                  <c:v>Julio</c:v>
                </c:pt>
                <c:pt idx="4779">
                  <c:v>Julio</c:v>
                </c:pt>
                <c:pt idx="4780">
                  <c:v>Julio</c:v>
                </c:pt>
                <c:pt idx="4781">
                  <c:v>Julio</c:v>
                </c:pt>
                <c:pt idx="4782">
                  <c:v>Julio</c:v>
                </c:pt>
                <c:pt idx="4783">
                  <c:v>Julio</c:v>
                </c:pt>
                <c:pt idx="4784">
                  <c:v>Julio</c:v>
                </c:pt>
                <c:pt idx="4785">
                  <c:v>Julio</c:v>
                </c:pt>
                <c:pt idx="4786">
                  <c:v>Julio</c:v>
                </c:pt>
                <c:pt idx="4787">
                  <c:v>Julio</c:v>
                </c:pt>
                <c:pt idx="4788">
                  <c:v>Julio</c:v>
                </c:pt>
                <c:pt idx="4789">
                  <c:v>Julio</c:v>
                </c:pt>
                <c:pt idx="4790">
                  <c:v>Julio</c:v>
                </c:pt>
                <c:pt idx="4791">
                  <c:v>Julio</c:v>
                </c:pt>
                <c:pt idx="4792">
                  <c:v>Julio</c:v>
                </c:pt>
                <c:pt idx="4793">
                  <c:v>Julio</c:v>
                </c:pt>
                <c:pt idx="4794">
                  <c:v>Julio</c:v>
                </c:pt>
                <c:pt idx="4795">
                  <c:v>Julio</c:v>
                </c:pt>
                <c:pt idx="4796">
                  <c:v>Julio</c:v>
                </c:pt>
                <c:pt idx="4797">
                  <c:v>Julio</c:v>
                </c:pt>
                <c:pt idx="4798">
                  <c:v>Julio</c:v>
                </c:pt>
                <c:pt idx="4799">
                  <c:v>Julio</c:v>
                </c:pt>
                <c:pt idx="4800">
                  <c:v>Julio</c:v>
                </c:pt>
                <c:pt idx="4801">
                  <c:v>Julio</c:v>
                </c:pt>
                <c:pt idx="4802">
                  <c:v>Julio</c:v>
                </c:pt>
                <c:pt idx="4803">
                  <c:v>Julio</c:v>
                </c:pt>
                <c:pt idx="4804">
                  <c:v>Julio</c:v>
                </c:pt>
                <c:pt idx="4805">
                  <c:v>Julio</c:v>
                </c:pt>
                <c:pt idx="4806">
                  <c:v>Julio</c:v>
                </c:pt>
                <c:pt idx="4807">
                  <c:v>Julio</c:v>
                </c:pt>
                <c:pt idx="4808">
                  <c:v>Julio</c:v>
                </c:pt>
                <c:pt idx="4809">
                  <c:v>Julio</c:v>
                </c:pt>
                <c:pt idx="4810">
                  <c:v>Julio</c:v>
                </c:pt>
                <c:pt idx="4811">
                  <c:v>Julio</c:v>
                </c:pt>
                <c:pt idx="4812">
                  <c:v>Julio</c:v>
                </c:pt>
                <c:pt idx="4813">
                  <c:v>Julio</c:v>
                </c:pt>
                <c:pt idx="4814">
                  <c:v>Julio</c:v>
                </c:pt>
                <c:pt idx="4815">
                  <c:v>Julio</c:v>
                </c:pt>
                <c:pt idx="4816">
                  <c:v>Julio</c:v>
                </c:pt>
                <c:pt idx="4817">
                  <c:v>Julio</c:v>
                </c:pt>
                <c:pt idx="4818">
                  <c:v>Julio</c:v>
                </c:pt>
                <c:pt idx="4819">
                  <c:v>Julio</c:v>
                </c:pt>
                <c:pt idx="4820">
                  <c:v>Julio</c:v>
                </c:pt>
                <c:pt idx="4821">
                  <c:v>Julio</c:v>
                </c:pt>
                <c:pt idx="4822">
                  <c:v>Julio</c:v>
                </c:pt>
                <c:pt idx="4823">
                  <c:v>Julio</c:v>
                </c:pt>
                <c:pt idx="4824">
                  <c:v>Julio</c:v>
                </c:pt>
                <c:pt idx="4825">
                  <c:v>Julio</c:v>
                </c:pt>
                <c:pt idx="4826">
                  <c:v>Julio</c:v>
                </c:pt>
                <c:pt idx="4827">
                  <c:v>Julio</c:v>
                </c:pt>
                <c:pt idx="4828">
                  <c:v>Julio</c:v>
                </c:pt>
                <c:pt idx="4829">
                  <c:v>Julio</c:v>
                </c:pt>
                <c:pt idx="4830">
                  <c:v>Julio</c:v>
                </c:pt>
                <c:pt idx="4831">
                  <c:v>Julio</c:v>
                </c:pt>
                <c:pt idx="4832">
                  <c:v>Julio</c:v>
                </c:pt>
                <c:pt idx="4833">
                  <c:v>Julio</c:v>
                </c:pt>
                <c:pt idx="4834">
                  <c:v>Julio</c:v>
                </c:pt>
                <c:pt idx="4835">
                  <c:v>Julio</c:v>
                </c:pt>
                <c:pt idx="4836">
                  <c:v>Julio</c:v>
                </c:pt>
                <c:pt idx="4837">
                  <c:v>Julio</c:v>
                </c:pt>
                <c:pt idx="4838">
                  <c:v>Julio</c:v>
                </c:pt>
                <c:pt idx="4839">
                  <c:v>Julio</c:v>
                </c:pt>
                <c:pt idx="4840">
                  <c:v>Julio</c:v>
                </c:pt>
                <c:pt idx="4841">
                  <c:v>Julio</c:v>
                </c:pt>
                <c:pt idx="4842">
                  <c:v>Julio</c:v>
                </c:pt>
                <c:pt idx="4843">
                  <c:v>Julio</c:v>
                </c:pt>
                <c:pt idx="4844">
                  <c:v>Julio</c:v>
                </c:pt>
                <c:pt idx="4845">
                  <c:v>Julio</c:v>
                </c:pt>
                <c:pt idx="4846">
                  <c:v>Julio</c:v>
                </c:pt>
                <c:pt idx="4847">
                  <c:v>Julio</c:v>
                </c:pt>
                <c:pt idx="4848">
                  <c:v>Julio</c:v>
                </c:pt>
                <c:pt idx="4849">
                  <c:v>Julio</c:v>
                </c:pt>
                <c:pt idx="4850">
                  <c:v>Julio</c:v>
                </c:pt>
                <c:pt idx="4851">
                  <c:v>Julio</c:v>
                </c:pt>
                <c:pt idx="4852">
                  <c:v>Julio</c:v>
                </c:pt>
                <c:pt idx="4853">
                  <c:v>Julio</c:v>
                </c:pt>
                <c:pt idx="4854">
                  <c:v>Julio</c:v>
                </c:pt>
                <c:pt idx="4855">
                  <c:v>Julio</c:v>
                </c:pt>
                <c:pt idx="4856">
                  <c:v>Julio</c:v>
                </c:pt>
                <c:pt idx="4857">
                  <c:v>Julio</c:v>
                </c:pt>
                <c:pt idx="4858">
                  <c:v>Julio</c:v>
                </c:pt>
                <c:pt idx="4859">
                  <c:v>Julio</c:v>
                </c:pt>
                <c:pt idx="4860">
                  <c:v>Julio</c:v>
                </c:pt>
                <c:pt idx="4861">
                  <c:v>Julio</c:v>
                </c:pt>
                <c:pt idx="4862">
                  <c:v>Julio</c:v>
                </c:pt>
                <c:pt idx="4863">
                  <c:v>Julio</c:v>
                </c:pt>
                <c:pt idx="4864">
                  <c:v>Julio</c:v>
                </c:pt>
                <c:pt idx="4865">
                  <c:v>Julio</c:v>
                </c:pt>
                <c:pt idx="4866">
                  <c:v>Julio</c:v>
                </c:pt>
                <c:pt idx="4867">
                  <c:v>Julio</c:v>
                </c:pt>
                <c:pt idx="4868">
                  <c:v>Julio</c:v>
                </c:pt>
                <c:pt idx="4869">
                  <c:v>Julio</c:v>
                </c:pt>
                <c:pt idx="4870">
                  <c:v>Julio</c:v>
                </c:pt>
                <c:pt idx="4871">
                  <c:v>Julio</c:v>
                </c:pt>
                <c:pt idx="4872">
                  <c:v>Julio</c:v>
                </c:pt>
                <c:pt idx="4873">
                  <c:v>Julio</c:v>
                </c:pt>
                <c:pt idx="4874">
                  <c:v>Julio</c:v>
                </c:pt>
                <c:pt idx="4875">
                  <c:v>Julio</c:v>
                </c:pt>
                <c:pt idx="4876">
                  <c:v>Julio</c:v>
                </c:pt>
                <c:pt idx="4877">
                  <c:v>Julio</c:v>
                </c:pt>
                <c:pt idx="4878">
                  <c:v>Julio</c:v>
                </c:pt>
                <c:pt idx="4879">
                  <c:v>Julio</c:v>
                </c:pt>
                <c:pt idx="4880">
                  <c:v>Julio</c:v>
                </c:pt>
                <c:pt idx="4881">
                  <c:v>Julio</c:v>
                </c:pt>
                <c:pt idx="4882">
                  <c:v>Julio</c:v>
                </c:pt>
                <c:pt idx="4883">
                  <c:v>Julio</c:v>
                </c:pt>
                <c:pt idx="4884">
                  <c:v>Julio</c:v>
                </c:pt>
                <c:pt idx="4885">
                  <c:v>Julio</c:v>
                </c:pt>
                <c:pt idx="4886">
                  <c:v>Julio</c:v>
                </c:pt>
                <c:pt idx="4887">
                  <c:v>Julio</c:v>
                </c:pt>
                <c:pt idx="4888">
                  <c:v>Julio</c:v>
                </c:pt>
                <c:pt idx="4889">
                  <c:v>Julio</c:v>
                </c:pt>
                <c:pt idx="4890">
                  <c:v>Julio</c:v>
                </c:pt>
                <c:pt idx="4891">
                  <c:v>Julio</c:v>
                </c:pt>
                <c:pt idx="4892">
                  <c:v>Julio</c:v>
                </c:pt>
                <c:pt idx="4893">
                  <c:v>Julio</c:v>
                </c:pt>
                <c:pt idx="4894">
                  <c:v>Julio</c:v>
                </c:pt>
                <c:pt idx="4895">
                  <c:v>Julio</c:v>
                </c:pt>
                <c:pt idx="4896">
                  <c:v>Julio</c:v>
                </c:pt>
                <c:pt idx="4897">
                  <c:v>Julio</c:v>
                </c:pt>
                <c:pt idx="4898">
                  <c:v>Julio</c:v>
                </c:pt>
                <c:pt idx="4899">
                  <c:v>Julio</c:v>
                </c:pt>
                <c:pt idx="4900">
                  <c:v>Julio</c:v>
                </c:pt>
                <c:pt idx="4901">
                  <c:v>Julio</c:v>
                </c:pt>
                <c:pt idx="4902">
                  <c:v>Julio</c:v>
                </c:pt>
                <c:pt idx="4903">
                  <c:v>Julio</c:v>
                </c:pt>
                <c:pt idx="4904">
                  <c:v>Julio</c:v>
                </c:pt>
                <c:pt idx="4905">
                  <c:v>Julio</c:v>
                </c:pt>
                <c:pt idx="4906">
                  <c:v>Julio</c:v>
                </c:pt>
                <c:pt idx="4907">
                  <c:v>Julio</c:v>
                </c:pt>
                <c:pt idx="4908">
                  <c:v>Julio</c:v>
                </c:pt>
                <c:pt idx="4909">
                  <c:v>Julio</c:v>
                </c:pt>
                <c:pt idx="4910">
                  <c:v>Julio</c:v>
                </c:pt>
                <c:pt idx="4911">
                  <c:v>Julio</c:v>
                </c:pt>
                <c:pt idx="4912">
                  <c:v>Julio</c:v>
                </c:pt>
                <c:pt idx="4913">
                  <c:v>Julio</c:v>
                </c:pt>
                <c:pt idx="4914">
                  <c:v>Julio</c:v>
                </c:pt>
                <c:pt idx="4915">
                  <c:v>Julio</c:v>
                </c:pt>
                <c:pt idx="4916">
                  <c:v>Julio</c:v>
                </c:pt>
                <c:pt idx="4917">
                  <c:v>Julio</c:v>
                </c:pt>
                <c:pt idx="4918">
                  <c:v>Julio</c:v>
                </c:pt>
                <c:pt idx="4919">
                  <c:v>Julio</c:v>
                </c:pt>
                <c:pt idx="4920">
                  <c:v>Julio</c:v>
                </c:pt>
                <c:pt idx="4921">
                  <c:v>Julio</c:v>
                </c:pt>
                <c:pt idx="4922">
                  <c:v>Julio</c:v>
                </c:pt>
                <c:pt idx="4923">
                  <c:v>Julio</c:v>
                </c:pt>
                <c:pt idx="4924">
                  <c:v>Julio</c:v>
                </c:pt>
                <c:pt idx="4925">
                  <c:v>Julio</c:v>
                </c:pt>
                <c:pt idx="4926">
                  <c:v>Julio</c:v>
                </c:pt>
                <c:pt idx="4927">
                  <c:v>Julio</c:v>
                </c:pt>
                <c:pt idx="4928">
                  <c:v>Julio</c:v>
                </c:pt>
                <c:pt idx="4929">
                  <c:v>Julio</c:v>
                </c:pt>
                <c:pt idx="4930">
                  <c:v>Julio</c:v>
                </c:pt>
                <c:pt idx="4931">
                  <c:v>Julio</c:v>
                </c:pt>
                <c:pt idx="4932">
                  <c:v>Julio</c:v>
                </c:pt>
                <c:pt idx="4933">
                  <c:v>Julio</c:v>
                </c:pt>
                <c:pt idx="4934">
                  <c:v>Julio</c:v>
                </c:pt>
                <c:pt idx="4935">
                  <c:v>Julio</c:v>
                </c:pt>
                <c:pt idx="4936">
                  <c:v>Julio</c:v>
                </c:pt>
                <c:pt idx="4937">
                  <c:v>Julio</c:v>
                </c:pt>
                <c:pt idx="4938">
                  <c:v>Julio</c:v>
                </c:pt>
                <c:pt idx="4939">
                  <c:v>Julio</c:v>
                </c:pt>
                <c:pt idx="4940">
                  <c:v>Julio</c:v>
                </c:pt>
                <c:pt idx="4941">
                  <c:v>Julio</c:v>
                </c:pt>
                <c:pt idx="4942">
                  <c:v>Julio</c:v>
                </c:pt>
                <c:pt idx="4943">
                  <c:v>Julio</c:v>
                </c:pt>
                <c:pt idx="4944">
                  <c:v>Julio</c:v>
                </c:pt>
                <c:pt idx="4945">
                  <c:v>Julio</c:v>
                </c:pt>
                <c:pt idx="4946">
                  <c:v>Julio</c:v>
                </c:pt>
                <c:pt idx="4947">
                  <c:v>Julio</c:v>
                </c:pt>
                <c:pt idx="4948">
                  <c:v>Julio</c:v>
                </c:pt>
                <c:pt idx="4949">
                  <c:v>Julio</c:v>
                </c:pt>
                <c:pt idx="4950">
                  <c:v>Julio</c:v>
                </c:pt>
                <c:pt idx="4951">
                  <c:v>Julio</c:v>
                </c:pt>
                <c:pt idx="4952">
                  <c:v>Julio</c:v>
                </c:pt>
                <c:pt idx="4953">
                  <c:v>Julio</c:v>
                </c:pt>
                <c:pt idx="4954">
                  <c:v>Julio</c:v>
                </c:pt>
                <c:pt idx="4955">
                  <c:v>Julio</c:v>
                </c:pt>
                <c:pt idx="4956">
                  <c:v>Julio</c:v>
                </c:pt>
                <c:pt idx="4957">
                  <c:v>Julio</c:v>
                </c:pt>
                <c:pt idx="4958">
                  <c:v>Julio</c:v>
                </c:pt>
                <c:pt idx="4959">
                  <c:v>Julio</c:v>
                </c:pt>
                <c:pt idx="4960">
                  <c:v>Julio</c:v>
                </c:pt>
                <c:pt idx="4961">
                  <c:v>Julio</c:v>
                </c:pt>
                <c:pt idx="4962">
                  <c:v>Julio</c:v>
                </c:pt>
                <c:pt idx="4963">
                  <c:v>Julio</c:v>
                </c:pt>
                <c:pt idx="4964">
                  <c:v>Julio</c:v>
                </c:pt>
                <c:pt idx="4965">
                  <c:v>Julio</c:v>
                </c:pt>
                <c:pt idx="4966">
                  <c:v>Julio</c:v>
                </c:pt>
                <c:pt idx="4967">
                  <c:v>Julio</c:v>
                </c:pt>
                <c:pt idx="4968">
                  <c:v>Julio</c:v>
                </c:pt>
                <c:pt idx="4969">
                  <c:v>Julio</c:v>
                </c:pt>
                <c:pt idx="4970">
                  <c:v>Julio</c:v>
                </c:pt>
                <c:pt idx="4971">
                  <c:v>Julio</c:v>
                </c:pt>
                <c:pt idx="4972">
                  <c:v>Julio</c:v>
                </c:pt>
                <c:pt idx="4973">
                  <c:v>Julio</c:v>
                </c:pt>
                <c:pt idx="4974">
                  <c:v>Julio</c:v>
                </c:pt>
                <c:pt idx="4975">
                  <c:v>Julio</c:v>
                </c:pt>
                <c:pt idx="4976">
                  <c:v>Julio</c:v>
                </c:pt>
                <c:pt idx="4977">
                  <c:v>Julio</c:v>
                </c:pt>
                <c:pt idx="4978">
                  <c:v>Julio</c:v>
                </c:pt>
                <c:pt idx="4979">
                  <c:v>Julio</c:v>
                </c:pt>
                <c:pt idx="4980">
                  <c:v>Julio</c:v>
                </c:pt>
                <c:pt idx="4981">
                  <c:v>Julio</c:v>
                </c:pt>
                <c:pt idx="4982">
                  <c:v>Julio</c:v>
                </c:pt>
                <c:pt idx="4983">
                  <c:v>Julio</c:v>
                </c:pt>
                <c:pt idx="4984">
                  <c:v>Julio</c:v>
                </c:pt>
                <c:pt idx="4985">
                  <c:v>Julio</c:v>
                </c:pt>
                <c:pt idx="4986">
                  <c:v>Julio</c:v>
                </c:pt>
                <c:pt idx="4987">
                  <c:v>Julio</c:v>
                </c:pt>
                <c:pt idx="4988">
                  <c:v>Julio</c:v>
                </c:pt>
                <c:pt idx="4989">
                  <c:v>Julio</c:v>
                </c:pt>
                <c:pt idx="4990">
                  <c:v>Julio</c:v>
                </c:pt>
                <c:pt idx="4991">
                  <c:v>Julio</c:v>
                </c:pt>
                <c:pt idx="4992">
                  <c:v>Julio</c:v>
                </c:pt>
                <c:pt idx="4993">
                  <c:v>Julio</c:v>
                </c:pt>
                <c:pt idx="4994">
                  <c:v>Julio</c:v>
                </c:pt>
                <c:pt idx="4995">
                  <c:v>Julio</c:v>
                </c:pt>
                <c:pt idx="4996">
                  <c:v>Julio</c:v>
                </c:pt>
                <c:pt idx="4997">
                  <c:v>Julio</c:v>
                </c:pt>
                <c:pt idx="4998">
                  <c:v>Julio</c:v>
                </c:pt>
                <c:pt idx="4999">
                  <c:v>Julio</c:v>
                </c:pt>
                <c:pt idx="5000">
                  <c:v>Julio</c:v>
                </c:pt>
                <c:pt idx="5001">
                  <c:v>Julio</c:v>
                </c:pt>
                <c:pt idx="5002">
                  <c:v>Julio</c:v>
                </c:pt>
                <c:pt idx="5003">
                  <c:v>Julio</c:v>
                </c:pt>
                <c:pt idx="5004">
                  <c:v>Julio</c:v>
                </c:pt>
                <c:pt idx="5005">
                  <c:v>Julio</c:v>
                </c:pt>
                <c:pt idx="5006">
                  <c:v>Julio</c:v>
                </c:pt>
                <c:pt idx="5007">
                  <c:v>Julio</c:v>
                </c:pt>
                <c:pt idx="5008">
                  <c:v>Julio</c:v>
                </c:pt>
                <c:pt idx="5009">
                  <c:v>Julio</c:v>
                </c:pt>
                <c:pt idx="5010">
                  <c:v>Julio</c:v>
                </c:pt>
                <c:pt idx="5011">
                  <c:v>Julio</c:v>
                </c:pt>
                <c:pt idx="5012">
                  <c:v>Julio</c:v>
                </c:pt>
                <c:pt idx="5013">
                  <c:v>Julio</c:v>
                </c:pt>
                <c:pt idx="5014">
                  <c:v>Julio</c:v>
                </c:pt>
                <c:pt idx="5015">
                  <c:v>Julio</c:v>
                </c:pt>
                <c:pt idx="5016">
                  <c:v>Julio</c:v>
                </c:pt>
                <c:pt idx="5017">
                  <c:v>Julio</c:v>
                </c:pt>
                <c:pt idx="5018">
                  <c:v>Julio</c:v>
                </c:pt>
                <c:pt idx="5019">
                  <c:v>Julio</c:v>
                </c:pt>
                <c:pt idx="5020">
                  <c:v>Julio</c:v>
                </c:pt>
                <c:pt idx="5021">
                  <c:v>Julio</c:v>
                </c:pt>
                <c:pt idx="5022">
                  <c:v>Julio</c:v>
                </c:pt>
                <c:pt idx="5023">
                  <c:v>Julio</c:v>
                </c:pt>
                <c:pt idx="5024">
                  <c:v>Julio</c:v>
                </c:pt>
                <c:pt idx="5025">
                  <c:v>Julio</c:v>
                </c:pt>
                <c:pt idx="5026">
                  <c:v>Julio</c:v>
                </c:pt>
                <c:pt idx="5027">
                  <c:v>Julio</c:v>
                </c:pt>
                <c:pt idx="5028">
                  <c:v>Julio</c:v>
                </c:pt>
                <c:pt idx="5029">
                  <c:v>Julio</c:v>
                </c:pt>
                <c:pt idx="5030">
                  <c:v>Julio</c:v>
                </c:pt>
                <c:pt idx="5031">
                  <c:v>Julio</c:v>
                </c:pt>
                <c:pt idx="5032">
                  <c:v>Julio</c:v>
                </c:pt>
                <c:pt idx="5033">
                  <c:v>Julio</c:v>
                </c:pt>
                <c:pt idx="5034">
                  <c:v>Julio</c:v>
                </c:pt>
                <c:pt idx="5035">
                  <c:v>Julio</c:v>
                </c:pt>
                <c:pt idx="5036">
                  <c:v>Julio</c:v>
                </c:pt>
                <c:pt idx="5037">
                  <c:v>Julio</c:v>
                </c:pt>
                <c:pt idx="5038">
                  <c:v>Julio</c:v>
                </c:pt>
                <c:pt idx="5039">
                  <c:v>Julio</c:v>
                </c:pt>
                <c:pt idx="5040">
                  <c:v>Julio</c:v>
                </c:pt>
                <c:pt idx="5041">
                  <c:v>Julio</c:v>
                </c:pt>
                <c:pt idx="5042">
                  <c:v>Julio</c:v>
                </c:pt>
                <c:pt idx="5043">
                  <c:v>Julio</c:v>
                </c:pt>
                <c:pt idx="5044">
                  <c:v>Julio</c:v>
                </c:pt>
                <c:pt idx="5045">
                  <c:v>Julio</c:v>
                </c:pt>
                <c:pt idx="5046">
                  <c:v>Julio</c:v>
                </c:pt>
                <c:pt idx="5047">
                  <c:v>Julio</c:v>
                </c:pt>
                <c:pt idx="5048">
                  <c:v>Julio</c:v>
                </c:pt>
                <c:pt idx="5049">
                  <c:v>Julio</c:v>
                </c:pt>
                <c:pt idx="5050">
                  <c:v>Julio</c:v>
                </c:pt>
                <c:pt idx="5051">
                  <c:v>Julio</c:v>
                </c:pt>
                <c:pt idx="5052">
                  <c:v>Julio</c:v>
                </c:pt>
                <c:pt idx="5053">
                  <c:v>Julio</c:v>
                </c:pt>
                <c:pt idx="5054">
                  <c:v>Julio</c:v>
                </c:pt>
                <c:pt idx="5055">
                  <c:v>Julio</c:v>
                </c:pt>
                <c:pt idx="5056">
                  <c:v>Julio</c:v>
                </c:pt>
                <c:pt idx="5057">
                  <c:v>Julio</c:v>
                </c:pt>
                <c:pt idx="5058">
                  <c:v>Julio</c:v>
                </c:pt>
                <c:pt idx="5059">
                  <c:v>Julio</c:v>
                </c:pt>
                <c:pt idx="5060">
                  <c:v>Julio</c:v>
                </c:pt>
                <c:pt idx="5061">
                  <c:v>Julio</c:v>
                </c:pt>
                <c:pt idx="5062">
                  <c:v>Julio</c:v>
                </c:pt>
                <c:pt idx="5063">
                  <c:v>Julio</c:v>
                </c:pt>
                <c:pt idx="5064">
                  <c:v>Julio</c:v>
                </c:pt>
                <c:pt idx="5065">
                  <c:v>Julio</c:v>
                </c:pt>
                <c:pt idx="5066">
                  <c:v>Julio</c:v>
                </c:pt>
                <c:pt idx="5067">
                  <c:v>Julio</c:v>
                </c:pt>
                <c:pt idx="5068">
                  <c:v>Julio</c:v>
                </c:pt>
                <c:pt idx="5069">
                  <c:v>Julio</c:v>
                </c:pt>
                <c:pt idx="5070">
                  <c:v>Julio</c:v>
                </c:pt>
                <c:pt idx="5071">
                  <c:v>Julio</c:v>
                </c:pt>
                <c:pt idx="5072">
                  <c:v>Julio</c:v>
                </c:pt>
                <c:pt idx="5073">
                  <c:v>Julio</c:v>
                </c:pt>
                <c:pt idx="5074">
                  <c:v>Julio</c:v>
                </c:pt>
                <c:pt idx="5075">
                  <c:v>Julio</c:v>
                </c:pt>
                <c:pt idx="5076">
                  <c:v>Julio</c:v>
                </c:pt>
                <c:pt idx="5077">
                  <c:v>Julio</c:v>
                </c:pt>
                <c:pt idx="5078">
                  <c:v>Julio</c:v>
                </c:pt>
                <c:pt idx="5079">
                  <c:v>Julio</c:v>
                </c:pt>
                <c:pt idx="5080">
                  <c:v>Julio</c:v>
                </c:pt>
                <c:pt idx="5081">
                  <c:v>Julio</c:v>
                </c:pt>
                <c:pt idx="5082">
                  <c:v>Julio</c:v>
                </c:pt>
                <c:pt idx="5083">
                  <c:v>Julio</c:v>
                </c:pt>
                <c:pt idx="5084">
                  <c:v>Julio</c:v>
                </c:pt>
                <c:pt idx="5085">
                  <c:v>Julio</c:v>
                </c:pt>
                <c:pt idx="5086">
                  <c:v>Julio</c:v>
                </c:pt>
                <c:pt idx="5087">
                  <c:v>Agosto</c:v>
                </c:pt>
                <c:pt idx="5088">
                  <c:v>Agosto</c:v>
                </c:pt>
                <c:pt idx="5089">
                  <c:v>Agosto</c:v>
                </c:pt>
                <c:pt idx="5090">
                  <c:v>Agosto</c:v>
                </c:pt>
                <c:pt idx="5091">
                  <c:v>Agosto</c:v>
                </c:pt>
                <c:pt idx="5092">
                  <c:v>Agosto</c:v>
                </c:pt>
                <c:pt idx="5093">
                  <c:v>Agosto</c:v>
                </c:pt>
                <c:pt idx="5094">
                  <c:v>Agosto</c:v>
                </c:pt>
                <c:pt idx="5095">
                  <c:v>Agosto</c:v>
                </c:pt>
                <c:pt idx="5096">
                  <c:v>Agosto</c:v>
                </c:pt>
                <c:pt idx="5097">
                  <c:v>Agosto</c:v>
                </c:pt>
                <c:pt idx="5098">
                  <c:v>Agosto</c:v>
                </c:pt>
                <c:pt idx="5099">
                  <c:v>Agosto</c:v>
                </c:pt>
                <c:pt idx="5100">
                  <c:v>Agosto</c:v>
                </c:pt>
                <c:pt idx="5101">
                  <c:v>Agosto</c:v>
                </c:pt>
                <c:pt idx="5102">
                  <c:v>Agosto</c:v>
                </c:pt>
                <c:pt idx="5103">
                  <c:v>Agosto</c:v>
                </c:pt>
                <c:pt idx="5104">
                  <c:v>Agosto</c:v>
                </c:pt>
                <c:pt idx="5105">
                  <c:v>Agosto</c:v>
                </c:pt>
                <c:pt idx="5106">
                  <c:v>Agosto</c:v>
                </c:pt>
                <c:pt idx="5107">
                  <c:v>Agosto</c:v>
                </c:pt>
                <c:pt idx="5108">
                  <c:v>Agosto</c:v>
                </c:pt>
                <c:pt idx="5109">
                  <c:v>Agosto</c:v>
                </c:pt>
                <c:pt idx="5110">
                  <c:v>Agosto</c:v>
                </c:pt>
                <c:pt idx="5111">
                  <c:v>Agosto</c:v>
                </c:pt>
                <c:pt idx="5112">
                  <c:v>Agosto</c:v>
                </c:pt>
                <c:pt idx="5113">
                  <c:v>Agosto</c:v>
                </c:pt>
                <c:pt idx="5114">
                  <c:v>Agosto</c:v>
                </c:pt>
                <c:pt idx="5115">
                  <c:v>Agosto</c:v>
                </c:pt>
                <c:pt idx="5116">
                  <c:v>Agosto</c:v>
                </c:pt>
                <c:pt idx="5117">
                  <c:v>Agosto</c:v>
                </c:pt>
                <c:pt idx="5118">
                  <c:v>Agosto</c:v>
                </c:pt>
                <c:pt idx="5119">
                  <c:v>Agosto</c:v>
                </c:pt>
                <c:pt idx="5120">
                  <c:v>Agosto</c:v>
                </c:pt>
                <c:pt idx="5121">
                  <c:v>Agosto</c:v>
                </c:pt>
                <c:pt idx="5122">
                  <c:v>Agosto</c:v>
                </c:pt>
                <c:pt idx="5123">
                  <c:v>Agosto</c:v>
                </c:pt>
                <c:pt idx="5124">
                  <c:v>Agosto</c:v>
                </c:pt>
                <c:pt idx="5125">
                  <c:v>Agosto</c:v>
                </c:pt>
                <c:pt idx="5126">
                  <c:v>Agosto</c:v>
                </c:pt>
                <c:pt idx="5127">
                  <c:v>Agosto</c:v>
                </c:pt>
                <c:pt idx="5128">
                  <c:v>Agosto</c:v>
                </c:pt>
                <c:pt idx="5129">
                  <c:v>Agosto</c:v>
                </c:pt>
                <c:pt idx="5130">
                  <c:v>Agosto</c:v>
                </c:pt>
                <c:pt idx="5131">
                  <c:v>Agosto</c:v>
                </c:pt>
                <c:pt idx="5132">
                  <c:v>Agosto</c:v>
                </c:pt>
                <c:pt idx="5133">
                  <c:v>Agosto</c:v>
                </c:pt>
                <c:pt idx="5134">
                  <c:v>Agosto</c:v>
                </c:pt>
                <c:pt idx="5135">
                  <c:v>Agosto</c:v>
                </c:pt>
                <c:pt idx="5136">
                  <c:v>Agosto</c:v>
                </c:pt>
                <c:pt idx="5137">
                  <c:v>Agosto</c:v>
                </c:pt>
                <c:pt idx="5138">
                  <c:v>Agosto</c:v>
                </c:pt>
                <c:pt idx="5139">
                  <c:v>Agosto</c:v>
                </c:pt>
                <c:pt idx="5140">
                  <c:v>Agosto</c:v>
                </c:pt>
                <c:pt idx="5141">
                  <c:v>Agosto</c:v>
                </c:pt>
                <c:pt idx="5142">
                  <c:v>Agosto</c:v>
                </c:pt>
                <c:pt idx="5143">
                  <c:v>Agosto</c:v>
                </c:pt>
                <c:pt idx="5144">
                  <c:v>Agosto</c:v>
                </c:pt>
                <c:pt idx="5145">
                  <c:v>Agosto</c:v>
                </c:pt>
                <c:pt idx="5146">
                  <c:v>Agosto</c:v>
                </c:pt>
                <c:pt idx="5147">
                  <c:v>Agosto</c:v>
                </c:pt>
                <c:pt idx="5148">
                  <c:v>Agosto</c:v>
                </c:pt>
                <c:pt idx="5149">
                  <c:v>Agosto</c:v>
                </c:pt>
                <c:pt idx="5150">
                  <c:v>Agosto</c:v>
                </c:pt>
                <c:pt idx="5151">
                  <c:v>Agosto</c:v>
                </c:pt>
                <c:pt idx="5152">
                  <c:v>Agosto</c:v>
                </c:pt>
                <c:pt idx="5153">
                  <c:v>Agosto</c:v>
                </c:pt>
                <c:pt idx="5154">
                  <c:v>Agosto</c:v>
                </c:pt>
                <c:pt idx="5155">
                  <c:v>Agosto</c:v>
                </c:pt>
                <c:pt idx="5156">
                  <c:v>Agosto</c:v>
                </c:pt>
                <c:pt idx="5157">
                  <c:v>Agosto</c:v>
                </c:pt>
                <c:pt idx="5158">
                  <c:v>Agosto</c:v>
                </c:pt>
                <c:pt idx="5159">
                  <c:v>Agosto</c:v>
                </c:pt>
                <c:pt idx="5160">
                  <c:v>Agosto</c:v>
                </c:pt>
                <c:pt idx="5161">
                  <c:v>Agosto</c:v>
                </c:pt>
                <c:pt idx="5162">
                  <c:v>Agosto</c:v>
                </c:pt>
                <c:pt idx="5163">
                  <c:v>Agosto</c:v>
                </c:pt>
                <c:pt idx="5164">
                  <c:v>Agosto</c:v>
                </c:pt>
                <c:pt idx="5165">
                  <c:v>Agosto</c:v>
                </c:pt>
                <c:pt idx="5166">
                  <c:v>Agosto</c:v>
                </c:pt>
                <c:pt idx="5167">
                  <c:v>Agosto</c:v>
                </c:pt>
                <c:pt idx="5168">
                  <c:v>Agosto</c:v>
                </c:pt>
                <c:pt idx="5169">
                  <c:v>Agosto</c:v>
                </c:pt>
                <c:pt idx="5170">
                  <c:v>Agosto</c:v>
                </c:pt>
                <c:pt idx="5171">
                  <c:v>Agosto</c:v>
                </c:pt>
                <c:pt idx="5172">
                  <c:v>Agosto</c:v>
                </c:pt>
                <c:pt idx="5173">
                  <c:v>Agosto</c:v>
                </c:pt>
                <c:pt idx="5174">
                  <c:v>Agosto</c:v>
                </c:pt>
                <c:pt idx="5175">
                  <c:v>Agosto</c:v>
                </c:pt>
                <c:pt idx="5176">
                  <c:v>Agosto</c:v>
                </c:pt>
                <c:pt idx="5177">
                  <c:v>Agosto</c:v>
                </c:pt>
                <c:pt idx="5178">
                  <c:v>Agosto</c:v>
                </c:pt>
                <c:pt idx="5179">
                  <c:v>Agosto</c:v>
                </c:pt>
                <c:pt idx="5180">
                  <c:v>Agosto</c:v>
                </c:pt>
                <c:pt idx="5181">
                  <c:v>Agosto</c:v>
                </c:pt>
                <c:pt idx="5182">
                  <c:v>Agosto</c:v>
                </c:pt>
                <c:pt idx="5183">
                  <c:v>Agosto</c:v>
                </c:pt>
                <c:pt idx="5184">
                  <c:v>Agosto</c:v>
                </c:pt>
                <c:pt idx="5185">
                  <c:v>Agosto</c:v>
                </c:pt>
                <c:pt idx="5186">
                  <c:v>Agosto</c:v>
                </c:pt>
                <c:pt idx="5187">
                  <c:v>Agosto</c:v>
                </c:pt>
                <c:pt idx="5188">
                  <c:v>Agosto</c:v>
                </c:pt>
                <c:pt idx="5189">
                  <c:v>Agosto</c:v>
                </c:pt>
                <c:pt idx="5190">
                  <c:v>Agosto</c:v>
                </c:pt>
                <c:pt idx="5191">
                  <c:v>Agosto</c:v>
                </c:pt>
                <c:pt idx="5192">
                  <c:v>Agosto</c:v>
                </c:pt>
                <c:pt idx="5193">
                  <c:v>Agosto</c:v>
                </c:pt>
                <c:pt idx="5194">
                  <c:v>Agosto</c:v>
                </c:pt>
                <c:pt idx="5195">
                  <c:v>Agosto</c:v>
                </c:pt>
                <c:pt idx="5196">
                  <c:v>Agosto</c:v>
                </c:pt>
                <c:pt idx="5197">
                  <c:v>Agosto</c:v>
                </c:pt>
                <c:pt idx="5198">
                  <c:v>Agosto</c:v>
                </c:pt>
                <c:pt idx="5199">
                  <c:v>Agosto</c:v>
                </c:pt>
                <c:pt idx="5200">
                  <c:v>Agosto</c:v>
                </c:pt>
                <c:pt idx="5201">
                  <c:v>Agosto</c:v>
                </c:pt>
                <c:pt idx="5202">
                  <c:v>Agosto</c:v>
                </c:pt>
                <c:pt idx="5203">
                  <c:v>Agosto</c:v>
                </c:pt>
                <c:pt idx="5204">
                  <c:v>Agosto</c:v>
                </c:pt>
                <c:pt idx="5205">
                  <c:v>Agosto</c:v>
                </c:pt>
                <c:pt idx="5206">
                  <c:v>Agosto</c:v>
                </c:pt>
                <c:pt idx="5207">
                  <c:v>Agosto</c:v>
                </c:pt>
                <c:pt idx="5208">
                  <c:v>Agosto</c:v>
                </c:pt>
                <c:pt idx="5209">
                  <c:v>Agosto</c:v>
                </c:pt>
                <c:pt idx="5210">
                  <c:v>Agosto</c:v>
                </c:pt>
                <c:pt idx="5211">
                  <c:v>Agosto</c:v>
                </c:pt>
                <c:pt idx="5212">
                  <c:v>Agosto</c:v>
                </c:pt>
                <c:pt idx="5213">
                  <c:v>Agosto</c:v>
                </c:pt>
                <c:pt idx="5214">
                  <c:v>Agosto</c:v>
                </c:pt>
                <c:pt idx="5215">
                  <c:v>Agosto</c:v>
                </c:pt>
                <c:pt idx="5216">
                  <c:v>Agosto</c:v>
                </c:pt>
                <c:pt idx="5217">
                  <c:v>Agosto</c:v>
                </c:pt>
                <c:pt idx="5218">
                  <c:v>Agosto</c:v>
                </c:pt>
                <c:pt idx="5219">
                  <c:v>Agosto</c:v>
                </c:pt>
                <c:pt idx="5220">
                  <c:v>Agosto</c:v>
                </c:pt>
                <c:pt idx="5221">
                  <c:v>Agosto</c:v>
                </c:pt>
                <c:pt idx="5222">
                  <c:v>Agosto</c:v>
                </c:pt>
                <c:pt idx="5223">
                  <c:v>Agosto</c:v>
                </c:pt>
                <c:pt idx="5224">
                  <c:v>Agosto</c:v>
                </c:pt>
                <c:pt idx="5225">
                  <c:v>Agosto</c:v>
                </c:pt>
                <c:pt idx="5226">
                  <c:v>Agosto</c:v>
                </c:pt>
                <c:pt idx="5227">
                  <c:v>Agosto</c:v>
                </c:pt>
                <c:pt idx="5228">
                  <c:v>Agosto</c:v>
                </c:pt>
                <c:pt idx="5229">
                  <c:v>Agosto</c:v>
                </c:pt>
                <c:pt idx="5230">
                  <c:v>Agosto</c:v>
                </c:pt>
                <c:pt idx="5231">
                  <c:v>Agosto</c:v>
                </c:pt>
                <c:pt idx="5232">
                  <c:v>Agosto</c:v>
                </c:pt>
                <c:pt idx="5233">
                  <c:v>Agosto</c:v>
                </c:pt>
                <c:pt idx="5234">
                  <c:v>Agosto</c:v>
                </c:pt>
                <c:pt idx="5235">
                  <c:v>Agosto</c:v>
                </c:pt>
                <c:pt idx="5236">
                  <c:v>Agosto</c:v>
                </c:pt>
                <c:pt idx="5237">
                  <c:v>Agosto</c:v>
                </c:pt>
                <c:pt idx="5238">
                  <c:v>Agosto</c:v>
                </c:pt>
                <c:pt idx="5239">
                  <c:v>Agosto</c:v>
                </c:pt>
                <c:pt idx="5240">
                  <c:v>Agosto</c:v>
                </c:pt>
                <c:pt idx="5241">
                  <c:v>Agosto</c:v>
                </c:pt>
                <c:pt idx="5242">
                  <c:v>Agosto</c:v>
                </c:pt>
                <c:pt idx="5243">
                  <c:v>Agosto</c:v>
                </c:pt>
                <c:pt idx="5244">
                  <c:v>Agosto</c:v>
                </c:pt>
                <c:pt idx="5245">
                  <c:v>Agosto</c:v>
                </c:pt>
                <c:pt idx="5246">
                  <c:v>Agosto</c:v>
                </c:pt>
                <c:pt idx="5247">
                  <c:v>Agosto</c:v>
                </c:pt>
                <c:pt idx="5248">
                  <c:v>Agosto</c:v>
                </c:pt>
                <c:pt idx="5249">
                  <c:v>Agosto</c:v>
                </c:pt>
                <c:pt idx="5250">
                  <c:v>Agosto</c:v>
                </c:pt>
                <c:pt idx="5251">
                  <c:v>Agosto</c:v>
                </c:pt>
                <c:pt idx="5252">
                  <c:v>Agosto</c:v>
                </c:pt>
                <c:pt idx="5253">
                  <c:v>Agosto</c:v>
                </c:pt>
                <c:pt idx="5254">
                  <c:v>Agosto</c:v>
                </c:pt>
                <c:pt idx="5255">
                  <c:v>Agosto</c:v>
                </c:pt>
                <c:pt idx="5256">
                  <c:v>Agosto</c:v>
                </c:pt>
                <c:pt idx="5257">
                  <c:v>Agosto</c:v>
                </c:pt>
                <c:pt idx="5258">
                  <c:v>Agosto</c:v>
                </c:pt>
                <c:pt idx="5259">
                  <c:v>Agosto</c:v>
                </c:pt>
                <c:pt idx="5260">
                  <c:v>Agosto</c:v>
                </c:pt>
                <c:pt idx="5261">
                  <c:v>Agosto</c:v>
                </c:pt>
                <c:pt idx="5262">
                  <c:v>Agosto</c:v>
                </c:pt>
                <c:pt idx="5263">
                  <c:v>Agosto</c:v>
                </c:pt>
                <c:pt idx="5264">
                  <c:v>Agosto</c:v>
                </c:pt>
                <c:pt idx="5265">
                  <c:v>Agosto</c:v>
                </c:pt>
                <c:pt idx="5266">
                  <c:v>Agosto</c:v>
                </c:pt>
                <c:pt idx="5267">
                  <c:v>Agosto</c:v>
                </c:pt>
                <c:pt idx="5268">
                  <c:v>Agosto</c:v>
                </c:pt>
                <c:pt idx="5269">
                  <c:v>Agosto</c:v>
                </c:pt>
                <c:pt idx="5270">
                  <c:v>Agosto</c:v>
                </c:pt>
                <c:pt idx="5271">
                  <c:v>Agosto</c:v>
                </c:pt>
                <c:pt idx="5272">
                  <c:v>Agosto</c:v>
                </c:pt>
                <c:pt idx="5273">
                  <c:v>Agosto</c:v>
                </c:pt>
                <c:pt idx="5274">
                  <c:v>Agosto</c:v>
                </c:pt>
                <c:pt idx="5275">
                  <c:v>Agosto</c:v>
                </c:pt>
                <c:pt idx="5276">
                  <c:v>Agosto</c:v>
                </c:pt>
                <c:pt idx="5277">
                  <c:v>Agosto</c:v>
                </c:pt>
                <c:pt idx="5278">
                  <c:v>Agosto</c:v>
                </c:pt>
                <c:pt idx="5279">
                  <c:v>Agosto</c:v>
                </c:pt>
                <c:pt idx="5280">
                  <c:v>Agosto</c:v>
                </c:pt>
                <c:pt idx="5281">
                  <c:v>Agosto</c:v>
                </c:pt>
                <c:pt idx="5282">
                  <c:v>Agosto</c:v>
                </c:pt>
                <c:pt idx="5283">
                  <c:v>Agosto</c:v>
                </c:pt>
                <c:pt idx="5284">
                  <c:v>Agosto</c:v>
                </c:pt>
                <c:pt idx="5285">
                  <c:v>Agosto</c:v>
                </c:pt>
                <c:pt idx="5286">
                  <c:v>Agosto</c:v>
                </c:pt>
                <c:pt idx="5287">
                  <c:v>Agosto</c:v>
                </c:pt>
                <c:pt idx="5288">
                  <c:v>Agosto</c:v>
                </c:pt>
                <c:pt idx="5289">
                  <c:v>Agosto</c:v>
                </c:pt>
                <c:pt idx="5290">
                  <c:v>Agosto</c:v>
                </c:pt>
                <c:pt idx="5291">
                  <c:v>Agosto</c:v>
                </c:pt>
                <c:pt idx="5292">
                  <c:v>Agosto</c:v>
                </c:pt>
                <c:pt idx="5293">
                  <c:v>Agosto</c:v>
                </c:pt>
                <c:pt idx="5294">
                  <c:v>Agosto</c:v>
                </c:pt>
                <c:pt idx="5295">
                  <c:v>Agosto</c:v>
                </c:pt>
                <c:pt idx="5296">
                  <c:v>Agosto</c:v>
                </c:pt>
                <c:pt idx="5297">
                  <c:v>Agosto</c:v>
                </c:pt>
                <c:pt idx="5298">
                  <c:v>Agosto</c:v>
                </c:pt>
                <c:pt idx="5299">
                  <c:v>Agosto</c:v>
                </c:pt>
                <c:pt idx="5300">
                  <c:v>Agosto</c:v>
                </c:pt>
                <c:pt idx="5301">
                  <c:v>Agosto</c:v>
                </c:pt>
                <c:pt idx="5302">
                  <c:v>Agosto</c:v>
                </c:pt>
                <c:pt idx="5303">
                  <c:v>Agosto</c:v>
                </c:pt>
                <c:pt idx="5304">
                  <c:v>Agosto</c:v>
                </c:pt>
                <c:pt idx="5305">
                  <c:v>Agosto</c:v>
                </c:pt>
                <c:pt idx="5306">
                  <c:v>Agosto</c:v>
                </c:pt>
                <c:pt idx="5307">
                  <c:v>Agosto</c:v>
                </c:pt>
                <c:pt idx="5308">
                  <c:v>Agosto</c:v>
                </c:pt>
                <c:pt idx="5309">
                  <c:v>Agosto</c:v>
                </c:pt>
                <c:pt idx="5310">
                  <c:v>Agosto</c:v>
                </c:pt>
                <c:pt idx="5311">
                  <c:v>Agosto</c:v>
                </c:pt>
                <c:pt idx="5312">
                  <c:v>Agosto</c:v>
                </c:pt>
                <c:pt idx="5313">
                  <c:v>Agosto</c:v>
                </c:pt>
                <c:pt idx="5314">
                  <c:v>Agosto</c:v>
                </c:pt>
                <c:pt idx="5315">
                  <c:v>Agosto</c:v>
                </c:pt>
                <c:pt idx="5316">
                  <c:v>Agosto</c:v>
                </c:pt>
                <c:pt idx="5317">
                  <c:v>Agosto</c:v>
                </c:pt>
                <c:pt idx="5318">
                  <c:v>Agosto</c:v>
                </c:pt>
                <c:pt idx="5319">
                  <c:v>Agosto</c:v>
                </c:pt>
                <c:pt idx="5320">
                  <c:v>Agosto</c:v>
                </c:pt>
                <c:pt idx="5321">
                  <c:v>Agosto</c:v>
                </c:pt>
                <c:pt idx="5322">
                  <c:v>Agosto</c:v>
                </c:pt>
                <c:pt idx="5323">
                  <c:v>Agosto</c:v>
                </c:pt>
                <c:pt idx="5324">
                  <c:v>Agosto</c:v>
                </c:pt>
                <c:pt idx="5325">
                  <c:v>Agosto</c:v>
                </c:pt>
                <c:pt idx="5326">
                  <c:v>Agosto</c:v>
                </c:pt>
                <c:pt idx="5327">
                  <c:v>Agosto</c:v>
                </c:pt>
                <c:pt idx="5328">
                  <c:v>Agosto</c:v>
                </c:pt>
                <c:pt idx="5329">
                  <c:v>Agosto</c:v>
                </c:pt>
                <c:pt idx="5330">
                  <c:v>Agosto</c:v>
                </c:pt>
                <c:pt idx="5331">
                  <c:v>Agosto</c:v>
                </c:pt>
                <c:pt idx="5332">
                  <c:v>Agosto</c:v>
                </c:pt>
                <c:pt idx="5333">
                  <c:v>Agosto</c:v>
                </c:pt>
                <c:pt idx="5334">
                  <c:v>Agosto</c:v>
                </c:pt>
                <c:pt idx="5335">
                  <c:v>Agosto</c:v>
                </c:pt>
                <c:pt idx="5336">
                  <c:v>Agosto</c:v>
                </c:pt>
                <c:pt idx="5337">
                  <c:v>Agosto</c:v>
                </c:pt>
                <c:pt idx="5338">
                  <c:v>Agosto</c:v>
                </c:pt>
                <c:pt idx="5339">
                  <c:v>Agosto</c:v>
                </c:pt>
                <c:pt idx="5340">
                  <c:v>Agosto</c:v>
                </c:pt>
                <c:pt idx="5341">
                  <c:v>Agosto</c:v>
                </c:pt>
                <c:pt idx="5342">
                  <c:v>Agosto</c:v>
                </c:pt>
                <c:pt idx="5343">
                  <c:v>Agosto</c:v>
                </c:pt>
                <c:pt idx="5344">
                  <c:v>Agosto</c:v>
                </c:pt>
                <c:pt idx="5345">
                  <c:v>Agosto</c:v>
                </c:pt>
                <c:pt idx="5346">
                  <c:v>Agosto</c:v>
                </c:pt>
                <c:pt idx="5347">
                  <c:v>Agosto</c:v>
                </c:pt>
                <c:pt idx="5348">
                  <c:v>Agosto</c:v>
                </c:pt>
                <c:pt idx="5349">
                  <c:v>Agosto</c:v>
                </c:pt>
                <c:pt idx="5350">
                  <c:v>Agosto</c:v>
                </c:pt>
                <c:pt idx="5351">
                  <c:v>Agosto</c:v>
                </c:pt>
                <c:pt idx="5352">
                  <c:v>Agosto</c:v>
                </c:pt>
                <c:pt idx="5353">
                  <c:v>Agosto</c:v>
                </c:pt>
                <c:pt idx="5354">
                  <c:v>Agosto</c:v>
                </c:pt>
                <c:pt idx="5355">
                  <c:v>Agosto</c:v>
                </c:pt>
                <c:pt idx="5356">
                  <c:v>Agosto</c:v>
                </c:pt>
                <c:pt idx="5357">
                  <c:v>Agosto</c:v>
                </c:pt>
                <c:pt idx="5358">
                  <c:v>Agosto</c:v>
                </c:pt>
                <c:pt idx="5359">
                  <c:v>Agosto</c:v>
                </c:pt>
                <c:pt idx="5360">
                  <c:v>Agosto</c:v>
                </c:pt>
                <c:pt idx="5361">
                  <c:v>Agosto</c:v>
                </c:pt>
                <c:pt idx="5362">
                  <c:v>Agosto</c:v>
                </c:pt>
                <c:pt idx="5363">
                  <c:v>Agosto</c:v>
                </c:pt>
                <c:pt idx="5364">
                  <c:v>Agosto</c:v>
                </c:pt>
                <c:pt idx="5365">
                  <c:v>Agosto</c:v>
                </c:pt>
                <c:pt idx="5366">
                  <c:v>Agosto</c:v>
                </c:pt>
                <c:pt idx="5367">
                  <c:v>Agosto</c:v>
                </c:pt>
                <c:pt idx="5368">
                  <c:v>Agosto</c:v>
                </c:pt>
                <c:pt idx="5369">
                  <c:v>Agosto</c:v>
                </c:pt>
                <c:pt idx="5370">
                  <c:v>Agosto</c:v>
                </c:pt>
                <c:pt idx="5371">
                  <c:v>Agosto</c:v>
                </c:pt>
                <c:pt idx="5372">
                  <c:v>Agosto</c:v>
                </c:pt>
                <c:pt idx="5373">
                  <c:v>Agosto</c:v>
                </c:pt>
                <c:pt idx="5374">
                  <c:v>Agosto</c:v>
                </c:pt>
                <c:pt idx="5375">
                  <c:v>Agosto</c:v>
                </c:pt>
                <c:pt idx="5376">
                  <c:v>Agosto</c:v>
                </c:pt>
                <c:pt idx="5377">
                  <c:v>Agosto</c:v>
                </c:pt>
                <c:pt idx="5378">
                  <c:v>Agosto</c:v>
                </c:pt>
                <c:pt idx="5379">
                  <c:v>Agosto</c:v>
                </c:pt>
                <c:pt idx="5380">
                  <c:v>Agosto</c:v>
                </c:pt>
                <c:pt idx="5381">
                  <c:v>Agosto</c:v>
                </c:pt>
                <c:pt idx="5382">
                  <c:v>Agosto</c:v>
                </c:pt>
                <c:pt idx="5383">
                  <c:v>Agosto</c:v>
                </c:pt>
                <c:pt idx="5384">
                  <c:v>Agosto</c:v>
                </c:pt>
                <c:pt idx="5385">
                  <c:v>Agosto</c:v>
                </c:pt>
                <c:pt idx="5386">
                  <c:v>Agosto</c:v>
                </c:pt>
                <c:pt idx="5387">
                  <c:v>Agosto</c:v>
                </c:pt>
                <c:pt idx="5388">
                  <c:v>Agosto</c:v>
                </c:pt>
                <c:pt idx="5389">
                  <c:v>Agosto</c:v>
                </c:pt>
                <c:pt idx="5390">
                  <c:v>Agosto</c:v>
                </c:pt>
                <c:pt idx="5391">
                  <c:v>Agosto</c:v>
                </c:pt>
                <c:pt idx="5392">
                  <c:v>Agosto</c:v>
                </c:pt>
                <c:pt idx="5393">
                  <c:v>Agosto</c:v>
                </c:pt>
                <c:pt idx="5394">
                  <c:v>Agosto</c:v>
                </c:pt>
                <c:pt idx="5395">
                  <c:v>Agosto</c:v>
                </c:pt>
                <c:pt idx="5396">
                  <c:v>Agosto</c:v>
                </c:pt>
                <c:pt idx="5397">
                  <c:v>Agosto</c:v>
                </c:pt>
                <c:pt idx="5398">
                  <c:v>Agosto</c:v>
                </c:pt>
                <c:pt idx="5399">
                  <c:v>Agosto</c:v>
                </c:pt>
                <c:pt idx="5400">
                  <c:v>Agosto</c:v>
                </c:pt>
                <c:pt idx="5401">
                  <c:v>Agosto</c:v>
                </c:pt>
                <c:pt idx="5402">
                  <c:v>Agosto</c:v>
                </c:pt>
                <c:pt idx="5403">
                  <c:v>Agosto</c:v>
                </c:pt>
                <c:pt idx="5404">
                  <c:v>Agosto</c:v>
                </c:pt>
                <c:pt idx="5405">
                  <c:v>Agosto</c:v>
                </c:pt>
                <c:pt idx="5406">
                  <c:v>Agosto</c:v>
                </c:pt>
                <c:pt idx="5407">
                  <c:v>Agosto</c:v>
                </c:pt>
                <c:pt idx="5408">
                  <c:v>Agosto</c:v>
                </c:pt>
                <c:pt idx="5409">
                  <c:v>Agosto</c:v>
                </c:pt>
                <c:pt idx="5410">
                  <c:v>Agosto</c:v>
                </c:pt>
                <c:pt idx="5411">
                  <c:v>Agosto</c:v>
                </c:pt>
                <c:pt idx="5412">
                  <c:v>Agosto</c:v>
                </c:pt>
                <c:pt idx="5413">
                  <c:v>Agosto</c:v>
                </c:pt>
                <c:pt idx="5414">
                  <c:v>Agosto</c:v>
                </c:pt>
                <c:pt idx="5415">
                  <c:v>Agosto</c:v>
                </c:pt>
                <c:pt idx="5416">
                  <c:v>Agosto</c:v>
                </c:pt>
                <c:pt idx="5417">
                  <c:v>Agosto</c:v>
                </c:pt>
                <c:pt idx="5418">
                  <c:v>Agosto</c:v>
                </c:pt>
                <c:pt idx="5419">
                  <c:v>Agosto</c:v>
                </c:pt>
                <c:pt idx="5420">
                  <c:v>Agosto</c:v>
                </c:pt>
                <c:pt idx="5421">
                  <c:v>Agosto</c:v>
                </c:pt>
                <c:pt idx="5422">
                  <c:v>Agosto</c:v>
                </c:pt>
                <c:pt idx="5423">
                  <c:v>Agosto</c:v>
                </c:pt>
                <c:pt idx="5424">
                  <c:v>Agosto</c:v>
                </c:pt>
                <c:pt idx="5425">
                  <c:v>Agosto</c:v>
                </c:pt>
                <c:pt idx="5426">
                  <c:v>Agosto</c:v>
                </c:pt>
                <c:pt idx="5427">
                  <c:v>Agosto</c:v>
                </c:pt>
                <c:pt idx="5428">
                  <c:v>Agosto</c:v>
                </c:pt>
                <c:pt idx="5429">
                  <c:v>Agosto</c:v>
                </c:pt>
                <c:pt idx="5430">
                  <c:v>Agosto</c:v>
                </c:pt>
                <c:pt idx="5431">
                  <c:v>Agosto</c:v>
                </c:pt>
                <c:pt idx="5432">
                  <c:v>Agosto</c:v>
                </c:pt>
                <c:pt idx="5433">
                  <c:v>Agosto</c:v>
                </c:pt>
                <c:pt idx="5434">
                  <c:v>Agosto</c:v>
                </c:pt>
                <c:pt idx="5435">
                  <c:v>Agosto</c:v>
                </c:pt>
                <c:pt idx="5436">
                  <c:v>Agosto</c:v>
                </c:pt>
                <c:pt idx="5437">
                  <c:v>Agosto</c:v>
                </c:pt>
                <c:pt idx="5438">
                  <c:v>Agosto</c:v>
                </c:pt>
                <c:pt idx="5439">
                  <c:v>Agosto</c:v>
                </c:pt>
                <c:pt idx="5440">
                  <c:v>Agosto</c:v>
                </c:pt>
                <c:pt idx="5441">
                  <c:v>Agosto</c:v>
                </c:pt>
                <c:pt idx="5442">
                  <c:v>Agosto</c:v>
                </c:pt>
                <c:pt idx="5443">
                  <c:v>Agosto</c:v>
                </c:pt>
                <c:pt idx="5444">
                  <c:v>Agosto</c:v>
                </c:pt>
                <c:pt idx="5445">
                  <c:v>Agosto</c:v>
                </c:pt>
                <c:pt idx="5446">
                  <c:v>Agosto</c:v>
                </c:pt>
                <c:pt idx="5447">
                  <c:v>Agosto</c:v>
                </c:pt>
                <c:pt idx="5448">
                  <c:v>Agosto</c:v>
                </c:pt>
                <c:pt idx="5449">
                  <c:v>Agosto</c:v>
                </c:pt>
                <c:pt idx="5450">
                  <c:v>Agosto</c:v>
                </c:pt>
                <c:pt idx="5451">
                  <c:v>Agosto</c:v>
                </c:pt>
                <c:pt idx="5452">
                  <c:v>Agosto</c:v>
                </c:pt>
                <c:pt idx="5453">
                  <c:v>Agosto</c:v>
                </c:pt>
                <c:pt idx="5454">
                  <c:v>Agosto</c:v>
                </c:pt>
                <c:pt idx="5455">
                  <c:v>Agosto</c:v>
                </c:pt>
                <c:pt idx="5456">
                  <c:v>Agosto</c:v>
                </c:pt>
                <c:pt idx="5457">
                  <c:v>Agosto</c:v>
                </c:pt>
                <c:pt idx="5458">
                  <c:v>Agosto</c:v>
                </c:pt>
                <c:pt idx="5459">
                  <c:v>Agosto</c:v>
                </c:pt>
                <c:pt idx="5460">
                  <c:v>Agosto</c:v>
                </c:pt>
                <c:pt idx="5461">
                  <c:v>Agosto</c:v>
                </c:pt>
                <c:pt idx="5462">
                  <c:v>Agosto</c:v>
                </c:pt>
                <c:pt idx="5463">
                  <c:v>Agosto</c:v>
                </c:pt>
                <c:pt idx="5464">
                  <c:v>Agosto</c:v>
                </c:pt>
                <c:pt idx="5465">
                  <c:v>Agosto</c:v>
                </c:pt>
                <c:pt idx="5466">
                  <c:v>Agosto</c:v>
                </c:pt>
                <c:pt idx="5467">
                  <c:v>Agosto</c:v>
                </c:pt>
                <c:pt idx="5468">
                  <c:v>Agosto</c:v>
                </c:pt>
                <c:pt idx="5469">
                  <c:v>Agosto</c:v>
                </c:pt>
                <c:pt idx="5470">
                  <c:v>Agosto</c:v>
                </c:pt>
                <c:pt idx="5471">
                  <c:v>Agosto</c:v>
                </c:pt>
                <c:pt idx="5472">
                  <c:v>Agosto</c:v>
                </c:pt>
                <c:pt idx="5473">
                  <c:v>Agosto</c:v>
                </c:pt>
                <c:pt idx="5474">
                  <c:v>Agosto</c:v>
                </c:pt>
                <c:pt idx="5475">
                  <c:v>Agosto</c:v>
                </c:pt>
                <c:pt idx="5476">
                  <c:v>Agosto</c:v>
                </c:pt>
                <c:pt idx="5477">
                  <c:v>Agosto</c:v>
                </c:pt>
                <c:pt idx="5478">
                  <c:v>Agosto</c:v>
                </c:pt>
                <c:pt idx="5479">
                  <c:v>Agosto</c:v>
                </c:pt>
                <c:pt idx="5480">
                  <c:v>Agosto</c:v>
                </c:pt>
                <c:pt idx="5481">
                  <c:v>Agosto</c:v>
                </c:pt>
                <c:pt idx="5482">
                  <c:v>Agosto</c:v>
                </c:pt>
                <c:pt idx="5483">
                  <c:v>Agosto</c:v>
                </c:pt>
                <c:pt idx="5484">
                  <c:v>Agosto</c:v>
                </c:pt>
                <c:pt idx="5485">
                  <c:v>Agosto</c:v>
                </c:pt>
                <c:pt idx="5486">
                  <c:v>Agosto</c:v>
                </c:pt>
                <c:pt idx="5487">
                  <c:v>Agosto</c:v>
                </c:pt>
                <c:pt idx="5488">
                  <c:v>Agosto</c:v>
                </c:pt>
                <c:pt idx="5489">
                  <c:v>Agosto</c:v>
                </c:pt>
                <c:pt idx="5490">
                  <c:v>Agosto</c:v>
                </c:pt>
                <c:pt idx="5491">
                  <c:v>Agosto</c:v>
                </c:pt>
                <c:pt idx="5492">
                  <c:v>Agosto</c:v>
                </c:pt>
                <c:pt idx="5493">
                  <c:v>Agosto</c:v>
                </c:pt>
                <c:pt idx="5494">
                  <c:v>Agosto</c:v>
                </c:pt>
                <c:pt idx="5495">
                  <c:v>Agosto</c:v>
                </c:pt>
                <c:pt idx="5496">
                  <c:v>Agosto</c:v>
                </c:pt>
                <c:pt idx="5497">
                  <c:v>Agosto</c:v>
                </c:pt>
                <c:pt idx="5498">
                  <c:v>Agosto</c:v>
                </c:pt>
                <c:pt idx="5499">
                  <c:v>Agosto</c:v>
                </c:pt>
                <c:pt idx="5500">
                  <c:v>Agosto</c:v>
                </c:pt>
                <c:pt idx="5501">
                  <c:v>Agosto</c:v>
                </c:pt>
                <c:pt idx="5502">
                  <c:v>Agosto</c:v>
                </c:pt>
                <c:pt idx="5503">
                  <c:v>Agosto</c:v>
                </c:pt>
                <c:pt idx="5504">
                  <c:v>Agosto</c:v>
                </c:pt>
                <c:pt idx="5505">
                  <c:v>Agosto</c:v>
                </c:pt>
                <c:pt idx="5506">
                  <c:v>Agosto</c:v>
                </c:pt>
                <c:pt idx="5507">
                  <c:v>Agosto</c:v>
                </c:pt>
                <c:pt idx="5508">
                  <c:v>Agosto</c:v>
                </c:pt>
                <c:pt idx="5509">
                  <c:v>Agosto</c:v>
                </c:pt>
                <c:pt idx="5510">
                  <c:v>Agosto</c:v>
                </c:pt>
                <c:pt idx="5511">
                  <c:v>Agosto</c:v>
                </c:pt>
                <c:pt idx="5512">
                  <c:v>Agosto</c:v>
                </c:pt>
                <c:pt idx="5513">
                  <c:v>Agosto</c:v>
                </c:pt>
                <c:pt idx="5514">
                  <c:v>Agosto</c:v>
                </c:pt>
                <c:pt idx="5515">
                  <c:v>Agosto</c:v>
                </c:pt>
                <c:pt idx="5516">
                  <c:v>Agosto</c:v>
                </c:pt>
                <c:pt idx="5517">
                  <c:v>Agosto</c:v>
                </c:pt>
                <c:pt idx="5518">
                  <c:v>Agosto</c:v>
                </c:pt>
                <c:pt idx="5519">
                  <c:v>Agosto</c:v>
                </c:pt>
                <c:pt idx="5520">
                  <c:v>Agosto</c:v>
                </c:pt>
                <c:pt idx="5521">
                  <c:v>Agosto</c:v>
                </c:pt>
                <c:pt idx="5522">
                  <c:v>Agosto</c:v>
                </c:pt>
                <c:pt idx="5523">
                  <c:v>Agosto</c:v>
                </c:pt>
                <c:pt idx="5524">
                  <c:v>Agosto</c:v>
                </c:pt>
                <c:pt idx="5525">
                  <c:v>Agosto</c:v>
                </c:pt>
                <c:pt idx="5526">
                  <c:v>Agosto</c:v>
                </c:pt>
                <c:pt idx="5527">
                  <c:v>Agosto</c:v>
                </c:pt>
                <c:pt idx="5528">
                  <c:v>Agosto</c:v>
                </c:pt>
                <c:pt idx="5529">
                  <c:v>Agosto</c:v>
                </c:pt>
                <c:pt idx="5530">
                  <c:v>Agosto</c:v>
                </c:pt>
                <c:pt idx="5531">
                  <c:v>Agosto</c:v>
                </c:pt>
                <c:pt idx="5532">
                  <c:v>Agosto</c:v>
                </c:pt>
                <c:pt idx="5533">
                  <c:v>Agosto</c:v>
                </c:pt>
                <c:pt idx="5534">
                  <c:v>Agosto</c:v>
                </c:pt>
                <c:pt idx="5535">
                  <c:v>Agosto</c:v>
                </c:pt>
                <c:pt idx="5536">
                  <c:v>Agosto</c:v>
                </c:pt>
                <c:pt idx="5537">
                  <c:v>Agosto</c:v>
                </c:pt>
                <c:pt idx="5538">
                  <c:v>Agosto</c:v>
                </c:pt>
                <c:pt idx="5539">
                  <c:v>Agosto</c:v>
                </c:pt>
                <c:pt idx="5540">
                  <c:v>Agosto</c:v>
                </c:pt>
                <c:pt idx="5541">
                  <c:v>Agosto</c:v>
                </c:pt>
                <c:pt idx="5542">
                  <c:v>Agosto</c:v>
                </c:pt>
                <c:pt idx="5543">
                  <c:v>Agosto</c:v>
                </c:pt>
                <c:pt idx="5544">
                  <c:v>Agosto</c:v>
                </c:pt>
                <c:pt idx="5545">
                  <c:v>Agosto</c:v>
                </c:pt>
                <c:pt idx="5546">
                  <c:v>Agosto</c:v>
                </c:pt>
                <c:pt idx="5547">
                  <c:v>Agosto</c:v>
                </c:pt>
                <c:pt idx="5548">
                  <c:v>Agosto</c:v>
                </c:pt>
                <c:pt idx="5549">
                  <c:v>Agosto</c:v>
                </c:pt>
                <c:pt idx="5550">
                  <c:v>Agosto</c:v>
                </c:pt>
                <c:pt idx="5551">
                  <c:v>Agosto</c:v>
                </c:pt>
                <c:pt idx="5552">
                  <c:v>Agosto</c:v>
                </c:pt>
                <c:pt idx="5553">
                  <c:v>Agosto</c:v>
                </c:pt>
                <c:pt idx="5554">
                  <c:v>Agosto</c:v>
                </c:pt>
                <c:pt idx="5555">
                  <c:v>Agosto</c:v>
                </c:pt>
                <c:pt idx="5556">
                  <c:v>Agosto</c:v>
                </c:pt>
                <c:pt idx="5557">
                  <c:v>Agosto</c:v>
                </c:pt>
                <c:pt idx="5558">
                  <c:v>Agosto</c:v>
                </c:pt>
                <c:pt idx="5559">
                  <c:v>Agosto</c:v>
                </c:pt>
                <c:pt idx="5560">
                  <c:v>Agosto</c:v>
                </c:pt>
                <c:pt idx="5561">
                  <c:v>Agosto</c:v>
                </c:pt>
                <c:pt idx="5562">
                  <c:v>Agosto</c:v>
                </c:pt>
                <c:pt idx="5563">
                  <c:v>Agosto</c:v>
                </c:pt>
                <c:pt idx="5564">
                  <c:v>Agosto</c:v>
                </c:pt>
                <c:pt idx="5565">
                  <c:v>Agosto</c:v>
                </c:pt>
                <c:pt idx="5566">
                  <c:v>Agosto</c:v>
                </c:pt>
                <c:pt idx="5567">
                  <c:v>Agosto</c:v>
                </c:pt>
                <c:pt idx="5568">
                  <c:v>Agosto</c:v>
                </c:pt>
                <c:pt idx="5569">
                  <c:v>Agosto</c:v>
                </c:pt>
                <c:pt idx="5570">
                  <c:v>Agosto</c:v>
                </c:pt>
                <c:pt idx="5571">
                  <c:v>Agosto</c:v>
                </c:pt>
                <c:pt idx="5572">
                  <c:v>Agosto</c:v>
                </c:pt>
                <c:pt idx="5573">
                  <c:v>Agosto</c:v>
                </c:pt>
                <c:pt idx="5574">
                  <c:v>Agosto</c:v>
                </c:pt>
                <c:pt idx="5575">
                  <c:v>Agosto</c:v>
                </c:pt>
                <c:pt idx="5576">
                  <c:v>Agosto</c:v>
                </c:pt>
                <c:pt idx="5577">
                  <c:v>Agosto</c:v>
                </c:pt>
                <c:pt idx="5578">
                  <c:v>Agosto</c:v>
                </c:pt>
                <c:pt idx="5579">
                  <c:v>Agosto</c:v>
                </c:pt>
                <c:pt idx="5580">
                  <c:v>Agosto</c:v>
                </c:pt>
                <c:pt idx="5581">
                  <c:v>Agosto</c:v>
                </c:pt>
                <c:pt idx="5582">
                  <c:v>Agosto</c:v>
                </c:pt>
                <c:pt idx="5583">
                  <c:v>Agosto</c:v>
                </c:pt>
                <c:pt idx="5584">
                  <c:v>Agosto</c:v>
                </c:pt>
                <c:pt idx="5585">
                  <c:v>Agosto</c:v>
                </c:pt>
                <c:pt idx="5586">
                  <c:v>Agosto</c:v>
                </c:pt>
                <c:pt idx="5587">
                  <c:v>Agosto</c:v>
                </c:pt>
                <c:pt idx="5588">
                  <c:v>Agosto</c:v>
                </c:pt>
                <c:pt idx="5589">
                  <c:v>Agosto</c:v>
                </c:pt>
                <c:pt idx="5590">
                  <c:v>Agosto</c:v>
                </c:pt>
                <c:pt idx="5591">
                  <c:v>Agosto</c:v>
                </c:pt>
                <c:pt idx="5592">
                  <c:v>Agosto</c:v>
                </c:pt>
                <c:pt idx="5593">
                  <c:v>Agosto</c:v>
                </c:pt>
                <c:pt idx="5594">
                  <c:v>Agosto</c:v>
                </c:pt>
                <c:pt idx="5595">
                  <c:v>Agosto</c:v>
                </c:pt>
                <c:pt idx="5596">
                  <c:v>Agosto</c:v>
                </c:pt>
                <c:pt idx="5597">
                  <c:v>Agosto</c:v>
                </c:pt>
                <c:pt idx="5598">
                  <c:v>Agosto</c:v>
                </c:pt>
                <c:pt idx="5599">
                  <c:v>Agosto</c:v>
                </c:pt>
                <c:pt idx="5600">
                  <c:v>Agosto</c:v>
                </c:pt>
                <c:pt idx="5601">
                  <c:v>Agosto</c:v>
                </c:pt>
                <c:pt idx="5602">
                  <c:v>Agosto</c:v>
                </c:pt>
                <c:pt idx="5603">
                  <c:v>Agosto</c:v>
                </c:pt>
                <c:pt idx="5604">
                  <c:v>Agosto</c:v>
                </c:pt>
                <c:pt idx="5605">
                  <c:v>Agosto</c:v>
                </c:pt>
                <c:pt idx="5606">
                  <c:v>Agosto</c:v>
                </c:pt>
                <c:pt idx="5607">
                  <c:v>Agosto</c:v>
                </c:pt>
                <c:pt idx="5608">
                  <c:v>Agosto</c:v>
                </c:pt>
                <c:pt idx="5609">
                  <c:v>Agosto</c:v>
                </c:pt>
                <c:pt idx="5610">
                  <c:v>Agosto</c:v>
                </c:pt>
                <c:pt idx="5611">
                  <c:v>Agosto</c:v>
                </c:pt>
                <c:pt idx="5612">
                  <c:v>Agosto</c:v>
                </c:pt>
                <c:pt idx="5613">
                  <c:v>Agosto</c:v>
                </c:pt>
                <c:pt idx="5614">
                  <c:v>Agosto</c:v>
                </c:pt>
                <c:pt idx="5615">
                  <c:v>Agosto</c:v>
                </c:pt>
                <c:pt idx="5616">
                  <c:v>Agosto</c:v>
                </c:pt>
                <c:pt idx="5617">
                  <c:v>Agosto</c:v>
                </c:pt>
                <c:pt idx="5618">
                  <c:v>Agosto</c:v>
                </c:pt>
                <c:pt idx="5619">
                  <c:v>Agosto</c:v>
                </c:pt>
                <c:pt idx="5620">
                  <c:v>Agosto</c:v>
                </c:pt>
                <c:pt idx="5621">
                  <c:v>Agosto</c:v>
                </c:pt>
                <c:pt idx="5622">
                  <c:v>Agosto</c:v>
                </c:pt>
                <c:pt idx="5623">
                  <c:v>Agosto</c:v>
                </c:pt>
                <c:pt idx="5624">
                  <c:v>Agosto</c:v>
                </c:pt>
                <c:pt idx="5625">
                  <c:v>Agosto</c:v>
                </c:pt>
                <c:pt idx="5626">
                  <c:v>Agosto</c:v>
                </c:pt>
                <c:pt idx="5627">
                  <c:v>Agosto</c:v>
                </c:pt>
                <c:pt idx="5628">
                  <c:v>Agosto</c:v>
                </c:pt>
                <c:pt idx="5629">
                  <c:v>Agosto</c:v>
                </c:pt>
                <c:pt idx="5630">
                  <c:v>Agosto</c:v>
                </c:pt>
                <c:pt idx="5631">
                  <c:v>Agosto</c:v>
                </c:pt>
                <c:pt idx="5632">
                  <c:v>Agosto</c:v>
                </c:pt>
                <c:pt idx="5633">
                  <c:v>Agosto</c:v>
                </c:pt>
                <c:pt idx="5634">
                  <c:v>Agosto</c:v>
                </c:pt>
                <c:pt idx="5635">
                  <c:v>Agosto</c:v>
                </c:pt>
                <c:pt idx="5636">
                  <c:v>Agosto</c:v>
                </c:pt>
                <c:pt idx="5637">
                  <c:v>Agosto</c:v>
                </c:pt>
                <c:pt idx="5638">
                  <c:v>Agosto</c:v>
                </c:pt>
                <c:pt idx="5639">
                  <c:v>Agosto</c:v>
                </c:pt>
                <c:pt idx="5640">
                  <c:v>Agosto</c:v>
                </c:pt>
                <c:pt idx="5641">
                  <c:v>Agosto</c:v>
                </c:pt>
                <c:pt idx="5642">
                  <c:v>Agosto</c:v>
                </c:pt>
                <c:pt idx="5643">
                  <c:v>Agosto</c:v>
                </c:pt>
                <c:pt idx="5644">
                  <c:v>Agosto</c:v>
                </c:pt>
                <c:pt idx="5645">
                  <c:v>Agosto</c:v>
                </c:pt>
                <c:pt idx="5646">
                  <c:v>Agosto</c:v>
                </c:pt>
                <c:pt idx="5647">
                  <c:v>Agosto</c:v>
                </c:pt>
                <c:pt idx="5648">
                  <c:v>Agosto</c:v>
                </c:pt>
                <c:pt idx="5649">
                  <c:v>Agosto</c:v>
                </c:pt>
                <c:pt idx="5650">
                  <c:v>Agosto</c:v>
                </c:pt>
                <c:pt idx="5651">
                  <c:v>Agosto</c:v>
                </c:pt>
                <c:pt idx="5652">
                  <c:v>Agosto</c:v>
                </c:pt>
                <c:pt idx="5653">
                  <c:v>Agosto</c:v>
                </c:pt>
                <c:pt idx="5654">
                  <c:v>Agosto</c:v>
                </c:pt>
                <c:pt idx="5655">
                  <c:v>Agosto</c:v>
                </c:pt>
                <c:pt idx="5656">
                  <c:v>Agosto</c:v>
                </c:pt>
                <c:pt idx="5657">
                  <c:v>Agosto</c:v>
                </c:pt>
                <c:pt idx="5658">
                  <c:v>Agosto</c:v>
                </c:pt>
                <c:pt idx="5659">
                  <c:v>Agosto</c:v>
                </c:pt>
                <c:pt idx="5660">
                  <c:v>Agosto</c:v>
                </c:pt>
                <c:pt idx="5661">
                  <c:v>Agosto</c:v>
                </c:pt>
                <c:pt idx="5662">
                  <c:v>Agosto</c:v>
                </c:pt>
                <c:pt idx="5663">
                  <c:v>Agosto</c:v>
                </c:pt>
                <c:pt idx="5664">
                  <c:v>Agosto</c:v>
                </c:pt>
                <c:pt idx="5665">
                  <c:v>Agosto</c:v>
                </c:pt>
                <c:pt idx="5666">
                  <c:v>Agosto</c:v>
                </c:pt>
                <c:pt idx="5667">
                  <c:v>Agosto</c:v>
                </c:pt>
                <c:pt idx="5668">
                  <c:v>Agosto</c:v>
                </c:pt>
                <c:pt idx="5669">
                  <c:v>Agosto</c:v>
                </c:pt>
                <c:pt idx="5670">
                  <c:v>Agosto</c:v>
                </c:pt>
                <c:pt idx="5671">
                  <c:v>Agosto</c:v>
                </c:pt>
                <c:pt idx="5672">
                  <c:v>Agosto</c:v>
                </c:pt>
                <c:pt idx="5673">
                  <c:v>Agosto</c:v>
                </c:pt>
                <c:pt idx="5674">
                  <c:v>Agosto</c:v>
                </c:pt>
                <c:pt idx="5675">
                  <c:v>Agosto</c:v>
                </c:pt>
                <c:pt idx="5676">
                  <c:v>Agosto</c:v>
                </c:pt>
                <c:pt idx="5677">
                  <c:v>Agosto</c:v>
                </c:pt>
                <c:pt idx="5678">
                  <c:v>Agosto</c:v>
                </c:pt>
                <c:pt idx="5679">
                  <c:v>Agosto</c:v>
                </c:pt>
                <c:pt idx="5680">
                  <c:v>Agosto</c:v>
                </c:pt>
                <c:pt idx="5681">
                  <c:v>Agosto</c:v>
                </c:pt>
                <c:pt idx="5682">
                  <c:v>Agosto</c:v>
                </c:pt>
                <c:pt idx="5683">
                  <c:v>Agosto</c:v>
                </c:pt>
                <c:pt idx="5684">
                  <c:v>Agosto</c:v>
                </c:pt>
                <c:pt idx="5685">
                  <c:v>Agosto</c:v>
                </c:pt>
                <c:pt idx="5686">
                  <c:v>Agosto</c:v>
                </c:pt>
                <c:pt idx="5687">
                  <c:v>Agosto</c:v>
                </c:pt>
                <c:pt idx="5688">
                  <c:v>Agosto</c:v>
                </c:pt>
                <c:pt idx="5689">
                  <c:v>Agosto</c:v>
                </c:pt>
                <c:pt idx="5690">
                  <c:v>Agosto</c:v>
                </c:pt>
                <c:pt idx="5691">
                  <c:v>Agosto</c:v>
                </c:pt>
                <c:pt idx="5692">
                  <c:v>Agosto</c:v>
                </c:pt>
                <c:pt idx="5693">
                  <c:v>Agosto</c:v>
                </c:pt>
                <c:pt idx="5694">
                  <c:v>Agosto</c:v>
                </c:pt>
                <c:pt idx="5695">
                  <c:v>Agosto</c:v>
                </c:pt>
                <c:pt idx="5696">
                  <c:v>Agosto</c:v>
                </c:pt>
                <c:pt idx="5697">
                  <c:v>Agosto</c:v>
                </c:pt>
                <c:pt idx="5698">
                  <c:v>Agosto</c:v>
                </c:pt>
                <c:pt idx="5699">
                  <c:v>Agosto</c:v>
                </c:pt>
                <c:pt idx="5700">
                  <c:v>Agosto</c:v>
                </c:pt>
                <c:pt idx="5701">
                  <c:v>Agosto</c:v>
                </c:pt>
                <c:pt idx="5702">
                  <c:v>Agosto</c:v>
                </c:pt>
                <c:pt idx="5703">
                  <c:v>Agosto</c:v>
                </c:pt>
                <c:pt idx="5704">
                  <c:v>Agosto</c:v>
                </c:pt>
                <c:pt idx="5705">
                  <c:v>Agosto</c:v>
                </c:pt>
                <c:pt idx="5706">
                  <c:v>Agosto</c:v>
                </c:pt>
                <c:pt idx="5707">
                  <c:v>Agosto</c:v>
                </c:pt>
                <c:pt idx="5708">
                  <c:v>Agosto</c:v>
                </c:pt>
                <c:pt idx="5709">
                  <c:v>Agosto</c:v>
                </c:pt>
                <c:pt idx="5710">
                  <c:v>Agosto</c:v>
                </c:pt>
                <c:pt idx="5711">
                  <c:v>Agosto</c:v>
                </c:pt>
                <c:pt idx="5712">
                  <c:v>Agosto</c:v>
                </c:pt>
                <c:pt idx="5713">
                  <c:v>Agosto</c:v>
                </c:pt>
                <c:pt idx="5714">
                  <c:v>Agosto</c:v>
                </c:pt>
                <c:pt idx="5715">
                  <c:v>Agosto</c:v>
                </c:pt>
                <c:pt idx="5716">
                  <c:v>Agosto</c:v>
                </c:pt>
                <c:pt idx="5717">
                  <c:v>Agosto</c:v>
                </c:pt>
                <c:pt idx="5718">
                  <c:v>Agosto</c:v>
                </c:pt>
                <c:pt idx="5719">
                  <c:v>Agosto</c:v>
                </c:pt>
                <c:pt idx="5720">
                  <c:v>Agosto</c:v>
                </c:pt>
                <c:pt idx="5721">
                  <c:v>Agosto</c:v>
                </c:pt>
                <c:pt idx="5722">
                  <c:v>Agosto</c:v>
                </c:pt>
                <c:pt idx="5723">
                  <c:v>Agosto</c:v>
                </c:pt>
                <c:pt idx="5724">
                  <c:v>Agosto</c:v>
                </c:pt>
                <c:pt idx="5725">
                  <c:v>Agosto</c:v>
                </c:pt>
                <c:pt idx="5726">
                  <c:v>Agosto</c:v>
                </c:pt>
                <c:pt idx="5727">
                  <c:v>Agosto</c:v>
                </c:pt>
                <c:pt idx="5728">
                  <c:v>Agosto</c:v>
                </c:pt>
                <c:pt idx="5729">
                  <c:v>Agosto</c:v>
                </c:pt>
                <c:pt idx="5730">
                  <c:v>Agosto</c:v>
                </c:pt>
                <c:pt idx="5731">
                  <c:v>Agosto</c:v>
                </c:pt>
                <c:pt idx="5732">
                  <c:v>Agosto</c:v>
                </c:pt>
                <c:pt idx="5733">
                  <c:v>Agosto</c:v>
                </c:pt>
                <c:pt idx="5734">
                  <c:v>Agosto</c:v>
                </c:pt>
                <c:pt idx="5735">
                  <c:v>Agosto</c:v>
                </c:pt>
                <c:pt idx="5736">
                  <c:v>Agosto</c:v>
                </c:pt>
                <c:pt idx="5737">
                  <c:v>Agosto</c:v>
                </c:pt>
                <c:pt idx="5738">
                  <c:v>Agosto</c:v>
                </c:pt>
                <c:pt idx="5739">
                  <c:v>Agosto</c:v>
                </c:pt>
                <c:pt idx="5740">
                  <c:v>Agosto</c:v>
                </c:pt>
                <c:pt idx="5741">
                  <c:v>Agosto</c:v>
                </c:pt>
                <c:pt idx="5742">
                  <c:v>Agosto</c:v>
                </c:pt>
                <c:pt idx="5743">
                  <c:v>Agosto</c:v>
                </c:pt>
                <c:pt idx="5744">
                  <c:v>Agosto</c:v>
                </c:pt>
                <c:pt idx="5745">
                  <c:v>Agosto</c:v>
                </c:pt>
                <c:pt idx="5746">
                  <c:v>Agosto</c:v>
                </c:pt>
                <c:pt idx="5747">
                  <c:v>Agosto</c:v>
                </c:pt>
                <c:pt idx="5748">
                  <c:v>Agosto</c:v>
                </c:pt>
                <c:pt idx="5749">
                  <c:v>Agosto</c:v>
                </c:pt>
                <c:pt idx="5750">
                  <c:v>Agosto</c:v>
                </c:pt>
                <c:pt idx="5751">
                  <c:v>Agosto</c:v>
                </c:pt>
                <c:pt idx="5752">
                  <c:v>Agosto</c:v>
                </c:pt>
                <c:pt idx="5753">
                  <c:v>Agosto</c:v>
                </c:pt>
                <c:pt idx="5754">
                  <c:v>Agosto</c:v>
                </c:pt>
                <c:pt idx="5755">
                  <c:v>Agosto</c:v>
                </c:pt>
                <c:pt idx="5756">
                  <c:v>Agosto</c:v>
                </c:pt>
                <c:pt idx="5757">
                  <c:v>Agosto</c:v>
                </c:pt>
                <c:pt idx="5758">
                  <c:v>Agosto</c:v>
                </c:pt>
                <c:pt idx="5759">
                  <c:v>Agosto</c:v>
                </c:pt>
                <c:pt idx="5760">
                  <c:v>Agosto</c:v>
                </c:pt>
                <c:pt idx="5761">
                  <c:v>Agosto</c:v>
                </c:pt>
                <c:pt idx="5762">
                  <c:v>Agosto</c:v>
                </c:pt>
                <c:pt idx="5763">
                  <c:v>Agosto</c:v>
                </c:pt>
                <c:pt idx="5764">
                  <c:v>Agosto</c:v>
                </c:pt>
                <c:pt idx="5765">
                  <c:v>Agosto</c:v>
                </c:pt>
                <c:pt idx="5766">
                  <c:v>Agosto</c:v>
                </c:pt>
                <c:pt idx="5767">
                  <c:v>Agosto</c:v>
                </c:pt>
                <c:pt idx="5768">
                  <c:v>Agosto</c:v>
                </c:pt>
                <c:pt idx="5769">
                  <c:v>Agosto</c:v>
                </c:pt>
                <c:pt idx="5770">
                  <c:v>Agosto</c:v>
                </c:pt>
                <c:pt idx="5771">
                  <c:v>Agosto</c:v>
                </c:pt>
                <c:pt idx="5772">
                  <c:v>Agosto</c:v>
                </c:pt>
                <c:pt idx="5773">
                  <c:v>Agosto</c:v>
                </c:pt>
                <c:pt idx="5774">
                  <c:v>Agosto</c:v>
                </c:pt>
                <c:pt idx="5775">
                  <c:v>Agosto</c:v>
                </c:pt>
                <c:pt idx="5776">
                  <c:v>Agosto</c:v>
                </c:pt>
                <c:pt idx="5777">
                  <c:v>Agosto</c:v>
                </c:pt>
                <c:pt idx="5778">
                  <c:v>Agosto</c:v>
                </c:pt>
                <c:pt idx="5779">
                  <c:v>Agosto</c:v>
                </c:pt>
                <c:pt idx="5780">
                  <c:v>Agosto</c:v>
                </c:pt>
                <c:pt idx="5781">
                  <c:v>Agosto</c:v>
                </c:pt>
                <c:pt idx="5782">
                  <c:v>Agosto</c:v>
                </c:pt>
                <c:pt idx="5783">
                  <c:v>Agosto</c:v>
                </c:pt>
                <c:pt idx="5784">
                  <c:v>Agosto</c:v>
                </c:pt>
                <c:pt idx="5785">
                  <c:v>Agosto</c:v>
                </c:pt>
                <c:pt idx="5786">
                  <c:v>Agosto</c:v>
                </c:pt>
                <c:pt idx="5787">
                  <c:v>Agosto</c:v>
                </c:pt>
                <c:pt idx="5788">
                  <c:v>Agosto</c:v>
                </c:pt>
                <c:pt idx="5789">
                  <c:v>Agosto</c:v>
                </c:pt>
                <c:pt idx="5790">
                  <c:v>Agosto</c:v>
                </c:pt>
                <c:pt idx="5791">
                  <c:v>Agosto</c:v>
                </c:pt>
                <c:pt idx="5792">
                  <c:v>Agosto</c:v>
                </c:pt>
                <c:pt idx="5793">
                  <c:v>Agosto</c:v>
                </c:pt>
                <c:pt idx="5794">
                  <c:v>Agosto</c:v>
                </c:pt>
                <c:pt idx="5795">
                  <c:v>Agosto</c:v>
                </c:pt>
                <c:pt idx="5796">
                  <c:v>Agosto</c:v>
                </c:pt>
                <c:pt idx="5797">
                  <c:v>Agosto</c:v>
                </c:pt>
                <c:pt idx="5798">
                  <c:v>Agosto</c:v>
                </c:pt>
                <c:pt idx="5799">
                  <c:v>Agosto</c:v>
                </c:pt>
                <c:pt idx="5800">
                  <c:v>Agosto</c:v>
                </c:pt>
                <c:pt idx="5801">
                  <c:v>Agosto</c:v>
                </c:pt>
                <c:pt idx="5802">
                  <c:v>Agosto</c:v>
                </c:pt>
                <c:pt idx="5803">
                  <c:v>Agosto</c:v>
                </c:pt>
                <c:pt idx="5804">
                  <c:v>Agosto</c:v>
                </c:pt>
                <c:pt idx="5805">
                  <c:v>Agosto</c:v>
                </c:pt>
                <c:pt idx="5806">
                  <c:v>Agosto</c:v>
                </c:pt>
                <c:pt idx="5807">
                  <c:v>Agosto</c:v>
                </c:pt>
                <c:pt idx="5808">
                  <c:v>Agosto</c:v>
                </c:pt>
                <c:pt idx="5809">
                  <c:v>Agosto</c:v>
                </c:pt>
                <c:pt idx="5810">
                  <c:v>Agosto</c:v>
                </c:pt>
                <c:pt idx="5811">
                  <c:v>Agosto</c:v>
                </c:pt>
                <c:pt idx="5812">
                  <c:v>Agosto</c:v>
                </c:pt>
                <c:pt idx="5813">
                  <c:v>Agosto</c:v>
                </c:pt>
                <c:pt idx="5814">
                  <c:v>Agosto</c:v>
                </c:pt>
                <c:pt idx="5815">
                  <c:v>Agosto</c:v>
                </c:pt>
                <c:pt idx="5816">
                  <c:v>Agosto</c:v>
                </c:pt>
                <c:pt idx="5817">
                  <c:v>Agosto</c:v>
                </c:pt>
                <c:pt idx="5818">
                  <c:v>Agosto</c:v>
                </c:pt>
                <c:pt idx="5819">
                  <c:v>Agosto</c:v>
                </c:pt>
                <c:pt idx="5820">
                  <c:v>Agosto</c:v>
                </c:pt>
                <c:pt idx="5821">
                  <c:v>Agosto</c:v>
                </c:pt>
                <c:pt idx="5822">
                  <c:v>Agosto</c:v>
                </c:pt>
                <c:pt idx="5823">
                  <c:v>Agosto</c:v>
                </c:pt>
                <c:pt idx="5824">
                  <c:v>Agosto</c:v>
                </c:pt>
                <c:pt idx="5825">
                  <c:v>Agosto</c:v>
                </c:pt>
                <c:pt idx="5826">
                  <c:v>Agosto</c:v>
                </c:pt>
                <c:pt idx="5827">
                  <c:v>Agosto</c:v>
                </c:pt>
                <c:pt idx="5828">
                  <c:v>Agosto</c:v>
                </c:pt>
                <c:pt idx="5829">
                  <c:v>Agosto</c:v>
                </c:pt>
                <c:pt idx="5830">
                  <c:v>Agosto</c:v>
                </c:pt>
                <c:pt idx="5831">
                  <c:v>Septiembre</c:v>
                </c:pt>
                <c:pt idx="5832">
                  <c:v>Septiembre</c:v>
                </c:pt>
                <c:pt idx="5833">
                  <c:v>Septiembre</c:v>
                </c:pt>
                <c:pt idx="5834">
                  <c:v>Septiembre</c:v>
                </c:pt>
                <c:pt idx="5835">
                  <c:v>Septiembre</c:v>
                </c:pt>
                <c:pt idx="5836">
                  <c:v>Septiembre</c:v>
                </c:pt>
                <c:pt idx="5837">
                  <c:v>Septiembre</c:v>
                </c:pt>
                <c:pt idx="5838">
                  <c:v>Septiembre</c:v>
                </c:pt>
                <c:pt idx="5839">
                  <c:v>Septiembre</c:v>
                </c:pt>
                <c:pt idx="5840">
                  <c:v>Septiembre</c:v>
                </c:pt>
                <c:pt idx="5841">
                  <c:v>Septiembre</c:v>
                </c:pt>
                <c:pt idx="5842">
                  <c:v>Septiembre</c:v>
                </c:pt>
                <c:pt idx="5843">
                  <c:v>Septiembre</c:v>
                </c:pt>
                <c:pt idx="5844">
                  <c:v>Septiembre</c:v>
                </c:pt>
                <c:pt idx="5845">
                  <c:v>Septiembre</c:v>
                </c:pt>
                <c:pt idx="5846">
                  <c:v>Septiembre</c:v>
                </c:pt>
                <c:pt idx="5847">
                  <c:v>Septiembre</c:v>
                </c:pt>
                <c:pt idx="5848">
                  <c:v>Septiembre</c:v>
                </c:pt>
                <c:pt idx="5849">
                  <c:v>Septiembre</c:v>
                </c:pt>
                <c:pt idx="5850">
                  <c:v>Septiembre</c:v>
                </c:pt>
                <c:pt idx="5851">
                  <c:v>Septiembre</c:v>
                </c:pt>
                <c:pt idx="5852">
                  <c:v>Septiembre</c:v>
                </c:pt>
                <c:pt idx="5853">
                  <c:v>Septiembre</c:v>
                </c:pt>
                <c:pt idx="5854">
                  <c:v>Septiembre</c:v>
                </c:pt>
                <c:pt idx="5855">
                  <c:v>Septiembre</c:v>
                </c:pt>
                <c:pt idx="5856">
                  <c:v>Septiembre</c:v>
                </c:pt>
                <c:pt idx="5857">
                  <c:v>Septiembre</c:v>
                </c:pt>
                <c:pt idx="5858">
                  <c:v>Septiembre</c:v>
                </c:pt>
                <c:pt idx="5859">
                  <c:v>Septiembre</c:v>
                </c:pt>
                <c:pt idx="5860">
                  <c:v>Septiembre</c:v>
                </c:pt>
                <c:pt idx="5861">
                  <c:v>Septiembre</c:v>
                </c:pt>
                <c:pt idx="5862">
                  <c:v>Septiembre</c:v>
                </c:pt>
                <c:pt idx="5863">
                  <c:v>Septiembre</c:v>
                </c:pt>
                <c:pt idx="5864">
                  <c:v>Septiembre</c:v>
                </c:pt>
                <c:pt idx="5865">
                  <c:v>Septiembre</c:v>
                </c:pt>
                <c:pt idx="5866">
                  <c:v>Septiembre</c:v>
                </c:pt>
                <c:pt idx="5867">
                  <c:v>Septiembre</c:v>
                </c:pt>
                <c:pt idx="5868">
                  <c:v>Septiembre</c:v>
                </c:pt>
                <c:pt idx="5869">
                  <c:v>Septiembre</c:v>
                </c:pt>
                <c:pt idx="5870">
                  <c:v>Septiembre</c:v>
                </c:pt>
                <c:pt idx="5871">
                  <c:v>Septiembre</c:v>
                </c:pt>
                <c:pt idx="5872">
                  <c:v>Septiembre</c:v>
                </c:pt>
                <c:pt idx="5873">
                  <c:v>Septiembre</c:v>
                </c:pt>
                <c:pt idx="5874">
                  <c:v>Septiembre</c:v>
                </c:pt>
                <c:pt idx="5875">
                  <c:v>Septiembre</c:v>
                </c:pt>
                <c:pt idx="5876">
                  <c:v>Septiembre</c:v>
                </c:pt>
                <c:pt idx="5877">
                  <c:v>Septiembre</c:v>
                </c:pt>
                <c:pt idx="5878">
                  <c:v>Septiembre</c:v>
                </c:pt>
                <c:pt idx="5879">
                  <c:v>Septiembre</c:v>
                </c:pt>
                <c:pt idx="5880">
                  <c:v>Septiembre</c:v>
                </c:pt>
                <c:pt idx="5881">
                  <c:v>Septiembre</c:v>
                </c:pt>
                <c:pt idx="5882">
                  <c:v>Septiembre</c:v>
                </c:pt>
                <c:pt idx="5883">
                  <c:v>Septiembre</c:v>
                </c:pt>
                <c:pt idx="5884">
                  <c:v>Septiembre</c:v>
                </c:pt>
                <c:pt idx="5885">
                  <c:v>Septiembre</c:v>
                </c:pt>
                <c:pt idx="5886">
                  <c:v>Septiembre</c:v>
                </c:pt>
                <c:pt idx="5887">
                  <c:v>Septiembre</c:v>
                </c:pt>
                <c:pt idx="5888">
                  <c:v>Septiembre</c:v>
                </c:pt>
                <c:pt idx="5889">
                  <c:v>Septiembre</c:v>
                </c:pt>
                <c:pt idx="5890">
                  <c:v>Septiembre</c:v>
                </c:pt>
                <c:pt idx="5891">
                  <c:v>Septiembre</c:v>
                </c:pt>
                <c:pt idx="5892">
                  <c:v>Septiembre</c:v>
                </c:pt>
                <c:pt idx="5893">
                  <c:v>Septiembre</c:v>
                </c:pt>
                <c:pt idx="5894">
                  <c:v>Septiembre</c:v>
                </c:pt>
                <c:pt idx="5895">
                  <c:v>Septiembre</c:v>
                </c:pt>
                <c:pt idx="5896">
                  <c:v>Septiembre</c:v>
                </c:pt>
                <c:pt idx="5897">
                  <c:v>Septiembre</c:v>
                </c:pt>
                <c:pt idx="5898">
                  <c:v>Septiembre</c:v>
                </c:pt>
                <c:pt idx="5899">
                  <c:v>Septiembre</c:v>
                </c:pt>
                <c:pt idx="5900">
                  <c:v>Septiembre</c:v>
                </c:pt>
                <c:pt idx="5901">
                  <c:v>Septiembre</c:v>
                </c:pt>
                <c:pt idx="5902">
                  <c:v>Septiembre</c:v>
                </c:pt>
                <c:pt idx="5903">
                  <c:v>Septiembre</c:v>
                </c:pt>
                <c:pt idx="5904">
                  <c:v>Septiembre</c:v>
                </c:pt>
                <c:pt idx="5905">
                  <c:v>Septiembre</c:v>
                </c:pt>
                <c:pt idx="5906">
                  <c:v>Septiembre</c:v>
                </c:pt>
                <c:pt idx="5907">
                  <c:v>Septiembre</c:v>
                </c:pt>
                <c:pt idx="5908">
                  <c:v>Septiembre</c:v>
                </c:pt>
                <c:pt idx="5909">
                  <c:v>Septiembre</c:v>
                </c:pt>
                <c:pt idx="5910">
                  <c:v>Septiembre</c:v>
                </c:pt>
                <c:pt idx="5911">
                  <c:v>Septiembre</c:v>
                </c:pt>
                <c:pt idx="5912">
                  <c:v>Septiembre</c:v>
                </c:pt>
                <c:pt idx="5913">
                  <c:v>Septiembre</c:v>
                </c:pt>
                <c:pt idx="5914">
                  <c:v>Septiembre</c:v>
                </c:pt>
                <c:pt idx="5915">
                  <c:v>Septiembre</c:v>
                </c:pt>
                <c:pt idx="5916">
                  <c:v>Septiembre</c:v>
                </c:pt>
                <c:pt idx="5917">
                  <c:v>Septiembre</c:v>
                </c:pt>
                <c:pt idx="5918">
                  <c:v>Septiembre</c:v>
                </c:pt>
                <c:pt idx="5919">
                  <c:v>Septiembre</c:v>
                </c:pt>
                <c:pt idx="5920">
                  <c:v>Septiembre</c:v>
                </c:pt>
                <c:pt idx="5921">
                  <c:v>Septiembre</c:v>
                </c:pt>
                <c:pt idx="5922">
                  <c:v>Septiembre</c:v>
                </c:pt>
                <c:pt idx="5923">
                  <c:v>Septiembre</c:v>
                </c:pt>
                <c:pt idx="5924">
                  <c:v>Septiembre</c:v>
                </c:pt>
                <c:pt idx="5925">
                  <c:v>Septiembre</c:v>
                </c:pt>
                <c:pt idx="5926">
                  <c:v>Septiembre</c:v>
                </c:pt>
                <c:pt idx="5927">
                  <c:v>Septiembre</c:v>
                </c:pt>
                <c:pt idx="5928">
                  <c:v>Septiembre</c:v>
                </c:pt>
                <c:pt idx="5929">
                  <c:v>Septiembre</c:v>
                </c:pt>
                <c:pt idx="5930">
                  <c:v>Septiembre</c:v>
                </c:pt>
                <c:pt idx="5931">
                  <c:v>Septiembre</c:v>
                </c:pt>
                <c:pt idx="5932">
                  <c:v>Septiembre</c:v>
                </c:pt>
                <c:pt idx="5933">
                  <c:v>Septiembre</c:v>
                </c:pt>
                <c:pt idx="5934">
                  <c:v>Septiembre</c:v>
                </c:pt>
                <c:pt idx="5935">
                  <c:v>Septiembre</c:v>
                </c:pt>
                <c:pt idx="5936">
                  <c:v>Septiembre</c:v>
                </c:pt>
                <c:pt idx="5937">
                  <c:v>Septiembre</c:v>
                </c:pt>
                <c:pt idx="5938">
                  <c:v>Septiembre</c:v>
                </c:pt>
                <c:pt idx="5939">
                  <c:v>Septiembre</c:v>
                </c:pt>
                <c:pt idx="5940">
                  <c:v>Septiembre</c:v>
                </c:pt>
                <c:pt idx="5941">
                  <c:v>Septiembre</c:v>
                </c:pt>
                <c:pt idx="5942">
                  <c:v>Septiembre</c:v>
                </c:pt>
                <c:pt idx="5943">
                  <c:v>Septiembre</c:v>
                </c:pt>
                <c:pt idx="5944">
                  <c:v>Septiembre</c:v>
                </c:pt>
                <c:pt idx="5945">
                  <c:v>Septiembre</c:v>
                </c:pt>
                <c:pt idx="5946">
                  <c:v>Septiembre</c:v>
                </c:pt>
                <c:pt idx="5947">
                  <c:v>Septiembre</c:v>
                </c:pt>
                <c:pt idx="5948">
                  <c:v>Septiembre</c:v>
                </c:pt>
                <c:pt idx="5949">
                  <c:v>Septiembre</c:v>
                </c:pt>
                <c:pt idx="5950">
                  <c:v>Septiembre</c:v>
                </c:pt>
                <c:pt idx="5951">
                  <c:v>Septiembre</c:v>
                </c:pt>
                <c:pt idx="5952">
                  <c:v>Septiembre</c:v>
                </c:pt>
                <c:pt idx="5953">
                  <c:v>Septiembre</c:v>
                </c:pt>
                <c:pt idx="5954">
                  <c:v>Septiembre</c:v>
                </c:pt>
                <c:pt idx="5955">
                  <c:v>Septiembre</c:v>
                </c:pt>
                <c:pt idx="5956">
                  <c:v>Septiembre</c:v>
                </c:pt>
                <c:pt idx="5957">
                  <c:v>Septiembre</c:v>
                </c:pt>
                <c:pt idx="5958">
                  <c:v>Septiembre</c:v>
                </c:pt>
                <c:pt idx="5959">
                  <c:v>Septiembre</c:v>
                </c:pt>
                <c:pt idx="5960">
                  <c:v>Septiembre</c:v>
                </c:pt>
                <c:pt idx="5961">
                  <c:v>Septiembre</c:v>
                </c:pt>
                <c:pt idx="5962">
                  <c:v>Septiembre</c:v>
                </c:pt>
                <c:pt idx="5963">
                  <c:v>Septiembre</c:v>
                </c:pt>
                <c:pt idx="5964">
                  <c:v>Septiembre</c:v>
                </c:pt>
                <c:pt idx="5965">
                  <c:v>Septiembre</c:v>
                </c:pt>
                <c:pt idx="5966">
                  <c:v>Septiembre</c:v>
                </c:pt>
                <c:pt idx="5967">
                  <c:v>Septiembre</c:v>
                </c:pt>
                <c:pt idx="5968">
                  <c:v>Septiembre</c:v>
                </c:pt>
                <c:pt idx="5969">
                  <c:v>Septiembre</c:v>
                </c:pt>
                <c:pt idx="5970">
                  <c:v>Septiembre</c:v>
                </c:pt>
                <c:pt idx="5971">
                  <c:v>Septiembre</c:v>
                </c:pt>
                <c:pt idx="5972">
                  <c:v>Septiembre</c:v>
                </c:pt>
                <c:pt idx="5973">
                  <c:v>Septiembre</c:v>
                </c:pt>
                <c:pt idx="5974">
                  <c:v>Septiembre</c:v>
                </c:pt>
                <c:pt idx="5975">
                  <c:v>Septiembre</c:v>
                </c:pt>
                <c:pt idx="5976">
                  <c:v>Septiembre</c:v>
                </c:pt>
                <c:pt idx="5977">
                  <c:v>Septiembre</c:v>
                </c:pt>
                <c:pt idx="5978">
                  <c:v>Septiembre</c:v>
                </c:pt>
                <c:pt idx="5979">
                  <c:v>Septiembre</c:v>
                </c:pt>
                <c:pt idx="5980">
                  <c:v>Septiembre</c:v>
                </c:pt>
                <c:pt idx="5981">
                  <c:v>Septiembre</c:v>
                </c:pt>
                <c:pt idx="5982">
                  <c:v>Septiembre</c:v>
                </c:pt>
                <c:pt idx="5983">
                  <c:v>Septiembre</c:v>
                </c:pt>
                <c:pt idx="5984">
                  <c:v>Septiembre</c:v>
                </c:pt>
                <c:pt idx="5985">
                  <c:v>Septiembre</c:v>
                </c:pt>
                <c:pt idx="5986">
                  <c:v>Septiembre</c:v>
                </c:pt>
                <c:pt idx="5987">
                  <c:v>Septiembre</c:v>
                </c:pt>
                <c:pt idx="5988">
                  <c:v>Septiembre</c:v>
                </c:pt>
                <c:pt idx="5989">
                  <c:v>Septiembre</c:v>
                </c:pt>
                <c:pt idx="5990">
                  <c:v>Septiembre</c:v>
                </c:pt>
                <c:pt idx="5991">
                  <c:v>Septiembre</c:v>
                </c:pt>
                <c:pt idx="5992">
                  <c:v>Septiembre</c:v>
                </c:pt>
                <c:pt idx="5993">
                  <c:v>Septiembre</c:v>
                </c:pt>
                <c:pt idx="5994">
                  <c:v>Septiembre</c:v>
                </c:pt>
                <c:pt idx="5995">
                  <c:v>Septiembre</c:v>
                </c:pt>
                <c:pt idx="5996">
                  <c:v>Septiembre</c:v>
                </c:pt>
                <c:pt idx="5997">
                  <c:v>Septiembre</c:v>
                </c:pt>
                <c:pt idx="5998">
                  <c:v>Septiembre</c:v>
                </c:pt>
                <c:pt idx="5999">
                  <c:v>Septiembre</c:v>
                </c:pt>
                <c:pt idx="6000">
                  <c:v>Septiembre</c:v>
                </c:pt>
                <c:pt idx="6001">
                  <c:v>Septiembre</c:v>
                </c:pt>
                <c:pt idx="6002">
                  <c:v>Septiembre</c:v>
                </c:pt>
                <c:pt idx="6003">
                  <c:v>Septiembre</c:v>
                </c:pt>
                <c:pt idx="6004">
                  <c:v>Septiembre</c:v>
                </c:pt>
                <c:pt idx="6005">
                  <c:v>Septiembre</c:v>
                </c:pt>
                <c:pt idx="6006">
                  <c:v>Septiembre</c:v>
                </c:pt>
                <c:pt idx="6007">
                  <c:v>Septiembre</c:v>
                </c:pt>
                <c:pt idx="6008">
                  <c:v>Septiembre</c:v>
                </c:pt>
                <c:pt idx="6009">
                  <c:v>Septiembre</c:v>
                </c:pt>
                <c:pt idx="6010">
                  <c:v>Septiembre</c:v>
                </c:pt>
                <c:pt idx="6011">
                  <c:v>Septiembre</c:v>
                </c:pt>
                <c:pt idx="6012">
                  <c:v>Septiembre</c:v>
                </c:pt>
                <c:pt idx="6013">
                  <c:v>Septiembre</c:v>
                </c:pt>
                <c:pt idx="6014">
                  <c:v>Septiembre</c:v>
                </c:pt>
                <c:pt idx="6015">
                  <c:v>Septiembre</c:v>
                </c:pt>
                <c:pt idx="6016">
                  <c:v>Septiembre</c:v>
                </c:pt>
                <c:pt idx="6017">
                  <c:v>Septiembre</c:v>
                </c:pt>
                <c:pt idx="6018">
                  <c:v>Septiembre</c:v>
                </c:pt>
                <c:pt idx="6019">
                  <c:v>Septiembre</c:v>
                </c:pt>
                <c:pt idx="6020">
                  <c:v>Septiembre</c:v>
                </c:pt>
                <c:pt idx="6021">
                  <c:v>Septiembre</c:v>
                </c:pt>
                <c:pt idx="6022">
                  <c:v>Septiembre</c:v>
                </c:pt>
                <c:pt idx="6023">
                  <c:v>Septiembre</c:v>
                </c:pt>
                <c:pt idx="6024">
                  <c:v>Septiembre</c:v>
                </c:pt>
                <c:pt idx="6025">
                  <c:v>Septiembre</c:v>
                </c:pt>
                <c:pt idx="6026">
                  <c:v>Septiembre</c:v>
                </c:pt>
                <c:pt idx="6027">
                  <c:v>Septiembre</c:v>
                </c:pt>
                <c:pt idx="6028">
                  <c:v>Septiembre</c:v>
                </c:pt>
                <c:pt idx="6029">
                  <c:v>Septiembre</c:v>
                </c:pt>
                <c:pt idx="6030">
                  <c:v>Septiembre</c:v>
                </c:pt>
                <c:pt idx="6031">
                  <c:v>Septiembre</c:v>
                </c:pt>
                <c:pt idx="6032">
                  <c:v>Septiembre</c:v>
                </c:pt>
                <c:pt idx="6033">
                  <c:v>Septiembre</c:v>
                </c:pt>
                <c:pt idx="6034">
                  <c:v>Septiembre</c:v>
                </c:pt>
                <c:pt idx="6035">
                  <c:v>Septiembre</c:v>
                </c:pt>
                <c:pt idx="6036">
                  <c:v>Septiembre</c:v>
                </c:pt>
                <c:pt idx="6037">
                  <c:v>Septiembre</c:v>
                </c:pt>
                <c:pt idx="6038">
                  <c:v>Septiembre</c:v>
                </c:pt>
                <c:pt idx="6039">
                  <c:v>Septiembre</c:v>
                </c:pt>
                <c:pt idx="6040">
                  <c:v>Septiembre</c:v>
                </c:pt>
                <c:pt idx="6041">
                  <c:v>Septiembre</c:v>
                </c:pt>
                <c:pt idx="6042">
                  <c:v>Septiembre</c:v>
                </c:pt>
                <c:pt idx="6043">
                  <c:v>Septiembre</c:v>
                </c:pt>
                <c:pt idx="6044">
                  <c:v>Septiembre</c:v>
                </c:pt>
                <c:pt idx="6045">
                  <c:v>Septiembre</c:v>
                </c:pt>
                <c:pt idx="6046">
                  <c:v>Septiembre</c:v>
                </c:pt>
                <c:pt idx="6047">
                  <c:v>Septiembre</c:v>
                </c:pt>
                <c:pt idx="6048">
                  <c:v>Septiembre</c:v>
                </c:pt>
                <c:pt idx="6049">
                  <c:v>Septiembre</c:v>
                </c:pt>
                <c:pt idx="6050">
                  <c:v>Septiembre</c:v>
                </c:pt>
                <c:pt idx="6051">
                  <c:v>Septiembre</c:v>
                </c:pt>
                <c:pt idx="6052">
                  <c:v>Septiembre</c:v>
                </c:pt>
                <c:pt idx="6053">
                  <c:v>Septiembre</c:v>
                </c:pt>
                <c:pt idx="6054">
                  <c:v>Septiembre</c:v>
                </c:pt>
                <c:pt idx="6055">
                  <c:v>Septiembre</c:v>
                </c:pt>
                <c:pt idx="6056">
                  <c:v>Septiembre</c:v>
                </c:pt>
                <c:pt idx="6057">
                  <c:v>Septiembre</c:v>
                </c:pt>
                <c:pt idx="6058">
                  <c:v>Septiembre</c:v>
                </c:pt>
                <c:pt idx="6059">
                  <c:v>Septiembre</c:v>
                </c:pt>
                <c:pt idx="6060">
                  <c:v>Septiembre</c:v>
                </c:pt>
                <c:pt idx="6061">
                  <c:v>Septiembre</c:v>
                </c:pt>
                <c:pt idx="6062">
                  <c:v>Septiembre</c:v>
                </c:pt>
                <c:pt idx="6063">
                  <c:v>Septiembre</c:v>
                </c:pt>
                <c:pt idx="6064">
                  <c:v>Septiembre</c:v>
                </c:pt>
                <c:pt idx="6065">
                  <c:v>Septiembre</c:v>
                </c:pt>
                <c:pt idx="6066">
                  <c:v>Septiembre</c:v>
                </c:pt>
                <c:pt idx="6067">
                  <c:v>Septiembre</c:v>
                </c:pt>
                <c:pt idx="6068">
                  <c:v>Septiembre</c:v>
                </c:pt>
                <c:pt idx="6069">
                  <c:v>Septiembre</c:v>
                </c:pt>
                <c:pt idx="6070">
                  <c:v>Septiembre</c:v>
                </c:pt>
                <c:pt idx="6071">
                  <c:v>Septiembre</c:v>
                </c:pt>
                <c:pt idx="6072">
                  <c:v>Septiembre</c:v>
                </c:pt>
                <c:pt idx="6073">
                  <c:v>Septiembre</c:v>
                </c:pt>
                <c:pt idx="6074">
                  <c:v>Septiembre</c:v>
                </c:pt>
                <c:pt idx="6075">
                  <c:v>Septiembre</c:v>
                </c:pt>
                <c:pt idx="6076">
                  <c:v>Septiembre</c:v>
                </c:pt>
                <c:pt idx="6077">
                  <c:v>Septiembre</c:v>
                </c:pt>
                <c:pt idx="6078">
                  <c:v>Septiembre</c:v>
                </c:pt>
                <c:pt idx="6079">
                  <c:v>Septiembre</c:v>
                </c:pt>
                <c:pt idx="6080">
                  <c:v>Septiembre</c:v>
                </c:pt>
                <c:pt idx="6081">
                  <c:v>Septiembre</c:v>
                </c:pt>
                <c:pt idx="6082">
                  <c:v>Septiembre</c:v>
                </c:pt>
                <c:pt idx="6083">
                  <c:v>Septiembre</c:v>
                </c:pt>
                <c:pt idx="6084">
                  <c:v>Septiembre</c:v>
                </c:pt>
                <c:pt idx="6085">
                  <c:v>Septiembre</c:v>
                </c:pt>
                <c:pt idx="6086">
                  <c:v>Septiembre</c:v>
                </c:pt>
                <c:pt idx="6087">
                  <c:v>Septiembre</c:v>
                </c:pt>
                <c:pt idx="6088">
                  <c:v>Septiembre</c:v>
                </c:pt>
                <c:pt idx="6089">
                  <c:v>Septiembre</c:v>
                </c:pt>
                <c:pt idx="6090">
                  <c:v>Septiembre</c:v>
                </c:pt>
                <c:pt idx="6091">
                  <c:v>Septiembre</c:v>
                </c:pt>
                <c:pt idx="6092">
                  <c:v>Septiembre</c:v>
                </c:pt>
                <c:pt idx="6093">
                  <c:v>Septiembre</c:v>
                </c:pt>
                <c:pt idx="6094">
                  <c:v>Septiembre</c:v>
                </c:pt>
                <c:pt idx="6095">
                  <c:v>Septiembre</c:v>
                </c:pt>
                <c:pt idx="6096">
                  <c:v>Septiembre</c:v>
                </c:pt>
                <c:pt idx="6097">
                  <c:v>Septiembre</c:v>
                </c:pt>
                <c:pt idx="6098">
                  <c:v>Septiembre</c:v>
                </c:pt>
                <c:pt idx="6099">
                  <c:v>Septiembre</c:v>
                </c:pt>
                <c:pt idx="6100">
                  <c:v>Septiembre</c:v>
                </c:pt>
                <c:pt idx="6101">
                  <c:v>Septiembre</c:v>
                </c:pt>
                <c:pt idx="6102">
                  <c:v>Septiembre</c:v>
                </c:pt>
                <c:pt idx="6103">
                  <c:v>Septiembre</c:v>
                </c:pt>
                <c:pt idx="6104">
                  <c:v>Septiembre</c:v>
                </c:pt>
                <c:pt idx="6105">
                  <c:v>Septiembre</c:v>
                </c:pt>
                <c:pt idx="6106">
                  <c:v>Septiembre</c:v>
                </c:pt>
                <c:pt idx="6107">
                  <c:v>Septiembre</c:v>
                </c:pt>
                <c:pt idx="6108">
                  <c:v>Septiembre</c:v>
                </c:pt>
                <c:pt idx="6109">
                  <c:v>Septiembre</c:v>
                </c:pt>
                <c:pt idx="6110">
                  <c:v>Septiembre</c:v>
                </c:pt>
                <c:pt idx="6111">
                  <c:v>Septiembre</c:v>
                </c:pt>
                <c:pt idx="6112">
                  <c:v>Septiembre</c:v>
                </c:pt>
                <c:pt idx="6113">
                  <c:v>Septiembre</c:v>
                </c:pt>
                <c:pt idx="6114">
                  <c:v>Septiembre</c:v>
                </c:pt>
                <c:pt idx="6115">
                  <c:v>Septiembre</c:v>
                </c:pt>
                <c:pt idx="6116">
                  <c:v>Septiembre</c:v>
                </c:pt>
                <c:pt idx="6117">
                  <c:v>Septiembre</c:v>
                </c:pt>
                <c:pt idx="6118">
                  <c:v>Septiembre</c:v>
                </c:pt>
                <c:pt idx="6119">
                  <c:v>Septiembre</c:v>
                </c:pt>
                <c:pt idx="6120">
                  <c:v>Septiembre</c:v>
                </c:pt>
                <c:pt idx="6121">
                  <c:v>Septiembre</c:v>
                </c:pt>
                <c:pt idx="6122">
                  <c:v>Septiembre</c:v>
                </c:pt>
                <c:pt idx="6123">
                  <c:v>Septiembre</c:v>
                </c:pt>
                <c:pt idx="6124">
                  <c:v>Septiembre</c:v>
                </c:pt>
                <c:pt idx="6125">
                  <c:v>Septiembre</c:v>
                </c:pt>
                <c:pt idx="6126">
                  <c:v>Septiembre</c:v>
                </c:pt>
                <c:pt idx="6127">
                  <c:v>Septiembre</c:v>
                </c:pt>
                <c:pt idx="6128">
                  <c:v>Septiembre</c:v>
                </c:pt>
                <c:pt idx="6129">
                  <c:v>Septiembre</c:v>
                </c:pt>
                <c:pt idx="6130">
                  <c:v>Septiembre</c:v>
                </c:pt>
                <c:pt idx="6131">
                  <c:v>Septiembre</c:v>
                </c:pt>
                <c:pt idx="6132">
                  <c:v>Septiembre</c:v>
                </c:pt>
                <c:pt idx="6133">
                  <c:v>Septiembre</c:v>
                </c:pt>
                <c:pt idx="6134">
                  <c:v>Septiembre</c:v>
                </c:pt>
                <c:pt idx="6135">
                  <c:v>Septiembre</c:v>
                </c:pt>
                <c:pt idx="6136">
                  <c:v>Septiembre</c:v>
                </c:pt>
                <c:pt idx="6137">
                  <c:v>Septiembre</c:v>
                </c:pt>
                <c:pt idx="6138">
                  <c:v>Septiembre</c:v>
                </c:pt>
                <c:pt idx="6139">
                  <c:v>Septiembre</c:v>
                </c:pt>
                <c:pt idx="6140">
                  <c:v>Septiembre</c:v>
                </c:pt>
                <c:pt idx="6141">
                  <c:v>Septiembre</c:v>
                </c:pt>
                <c:pt idx="6142">
                  <c:v>Septiembre</c:v>
                </c:pt>
                <c:pt idx="6143">
                  <c:v>Septiembre</c:v>
                </c:pt>
                <c:pt idx="6144">
                  <c:v>Septiembre</c:v>
                </c:pt>
                <c:pt idx="6145">
                  <c:v>Septiembre</c:v>
                </c:pt>
                <c:pt idx="6146">
                  <c:v>Septiembre</c:v>
                </c:pt>
                <c:pt idx="6147">
                  <c:v>Septiembre</c:v>
                </c:pt>
                <c:pt idx="6148">
                  <c:v>Septiembre</c:v>
                </c:pt>
                <c:pt idx="6149">
                  <c:v>Septiembre</c:v>
                </c:pt>
                <c:pt idx="6150">
                  <c:v>Septiembre</c:v>
                </c:pt>
                <c:pt idx="6151">
                  <c:v>Septiembre</c:v>
                </c:pt>
                <c:pt idx="6152">
                  <c:v>Septiembre</c:v>
                </c:pt>
                <c:pt idx="6153">
                  <c:v>Septiembre</c:v>
                </c:pt>
                <c:pt idx="6154">
                  <c:v>Septiembre</c:v>
                </c:pt>
                <c:pt idx="6155">
                  <c:v>Septiembre</c:v>
                </c:pt>
                <c:pt idx="6156">
                  <c:v>Septiembre</c:v>
                </c:pt>
                <c:pt idx="6157">
                  <c:v>Septiembre</c:v>
                </c:pt>
                <c:pt idx="6158">
                  <c:v>Septiembre</c:v>
                </c:pt>
                <c:pt idx="6159">
                  <c:v>Septiembre</c:v>
                </c:pt>
                <c:pt idx="6160">
                  <c:v>Septiembre</c:v>
                </c:pt>
                <c:pt idx="6161">
                  <c:v>Septiembre</c:v>
                </c:pt>
                <c:pt idx="6162">
                  <c:v>Septiembre</c:v>
                </c:pt>
                <c:pt idx="6163">
                  <c:v>Septiembre</c:v>
                </c:pt>
                <c:pt idx="6164">
                  <c:v>Septiembre</c:v>
                </c:pt>
                <c:pt idx="6165">
                  <c:v>Septiembre</c:v>
                </c:pt>
                <c:pt idx="6166">
                  <c:v>Septiembre</c:v>
                </c:pt>
                <c:pt idx="6167">
                  <c:v>Septiembre</c:v>
                </c:pt>
                <c:pt idx="6168">
                  <c:v>Septiembre</c:v>
                </c:pt>
                <c:pt idx="6169">
                  <c:v>Septiembre</c:v>
                </c:pt>
                <c:pt idx="6170">
                  <c:v>Septiembre</c:v>
                </c:pt>
                <c:pt idx="6171">
                  <c:v>Septiembre</c:v>
                </c:pt>
                <c:pt idx="6172">
                  <c:v>Septiembre</c:v>
                </c:pt>
                <c:pt idx="6173">
                  <c:v>Septiembre</c:v>
                </c:pt>
                <c:pt idx="6174">
                  <c:v>Septiembre</c:v>
                </c:pt>
                <c:pt idx="6175">
                  <c:v>Septiembre</c:v>
                </c:pt>
                <c:pt idx="6176">
                  <c:v>Septiembre</c:v>
                </c:pt>
                <c:pt idx="6177">
                  <c:v>Septiembre</c:v>
                </c:pt>
                <c:pt idx="6178">
                  <c:v>Septiembre</c:v>
                </c:pt>
                <c:pt idx="6179">
                  <c:v>Septiembre</c:v>
                </c:pt>
                <c:pt idx="6180">
                  <c:v>Septiembre</c:v>
                </c:pt>
                <c:pt idx="6181">
                  <c:v>Septiembre</c:v>
                </c:pt>
                <c:pt idx="6182">
                  <c:v>Septiembre</c:v>
                </c:pt>
                <c:pt idx="6183">
                  <c:v>Septiembre</c:v>
                </c:pt>
                <c:pt idx="6184">
                  <c:v>Septiembre</c:v>
                </c:pt>
                <c:pt idx="6185">
                  <c:v>Septiembre</c:v>
                </c:pt>
                <c:pt idx="6186">
                  <c:v>Septiembre</c:v>
                </c:pt>
                <c:pt idx="6187">
                  <c:v>Septiembre</c:v>
                </c:pt>
                <c:pt idx="6188">
                  <c:v>Septiembre</c:v>
                </c:pt>
                <c:pt idx="6189">
                  <c:v>Septiembre</c:v>
                </c:pt>
                <c:pt idx="6190">
                  <c:v>Septiembre</c:v>
                </c:pt>
                <c:pt idx="6191">
                  <c:v>Septiembre</c:v>
                </c:pt>
                <c:pt idx="6192">
                  <c:v>Septiembre</c:v>
                </c:pt>
                <c:pt idx="6193">
                  <c:v>Septiembre</c:v>
                </c:pt>
                <c:pt idx="6194">
                  <c:v>Septiembre</c:v>
                </c:pt>
                <c:pt idx="6195">
                  <c:v>Septiembre</c:v>
                </c:pt>
                <c:pt idx="6196">
                  <c:v>Septiembre</c:v>
                </c:pt>
                <c:pt idx="6197">
                  <c:v>Septiembre</c:v>
                </c:pt>
                <c:pt idx="6198">
                  <c:v>Septiembre</c:v>
                </c:pt>
                <c:pt idx="6199">
                  <c:v>Septiembre</c:v>
                </c:pt>
                <c:pt idx="6200">
                  <c:v>Septiembre</c:v>
                </c:pt>
                <c:pt idx="6201">
                  <c:v>Septiembre</c:v>
                </c:pt>
                <c:pt idx="6202">
                  <c:v>Septiembre</c:v>
                </c:pt>
                <c:pt idx="6203">
                  <c:v>Septiembre</c:v>
                </c:pt>
                <c:pt idx="6204">
                  <c:v>Septiembre</c:v>
                </c:pt>
                <c:pt idx="6205">
                  <c:v>Septiembre</c:v>
                </c:pt>
                <c:pt idx="6206">
                  <c:v>Septiembre</c:v>
                </c:pt>
                <c:pt idx="6207">
                  <c:v>Septiembre</c:v>
                </c:pt>
                <c:pt idx="6208">
                  <c:v>Septiembre</c:v>
                </c:pt>
                <c:pt idx="6209">
                  <c:v>Septiembre</c:v>
                </c:pt>
                <c:pt idx="6210">
                  <c:v>Septiembre</c:v>
                </c:pt>
                <c:pt idx="6211">
                  <c:v>Septiembre</c:v>
                </c:pt>
                <c:pt idx="6212">
                  <c:v>Septiembre</c:v>
                </c:pt>
                <c:pt idx="6213">
                  <c:v>Septiembre</c:v>
                </c:pt>
                <c:pt idx="6214">
                  <c:v>Septiembre</c:v>
                </c:pt>
                <c:pt idx="6215">
                  <c:v>Septiembre</c:v>
                </c:pt>
                <c:pt idx="6216">
                  <c:v>Septiembre</c:v>
                </c:pt>
                <c:pt idx="6217">
                  <c:v>Septiembre</c:v>
                </c:pt>
                <c:pt idx="6218">
                  <c:v>Septiembre</c:v>
                </c:pt>
                <c:pt idx="6219">
                  <c:v>Septiembre</c:v>
                </c:pt>
                <c:pt idx="6220">
                  <c:v>Septiembre</c:v>
                </c:pt>
                <c:pt idx="6221">
                  <c:v>Septiembre</c:v>
                </c:pt>
                <c:pt idx="6222">
                  <c:v>Septiembre</c:v>
                </c:pt>
                <c:pt idx="6223">
                  <c:v>Septiembre</c:v>
                </c:pt>
                <c:pt idx="6224">
                  <c:v>Septiembre</c:v>
                </c:pt>
                <c:pt idx="6225">
                  <c:v>Septiembre</c:v>
                </c:pt>
                <c:pt idx="6226">
                  <c:v>Septiembre</c:v>
                </c:pt>
                <c:pt idx="6227">
                  <c:v>Septiembre</c:v>
                </c:pt>
                <c:pt idx="6228">
                  <c:v>Septiembre</c:v>
                </c:pt>
                <c:pt idx="6229">
                  <c:v>Septiembre</c:v>
                </c:pt>
                <c:pt idx="6230">
                  <c:v>Septiembre</c:v>
                </c:pt>
                <c:pt idx="6231">
                  <c:v>Septiembre</c:v>
                </c:pt>
                <c:pt idx="6232">
                  <c:v>Septiembre</c:v>
                </c:pt>
                <c:pt idx="6233">
                  <c:v>Septiembre</c:v>
                </c:pt>
                <c:pt idx="6234">
                  <c:v>Septiembre</c:v>
                </c:pt>
                <c:pt idx="6235">
                  <c:v>Septiembre</c:v>
                </c:pt>
                <c:pt idx="6236">
                  <c:v>Septiembre</c:v>
                </c:pt>
                <c:pt idx="6237">
                  <c:v>Septiembre</c:v>
                </c:pt>
                <c:pt idx="6238">
                  <c:v>Septiembre</c:v>
                </c:pt>
                <c:pt idx="6239">
                  <c:v>Septiembre</c:v>
                </c:pt>
                <c:pt idx="6240">
                  <c:v>Septiembre</c:v>
                </c:pt>
                <c:pt idx="6241">
                  <c:v>Septiembre</c:v>
                </c:pt>
                <c:pt idx="6242">
                  <c:v>Septiembre</c:v>
                </c:pt>
                <c:pt idx="6243">
                  <c:v>Septiembre</c:v>
                </c:pt>
                <c:pt idx="6244">
                  <c:v>Septiembre</c:v>
                </c:pt>
                <c:pt idx="6245">
                  <c:v>Septiembre</c:v>
                </c:pt>
                <c:pt idx="6246">
                  <c:v>Septiembre</c:v>
                </c:pt>
                <c:pt idx="6247">
                  <c:v>Septiembre</c:v>
                </c:pt>
                <c:pt idx="6248">
                  <c:v>Septiembre</c:v>
                </c:pt>
                <c:pt idx="6249">
                  <c:v>Septiembre</c:v>
                </c:pt>
                <c:pt idx="6250">
                  <c:v>Septiembre</c:v>
                </c:pt>
                <c:pt idx="6251">
                  <c:v>Septiembre</c:v>
                </c:pt>
                <c:pt idx="6252">
                  <c:v>Septiembre</c:v>
                </c:pt>
                <c:pt idx="6253">
                  <c:v>Septiembre</c:v>
                </c:pt>
                <c:pt idx="6254">
                  <c:v>Septiembre</c:v>
                </c:pt>
                <c:pt idx="6255">
                  <c:v>Septiembre</c:v>
                </c:pt>
                <c:pt idx="6256">
                  <c:v>Septiembre</c:v>
                </c:pt>
                <c:pt idx="6257">
                  <c:v>Septiembre</c:v>
                </c:pt>
                <c:pt idx="6258">
                  <c:v>Septiembre</c:v>
                </c:pt>
                <c:pt idx="6259">
                  <c:v>Septiembre</c:v>
                </c:pt>
                <c:pt idx="6260">
                  <c:v>Septiembre</c:v>
                </c:pt>
                <c:pt idx="6261">
                  <c:v>Septiembre</c:v>
                </c:pt>
                <c:pt idx="6262">
                  <c:v>Septiembre</c:v>
                </c:pt>
                <c:pt idx="6263">
                  <c:v>Septiembre</c:v>
                </c:pt>
                <c:pt idx="6264">
                  <c:v>Septiembre</c:v>
                </c:pt>
                <c:pt idx="6265">
                  <c:v>Septiembre</c:v>
                </c:pt>
                <c:pt idx="6266">
                  <c:v>Septiembre</c:v>
                </c:pt>
                <c:pt idx="6267">
                  <c:v>Septiembre</c:v>
                </c:pt>
                <c:pt idx="6268">
                  <c:v>Septiembre</c:v>
                </c:pt>
                <c:pt idx="6269">
                  <c:v>Septiembre</c:v>
                </c:pt>
                <c:pt idx="6270">
                  <c:v>Septiembre</c:v>
                </c:pt>
                <c:pt idx="6271">
                  <c:v>Septiembre</c:v>
                </c:pt>
                <c:pt idx="6272">
                  <c:v>Septiembre</c:v>
                </c:pt>
                <c:pt idx="6273">
                  <c:v>Septiembre</c:v>
                </c:pt>
                <c:pt idx="6274">
                  <c:v>Septiembre</c:v>
                </c:pt>
                <c:pt idx="6275">
                  <c:v>Septiembre</c:v>
                </c:pt>
                <c:pt idx="6276">
                  <c:v>Septiembre</c:v>
                </c:pt>
                <c:pt idx="6277">
                  <c:v>Septiembre</c:v>
                </c:pt>
                <c:pt idx="6278">
                  <c:v>Septiembre</c:v>
                </c:pt>
                <c:pt idx="6279">
                  <c:v>Septiembre</c:v>
                </c:pt>
                <c:pt idx="6280">
                  <c:v>Septiembre</c:v>
                </c:pt>
                <c:pt idx="6281">
                  <c:v>Septiembre</c:v>
                </c:pt>
                <c:pt idx="6282">
                  <c:v>Septiembre</c:v>
                </c:pt>
                <c:pt idx="6283">
                  <c:v>Septiembre</c:v>
                </c:pt>
                <c:pt idx="6284">
                  <c:v>Septiembre</c:v>
                </c:pt>
                <c:pt idx="6285">
                  <c:v>Septiembre</c:v>
                </c:pt>
                <c:pt idx="6286">
                  <c:v>Septiembre</c:v>
                </c:pt>
                <c:pt idx="6287">
                  <c:v>Septiembre</c:v>
                </c:pt>
                <c:pt idx="6288">
                  <c:v>Septiembre</c:v>
                </c:pt>
                <c:pt idx="6289">
                  <c:v>Septiembre</c:v>
                </c:pt>
                <c:pt idx="6290">
                  <c:v>Septiembre</c:v>
                </c:pt>
                <c:pt idx="6291">
                  <c:v>Septiembre</c:v>
                </c:pt>
                <c:pt idx="6292">
                  <c:v>Septiembre</c:v>
                </c:pt>
                <c:pt idx="6293">
                  <c:v>Septiembre</c:v>
                </c:pt>
                <c:pt idx="6294">
                  <c:v>Septiembre</c:v>
                </c:pt>
                <c:pt idx="6295">
                  <c:v>Septiembre</c:v>
                </c:pt>
                <c:pt idx="6296">
                  <c:v>Septiembre</c:v>
                </c:pt>
                <c:pt idx="6297">
                  <c:v>Septiembre</c:v>
                </c:pt>
                <c:pt idx="6298">
                  <c:v>Septiembre</c:v>
                </c:pt>
                <c:pt idx="6299">
                  <c:v>Septiembre</c:v>
                </c:pt>
                <c:pt idx="6300">
                  <c:v>Septiembre</c:v>
                </c:pt>
                <c:pt idx="6301">
                  <c:v>Septiembre</c:v>
                </c:pt>
                <c:pt idx="6302">
                  <c:v>Septiembre</c:v>
                </c:pt>
                <c:pt idx="6303">
                  <c:v>Septiembre</c:v>
                </c:pt>
                <c:pt idx="6304">
                  <c:v>Septiembre</c:v>
                </c:pt>
                <c:pt idx="6305">
                  <c:v>Septiembre</c:v>
                </c:pt>
                <c:pt idx="6306">
                  <c:v>Septiembre</c:v>
                </c:pt>
                <c:pt idx="6307">
                  <c:v>Septiembre</c:v>
                </c:pt>
                <c:pt idx="6308">
                  <c:v>Septiembre</c:v>
                </c:pt>
                <c:pt idx="6309">
                  <c:v>Septiembre</c:v>
                </c:pt>
                <c:pt idx="6310">
                  <c:v>Septiembre</c:v>
                </c:pt>
                <c:pt idx="6311">
                  <c:v>Septiembre</c:v>
                </c:pt>
                <c:pt idx="6312">
                  <c:v>Septiembre</c:v>
                </c:pt>
                <c:pt idx="6313">
                  <c:v>Septiembre</c:v>
                </c:pt>
                <c:pt idx="6314">
                  <c:v>Septiembre</c:v>
                </c:pt>
                <c:pt idx="6315">
                  <c:v>Septiembre</c:v>
                </c:pt>
                <c:pt idx="6316">
                  <c:v>Septiembre</c:v>
                </c:pt>
                <c:pt idx="6317">
                  <c:v>Septiembre</c:v>
                </c:pt>
                <c:pt idx="6318">
                  <c:v>Septiembre</c:v>
                </c:pt>
                <c:pt idx="6319">
                  <c:v>Septiembre</c:v>
                </c:pt>
                <c:pt idx="6320">
                  <c:v>Septiembre</c:v>
                </c:pt>
                <c:pt idx="6321">
                  <c:v>Septiembre</c:v>
                </c:pt>
                <c:pt idx="6322">
                  <c:v>Septiembre</c:v>
                </c:pt>
                <c:pt idx="6323">
                  <c:v>Septiembre</c:v>
                </c:pt>
                <c:pt idx="6324">
                  <c:v>Septiembre</c:v>
                </c:pt>
                <c:pt idx="6325">
                  <c:v>Septiembre</c:v>
                </c:pt>
                <c:pt idx="6326">
                  <c:v>Septiembre</c:v>
                </c:pt>
                <c:pt idx="6327">
                  <c:v>Septiembre</c:v>
                </c:pt>
                <c:pt idx="6328">
                  <c:v>Septiembre</c:v>
                </c:pt>
                <c:pt idx="6329">
                  <c:v>Septiembre</c:v>
                </c:pt>
                <c:pt idx="6330">
                  <c:v>Septiembre</c:v>
                </c:pt>
                <c:pt idx="6331">
                  <c:v>Septiembre</c:v>
                </c:pt>
                <c:pt idx="6332">
                  <c:v>Septiembre</c:v>
                </c:pt>
                <c:pt idx="6333">
                  <c:v>Septiembre</c:v>
                </c:pt>
                <c:pt idx="6334">
                  <c:v>Septiembre</c:v>
                </c:pt>
                <c:pt idx="6335">
                  <c:v>Septiembre</c:v>
                </c:pt>
                <c:pt idx="6336">
                  <c:v>Septiembre</c:v>
                </c:pt>
                <c:pt idx="6337">
                  <c:v>Septiembre</c:v>
                </c:pt>
                <c:pt idx="6338">
                  <c:v>Septiembre</c:v>
                </c:pt>
                <c:pt idx="6339">
                  <c:v>Septiembre</c:v>
                </c:pt>
                <c:pt idx="6340">
                  <c:v>Septiembre</c:v>
                </c:pt>
                <c:pt idx="6341">
                  <c:v>Septiembre</c:v>
                </c:pt>
                <c:pt idx="6342">
                  <c:v>Septiembre</c:v>
                </c:pt>
                <c:pt idx="6343">
                  <c:v>Septiembre</c:v>
                </c:pt>
                <c:pt idx="6344">
                  <c:v>Septiembre</c:v>
                </c:pt>
                <c:pt idx="6345">
                  <c:v>Septiembre</c:v>
                </c:pt>
                <c:pt idx="6346">
                  <c:v>Septiembre</c:v>
                </c:pt>
                <c:pt idx="6347">
                  <c:v>Septiembre</c:v>
                </c:pt>
                <c:pt idx="6348">
                  <c:v>Septiembre</c:v>
                </c:pt>
                <c:pt idx="6349">
                  <c:v>Septiembre</c:v>
                </c:pt>
                <c:pt idx="6350">
                  <c:v>Septiembre</c:v>
                </c:pt>
                <c:pt idx="6351">
                  <c:v>Septiembre</c:v>
                </c:pt>
                <c:pt idx="6352">
                  <c:v>Septiembre</c:v>
                </c:pt>
                <c:pt idx="6353">
                  <c:v>Septiembre</c:v>
                </c:pt>
                <c:pt idx="6354">
                  <c:v>Septiembre</c:v>
                </c:pt>
                <c:pt idx="6355">
                  <c:v>Septiembre</c:v>
                </c:pt>
                <c:pt idx="6356">
                  <c:v>Septiembre</c:v>
                </c:pt>
                <c:pt idx="6357">
                  <c:v>Septiembre</c:v>
                </c:pt>
                <c:pt idx="6358">
                  <c:v>Septiembre</c:v>
                </c:pt>
                <c:pt idx="6359">
                  <c:v>Septiembre</c:v>
                </c:pt>
                <c:pt idx="6360">
                  <c:v>Septiembre</c:v>
                </c:pt>
                <c:pt idx="6361">
                  <c:v>Septiembre</c:v>
                </c:pt>
                <c:pt idx="6362">
                  <c:v>Septiembre</c:v>
                </c:pt>
                <c:pt idx="6363">
                  <c:v>Septiembre</c:v>
                </c:pt>
                <c:pt idx="6364">
                  <c:v>Septiembre</c:v>
                </c:pt>
                <c:pt idx="6365">
                  <c:v>Septiembre</c:v>
                </c:pt>
                <c:pt idx="6366">
                  <c:v>Septiembre</c:v>
                </c:pt>
                <c:pt idx="6367">
                  <c:v>Septiembre</c:v>
                </c:pt>
                <c:pt idx="6368">
                  <c:v>Septiembre</c:v>
                </c:pt>
                <c:pt idx="6369">
                  <c:v>Septiembre</c:v>
                </c:pt>
                <c:pt idx="6370">
                  <c:v>Septiembre</c:v>
                </c:pt>
                <c:pt idx="6371">
                  <c:v>Septiembre</c:v>
                </c:pt>
                <c:pt idx="6372">
                  <c:v>Septiembre</c:v>
                </c:pt>
                <c:pt idx="6373">
                  <c:v>Septiembre</c:v>
                </c:pt>
                <c:pt idx="6374">
                  <c:v>Septiembre</c:v>
                </c:pt>
                <c:pt idx="6375">
                  <c:v>Septiembre</c:v>
                </c:pt>
                <c:pt idx="6376">
                  <c:v>Septiembre</c:v>
                </c:pt>
                <c:pt idx="6377">
                  <c:v>Septiembre</c:v>
                </c:pt>
                <c:pt idx="6378">
                  <c:v>Septiembre</c:v>
                </c:pt>
                <c:pt idx="6379">
                  <c:v>Septiembre</c:v>
                </c:pt>
                <c:pt idx="6380">
                  <c:v>Septiembre</c:v>
                </c:pt>
                <c:pt idx="6381">
                  <c:v>Septiembre</c:v>
                </c:pt>
                <c:pt idx="6382">
                  <c:v>Septiembre</c:v>
                </c:pt>
                <c:pt idx="6383">
                  <c:v>Septiembre</c:v>
                </c:pt>
                <c:pt idx="6384">
                  <c:v>Septiembre</c:v>
                </c:pt>
                <c:pt idx="6385">
                  <c:v>Septiembre</c:v>
                </c:pt>
                <c:pt idx="6386">
                  <c:v>Septiembre</c:v>
                </c:pt>
                <c:pt idx="6387">
                  <c:v>Septiembre</c:v>
                </c:pt>
                <c:pt idx="6388">
                  <c:v>Septiembre</c:v>
                </c:pt>
                <c:pt idx="6389">
                  <c:v>Septiembre</c:v>
                </c:pt>
                <c:pt idx="6390">
                  <c:v>Septiembre</c:v>
                </c:pt>
                <c:pt idx="6391">
                  <c:v>Septiembre</c:v>
                </c:pt>
                <c:pt idx="6392">
                  <c:v>Septiembre</c:v>
                </c:pt>
                <c:pt idx="6393">
                  <c:v>Septiembre</c:v>
                </c:pt>
                <c:pt idx="6394">
                  <c:v>Septiembre</c:v>
                </c:pt>
                <c:pt idx="6395">
                  <c:v>Septiembre</c:v>
                </c:pt>
                <c:pt idx="6396">
                  <c:v>Septiembre</c:v>
                </c:pt>
                <c:pt idx="6397">
                  <c:v>Septiembre</c:v>
                </c:pt>
                <c:pt idx="6398">
                  <c:v>Septiembre</c:v>
                </c:pt>
                <c:pt idx="6399">
                  <c:v>Septiembre</c:v>
                </c:pt>
                <c:pt idx="6400">
                  <c:v>Septiembre</c:v>
                </c:pt>
                <c:pt idx="6401">
                  <c:v>Septiembre</c:v>
                </c:pt>
                <c:pt idx="6402">
                  <c:v>Septiembre</c:v>
                </c:pt>
                <c:pt idx="6403">
                  <c:v>Septiembre</c:v>
                </c:pt>
                <c:pt idx="6404">
                  <c:v>Septiembre</c:v>
                </c:pt>
                <c:pt idx="6405">
                  <c:v>Septiembre</c:v>
                </c:pt>
                <c:pt idx="6406">
                  <c:v>Septiembre</c:v>
                </c:pt>
                <c:pt idx="6407">
                  <c:v>Septiembre</c:v>
                </c:pt>
                <c:pt idx="6408">
                  <c:v>Septiembre</c:v>
                </c:pt>
                <c:pt idx="6409">
                  <c:v>Septiembre</c:v>
                </c:pt>
                <c:pt idx="6410">
                  <c:v>Septiembre</c:v>
                </c:pt>
                <c:pt idx="6411">
                  <c:v>Septiembre</c:v>
                </c:pt>
                <c:pt idx="6412">
                  <c:v>Septiembre</c:v>
                </c:pt>
                <c:pt idx="6413">
                  <c:v>Septiembre</c:v>
                </c:pt>
                <c:pt idx="6414">
                  <c:v>Septiembre</c:v>
                </c:pt>
                <c:pt idx="6415">
                  <c:v>Septiembre</c:v>
                </c:pt>
                <c:pt idx="6416">
                  <c:v>Septiembre</c:v>
                </c:pt>
                <c:pt idx="6417">
                  <c:v>Septiembre</c:v>
                </c:pt>
                <c:pt idx="6418">
                  <c:v>Septiembre</c:v>
                </c:pt>
                <c:pt idx="6419">
                  <c:v>Septiembre</c:v>
                </c:pt>
                <c:pt idx="6420">
                  <c:v>Septiembre</c:v>
                </c:pt>
                <c:pt idx="6421">
                  <c:v>Septiembre</c:v>
                </c:pt>
                <c:pt idx="6422">
                  <c:v>Septiembre</c:v>
                </c:pt>
                <c:pt idx="6423">
                  <c:v>Septiembre</c:v>
                </c:pt>
                <c:pt idx="6424">
                  <c:v>Septiembre</c:v>
                </c:pt>
                <c:pt idx="6425">
                  <c:v>Septiembre</c:v>
                </c:pt>
                <c:pt idx="6426">
                  <c:v>Septiembre</c:v>
                </c:pt>
                <c:pt idx="6427">
                  <c:v>Septiembre</c:v>
                </c:pt>
                <c:pt idx="6428">
                  <c:v>Septiembre</c:v>
                </c:pt>
                <c:pt idx="6429">
                  <c:v>Septiembre</c:v>
                </c:pt>
                <c:pt idx="6430">
                  <c:v>Septiembre</c:v>
                </c:pt>
                <c:pt idx="6431">
                  <c:v>Septiembre</c:v>
                </c:pt>
                <c:pt idx="6432">
                  <c:v>Septiembre</c:v>
                </c:pt>
                <c:pt idx="6433">
                  <c:v>Septiembre</c:v>
                </c:pt>
                <c:pt idx="6434">
                  <c:v>Septiembre</c:v>
                </c:pt>
                <c:pt idx="6435">
                  <c:v>Septiembre</c:v>
                </c:pt>
                <c:pt idx="6436">
                  <c:v>Septiembre</c:v>
                </c:pt>
                <c:pt idx="6437">
                  <c:v>Septiembre</c:v>
                </c:pt>
                <c:pt idx="6438">
                  <c:v>Septiembre</c:v>
                </c:pt>
                <c:pt idx="6439">
                  <c:v>Septiembre</c:v>
                </c:pt>
                <c:pt idx="6440">
                  <c:v>Septiembre</c:v>
                </c:pt>
                <c:pt idx="6441">
                  <c:v>Septiembre</c:v>
                </c:pt>
                <c:pt idx="6442">
                  <c:v>Septiembre</c:v>
                </c:pt>
                <c:pt idx="6443">
                  <c:v>Septiembre</c:v>
                </c:pt>
                <c:pt idx="6444">
                  <c:v>Septiembre</c:v>
                </c:pt>
                <c:pt idx="6445">
                  <c:v>Septiembre</c:v>
                </c:pt>
                <c:pt idx="6446">
                  <c:v>Septiembre</c:v>
                </c:pt>
                <c:pt idx="6447">
                  <c:v>Septiembre</c:v>
                </c:pt>
                <c:pt idx="6448">
                  <c:v>Septiembre</c:v>
                </c:pt>
                <c:pt idx="6449">
                  <c:v>Septiembre</c:v>
                </c:pt>
                <c:pt idx="6450">
                  <c:v>Septiembre</c:v>
                </c:pt>
                <c:pt idx="6451">
                  <c:v>Septiembre</c:v>
                </c:pt>
                <c:pt idx="6452">
                  <c:v>Septiembre</c:v>
                </c:pt>
                <c:pt idx="6453">
                  <c:v>Septiembre</c:v>
                </c:pt>
                <c:pt idx="6454">
                  <c:v>Septiembre</c:v>
                </c:pt>
                <c:pt idx="6455">
                  <c:v>Septiembre</c:v>
                </c:pt>
                <c:pt idx="6456">
                  <c:v>Septiembre</c:v>
                </c:pt>
                <c:pt idx="6457">
                  <c:v>Septiembre</c:v>
                </c:pt>
                <c:pt idx="6458">
                  <c:v>Septiembre</c:v>
                </c:pt>
                <c:pt idx="6459">
                  <c:v>Septiembre</c:v>
                </c:pt>
                <c:pt idx="6460">
                  <c:v>Septiembre</c:v>
                </c:pt>
                <c:pt idx="6461">
                  <c:v>Septiembre</c:v>
                </c:pt>
                <c:pt idx="6462">
                  <c:v>Septiembre</c:v>
                </c:pt>
                <c:pt idx="6463">
                  <c:v>Septiembre</c:v>
                </c:pt>
                <c:pt idx="6464">
                  <c:v>Septiembre</c:v>
                </c:pt>
                <c:pt idx="6465">
                  <c:v>Septiembre</c:v>
                </c:pt>
                <c:pt idx="6466">
                  <c:v>Septiembre</c:v>
                </c:pt>
                <c:pt idx="6467">
                  <c:v>Septiembre</c:v>
                </c:pt>
                <c:pt idx="6468">
                  <c:v>Septiembre</c:v>
                </c:pt>
                <c:pt idx="6469">
                  <c:v>Septiembre</c:v>
                </c:pt>
                <c:pt idx="6470">
                  <c:v>Septiembre</c:v>
                </c:pt>
                <c:pt idx="6471">
                  <c:v>Septiembre</c:v>
                </c:pt>
                <c:pt idx="6472">
                  <c:v>Septiembre</c:v>
                </c:pt>
                <c:pt idx="6473">
                  <c:v>Septiembre</c:v>
                </c:pt>
                <c:pt idx="6474">
                  <c:v>Septiembre</c:v>
                </c:pt>
                <c:pt idx="6475">
                  <c:v>Septiembre</c:v>
                </c:pt>
                <c:pt idx="6476">
                  <c:v>Septiembre</c:v>
                </c:pt>
                <c:pt idx="6477">
                  <c:v>Septiembre</c:v>
                </c:pt>
                <c:pt idx="6478">
                  <c:v>Septiembre</c:v>
                </c:pt>
                <c:pt idx="6479">
                  <c:v>Septiembre</c:v>
                </c:pt>
                <c:pt idx="6480">
                  <c:v>Septiembre</c:v>
                </c:pt>
                <c:pt idx="6481">
                  <c:v>Septiembre</c:v>
                </c:pt>
                <c:pt idx="6482">
                  <c:v>Septiembre</c:v>
                </c:pt>
                <c:pt idx="6483">
                  <c:v>Septiembre</c:v>
                </c:pt>
                <c:pt idx="6484">
                  <c:v>Septiembre</c:v>
                </c:pt>
                <c:pt idx="6485">
                  <c:v>Septiembre</c:v>
                </c:pt>
                <c:pt idx="6486">
                  <c:v>Septiembre</c:v>
                </c:pt>
                <c:pt idx="6487">
                  <c:v>Septiembre</c:v>
                </c:pt>
                <c:pt idx="6488">
                  <c:v>Septiembre</c:v>
                </c:pt>
                <c:pt idx="6489">
                  <c:v>Septiembre</c:v>
                </c:pt>
                <c:pt idx="6490">
                  <c:v>Septiembre</c:v>
                </c:pt>
                <c:pt idx="6491">
                  <c:v>Septiembre</c:v>
                </c:pt>
                <c:pt idx="6492">
                  <c:v>Septiembre</c:v>
                </c:pt>
                <c:pt idx="6493">
                  <c:v>Septiembre</c:v>
                </c:pt>
                <c:pt idx="6494">
                  <c:v>Septiembre</c:v>
                </c:pt>
                <c:pt idx="6495">
                  <c:v>Septiembre</c:v>
                </c:pt>
                <c:pt idx="6496">
                  <c:v>Septiembre</c:v>
                </c:pt>
                <c:pt idx="6497">
                  <c:v>Septiembre</c:v>
                </c:pt>
                <c:pt idx="6498">
                  <c:v>Septiembre</c:v>
                </c:pt>
                <c:pt idx="6499">
                  <c:v>Septiembre</c:v>
                </c:pt>
                <c:pt idx="6500">
                  <c:v>Septiembre</c:v>
                </c:pt>
                <c:pt idx="6501">
                  <c:v>Septiembre</c:v>
                </c:pt>
                <c:pt idx="6502">
                  <c:v>Septiembre</c:v>
                </c:pt>
                <c:pt idx="6503">
                  <c:v>Septiembre</c:v>
                </c:pt>
                <c:pt idx="6504">
                  <c:v>Septiembre</c:v>
                </c:pt>
                <c:pt idx="6505">
                  <c:v>Septiembre</c:v>
                </c:pt>
                <c:pt idx="6506">
                  <c:v>Septiembre</c:v>
                </c:pt>
                <c:pt idx="6507">
                  <c:v>Septiembre</c:v>
                </c:pt>
                <c:pt idx="6508">
                  <c:v>Septiembre</c:v>
                </c:pt>
                <c:pt idx="6509">
                  <c:v>Septiembre</c:v>
                </c:pt>
                <c:pt idx="6510">
                  <c:v>Septiembre</c:v>
                </c:pt>
                <c:pt idx="6511">
                  <c:v>Septiembre</c:v>
                </c:pt>
                <c:pt idx="6512">
                  <c:v>Septiembre</c:v>
                </c:pt>
                <c:pt idx="6513">
                  <c:v>Septiembre</c:v>
                </c:pt>
                <c:pt idx="6514">
                  <c:v>Septiembre</c:v>
                </c:pt>
                <c:pt idx="6515">
                  <c:v>Septiembre</c:v>
                </c:pt>
                <c:pt idx="6516">
                  <c:v>Septiembre</c:v>
                </c:pt>
                <c:pt idx="6517">
                  <c:v>Septiembre</c:v>
                </c:pt>
                <c:pt idx="6518">
                  <c:v>Septiembre</c:v>
                </c:pt>
                <c:pt idx="6519">
                  <c:v>Septiembre</c:v>
                </c:pt>
                <c:pt idx="6520">
                  <c:v>Septiembre</c:v>
                </c:pt>
                <c:pt idx="6521">
                  <c:v>Septiembre</c:v>
                </c:pt>
                <c:pt idx="6522">
                  <c:v>Septiembre</c:v>
                </c:pt>
                <c:pt idx="6523">
                  <c:v>Septiembre</c:v>
                </c:pt>
                <c:pt idx="6524">
                  <c:v>Septiembre</c:v>
                </c:pt>
                <c:pt idx="6525">
                  <c:v>Septiembre</c:v>
                </c:pt>
                <c:pt idx="6526">
                  <c:v>Septiembre</c:v>
                </c:pt>
                <c:pt idx="6527">
                  <c:v>Septiembre</c:v>
                </c:pt>
                <c:pt idx="6528">
                  <c:v>Septiembre</c:v>
                </c:pt>
                <c:pt idx="6529">
                  <c:v>Septiembre</c:v>
                </c:pt>
                <c:pt idx="6530">
                  <c:v>Septiembre</c:v>
                </c:pt>
                <c:pt idx="6531">
                  <c:v>Septiembre</c:v>
                </c:pt>
                <c:pt idx="6532">
                  <c:v>Septiembre</c:v>
                </c:pt>
                <c:pt idx="6533">
                  <c:v>Septiembre</c:v>
                </c:pt>
                <c:pt idx="6534">
                  <c:v>Septiembre</c:v>
                </c:pt>
                <c:pt idx="6535">
                  <c:v>Septiembre</c:v>
                </c:pt>
                <c:pt idx="6536">
                  <c:v>Septiembre</c:v>
                </c:pt>
                <c:pt idx="6537">
                  <c:v>Septiembre</c:v>
                </c:pt>
                <c:pt idx="6538">
                  <c:v>Septiembre</c:v>
                </c:pt>
                <c:pt idx="6539">
                  <c:v>Septiembre</c:v>
                </c:pt>
                <c:pt idx="6540">
                  <c:v>Septiembre</c:v>
                </c:pt>
                <c:pt idx="6541">
                  <c:v>Septiembre</c:v>
                </c:pt>
                <c:pt idx="6542">
                  <c:v>Septiembre</c:v>
                </c:pt>
                <c:pt idx="6543">
                  <c:v>Septiembre</c:v>
                </c:pt>
                <c:pt idx="6544">
                  <c:v>Septiembre</c:v>
                </c:pt>
                <c:pt idx="6545">
                  <c:v>Septiembre</c:v>
                </c:pt>
                <c:pt idx="6546">
                  <c:v>Septiembre</c:v>
                </c:pt>
                <c:pt idx="6547">
                  <c:v>Septiembre</c:v>
                </c:pt>
                <c:pt idx="6548">
                  <c:v>Septiembre</c:v>
                </c:pt>
                <c:pt idx="6549">
                  <c:v>Septiembre</c:v>
                </c:pt>
                <c:pt idx="6550">
                  <c:v>Septiembre</c:v>
                </c:pt>
                <c:pt idx="6551">
                  <c:v>Septiembre</c:v>
                </c:pt>
                <c:pt idx="6552">
                  <c:v>Octubre</c:v>
                </c:pt>
                <c:pt idx="6553">
                  <c:v>Octubre</c:v>
                </c:pt>
                <c:pt idx="6554">
                  <c:v>Octubre</c:v>
                </c:pt>
                <c:pt idx="6555">
                  <c:v>Octubre</c:v>
                </c:pt>
                <c:pt idx="6556">
                  <c:v>Octubre</c:v>
                </c:pt>
                <c:pt idx="6557">
                  <c:v>Octubre</c:v>
                </c:pt>
                <c:pt idx="6558">
                  <c:v>Octubre</c:v>
                </c:pt>
                <c:pt idx="6559">
                  <c:v>Octubre</c:v>
                </c:pt>
                <c:pt idx="6560">
                  <c:v>Octubre</c:v>
                </c:pt>
                <c:pt idx="6561">
                  <c:v>Octubre</c:v>
                </c:pt>
                <c:pt idx="6562">
                  <c:v>Octubre</c:v>
                </c:pt>
                <c:pt idx="6563">
                  <c:v>Octubre</c:v>
                </c:pt>
                <c:pt idx="6564">
                  <c:v>Octubre</c:v>
                </c:pt>
                <c:pt idx="6565">
                  <c:v>Octubre</c:v>
                </c:pt>
                <c:pt idx="6566">
                  <c:v>Octubre</c:v>
                </c:pt>
                <c:pt idx="6567">
                  <c:v>Octubre</c:v>
                </c:pt>
                <c:pt idx="6568">
                  <c:v>Octubre</c:v>
                </c:pt>
                <c:pt idx="6569">
                  <c:v>Octubre</c:v>
                </c:pt>
                <c:pt idx="6570">
                  <c:v>Octubre</c:v>
                </c:pt>
                <c:pt idx="6571">
                  <c:v>Octubre</c:v>
                </c:pt>
                <c:pt idx="6572">
                  <c:v>Octubre</c:v>
                </c:pt>
                <c:pt idx="6573">
                  <c:v>Octubre</c:v>
                </c:pt>
                <c:pt idx="6574">
                  <c:v>Octubre</c:v>
                </c:pt>
                <c:pt idx="6575">
                  <c:v>Octubre</c:v>
                </c:pt>
                <c:pt idx="6576">
                  <c:v>Octubre</c:v>
                </c:pt>
                <c:pt idx="6577">
                  <c:v>Octubre</c:v>
                </c:pt>
                <c:pt idx="6578">
                  <c:v>Octubre</c:v>
                </c:pt>
                <c:pt idx="6579">
                  <c:v>Octubre</c:v>
                </c:pt>
                <c:pt idx="6580">
                  <c:v>Octubre</c:v>
                </c:pt>
                <c:pt idx="6581">
                  <c:v>Octubre</c:v>
                </c:pt>
                <c:pt idx="6582">
                  <c:v>Octubre</c:v>
                </c:pt>
                <c:pt idx="6583">
                  <c:v>Octubre</c:v>
                </c:pt>
                <c:pt idx="6584">
                  <c:v>Octubre</c:v>
                </c:pt>
                <c:pt idx="6585">
                  <c:v>Octubre</c:v>
                </c:pt>
                <c:pt idx="6586">
                  <c:v>Octubre</c:v>
                </c:pt>
                <c:pt idx="6587">
                  <c:v>Octubre</c:v>
                </c:pt>
                <c:pt idx="6588">
                  <c:v>Octubre</c:v>
                </c:pt>
                <c:pt idx="6589">
                  <c:v>Octubre</c:v>
                </c:pt>
                <c:pt idx="6590">
                  <c:v>Octubre</c:v>
                </c:pt>
                <c:pt idx="6591">
                  <c:v>Octubre</c:v>
                </c:pt>
                <c:pt idx="6592">
                  <c:v>Octubre</c:v>
                </c:pt>
                <c:pt idx="6593">
                  <c:v>Octubre</c:v>
                </c:pt>
                <c:pt idx="6594">
                  <c:v>Octubre</c:v>
                </c:pt>
                <c:pt idx="6595">
                  <c:v>Octubre</c:v>
                </c:pt>
                <c:pt idx="6596">
                  <c:v>Octubre</c:v>
                </c:pt>
                <c:pt idx="6597">
                  <c:v>Octubre</c:v>
                </c:pt>
                <c:pt idx="6598">
                  <c:v>Octubre</c:v>
                </c:pt>
                <c:pt idx="6599">
                  <c:v>Octubre</c:v>
                </c:pt>
                <c:pt idx="6600">
                  <c:v>Octubre</c:v>
                </c:pt>
                <c:pt idx="6601">
                  <c:v>Octubre</c:v>
                </c:pt>
                <c:pt idx="6602">
                  <c:v>Octubre</c:v>
                </c:pt>
                <c:pt idx="6603">
                  <c:v>Octubre</c:v>
                </c:pt>
                <c:pt idx="6604">
                  <c:v>Octubre</c:v>
                </c:pt>
                <c:pt idx="6605">
                  <c:v>Octubre</c:v>
                </c:pt>
                <c:pt idx="6606">
                  <c:v>Octubre</c:v>
                </c:pt>
                <c:pt idx="6607">
                  <c:v>Octubre</c:v>
                </c:pt>
                <c:pt idx="6608">
                  <c:v>Octubre</c:v>
                </c:pt>
                <c:pt idx="6609">
                  <c:v>Octubre</c:v>
                </c:pt>
                <c:pt idx="6610">
                  <c:v>Octubre</c:v>
                </c:pt>
                <c:pt idx="6611">
                  <c:v>Octubre</c:v>
                </c:pt>
                <c:pt idx="6612">
                  <c:v>Octubre</c:v>
                </c:pt>
                <c:pt idx="6613">
                  <c:v>Octubre</c:v>
                </c:pt>
                <c:pt idx="6614">
                  <c:v>Octubre</c:v>
                </c:pt>
                <c:pt idx="6615">
                  <c:v>Octubre</c:v>
                </c:pt>
                <c:pt idx="6616">
                  <c:v>Octubre</c:v>
                </c:pt>
                <c:pt idx="6617">
                  <c:v>Octubre</c:v>
                </c:pt>
                <c:pt idx="6618">
                  <c:v>Octubre</c:v>
                </c:pt>
                <c:pt idx="6619">
                  <c:v>Octubre</c:v>
                </c:pt>
                <c:pt idx="6620">
                  <c:v>Octubre</c:v>
                </c:pt>
                <c:pt idx="6621">
                  <c:v>Octubre</c:v>
                </c:pt>
                <c:pt idx="6622">
                  <c:v>Octubre</c:v>
                </c:pt>
                <c:pt idx="6623">
                  <c:v>Octubre</c:v>
                </c:pt>
                <c:pt idx="6624">
                  <c:v>Octubre</c:v>
                </c:pt>
                <c:pt idx="6625">
                  <c:v>Octubre</c:v>
                </c:pt>
                <c:pt idx="6626">
                  <c:v>Octubre</c:v>
                </c:pt>
                <c:pt idx="6627">
                  <c:v>Octubre</c:v>
                </c:pt>
                <c:pt idx="6628">
                  <c:v>Octubre</c:v>
                </c:pt>
                <c:pt idx="6629">
                  <c:v>Octubre</c:v>
                </c:pt>
                <c:pt idx="6630">
                  <c:v>Octubre</c:v>
                </c:pt>
                <c:pt idx="6631">
                  <c:v>Octubre</c:v>
                </c:pt>
                <c:pt idx="6632">
                  <c:v>Octubre</c:v>
                </c:pt>
                <c:pt idx="6633">
                  <c:v>Octubre</c:v>
                </c:pt>
                <c:pt idx="6634">
                  <c:v>Octubre</c:v>
                </c:pt>
                <c:pt idx="6635">
                  <c:v>Octubre</c:v>
                </c:pt>
                <c:pt idx="6636">
                  <c:v>Octubre</c:v>
                </c:pt>
                <c:pt idx="6637">
                  <c:v>Octubre</c:v>
                </c:pt>
                <c:pt idx="6638">
                  <c:v>Octubre</c:v>
                </c:pt>
                <c:pt idx="6639">
                  <c:v>Octubre</c:v>
                </c:pt>
                <c:pt idx="6640">
                  <c:v>Octubre</c:v>
                </c:pt>
                <c:pt idx="6641">
                  <c:v>Octubre</c:v>
                </c:pt>
                <c:pt idx="6642">
                  <c:v>Octubre</c:v>
                </c:pt>
                <c:pt idx="6643">
                  <c:v>Octubre</c:v>
                </c:pt>
                <c:pt idx="6644">
                  <c:v>Octubre</c:v>
                </c:pt>
                <c:pt idx="6645">
                  <c:v>Octubre</c:v>
                </c:pt>
                <c:pt idx="6646">
                  <c:v>Octubre</c:v>
                </c:pt>
                <c:pt idx="6647">
                  <c:v>Octubre</c:v>
                </c:pt>
                <c:pt idx="6648">
                  <c:v>Octubre</c:v>
                </c:pt>
                <c:pt idx="6649">
                  <c:v>Octubre</c:v>
                </c:pt>
                <c:pt idx="6650">
                  <c:v>Octubre</c:v>
                </c:pt>
                <c:pt idx="6651">
                  <c:v>Octubre</c:v>
                </c:pt>
                <c:pt idx="6652">
                  <c:v>Octubre</c:v>
                </c:pt>
                <c:pt idx="6653">
                  <c:v>Octubre</c:v>
                </c:pt>
                <c:pt idx="6654">
                  <c:v>Octubre</c:v>
                </c:pt>
                <c:pt idx="6655">
                  <c:v>Octubre</c:v>
                </c:pt>
                <c:pt idx="6656">
                  <c:v>Octubre</c:v>
                </c:pt>
                <c:pt idx="6657">
                  <c:v>Octubre</c:v>
                </c:pt>
                <c:pt idx="6658">
                  <c:v>Octubre</c:v>
                </c:pt>
                <c:pt idx="6659">
                  <c:v>Octubre</c:v>
                </c:pt>
                <c:pt idx="6660">
                  <c:v>Octubre</c:v>
                </c:pt>
                <c:pt idx="6661">
                  <c:v>Octubre</c:v>
                </c:pt>
                <c:pt idx="6662">
                  <c:v>Octubre</c:v>
                </c:pt>
                <c:pt idx="6663">
                  <c:v>Octubre</c:v>
                </c:pt>
                <c:pt idx="6664">
                  <c:v>Octubre</c:v>
                </c:pt>
                <c:pt idx="6665">
                  <c:v>Octubre</c:v>
                </c:pt>
                <c:pt idx="6666">
                  <c:v>Octubre</c:v>
                </c:pt>
                <c:pt idx="6667">
                  <c:v>Octubre</c:v>
                </c:pt>
                <c:pt idx="6668">
                  <c:v>Octubre</c:v>
                </c:pt>
                <c:pt idx="6669">
                  <c:v>Octubre</c:v>
                </c:pt>
                <c:pt idx="6670">
                  <c:v>Octubre</c:v>
                </c:pt>
                <c:pt idx="6671">
                  <c:v>Octubre</c:v>
                </c:pt>
                <c:pt idx="6672">
                  <c:v>Octubre</c:v>
                </c:pt>
                <c:pt idx="6673">
                  <c:v>Octubre</c:v>
                </c:pt>
                <c:pt idx="6674">
                  <c:v>Octubre</c:v>
                </c:pt>
                <c:pt idx="6675">
                  <c:v>Octubre</c:v>
                </c:pt>
                <c:pt idx="6676">
                  <c:v>Octubre</c:v>
                </c:pt>
                <c:pt idx="6677">
                  <c:v>Octubre</c:v>
                </c:pt>
                <c:pt idx="6678">
                  <c:v>Octubre</c:v>
                </c:pt>
                <c:pt idx="6679">
                  <c:v>Octubre</c:v>
                </c:pt>
                <c:pt idx="6680">
                  <c:v>Octubre</c:v>
                </c:pt>
                <c:pt idx="6681">
                  <c:v>Octubre</c:v>
                </c:pt>
                <c:pt idx="6682">
                  <c:v>Octubre</c:v>
                </c:pt>
                <c:pt idx="6683">
                  <c:v>Octubre</c:v>
                </c:pt>
                <c:pt idx="6684">
                  <c:v>Octubre</c:v>
                </c:pt>
                <c:pt idx="6685">
                  <c:v>Octubre</c:v>
                </c:pt>
                <c:pt idx="6686">
                  <c:v>Octubre</c:v>
                </c:pt>
                <c:pt idx="6687">
                  <c:v>Octubre</c:v>
                </c:pt>
                <c:pt idx="6688">
                  <c:v>Octubre</c:v>
                </c:pt>
                <c:pt idx="6689">
                  <c:v>Octubre</c:v>
                </c:pt>
                <c:pt idx="6690">
                  <c:v>Octubre</c:v>
                </c:pt>
                <c:pt idx="6691">
                  <c:v>Octubre</c:v>
                </c:pt>
                <c:pt idx="6692">
                  <c:v>Octubre</c:v>
                </c:pt>
                <c:pt idx="6693">
                  <c:v>Octubre</c:v>
                </c:pt>
                <c:pt idx="6694">
                  <c:v>Octubre</c:v>
                </c:pt>
                <c:pt idx="6695">
                  <c:v>Octubre</c:v>
                </c:pt>
                <c:pt idx="6696">
                  <c:v>Octubre</c:v>
                </c:pt>
                <c:pt idx="6697">
                  <c:v>Octubre</c:v>
                </c:pt>
                <c:pt idx="6698">
                  <c:v>Octubre</c:v>
                </c:pt>
                <c:pt idx="6699">
                  <c:v>Octubre</c:v>
                </c:pt>
                <c:pt idx="6700">
                  <c:v>Octubre</c:v>
                </c:pt>
                <c:pt idx="6701">
                  <c:v>Octubre</c:v>
                </c:pt>
                <c:pt idx="6702">
                  <c:v>Octubre</c:v>
                </c:pt>
                <c:pt idx="6703">
                  <c:v>Octubre</c:v>
                </c:pt>
                <c:pt idx="6704">
                  <c:v>Octubre</c:v>
                </c:pt>
                <c:pt idx="6705">
                  <c:v>Octubre</c:v>
                </c:pt>
                <c:pt idx="6706">
                  <c:v>Octubre</c:v>
                </c:pt>
                <c:pt idx="6707">
                  <c:v>Octubre</c:v>
                </c:pt>
                <c:pt idx="6708">
                  <c:v>Octubre</c:v>
                </c:pt>
                <c:pt idx="6709">
                  <c:v>Octubre</c:v>
                </c:pt>
                <c:pt idx="6710">
                  <c:v>Octubre</c:v>
                </c:pt>
                <c:pt idx="6711">
                  <c:v>Octubre</c:v>
                </c:pt>
                <c:pt idx="6712">
                  <c:v>Octubre</c:v>
                </c:pt>
                <c:pt idx="6713">
                  <c:v>Octubre</c:v>
                </c:pt>
                <c:pt idx="6714">
                  <c:v>Octubre</c:v>
                </c:pt>
                <c:pt idx="6715">
                  <c:v>Octubre</c:v>
                </c:pt>
                <c:pt idx="6716">
                  <c:v>Octubre</c:v>
                </c:pt>
                <c:pt idx="6717">
                  <c:v>Octubre</c:v>
                </c:pt>
                <c:pt idx="6718">
                  <c:v>Octubre</c:v>
                </c:pt>
                <c:pt idx="6719">
                  <c:v>Octubre</c:v>
                </c:pt>
                <c:pt idx="6720">
                  <c:v>Octubre</c:v>
                </c:pt>
                <c:pt idx="6721">
                  <c:v>Octubre</c:v>
                </c:pt>
                <c:pt idx="6722">
                  <c:v>Octubre</c:v>
                </c:pt>
                <c:pt idx="6723">
                  <c:v>Octubre</c:v>
                </c:pt>
                <c:pt idx="6724">
                  <c:v>Octubre</c:v>
                </c:pt>
                <c:pt idx="6725">
                  <c:v>Octubre</c:v>
                </c:pt>
                <c:pt idx="6726">
                  <c:v>Octubre</c:v>
                </c:pt>
                <c:pt idx="6727">
                  <c:v>Octubre</c:v>
                </c:pt>
                <c:pt idx="6728">
                  <c:v>Octubre</c:v>
                </c:pt>
                <c:pt idx="6729">
                  <c:v>Octubre</c:v>
                </c:pt>
                <c:pt idx="6730">
                  <c:v>Octubre</c:v>
                </c:pt>
                <c:pt idx="6731">
                  <c:v>Octubre</c:v>
                </c:pt>
                <c:pt idx="6732">
                  <c:v>Octubre</c:v>
                </c:pt>
                <c:pt idx="6733">
                  <c:v>Octubre</c:v>
                </c:pt>
                <c:pt idx="6734">
                  <c:v>Octubre</c:v>
                </c:pt>
                <c:pt idx="6735">
                  <c:v>Octubre</c:v>
                </c:pt>
                <c:pt idx="6736">
                  <c:v>Octubre</c:v>
                </c:pt>
                <c:pt idx="6737">
                  <c:v>Octubre</c:v>
                </c:pt>
                <c:pt idx="6738">
                  <c:v>Octubre</c:v>
                </c:pt>
                <c:pt idx="6739">
                  <c:v>Octubre</c:v>
                </c:pt>
                <c:pt idx="6740">
                  <c:v>Octubre</c:v>
                </c:pt>
                <c:pt idx="6741">
                  <c:v>Octubre</c:v>
                </c:pt>
                <c:pt idx="6742">
                  <c:v>Octubre</c:v>
                </c:pt>
                <c:pt idx="6743">
                  <c:v>Octubre</c:v>
                </c:pt>
                <c:pt idx="6744">
                  <c:v>Octubre</c:v>
                </c:pt>
                <c:pt idx="6745">
                  <c:v>Octubre</c:v>
                </c:pt>
                <c:pt idx="6746">
                  <c:v>Octubre</c:v>
                </c:pt>
                <c:pt idx="6747">
                  <c:v>Octubre</c:v>
                </c:pt>
                <c:pt idx="6748">
                  <c:v>Octubre</c:v>
                </c:pt>
                <c:pt idx="6749">
                  <c:v>Octubre</c:v>
                </c:pt>
                <c:pt idx="6750">
                  <c:v>Octubre</c:v>
                </c:pt>
                <c:pt idx="6751">
                  <c:v>Octubre</c:v>
                </c:pt>
                <c:pt idx="6752">
                  <c:v>Octubre</c:v>
                </c:pt>
                <c:pt idx="6753">
                  <c:v>Octubre</c:v>
                </c:pt>
                <c:pt idx="6754">
                  <c:v>Octubre</c:v>
                </c:pt>
                <c:pt idx="6755">
                  <c:v>Octubre</c:v>
                </c:pt>
                <c:pt idx="6756">
                  <c:v>Octubre</c:v>
                </c:pt>
                <c:pt idx="6757">
                  <c:v>Octubre</c:v>
                </c:pt>
                <c:pt idx="6758">
                  <c:v>Octubre</c:v>
                </c:pt>
                <c:pt idx="6759">
                  <c:v>Octubre</c:v>
                </c:pt>
                <c:pt idx="6760">
                  <c:v>Octubre</c:v>
                </c:pt>
                <c:pt idx="6761">
                  <c:v>Octubre</c:v>
                </c:pt>
                <c:pt idx="6762">
                  <c:v>Octubre</c:v>
                </c:pt>
                <c:pt idx="6763">
                  <c:v>Octubre</c:v>
                </c:pt>
                <c:pt idx="6764">
                  <c:v>Octubre</c:v>
                </c:pt>
                <c:pt idx="6765">
                  <c:v>Octubre</c:v>
                </c:pt>
                <c:pt idx="6766">
                  <c:v>Octubre</c:v>
                </c:pt>
                <c:pt idx="6767">
                  <c:v>Octubre</c:v>
                </c:pt>
                <c:pt idx="6768">
                  <c:v>Octubre</c:v>
                </c:pt>
                <c:pt idx="6769">
                  <c:v>Octubre</c:v>
                </c:pt>
                <c:pt idx="6770">
                  <c:v>Octubre</c:v>
                </c:pt>
                <c:pt idx="6771">
                  <c:v>Octubre</c:v>
                </c:pt>
                <c:pt idx="6772">
                  <c:v>Octubre</c:v>
                </c:pt>
                <c:pt idx="6773">
                  <c:v>Octubre</c:v>
                </c:pt>
                <c:pt idx="6774">
                  <c:v>Octubre</c:v>
                </c:pt>
                <c:pt idx="6775">
                  <c:v>Octubre</c:v>
                </c:pt>
                <c:pt idx="6776">
                  <c:v>Octubre</c:v>
                </c:pt>
                <c:pt idx="6777">
                  <c:v>Octubre</c:v>
                </c:pt>
                <c:pt idx="6778">
                  <c:v>Octubre</c:v>
                </c:pt>
                <c:pt idx="6779">
                  <c:v>Octubre</c:v>
                </c:pt>
                <c:pt idx="6780">
                  <c:v>Octubre</c:v>
                </c:pt>
                <c:pt idx="6781">
                  <c:v>Octubre</c:v>
                </c:pt>
                <c:pt idx="6782">
                  <c:v>Octubre</c:v>
                </c:pt>
                <c:pt idx="6783">
                  <c:v>Octubre</c:v>
                </c:pt>
                <c:pt idx="6784">
                  <c:v>Octubre</c:v>
                </c:pt>
                <c:pt idx="6785">
                  <c:v>Octubre</c:v>
                </c:pt>
                <c:pt idx="6786">
                  <c:v>Octubre</c:v>
                </c:pt>
                <c:pt idx="6787">
                  <c:v>Octubre</c:v>
                </c:pt>
                <c:pt idx="6788">
                  <c:v>Octubre</c:v>
                </c:pt>
                <c:pt idx="6789">
                  <c:v>Octubre</c:v>
                </c:pt>
                <c:pt idx="6790">
                  <c:v>Octubre</c:v>
                </c:pt>
                <c:pt idx="6791">
                  <c:v>Octubre</c:v>
                </c:pt>
                <c:pt idx="6792">
                  <c:v>Octubre</c:v>
                </c:pt>
                <c:pt idx="6793">
                  <c:v>Octubre</c:v>
                </c:pt>
                <c:pt idx="6794">
                  <c:v>Octubre</c:v>
                </c:pt>
                <c:pt idx="6795">
                  <c:v>Octubre</c:v>
                </c:pt>
                <c:pt idx="6796">
                  <c:v>Octubre</c:v>
                </c:pt>
                <c:pt idx="6797">
                  <c:v>Octubre</c:v>
                </c:pt>
                <c:pt idx="6798">
                  <c:v>Octubre</c:v>
                </c:pt>
                <c:pt idx="6799">
                  <c:v>Octubre</c:v>
                </c:pt>
                <c:pt idx="6800">
                  <c:v>Octubre</c:v>
                </c:pt>
                <c:pt idx="6801">
                  <c:v>Octubre</c:v>
                </c:pt>
                <c:pt idx="6802">
                  <c:v>Octubre</c:v>
                </c:pt>
                <c:pt idx="6803">
                  <c:v>Octubre</c:v>
                </c:pt>
                <c:pt idx="6804">
                  <c:v>Octubre</c:v>
                </c:pt>
                <c:pt idx="6805">
                  <c:v>Octubre</c:v>
                </c:pt>
                <c:pt idx="6806">
                  <c:v>Octubre</c:v>
                </c:pt>
                <c:pt idx="6807">
                  <c:v>Octubre</c:v>
                </c:pt>
                <c:pt idx="6808">
                  <c:v>Octubre</c:v>
                </c:pt>
                <c:pt idx="6809">
                  <c:v>Octubre</c:v>
                </c:pt>
                <c:pt idx="6810">
                  <c:v>Octubre</c:v>
                </c:pt>
                <c:pt idx="6811">
                  <c:v>Octubre</c:v>
                </c:pt>
                <c:pt idx="6812">
                  <c:v>Octubre</c:v>
                </c:pt>
                <c:pt idx="6813">
                  <c:v>Octubre</c:v>
                </c:pt>
                <c:pt idx="6814">
                  <c:v>Octubre</c:v>
                </c:pt>
                <c:pt idx="6815">
                  <c:v>Octubre</c:v>
                </c:pt>
                <c:pt idx="6816">
                  <c:v>Octubre</c:v>
                </c:pt>
                <c:pt idx="6817">
                  <c:v>Octubre</c:v>
                </c:pt>
                <c:pt idx="6818">
                  <c:v>Octubre</c:v>
                </c:pt>
                <c:pt idx="6819">
                  <c:v>Octubre</c:v>
                </c:pt>
                <c:pt idx="6820">
                  <c:v>Octubre</c:v>
                </c:pt>
                <c:pt idx="6821">
                  <c:v>Octubre</c:v>
                </c:pt>
                <c:pt idx="6822">
                  <c:v>Octubre</c:v>
                </c:pt>
                <c:pt idx="6823">
                  <c:v>Octubre</c:v>
                </c:pt>
                <c:pt idx="6824">
                  <c:v>Octubre</c:v>
                </c:pt>
                <c:pt idx="6825">
                  <c:v>Octubre</c:v>
                </c:pt>
                <c:pt idx="6826">
                  <c:v>Octubre</c:v>
                </c:pt>
                <c:pt idx="6827">
                  <c:v>Octubre</c:v>
                </c:pt>
                <c:pt idx="6828">
                  <c:v>Octubre</c:v>
                </c:pt>
                <c:pt idx="6829">
                  <c:v>Octubre</c:v>
                </c:pt>
                <c:pt idx="6830">
                  <c:v>Octubre</c:v>
                </c:pt>
                <c:pt idx="6831">
                  <c:v>Octubre</c:v>
                </c:pt>
                <c:pt idx="6832">
                  <c:v>Octubre</c:v>
                </c:pt>
                <c:pt idx="6833">
                  <c:v>Octubre</c:v>
                </c:pt>
                <c:pt idx="6834">
                  <c:v>Octubre</c:v>
                </c:pt>
                <c:pt idx="6835">
                  <c:v>Octubre</c:v>
                </c:pt>
                <c:pt idx="6836">
                  <c:v>Octubre</c:v>
                </c:pt>
                <c:pt idx="6837">
                  <c:v>Octubre</c:v>
                </c:pt>
                <c:pt idx="6838">
                  <c:v>Octubre</c:v>
                </c:pt>
                <c:pt idx="6839">
                  <c:v>Octubre</c:v>
                </c:pt>
                <c:pt idx="6840">
                  <c:v>Octubre</c:v>
                </c:pt>
                <c:pt idx="6841">
                  <c:v>Octubre</c:v>
                </c:pt>
                <c:pt idx="6842">
                  <c:v>Octubre</c:v>
                </c:pt>
                <c:pt idx="6843">
                  <c:v>Octubre</c:v>
                </c:pt>
                <c:pt idx="6844">
                  <c:v>Octubre</c:v>
                </c:pt>
                <c:pt idx="6845">
                  <c:v>Octubre</c:v>
                </c:pt>
                <c:pt idx="6846">
                  <c:v>Octubre</c:v>
                </c:pt>
                <c:pt idx="6847">
                  <c:v>Octubre</c:v>
                </c:pt>
                <c:pt idx="6848">
                  <c:v>Octubre</c:v>
                </c:pt>
                <c:pt idx="6849">
                  <c:v>Octubre</c:v>
                </c:pt>
                <c:pt idx="6850">
                  <c:v>Octubre</c:v>
                </c:pt>
                <c:pt idx="6851">
                  <c:v>Octubre</c:v>
                </c:pt>
                <c:pt idx="6852">
                  <c:v>Octubre</c:v>
                </c:pt>
                <c:pt idx="6853">
                  <c:v>Octubre</c:v>
                </c:pt>
                <c:pt idx="6854">
                  <c:v>Octubre</c:v>
                </c:pt>
                <c:pt idx="6855">
                  <c:v>Octubre</c:v>
                </c:pt>
                <c:pt idx="6856">
                  <c:v>Octubre</c:v>
                </c:pt>
                <c:pt idx="6857">
                  <c:v>Octubre</c:v>
                </c:pt>
                <c:pt idx="6858">
                  <c:v>Octubre</c:v>
                </c:pt>
                <c:pt idx="6859">
                  <c:v>Octubre</c:v>
                </c:pt>
                <c:pt idx="6860">
                  <c:v>Octubre</c:v>
                </c:pt>
                <c:pt idx="6861">
                  <c:v>Octubre</c:v>
                </c:pt>
                <c:pt idx="6862">
                  <c:v>Octubre</c:v>
                </c:pt>
                <c:pt idx="6863">
                  <c:v>Octubre</c:v>
                </c:pt>
                <c:pt idx="6864">
                  <c:v>Octubre</c:v>
                </c:pt>
                <c:pt idx="6865">
                  <c:v>Octubre</c:v>
                </c:pt>
                <c:pt idx="6866">
                  <c:v>Octubre</c:v>
                </c:pt>
                <c:pt idx="6867">
                  <c:v>Octubre</c:v>
                </c:pt>
                <c:pt idx="6868">
                  <c:v>Octubre</c:v>
                </c:pt>
                <c:pt idx="6869">
                  <c:v>Octubre</c:v>
                </c:pt>
                <c:pt idx="6870">
                  <c:v>Octubre</c:v>
                </c:pt>
                <c:pt idx="6871">
                  <c:v>Octubre</c:v>
                </c:pt>
                <c:pt idx="6872">
                  <c:v>Octubre</c:v>
                </c:pt>
                <c:pt idx="6873">
                  <c:v>Octubre</c:v>
                </c:pt>
                <c:pt idx="6874">
                  <c:v>Octubre</c:v>
                </c:pt>
                <c:pt idx="6875">
                  <c:v>Octubre</c:v>
                </c:pt>
                <c:pt idx="6876">
                  <c:v>Octubre</c:v>
                </c:pt>
                <c:pt idx="6877">
                  <c:v>Octubre</c:v>
                </c:pt>
                <c:pt idx="6878">
                  <c:v>Octubre</c:v>
                </c:pt>
                <c:pt idx="6879">
                  <c:v>Octubre</c:v>
                </c:pt>
                <c:pt idx="6880">
                  <c:v>Octubre</c:v>
                </c:pt>
                <c:pt idx="6881">
                  <c:v>Octubre</c:v>
                </c:pt>
                <c:pt idx="6882">
                  <c:v>Octubre</c:v>
                </c:pt>
                <c:pt idx="6883">
                  <c:v>Octubre</c:v>
                </c:pt>
                <c:pt idx="6884">
                  <c:v>Octubre</c:v>
                </c:pt>
                <c:pt idx="6885">
                  <c:v>Octubre</c:v>
                </c:pt>
                <c:pt idx="6886">
                  <c:v>Octubre</c:v>
                </c:pt>
                <c:pt idx="6887">
                  <c:v>Octubre</c:v>
                </c:pt>
                <c:pt idx="6888">
                  <c:v>Octubre</c:v>
                </c:pt>
                <c:pt idx="6889">
                  <c:v>Octubre</c:v>
                </c:pt>
                <c:pt idx="6890">
                  <c:v>Octubre</c:v>
                </c:pt>
                <c:pt idx="6891">
                  <c:v>Octubre</c:v>
                </c:pt>
                <c:pt idx="6892">
                  <c:v>Octubre</c:v>
                </c:pt>
                <c:pt idx="6893">
                  <c:v>Octubre</c:v>
                </c:pt>
                <c:pt idx="6894">
                  <c:v>Octubre</c:v>
                </c:pt>
                <c:pt idx="6895">
                  <c:v>Octubre</c:v>
                </c:pt>
                <c:pt idx="6896">
                  <c:v>Octubre</c:v>
                </c:pt>
                <c:pt idx="6897">
                  <c:v>Octubre</c:v>
                </c:pt>
                <c:pt idx="6898">
                  <c:v>Octubre</c:v>
                </c:pt>
                <c:pt idx="6899">
                  <c:v>Octubre</c:v>
                </c:pt>
                <c:pt idx="6900">
                  <c:v>Octubre</c:v>
                </c:pt>
                <c:pt idx="6901">
                  <c:v>Octubre</c:v>
                </c:pt>
                <c:pt idx="6902">
                  <c:v>Octubre</c:v>
                </c:pt>
                <c:pt idx="6903">
                  <c:v>Octubre</c:v>
                </c:pt>
                <c:pt idx="6904">
                  <c:v>Octubre</c:v>
                </c:pt>
                <c:pt idx="6905">
                  <c:v>Octubre</c:v>
                </c:pt>
                <c:pt idx="6906">
                  <c:v>Octubre</c:v>
                </c:pt>
                <c:pt idx="6907">
                  <c:v>Octubre</c:v>
                </c:pt>
                <c:pt idx="6908">
                  <c:v>Octubre</c:v>
                </c:pt>
                <c:pt idx="6909">
                  <c:v>Octubre</c:v>
                </c:pt>
                <c:pt idx="6910">
                  <c:v>Octubre</c:v>
                </c:pt>
                <c:pt idx="6911">
                  <c:v>Octubre</c:v>
                </c:pt>
                <c:pt idx="6912">
                  <c:v>Octubre</c:v>
                </c:pt>
                <c:pt idx="6913">
                  <c:v>Octubre</c:v>
                </c:pt>
                <c:pt idx="6914">
                  <c:v>Octubre</c:v>
                </c:pt>
                <c:pt idx="6915">
                  <c:v>Octubre</c:v>
                </c:pt>
                <c:pt idx="6916">
                  <c:v>Octubre</c:v>
                </c:pt>
                <c:pt idx="6917">
                  <c:v>Octubre</c:v>
                </c:pt>
                <c:pt idx="6918">
                  <c:v>Octubre</c:v>
                </c:pt>
                <c:pt idx="6919">
                  <c:v>Octubre</c:v>
                </c:pt>
                <c:pt idx="6920">
                  <c:v>Octubre</c:v>
                </c:pt>
                <c:pt idx="6921">
                  <c:v>Octubre</c:v>
                </c:pt>
                <c:pt idx="6922">
                  <c:v>Octubre</c:v>
                </c:pt>
                <c:pt idx="6923">
                  <c:v>Octubre</c:v>
                </c:pt>
                <c:pt idx="6924">
                  <c:v>Octubre</c:v>
                </c:pt>
                <c:pt idx="6925">
                  <c:v>Octubre</c:v>
                </c:pt>
                <c:pt idx="6926">
                  <c:v>Octubre</c:v>
                </c:pt>
                <c:pt idx="6927">
                  <c:v>Octubre</c:v>
                </c:pt>
                <c:pt idx="6928">
                  <c:v>Octubre</c:v>
                </c:pt>
                <c:pt idx="6929">
                  <c:v>Octubre</c:v>
                </c:pt>
                <c:pt idx="6930">
                  <c:v>Octubre</c:v>
                </c:pt>
                <c:pt idx="6931">
                  <c:v>Octubre</c:v>
                </c:pt>
                <c:pt idx="6932">
                  <c:v>Octubre</c:v>
                </c:pt>
                <c:pt idx="6933">
                  <c:v>Octubre</c:v>
                </c:pt>
                <c:pt idx="6934">
                  <c:v>Octubre</c:v>
                </c:pt>
                <c:pt idx="6935">
                  <c:v>Octubre</c:v>
                </c:pt>
                <c:pt idx="6936">
                  <c:v>Octubre</c:v>
                </c:pt>
                <c:pt idx="6937">
                  <c:v>Octubre</c:v>
                </c:pt>
                <c:pt idx="6938">
                  <c:v>Octubre</c:v>
                </c:pt>
                <c:pt idx="6939">
                  <c:v>Octubre</c:v>
                </c:pt>
                <c:pt idx="6940">
                  <c:v>Octubre</c:v>
                </c:pt>
                <c:pt idx="6941">
                  <c:v>Octubre</c:v>
                </c:pt>
                <c:pt idx="6942">
                  <c:v>Octubre</c:v>
                </c:pt>
                <c:pt idx="6943">
                  <c:v>Octubre</c:v>
                </c:pt>
                <c:pt idx="6944">
                  <c:v>Octubre</c:v>
                </c:pt>
                <c:pt idx="6945">
                  <c:v>Octubre</c:v>
                </c:pt>
                <c:pt idx="6946">
                  <c:v>Octubre</c:v>
                </c:pt>
                <c:pt idx="6947">
                  <c:v>Octubre</c:v>
                </c:pt>
                <c:pt idx="6948">
                  <c:v>Octubre</c:v>
                </c:pt>
                <c:pt idx="6949">
                  <c:v>Octubre</c:v>
                </c:pt>
                <c:pt idx="6950">
                  <c:v>Octubre</c:v>
                </c:pt>
                <c:pt idx="6951">
                  <c:v>Octubre</c:v>
                </c:pt>
                <c:pt idx="6952">
                  <c:v>Octubre</c:v>
                </c:pt>
                <c:pt idx="6953">
                  <c:v>Octubre</c:v>
                </c:pt>
                <c:pt idx="6954">
                  <c:v>Octubre</c:v>
                </c:pt>
                <c:pt idx="6955">
                  <c:v>Octubre</c:v>
                </c:pt>
                <c:pt idx="6956">
                  <c:v>Octubre</c:v>
                </c:pt>
                <c:pt idx="6957">
                  <c:v>Octubre</c:v>
                </c:pt>
                <c:pt idx="6958">
                  <c:v>Octubre</c:v>
                </c:pt>
                <c:pt idx="6959">
                  <c:v>Octubre</c:v>
                </c:pt>
                <c:pt idx="6960">
                  <c:v>Octubre</c:v>
                </c:pt>
                <c:pt idx="6961">
                  <c:v>Octubre</c:v>
                </c:pt>
                <c:pt idx="6962">
                  <c:v>Octubre</c:v>
                </c:pt>
                <c:pt idx="6963">
                  <c:v>Octubre</c:v>
                </c:pt>
                <c:pt idx="6964">
                  <c:v>Octubre</c:v>
                </c:pt>
                <c:pt idx="6965">
                  <c:v>Octubre</c:v>
                </c:pt>
                <c:pt idx="6966">
                  <c:v>Octubre</c:v>
                </c:pt>
                <c:pt idx="6967">
                  <c:v>Octubre</c:v>
                </c:pt>
                <c:pt idx="6968">
                  <c:v>Octubre</c:v>
                </c:pt>
                <c:pt idx="6969">
                  <c:v>Octubre</c:v>
                </c:pt>
                <c:pt idx="6970">
                  <c:v>Octubre</c:v>
                </c:pt>
                <c:pt idx="6971">
                  <c:v>Octubre</c:v>
                </c:pt>
                <c:pt idx="6972">
                  <c:v>Octubre</c:v>
                </c:pt>
                <c:pt idx="6973">
                  <c:v>Octubre</c:v>
                </c:pt>
                <c:pt idx="6974">
                  <c:v>Octubre</c:v>
                </c:pt>
                <c:pt idx="6975">
                  <c:v>Octubre</c:v>
                </c:pt>
                <c:pt idx="6976">
                  <c:v>Octubre</c:v>
                </c:pt>
                <c:pt idx="6977">
                  <c:v>Octubre</c:v>
                </c:pt>
                <c:pt idx="6978">
                  <c:v>Octubre</c:v>
                </c:pt>
                <c:pt idx="6979">
                  <c:v>Octubre</c:v>
                </c:pt>
                <c:pt idx="6980">
                  <c:v>Octubre</c:v>
                </c:pt>
                <c:pt idx="6981">
                  <c:v>Octubre</c:v>
                </c:pt>
                <c:pt idx="6982">
                  <c:v>Octubre</c:v>
                </c:pt>
                <c:pt idx="6983">
                  <c:v>Octubre</c:v>
                </c:pt>
                <c:pt idx="6984">
                  <c:v>Octubre</c:v>
                </c:pt>
                <c:pt idx="6985">
                  <c:v>Octubre</c:v>
                </c:pt>
                <c:pt idx="6986">
                  <c:v>Octubre</c:v>
                </c:pt>
                <c:pt idx="6987">
                  <c:v>Octubre</c:v>
                </c:pt>
                <c:pt idx="6988">
                  <c:v>Octubre</c:v>
                </c:pt>
                <c:pt idx="6989">
                  <c:v>Octubre</c:v>
                </c:pt>
                <c:pt idx="6990">
                  <c:v>Octubre</c:v>
                </c:pt>
                <c:pt idx="6991">
                  <c:v>Octubre</c:v>
                </c:pt>
                <c:pt idx="6992">
                  <c:v>Octubre</c:v>
                </c:pt>
                <c:pt idx="6993">
                  <c:v>Octubre</c:v>
                </c:pt>
                <c:pt idx="6994">
                  <c:v>Octubre</c:v>
                </c:pt>
                <c:pt idx="6995">
                  <c:v>Octubre</c:v>
                </c:pt>
                <c:pt idx="6996">
                  <c:v>Octubre</c:v>
                </c:pt>
                <c:pt idx="6997">
                  <c:v>Octubre</c:v>
                </c:pt>
                <c:pt idx="6998">
                  <c:v>Octubre</c:v>
                </c:pt>
                <c:pt idx="6999">
                  <c:v>Octubre</c:v>
                </c:pt>
                <c:pt idx="7000">
                  <c:v>Octubre</c:v>
                </c:pt>
                <c:pt idx="7001">
                  <c:v>Octubre</c:v>
                </c:pt>
                <c:pt idx="7002">
                  <c:v>Octubre</c:v>
                </c:pt>
                <c:pt idx="7003">
                  <c:v>Octubre</c:v>
                </c:pt>
                <c:pt idx="7004">
                  <c:v>Octubre</c:v>
                </c:pt>
                <c:pt idx="7005">
                  <c:v>Octubre</c:v>
                </c:pt>
                <c:pt idx="7006">
                  <c:v>Octubre</c:v>
                </c:pt>
                <c:pt idx="7007">
                  <c:v>Octubre</c:v>
                </c:pt>
                <c:pt idx="7008">
                  <c:v>Octubre</c:v>
                </c:pt>
                <c:pt idx="7009">
                  <c:v>Octubre</c:v>
                </c:pt>
                <c:pt idx="7010">
                  <c:v>Octubre</c:v>
                </c:pt>
                <c:pt idx="7011">
                  <c:v>Octubre</c:v>
                </c:pt>
                <c:pt idx="7012">
                  <c:v>Octubre</c:v>
                </c:pt>
                <c:pt idx="7013">
                  <c:v>Octubre</c:v>
                </c:pt>
                <c:pt idx="7014">
                  <c:v>Octubre</c:v>
                </c:pt>
                <c:pt idx="7015">
                  <c:v>Octubre</c:v>
                </c:pt>
                <c:pt idx="7016">
                  <c:v>Octubre</c:v>
                </c:pt>
                <c:pt idx="7017">
                  <c:v>Octubre</c:v>
                </c:pt>
                <c:pt idx="7018">
                  <c:v>Octubre</c:v>
                </c:pt>
                <c:pt idx="7019">
                  <c:v>Octubre</c:v>
                </c:pt>
                <c:pt idx="7020">
                  <c:v>Octubre</c:v>
                </c:pt>
                <c:pt idx="7021">
                  <c:v>Octubre</c:v>
                </c:pt>
                <c:pt idx="7022">
                  <c:v>Octubre</c:v>
                </c:pt>
                <c:pt idx="7023">
                  <c:v>Octubre</c:v>
                </c:pt>
                <c:pt idx="7024">
                  <c:v>Octubre</c:v>
                </c:pt>
                <c:pt idx="7025">
                  <c:v>Octubre</c:v>
                </c:pt>
                <c:pt idx="7026">
                  <c:v>Octubre</c:v>
                </c:pt>
                <c:pt idx="7027">
                  <c:v>Octubre</c:v>
                </c:pt>
                <c:pt idx="7028">
                  <c:v>Octubre</c:v>
                </c:pt>
                <c:pt idx="7029">
                  <c:v>Octubre</c:v>
                </c:pt>
                <c:pt idx="7030">
                  <c:v>Octubre</c:v>
                </c:pt>
                <c:pt idx="7031">
                  <c:v>Octubre</c:v>
                </c:pt>
                <c:pt idx="7032">
                  <c:v>Octubre</c:v>
                </c:pt>
                <c:pt idx="7033">
                  <c:v>Octubre</c:v>
                </c:pt>
                <c:pt idx="7034">
                  <c:v>Octubre</c:v>
                </c:pt>
                <c:pt idx="7035">
                  <c:v>Octubre</c:v>
                </c:pt>
                <c:pt idx="7036">
                  <c:v>Octubre</c:v>
                </c:pt>
                <c:pt idx="7037">
                  <c:v>Octubre</c:v>
                </c:pt>
                <c:pt idx="7038">
                  <c:v>Octubre</c:v>
                </c:pt>
                <c:pt idx="7039">
                  <c:v>Octubre</c:v>
                </c:pt>
                <c:pt idx="7040">
                  <c:v>Octubre</c:v>
                </c:pt>
                <c:pt idx="7041">
                  <c:v>Octubre</c:v>
                </c:pt>
                <c:pt idx="7042">
                  <c:v>Octubre</c:v>
                </c:pt>
                <c:pt idx="7043">
                  <c:v>Octubre</c:v>
                </c:pt>
                <c:pt idx="7044">
                  <c:v>Octubre</c:v>
                </c:pt>
                <c:pt idx="7045">
                  <c:v>Octubre</c:v>
                </c:pt>
                <c:pt idx="7046">
                  <c:v>Octubre</c:v>
                </c:pt>
                <c:pt idx="7047">
                  <c:v>Octubre</c:v>
                </c:pt>
                <c:pt idx="7048">
                  <c:v>Octubre</c:v>
                </c:pt>
                <c:pt idx="7049">
                  <c:v>Octubre</c:v>
                </c:pt>
                <c:pt idx="7050">
                  <c:v>Octubre</c:v>
                </c:pt>
                <c:pt idx="7051">
                  <c:v>Octubre</c:v>
                </c:pt>
                <c:pt idx="7052">
                  <c:v>Octubre</c:v>
                </c:pt>
                <c:pt idx="7053">
                  <c:v>Octubre</c:v>
                </c:pt>
                <c:pt idx="7054">
                  <c:v>Octubre</c:v>
                </c:pt>
                <c:pt idx="7055">
                  <c:v>Octubre</c:v>
                </c:pt>
                <c:pt idx="7056">
                  <c:v>Octubre</c:v>
                </c:pt>
                <c:pt idx="7057">
                  <c:v>Octubre</c:v>
                </c:pt>
                <c:pt idx="7058">
                  <c:v>Octubre</c:v>
                </c:pt>
                <c:pt idx="7059">
                  <c:v>Octubre</c:v>
                </c:pt>
                <c:pt idx="7060">
                  <c:v>Octubre</c:v>
                </c:pt>
                <c:pt idx="7061">
                  <c:v>Octubre</c:v>
                </c:pt>
                <c:pt idx="7062">
                  <c:v>Octubre</c:v>
                </c:pt>
                <c:pt idx="7063">
                  <c:v>Octubre</c:v>
                </c:pt>
                <c:pt idx="7064">
                  <c:v>Octubre</c:v>
                </c:pt>
                <c:pt idx="7065">
                  <c:v>Octubre</c:v>
                </c:pt>
                <c:pt idx="7066">
                  <c:v>Octubre</c:v>
                </c:pt>
                <c:pt idx="7067">
                  <c:v>Octubre</c:v>
                </c:pt>
                <c:pt idx="7068">
                  <c:v>Octubre</c:v>
                </c:pt>
                <c:pt idx="7069">
                  <c:v>Octubre</c:v>
                </c:pt>
                <c:pt idx="7070">
                  <c:v>Octubre</c:v>
                </c:pt>
                <c:pt idx="7071">
                  <c:v>Octubre</c:v>
                </c:pt>
                <c:pt idx="7072">
                  <c:v>Octubre</c:v>
                </c:pt>
                <c:pt idx="7073">
                  <c:v>Octubre</c:v>
                </c:pt>
                <c:pt idx="7074">
                  <c:v>Octubre</c:v>
                </c:pt>
                <c:pt idx="7075">
                  <c:v>Octubre</c:v>
                </c:pt>
                <c:pt idx="7076">
                  <c:v>Octubre</c:v>
                </c:pt>
                <c:pt idx="7077">
                  <c:v>Octubre</c:v>
                </c:pt>
                <c:pt idx="7078">
                  <c:v>Octubre</c:v>
                </c:pt>
                <c:pt idx="7079">
                  <c:v>Octubre</c:v>
                </c:pt>
                <c:pt idx="7080">
                  <c:v>Octubre</c:v>
                </c:pt>
                <c:pt idx="7081">
                  <c:v>Octubre</c:v>
                </c:pt>
                <c:pt idx="7082">
                  <c:v>Octubre</c:v>
                </c:pt>
                <c:pt idx="7083">
                  <c:v>Octubre</c:v>
                </c:pt>
                <c:pt idx="7084">
                  <c:v>Octubre</c:v>
                </c:pt>
                <c:pt idx="7085">
                  <c:v>Octubre</c:v>
                </c:pt>
                <c:pt idx="7086">
                  <c:v>Octubre</c:v>
                </c:pt>
                <c:pt idx="7087">
                  <c:v>Octubre</c:v>
                </c:pt>
                <c:pt idx="7088">
                  <c:v>Octubre</c:v>
                </c:pt>
                <c:pt idx="7089">
                  <c:v>Octubre</c:v>
                </c:pt>
                <c:pt idx="7090">
                  <c:v>Octubre</c:v>
                </c:pt>
                <c:pt idx="7091">
                  <c:v>Octubre</c:v>
                </c:pt>
                <c:pt idx="7092">
                  <c:v>Octubre</c:v>
                </c:pt>
                <c:pt idx="7093">
                  <c:v>Octubre</c:v>
                </c:pt>
                <c:pt idx="7094">
                  <c:v>Octubre</c:v>
                </c:pt>
                <c:pt idx="7095">
                  <c:v>Octubre</c:v>
                </c:pt>
                <c:pt idx="7096">
                  <c:v>Octubre</c:v>
                </c:pt>
                <c:pt idx="7097">
                  <c:v>Octubre</c:v>
                </c:pt>
                <c:pt idx="7098">
                  <c:v>Octubre</c:v>
                </c:pt>
                <c:pt idx="7099">
                  <c:v>Octubre</c:v>
                </c:pt>
                <c:pt idx="7100">
                  <c:v>Octubre</c:v>
                </c:pt>
                <c:pt idx="7101">
                  <c:v>Octubre</c:v>
                </c:pt>
                <c:pt idx="7102">
                  <c:v>Octubre</c:v>
                </c:pt>
                <c:pt idx="7103">
                  <c:v>Octubre</c:v>
                </c:pt>
                <c:pt idx="7104">
                  <c:v>Octubre</c:v>
                </c:pt>
                <c:pt idx="7105">
                  <c:v>Octubre</c:v>
                </c:pt>
                <c:pt idx="7106">
                  <c:v>Octubre</c:v>
                </c:pt>
                <c:pt idx="7107">
                  <c:v>Octubre</c:v>
                </c:pt>
                <c:pt idx="7108">
                  <c:v>Octubre</c:v>
                </c:pt>
                <c:pt idx="7109">
                  <c:v>Octubre</c:v>
                </c:pt>
                <c:pt idx="7110">
                  <c:v>Octubre</c:v>
                </c:pt>
                <c:pt idx="7111">
                  <c:v>Octubre</c:v>
                </c:pt>
                <c:pt idx="7112">
                  <c:v>Octubre</c:v>
                </c:pt>
                <c:pt idx="7113">
                  <c:v>Octubre</c:v>
                </c:pt>
                <c:pt idx="7114">
                  <c:v>Octubre</c:v>
                </c:pt>
                <c:pt idx="7115">
                  <c:v>Octubre</c:v>
                </c:pt>
                <c:pt idx="7116">
                  <c:v>Octubre</c:v>
                </c:pt>
                <c:pt idx="7117">
                  <c:v>Octubre</c:v>
                </c:pt>
                <c:pt idx="7118">
                  <c:v>Octubre</c:v>
                </c:pt>
                <c:pt idx="7119">
                  <c:v>Octubre</c:v>
                </c:pt>
                <c:pt idx="7120">
                  <c:v>Octubre</c:v>
                </c:pt>
                <c:pt idx="7121">
                  <c:v>Octubre</c:v>
                </c:pt>
                <c:pt idx="7122">
                  <c:v>Octubre</c:v>
                </c:pt>
                <c:pt idx="7123">
                  <c:v>Octubre</c:v>
                </c:pt>
                <c:pt idx="7124">
                  <c:v>Octubre</c:v>
                </c:pt>
                <c:pt idx="7125">
                  <c:v>Octubre</c:v>
                </c:pt>
                <c:pt idx="7126">
                  <c:v>Octubre</c:v>
                </c:pt>
                <c:pt idx="7127">
                  <c:v>Octubre</c:v>
                </c:pt>
                <c:pt idx="7128">
                  <c:v>Octubre</c:v>
                </c:pt>
                <c:pt idx="7129">
                  <c:v>Octubre</c:v>
                </c:pt>
                <c:pt idx="7130">
                  <c:v>Octubre</c:v>
                </c:pt>
                <c:pt idx="7131">
                  <c:v>Octubre</c:v>
                </c:pt>
                <c:pt idx="7132">
                  <c:v>Octubre</c:v>
                </c:pt>
                <c:pt idx="7133">
                  <c:v>Octubre</c:v>
                </c:pt>
                <c:pt idx="7134">
                  <c:v>Octubre</c:v>
                </c:pt>
                <c:pt idx="7135">
                  <c:v>Octubre</c:v>
                </c:pt>
                <c:pt idx="7136">
                  <c:v>Octubre</c:v>
                </c:pt>
                <c:pt idx="7137">
                  <c:v>Octubre</c:v>
                </c:pt>
                <c:pt idx="7138">
                  <c:v>Octubre</c:v>
                </c:pt>
                <c:pt idx="7139">
                  <c:v>Octubre</c:v>
                </c:pt>
                <c:pt idx="7140">
                  <c:v>Octubre</c:v>
                </c:pt>
                <c:pt idx="7141">
                  <c:v>Octubre</c:v>
                </c:pt>
                <c:pt idx="7142">
                  <c:v>Octubre</c:v>
                </c:pt>
                <c:pt idx="7143">
                  <c:v>Octubre</c:v>
                </c:pt>
                <c:pt idx="7144">
                  <c:v>Octubre</c:v>
                </c:pt>
                <c:pt idx="7145">
                  <c:v>Octubre</c:v>
                </c:pt>
                <c:pt idx="7146">
                  <c:v>Octubre</c:v>
                </c:pt>
                <c:pt idx="7147">
                  <c:v>Octubre</c:v>
                </c:pt>
                <c:pt idx="7148">
                  <c:v>Octubre</c:v>
                </c:pt>
                <c:pt idx="7149">
                  <c:v>Octubre</c:v>
                </c:pt>
                <c:pt idx="7150">
                  <c:v>Octubre</c:v>
                </c:pt>
                <c:pt idx="7151">
                  <c:v>Octubre</c:v>
                </c:pt>
                <c:pt idx="7152">
                  <c:v>Octubre</c:v>
                </c:pt>
                <c:pt idx="7153">
                  <c:v>Octubre</c:v>
                </c:pt>
                <c:pt idx="7154">
                  <c:v>Octubre</c:v>
                </c:pt>
                <c:pt idx="7155">
                  <c:v>Octubre</c:v>
                </c:pt>
                <c:pt idx="7156">
                  <c:v>Octubre</c:v>
                </c:pt>
                <c:pt idx="7157">
                  <c:v>Octubre</c:v>
                </c:pt>
                <c:pt idx="7158">
                  <c:v>Octubre</c:v>
                </c:pt>
                <c:pt idx="7159">
                  <c:v>Octubre</c:v>
                </c:pt>
                <c:pt idx="7160">
                  <c:v>Octubre</c:v>
                </c:pt>
                <c:pt idx="7161">
                  <c:v>Octubre</c:v>
                </c:pt>
                <c:pt idx="7162">
                  <c:v>Octubre</c:v>
                </c:pt>
                <c:pt idx="7163">
                  <c:v>Octubre</c:v>
                </c:pt>
                <c:pt idx="7164">
                  <c:v>Octubre</c:v>
                </c:pt>
                <c:pt idx="7165">
                  <c:v>Octubre</c:v>
                </c:pt>
                <c:pt idx="7166">
                  <c:v>Octubre</c:v>
                </c:pt>
                <c:pt idx="7167">
                  <c:v>Octubre</c:v>
                </c:pt>
                <c:pt idx="7168">
                  <c:v>Octubre</c:v>
                </c:pt>
                <c:pt idx="7169">
                  <c:v>Octubre</c:v>
                </c:pt>
                <c:pt idx="7170">
                  <c:v>Octubre</c:v>
                </c:pt>
                <c:pt idx="7171">
                  <c:v>Octubre</c:v>
                </c:pt>
                <c:pt idx="7172">
                  <c:v>Octubre</c:v>
                </c:pt>
                <c:pt idx="7173">
                  <c:v>Octubre</c:v>
                </c:pt>
                <c:pt idx="7174">
                  <c:v>Octubre</c:v>
                </c:pt>
                <c:pt idx="7175">
                  <c:v>Octubre</c:v>
                </c:pt>
                <c:pt idx="7176">
                  <c:v>Octubre</c:v>
                </c:pt>
                <c:pt idx="7177">
                  <c:v>Octubre</c:v>
                </c:pt>
                <c:pt idx="7178">
                  <c:v>Octubre</c:v>
                </c:pt>
                <c:pt idx="7179">
                  <c:v>Octubre</c:v>
                </c:pt>
                <c:pt idx="7180">
                  <c:v>Octubre</c:v>
                </c:pt>
                <c:pt idx="7181">
                  <c:v>Octubre</c:v>
                </c:pt>
                <c:pt idx="7182">
                  <c:v>Octubre</c:v>
                </c:pt>
                <c:pt idx="7183">
                  <c:v>Octubre</c:v>
                </c:pt>
                <c:pt idx="7184">
                  <c:v>Octubre</c:v>
                </c:pt>
                <c:pt idx="7185">
                  <c:v>Octubre</c:v>
                </c:pt>
                <c:pt idx="7186">
                  <c:v>Octubre</c:v>
                </c:pt>
                <c:pt idx="7187">
                  <c:v>Octubre</c:v>
                </c:pt>
                <c:pt idx="7188">
                  <c:v>Octubre</c:v>
                </c:pt>
                <c:pt idx="7189">
                  <c:v>Octubre</c:v>
                </c:pt>
                <c:pt idx="7190">
                  <c:v>Octubre</c:v>
                </c:pt>
                <c:pt idx="7191">
                  <c:v>Octubre</c:v>
                </c:pt>
                <c:pt idx="7192">
                  <c:v>Octubre</c:v>
                </c:pt>
                <c:pt idx="7193">
                  <c:v>Octubre</c:v>
                </c:pt>
                <c:pt idx="7194">
                  <c:v>Octubre</c:v>
                </c:pt>
                <c:pt idx="7195">
                  <c:v>Octubre</c:v>
                </c:pt>
                <c:pt idx="7196">
                  <c:v>Octubre</c:v>
                </c:pt>
                <c:pt idx="7197">
                  <c:v>Octubre</c:v>
                </c:pt>
                <c:pt idx="7198">
                  <c:v>Octubre</c:v>
                </c:pt>
                <c:pt idx="7199">
                  <c:v>Octubre</c:v>
                </c:pt>
                <c:pt idx="7200">
                  <c:v>Octubre</c:v>
                </c:pt>
                <c:pt idx="7201">
                  <c:v>Octubre</c:v>
                </c:pt>
                <c:pt idx="7202">
                  <c:v>Octubre</c:v>
                </c:pt>
                <c:pt idx="7203">
                  <c:v>Octubre</c:v>
                </c:pt>
                <c:pt idx="7204">
                  <c:v>Octubre</c:v>
                </c:pt>
                <c:pt idx="7205">
                  <c:v>Octubre</c:v>
                </c:pt>
                <c:pt idx="7206">
                  <c:v>Octubre</c:v>
                </c:pt>
                <c:pt idx="7207">
                  <c:v>Octubre</c:v>
                </c:pt>
                <c:pt idx="7208">
                  <c:v>Octubre</c:v>
                </c:pt>
                <c:pt idx="7209">
                  <c:v>Octubre</c:v>
                </c:pt>
                <c:pt idx="7210">
                  <c:v>Octubre</c:v>
                </c:pt>
                <c:pt idx="7211">
                  <c:v>Octubre</c:v>
                </c:pt>
                <c:pt idx="7212">
                  <c:v>Octubre</c:v>
                </c:pt>
                <c:pt idx="7213">
                  <c:v>Octubre</c:v>
                </c:pt>
                <c:pt idx="7214">
                  <c:v>Octubre</c:v>
                </c:pt>
                <c:pt idx="7215">
                  <c:v>Octubre</c:v>
                </c:pt>
                <c:pt idx="7216">
                  <c:v>Octubre</c:v>
                </c:pt>
                <c:pt idx="7217">
                  <c:v>Octubre</c:v>
                </c:pt>
                <c:pt idx="7218">
                  <c:v>Octubre</c:v>
                </c:pt>
                <c:pt idx="7219">
                  <c:v>Octubre</c:v>
                </c:pt>
                <c:pt idx="7220">
                  <c:v>Octubre</c:v>
                </c:pt>
                <c:pt idx="7221">
                  <c:v>Octubre</c:v>
                </c:pt>
                <c:pt idx="7222">
                  <c:v>Octubre</c:v>
                </c:pt>
                <c:pt idx="7223">
                  <c:v>Octubre</c:v>
                </c:pt>
                <c:pt idx="7224">
                  <c:v>Octubre</c:v>
                </c:pt>
                <c:pt idx="7225">
                  <c:v>Octubre</c:v>
                </c:pt>
                <c:pt idx="7226">
                  <c:v>Octubre</c:v>
                </c:pt>
                <c:pt idx="7227">
                  <c:v>Octubre</c:v>
                </c:pt>
                <c:pt idx="7228">
                  <c:v>Octubre</c:v>
                </c:pt>
                <c:pt idx="7229">
                  <c:v>Octubre</c:v>
                </c:pt>
                <c:pt idx="7230">
                  <c:v>Octubre</c:v>
                </c:pt>
                <c:pt idx="7231">
                  <c:v>Octubre</c:v>
                </c:pt>
                <c:pt idx="7232">
                  <c:v>Octubre</c:v>
                </c:pt>
                <c:pt idx="7233">
                  <c:v>Octubre</c:v>
                </c:pt>
                <c:pt idx="7234">
                  <c:v>Octubre</c:v>
                </c:pt>
                <c:pt idx="7235">
                  <c:v>Octubre</c:v>
                </c:pt>
                <c:pt idx="7236">
                  <c:v>Octubre</c:v>
                </c:pt>
                <c:pt idx="7237">
                  <c:v>Octubre</c:v>
                </c:pt>
                <c:pt idx="7238">
                  <c:v>Octubre</c:v>
                </c:pt>
                <c:pt idx="7239">
                  <c:v>Octubre</c:v>
                </c:pt>
                <c:pt idx="7240">
                  <c:v>Octubre</c:v>
                </c:pt>
                <c:pt idx="7241">
                  <c:v>Octubre</c:v>
                </c:pt>
                <c:pt idx="7242">
                  <c:v>Octubre</c:v>
                </c:pt>
                <c:pt idx="7243">
                  <c:v>Octubre</c:v>
                </c:pt>
                <c:pt idx="7244">
                  <c:v>Octubre</c:v>
                </c:pt>
                <c:pt idx="7245">
                  <c:v>Octubre</c:v>
                </c:pt>
                <c:pt idx="7246">
                  <c:v>Octubre</c:v>
                </c:pt>
                <c:pt idx="7247">
                  <c:v>Octubre</c:v>
                </c:pt>
                <c:pt idx="7248">
                  <c:v>Octubre</c:v>
                </c:pt>
                <c:pt idx="7249">
                  <c:v>Octubre</c:v>
                </c:pt>
                <c:pt idx="7250">
                  <c:v>Octubre</c:v>
                </c:pt>
                <c:pt idx="7251">
                  <c:v>Octubre</c:v>
                </c:pt>
                <c:pt idx="7252">
                  <c:v>Octubre</c:v>
                </c:pt>
                <c:pt idx="7253">
                  <c:v>Octubre</c:v>
                </c:pt>
                <c:pt idx="7254">
                  <c:v>Octubre</c:v>
                </c:pt>
                <c:pt idx="7255">
                  <c:v>Octubre</c:v>
                </c:pt>
                <c:pt idx="7256">
                  <c:v>Octubre</c:v>
                </c:pt>
                <c:pt idx="7257">
                  <c:v>Octubre</c:v>
                </c:pt>
                <c:pt idx="7258">
                  <c:v>Octubre</c:v>
                </c:pt>
                <c:pt idx="7259">
                  <c:v>Octubre</c:v>
                </c:pt>
                <c:pt idx="7260">
                  <c:v>Octubre</c:v>
                </c:pt>
                <c:pt idx="7261">
                  <c:v>Octubre</c:v>
                </c:pt>
                <c:pt idx="7262">
                  <c:v>Octubre</c:v>
                </c:pt>
                <c:pt idx="7263">
                  <c:v>Octubre</c:v>
                </c:pt>
                <c:pt idx="7264">
                  <c:v>Octubre</c:v>
                </c:pt>
                <c:pt idx="7265">
                  <c:v>Octubre</c:v>
                </c:pt>
                <c:pt idx="7266">
                  <c:v>Octubre</c:v>
                </c:pt>
                <c:pt idx="7267">
                  <c:v>Octubre</c:v>
                </c:pt>
                <c:pt idx="7268">
                  <c:v>Octubre</c:v>
                </c:pt>
                <c:pt idx="7269">
                  <c:v>Octubre</c:v>
                </c:pt>
                <c:pt idx="7270">
                  <c:v>Octubre</c:v>
                </c:pt>
                <c:pt idx="7271">
                  <c:v>Octubre</c:v>
                </c:pt>
                <c:pt idx="7272">
                  <c:v>Octubre</c:v>
                </c:pt>
                <c:pt idx="7273">
                  <c:v>Octubre</c:v>
                </c:pt>
                <c:pt idx="7274">
                  <c:v>Octubre</c:v>
                </c:pt>
                <c:pt idx="7275">
                  <c:v>Octubre</c:v>
                </c:pt>
                <c:pt idx="7276">
                  <c:v>Octubre</c:v>
                </c:pt>
                <c:pt idx="7277">
                  <c:v>Octubre</c:v>
                </c:pt>
                <c:pt idx="7278">
                  <c:v>Octubre</c:v>
                </c:pt>
                <c:pt idx="7279">
                  <c:v>Octubre</c:v>
                </c:pt>
                <c:pt idx="7280">
                  <c:v>Octubre</c:v>
                </c:pt>
                <c:pt idx="7281">
                  <c:v>Octubre</c:v>
                </c:pt>
                <c:pt idx="7282">
                  <c:v>Octubre</c:v>
                </c:pt>
                <c:pt idx="7283">
                  <c:v>Octubre</c:v>
                </c:pt>
                <c:pt idx="7284">
                  <c:v>Octubre</c:v>
                </c:pt>
                <c:pt idx="7285">
                  <c:v>Octubre</c:v>
                </c:pt>
                <c:pt idx="7286">
                  <c:v>Octubre</c:v>
                </c:pt>
                <c:pt idx="7287">
                  <c:v>Octubre</c:v>
                </c:pt>
                <c:pt idx="7288">
                  <c:v>Octubre</c:v>
                </c:pt>
                <c:pt idx="7289">
                  <c:v>Octubre</c:v>
                </c:pt>
                <c:pt idx="7290">
                  <c:v>Octubre</c:v>
                </c:pt>
                <c:pt idx="7291">
                  <c:v>Octubre</c:v>
                </c:pt>
                <c:pt idx="7292">
                  <c:v>Octubre</c:v>
                </c:pt>
                <c:pt idx="7293">
                  <c:v>Octubre</c:v>
                </c:pt>
                <c:pt idx="7294">
                  <c:v>Octubre</c:v>
                </c:pt>
                <c:pt idx="7295">
                  <c:v>Octubre</c:v>
                </c:pt>
                <c:pt idx="7296">
                  <c:v>Noviembre</c:v>
                </c:pt>
                <c:pt idx="7297">
                  <c:v>Noviembre</c:v>
                </c:pt>
                <c:pt idx="7298">
                  <c:v>Noviembre</c:v>
                </c:pt>
                <c:pt idx="7299">
                  <c:v>Noviembre</c:v>
                </c:pt>
                <c:pt idx="7300">
                  <c:v>Noviembre</c:v>
                </c:pt>
                <c:pt idx="7301">
                  <c:v>Noviembre</c:v>
                </c:pt>
                <c:pt idx="7302">
                  <c:v>Noviembre</c:v>
                </c:pt>
                <c:pt idx="7303">
                  <c:v>Noviembre</c:v>
                </c:pt>
                <c:pt idx="7304">
                  <c:v>Noviembre</c:v>
                </c:pt>
                <c:pt idx="7305">
                  <c:v>Noviembre</c:v>
                </c:pt>
                <c:pt idx="7306">
                  <c:v>Noviembre</c:v>
                </c:pt>
                <c:pt idx="7307">
                  <c:v>Noviembre</c:v>
                </c:pt>
                <c:pt idx="7308">
                  <c:v>Noviembre</c:v>
                </c:pt>
                <c:pt idx="7309">
                  <c:v>Noviembre</c:v>
                </c:pt>
                <c:pt idx="7310">
                  <c:v>Noviembre</c:v>
                </c:pt>
                <c:pt idx="7311">
                  <c:v>Noviembre</c:v>
                </c:pt>
                <c:pt idx="7312">
                  <c:v>Noviembre</c:v>
                </c:pt>
                <c:pt idx="7313">
                  <c:v>Noviembre</c:v>
                </c:pt>
                <c:pt idx="7314">
                  <c:v>Noviembre</c:v>
                </c:pt>
                <c:pt idx="7315">
                  <c:v>Noviembre</c:v>
                </c:pt>
                <c:pt idx="7316">
                  <c:v>Noviembre</c:v>
                </c:pt>
                <c:pt idx="7317">
                  <c:v>Noviembre</c:v>
                </c:pt>
                <c:pt idx="7318">
                  <c:v>Noviembre</c:v>
                </c:pt>
                <c:pt idx="7319">
                  <c:v>Noviembre</c:v>
                </c:pt>
                <c:pt idx="7320">
                  <c:v>Noviembre</c:v>
                </c:pt>
                <c:pt idx="7321">
                  <c:v>Noviembre</c:v>
                </c:pt>
                <c:pt idx="7322">
                  <c:v>Noviembre</c:v>
                </c:pt>
                <c:pt idx="7323">
                  <c:v>Noviembre</c:v>
                </c:pt>
                <c:pt idx="7324">
                  <c:v>Noviembre</c:v>
                </c:pt>
                <c:pt idx="7325">
                  <c:v>Noviembre</c:v>
                </c:pt>
                <c:pt idx="7326">
                  <c:v>Noviembre</c:v>
                </c:pt>
                <c:pt idx="7327">
                  <c:v>Noviembre</c:v>
                </c:pt>
                <c:pt idx="7328">
                  <c:v>Noviembre</c:v>
                </c:pt>
                <c:pt idx="7329">
                  <c:v>Noviembre</c:v>
                </c:pt>
                <c:pt idx="7330">
                  <c:v>Noviembre</c:v>
                </c:pt>
                <c:pt idx="7331">
                  <c:v>Noviembre</c:v>
                </c:pt>
                <c:pt idx="7332">
                  <c:v>Noviembre</c:v>
                </c:pt>
                <c:pt idx="7333">
                  <c:v>Noviembre</c:v>
                </c:pt>
                <c:pt idx="7334">
                  <c:v>Noviembre</c:v>
                </c:pt>
                <c:pt idx="7335">
                  <c:v>Noviembre</c:v>
                </c:pt>
                <c:pt idx="7336">
                  <c:v>Noviembre</c:v>
                </c:pt>
                <c:pt idx="7337">
                  <c:v>Noviembre</c:v>
                </c:pt>
                <c:pt idx="7338">
                  <c:v>Noviembre</c:v>
                </c:pt>
                <c:pt idx="7339">
                  <c:v>Noviembre</c:v>
                </c:pt>
                <c:pt idx="7340">
                  <c:v>Noviembre</c:v>
                </c:pt>
                <c:pt idx="7341">
                  <c:v>Noviembre</c:v>
                </c:pt>
                <c:pt idx="7342">
                  <c:v>Noviembre</c:v>
                </c:pt>
                <c:pt idx="7343">
                  <c:v>Noviembre</c:v>
                </c:pt>
                <c:pt idx="7344">
                  <c:v>Noviembre</c:v>
                </c:pt>
                <c:pt idx="7345">
                  <c:v>Noviembre</c:v>
                </c:pt>
                <c:pt idx="7346">
                  <c:v>Noviembre</c:v>
                </c:pt>
                <c:pt idx="7347">
                  <c:v>Noviembre</c:v>
                </c:pt>
                <c:pt idx="7348">
                  <c:v>Noviembre</c:v>
                </c:pt>
                <c:pt idx="7349">
                  <c:v>Noviembre</c:v>
                </c:pt>
                <c:pt idx="7350">
                  <c:v>Noviembre</c:v>
                </c:pt>
                <c:pt idx="7351">
                  <c:v>Noviembre</c:v>
                </c:pt>
                <c:pt idx="7352">
                  <c:v>Noviembre</c:v>
                </c:pt>
                <c:pt idx="7353">
                  <c:v>Noviembre</c:v>
                </c:pt>
                <c:pt idx="7354">
                  <c:v>Noviembre</c:v>
                </c:pt>
                <c:pt idx="7355">
                  <c:v>Noviembre</c:v>
                </c:pt>
                <c:pt idx="7356">
                  <c:v>Noviembre</c:v>
                </c:pt>
                <c:pt idx="7357">
                  <c:v>Noviembre</c:v>
                </c:pt>
                <c:pt idx="7358">
                  <c:v>Noviembre</c:v>
                </c:pt>
                <c:pt idx="7359">
                  <c:v>Noviembre</c:v>
                </c:pt>
                <c:pt idx="7360">
                  <c:v>Noviembre</c:v>
                </c:pt>
                <c:pt idx="7361">
                  <c:v>Noviembre</c:v>
                </c:pt>
                <c:pt idx="7362">
                  <c:v>Noviembre</c:v>
                </c:pt>
                <c:pt idx="7363">
                  <c:v>Noviembre</c:v>
                </c:pt>
                <c:pt idx="7364">
                  <c:v>Noviembre</c:v>
                </c:pt>
                <c:pt idx="7365">
                  <c:v>Noviembre</c:v>
                </c:pt>
                <c:pt idx="7366">
                  <c:v>Noviembre</c:v>
                </c:pt>
                <c:pt idx="7367">
                  <c:v>Noviembre</c:v>
                </c:pt>
                <c:pt idx="7368">
                  <c:v>Noviembre</c:v>
                </c:pt>
                <c:pt idx="7369">
                  <c:v>Noviembre</c:v>
                </c:pt>
                <c:pt idx="7370">
                  <c:v>Noviembre</c:v>
                </c:pt>
                <c:pt idx="7371">
                  <c:v>Noviembre</c:v>
                </c:pt>
                <c:pt idx="7372">
                  <c:v>Noviembre</c:v>
                </c:pt>
                <c:pt idx="7373">
                  <c:v>Noviembre</c:v>
                </c:pt>
                <c:pt idx="7374">
                  <c:v>Noviembre</c:v>
                </c:pt>
                <c:pt idx="7375">
                  <c:v>Noviembre</c:v>
                </c:pt>
                <c:pt idx="7376">
                  <c:v>Noviembre</c:v>
                </c:pt>
                <c:pt idx="7377">
                  <c:v>Noviembre</c:v>
                </c:pt>
                <c:pt idx="7378">
                  <c:v>Noviembre</c:v>
                </c:pt>
                <c:pt idx="7379">
                  <c:v>Noviembre</c:v>
                </c:pt>
                <c:pt idx="7380">
                  <c:v>Noviembre</c:v>
                </c:pt>
                <c:pt idx="7381">
                  <c:v>Noviembre</c:v>
                </c:pt>
                <c:pt idx="7382">
                  <c:v>Noviembre</c:v>
                </c:pt>
                <c:pt idx="7383">
                  <c:v>Noviembre</c:v>
                </c:pt>
                <c:pt idx="7384">
                  <c:v>Noviembre</c:v>
                </c:pt>
                <c:pt idx="7385">
                  <c:v>Noviembre</c:v>
                </c:pt>
                <c:pt idx="7386">
                  <c:v>Noviembre</c:v>
                </c:pt>
                <c:pt idx="7387">
                  <c:v>Noviembre</c:v>
                </c:pt>
                <c:pt idx="7388">
                  <c:v>Noviembre</c:v>
                </c:pt>
                <c:pt idx="7389">
                  <c:v>Noviembre</c:v>
                </c:pt>
                <c:pt idx="7390">
                  <c:v>Noviembre</c:v>
                </c:pt>
                <c:pt idx="7391">
                  <c:v>Noviembre</c:v>
                </c:pt>
                <c:pt idx="7392">
                  <c:v>Noviembre</c:v>
                </c:pt>
                <c:pt idx="7393">
                  <c:v>Noviembre</c:v>
                </c:pt>
                <c:pt idx="7394">
                  <c:v>Noviembre</c:v>
                </c:pt>
                <c:pt idx="7395">
                  <c:v>Noviembre</c:v>
                </c:pt>
                <c:pt idx="7396">
                  <c:v>Noviembre</c:v>
                </c:pt>
                <c:pt idx="7397">
                  <c:v>Noviembre</c:v>
                </c:pt>
                <c:pt idx="7398">
                  <c:v>Noviembre</c:v>
                </c:pt>
                <c:pt idx="7399">
                  <c:v>Noviembre</c:v>
                </c:pt>
                <c:pt idx="7400">
                  <c:v>Noviembre</c:v>
                </c:pt>
                <c:pt idx="7401">
                  <c:v>Noviembre</c:v>
                </c:pt>
                <c:pt idx="7402">
                  <c:v>Noviembre</c:v>
                </c:pt>
                <c:pt idx="7403">
                  <c:v>Noviembre</c:v>
                </c:pt>
                <c:pt idx="7404">
                  <c:v>Noviembre</c:v>
                </c:pt>
                <c:pt idx="7405">
                  <c:v>Noviembre</c:v>
                </c:pt>
                <c:pt idx="7406">
                  <c:v>Noviembre</c:v>
                </c:pt>
                <c:pt idx="7407">
                  <c:v>Noviembre</c:v>
                </c:pt>
                <c:pt idx="7408">
                  <c:v>Noviembre</c:v>
                </c:pt>
                <c:pt idx="7409">
                  <c:v>Noviembre</c:v>
                </c:pt>
                <c:pt idx="7410">
                  <c:v>Noviembre</c:v>
                </c:pt>
                <c:pt idx="7411">
                  <c:v>Noviembre</c:v>
                </c:pt>
                <c:pt idx="7412">
                  <c:v>Noviembre</c:v>
                </c:pt>
                <c:pt idx="7413">
                  <c:v>Noviembre</c:v>
                </c:pt>
                <c:pt idx="7414">
                  <c:v>Noviembre</c:v>
                </c:pt>
                <c:pt idx="7415">
                  <c:v>Noviembre</c:v>
                </c:pt>
                <c:pt idx="7416">
                  <c:v>Noviembre</c:v>
                </c:pt>
                <c:pt idx="7417">
                  <c:v>Noviembre</c:v>
                </c:pt>
                <c:pt idx="7418">
                  <c:v>Noviembre</c:v>
                </c:pt>
                <c:pt idx="7419">
                  <c:v>Noviembre</c:v>
                </c:pt>
                <c:pt idx="7420">
                  <c:v>Noviembre</c:v>
                </c:pt>
                <c:pt idx="7421">
                  <c:v>Noviembre</c:v>
                </c:pt>
                <c:pt idx="7422">
                  <c:v>Noviembre</c:v>
                </c:pt>
                <c:pt idx="7423">
                  <c:v>Noviembre</c:v>
                </c:pt>
                <c:pt idx="7424">
                  <c:v>Noviembre</c:v>
                </c:pt>
                <c:pt idx="7425">
                  <c:v>Noviembre</c:v>
                </c:pt>
                <c:pt idx="7426">
                  <c:v>Noviembre</c:v>
                </c:pt>
                <c:pt idx="7427">
                  <c:v>Noviembre</c:v>
                </c:pt>
                <c:pt idx="7428">
                  <c:v>Noviembre</c:v>
                </c:pt>
                <c:pt idx="7429">
                  <c:v>Noviembre</c:v>
                </c:pt>
                <c:pt idx="7430">
                  <c:v>Noviembre</c:v>
                </c:pt>
                <c:pt idx="7431">
                  <c:v>Noviembre</c:v>
                </c:pt>
                <c:pt idx="7432">
                  <c:v>Noviembre</c:v>
                </c:pt>
                <c:pt idx="7433">
                  <c:v>Noviembre</c:v>
                </c:pt>
                <c:pt idx="7434">
                  <c:v>Noviembre</c:v>
                </c:pt>
                <c:pt idx="7435">
                  <c:v>Noviembre</c:v>
                </c:pt>
                <c:pt idx="7436">
                  <c:v>Noviembre</c:v>
                </c:pt>
                <c:pt idx="7437">
                  <c:v>Noviembre</c:v>
                </c:pt>
                <c:pt idx="7438">
                  <c:v>Noviembre</c:v>
                </c:pt>
                <c:pt idx="7439">
                  <c:v>Noviembre</c:v>
                </c:pt>
                <c:pt idx="7440">
                  <c:v>Noviembre</c:v>
                </c:pt>
                <c:pt idx="7441">
                  <c:v>Noviembre</c:v>
                </c:pt>
                <c:pt idx="7442">
                  <c:v>Noviembre</c:v>
                </c:pt>
                <c:pt idx="7443">
                  <c:v>Noviembre</c:v>
                </c:pt>
                <c:pt idx="7444">
                  <c:v>Noviembre</c:v>
                </c:pt>
                <c:pt idx="7445">
                  <c:v>Noviembre</c:v>
                </c:pt>
                <c:pt idx="7446">
                  <c:v>Noviembre</c:v>
                </c:pt>
                <c:pt idx="7447">
                  <c:v>Noviembre</c:v>
                </c:pt>
                <c:pt idx="7448">
                  <c:v>Noviembre</c:v>
                </c:pt>
                <c:pt idx="7449">
                  <c:v>Noviembre</c:v>
                </c:pt>
                <c:pt idx="7450">
                  <c:v>Noviembre</c:v>
                </c:pt>
                <c:pt idx="7451">
                  <c:v>Noviembre</c:v>
                </c:pt>
                <c:pt idx="7452">
                  <c:v>Noviembre</c:v>
                </c:pt>
                <c:pt idx="7453">
                  <c:v>Noviembre</c:v>
                </c:pt>
                <c:pt idx="7454">
                  <c:v>Noviembre</c:v>
                </c:pt>
                <c:pt idx="7455">
                  <c:v>Noviembre</c:v>
                </c:pt>
                <c:pt idx="7456">
                  <c:v>Noviembre</c:v>
                </c:pt>
                <c:pt idx="7457">
                  <c:v>Noviembre</c:v>
                </c:pt>
                <c:pt idx="7458">
                  <c:v>Noviembre</c:v>
                </c:pt>
                <c:pt idx="7459">
                  <c:v>Noviembre</c:v>
                </c:pt>
                <c:pt idx="7460">
                  <c:v>Noviembre</c:v>
                </c:pt>
                <c:pt idx="7461">
                  <c:v>Noviembre</c:v>
                </c:pt>
                <c:pt idx="7462">
                  <c:v>Noviembre</c:v>
                </c:pt>
                <c:pt idx="7463">
                  <c:v>Noviembre</c:v>
                </c:pt>
                <c:pt idx="7464">
                  <c:v>Noviembre</c:v>
                </c:pt>
                <c:pt idx="7465">
                  <c:v>Noviembre</c:v>
                </c:pt>
                <c:pt idx="7466">
                  <c:v>Noviembre</c:v>
                </c:pt>
                <c:pt idx="7467">
                  <c:v>Noviembre</c:v>
                </c:pt>
                <c:pt idx="7468">
                  <c:v>Noviembre</c:v>
                </c:pt>
                <c:pt idx="7469">
                  <c:v>Noviembre</c:v>
                </c:pt>
                <c:pt idx="7470">
                  <c:v>Noviembre</c:v>
                </c:pt>
                <c:pt idx="7471">
                  <c:v>Noviembre</c:v>
                </c:pt>
                <c:pt idx="7472">
                  <c:v>Noviembre</c:v>
                </c:pt>
                <c:pt idx="7473">
                  <c:v>Noviembre</c:v>
                </c:pt>
                <c:pt idx="7474">
                  <c:v>Noviembre</c:v>
                </c:pt>
                <c:pt idx="7475">
                  <c:v>Noviembre</c:v>
                </c:pt>
                <c:pt idx="7476">
                  <c:v>Noviembre</c:v>
                </c:pt>
                <c:pt idx="7477">
                  <c:v>Noviembre</c:v>
                </c:pt>
                <c:pt idx="7478">
                  <c:v>Noviembre</c:v>
                </c:pt>
                <c:pt idx="7479">
                  <c:v>Noviembre</c:v>
                </c:pt>
                <c:pt idx="7480">
                  <c:v>Noviembre</c:v>
                </c:pt>
                <c:pt idx="7481">
                  <c:v>Noviembre</c:v>
                </c:pt>
                <c:pt idx="7482">
                  <c:v>Noviembre</c:v>
                </c:pt>
                <c:pt idx="7483">
                  <c:v>Noviembre</c:v>
                </c:pt>
                <c:pt idx="7484">
                  <c:v>Noviembre</c:v>
                </c:pt>
                <c:pt idx="7485">
                  <c:v>Noviembre</c:v>
                </c:pt>
                <c:pt idx="7486">
                  <c:v>Noviembre</c:v>
                </c:pt>
                <c:pt idx="7487">
                  <c:v>Noviembre</c:v>
                </c:pt>
                <c:pt idx="7488">
                  <c:v>Noviembre</c:v>
                </c:pt>
                <c:pt idx="7489">
                  <c:v>Noviembre</c:v>
                </c:pt>
                <c:pt idx="7490">
                  <c:v>Noviembre</c:v>
                </c:pt>
                <c:pt idx="7491">
                  <c:v>Noviembre</c:v>
                </c:pt>
                <c:pt idx="7492">
                  <c:v>Noviembre</c:v>
                </c:pt>
                <c:pt idx="7493">
                  <c:v>Noviembre</c:v>
                </c:pt>
                <c:pt idx="7494">
                  <c:v>Noviembre</c:v>
                </c:pt>
                <c:pt idx="7495">
                  <c:v>Noviembre</c:v>
                </c:pt>
                <c:pt idx="7496">
                  <c:v>Noviembre</c:v>
                </c:pt>
                <c:pt idx="7497">
                  <c:v>Noviembre</c:v>
                </c:pt>
                <c:pt idx="7498">
                  <c:v>Noviembre</c:v>
                </c:pt>
                <c:pt idx="7499">
                  <c:v>Noviembre</c:v>
                </c:pt>
                <c:pt idx="7500">
                  <c:v>Noviembre</c:v>
                </c:pt>
                <c:pt idx="7501">
                  <c:v>Noviembre</c:v>
                </c:pt>
                <c:pt idx="7502">
                  <c:v>Noviembre</c:v>
                </c:pt>
                <c:pt idx="7503">
                  <c:v>Noviembre</c:v>
                </c:pt>
                <c:pt idx="7504">
                  <c:v>Noviembre</c:v>
                </c:pt>
                <c:pt idx="7505">
                  <c:v>Noviembre</c:v>
                </c:pt>
                <c:pt idx="7506">
                  <c:v>Noviembre</c:v>
                </c:pt>
                <c:pt idx="7507">
                  <c:v>Noviembre</c:v>
                </c:pt>
                <c:pt idx="7508">
                  <c:v>Noviembre</c:v>
                </c:pt>
                <c:pt idx="7509">
                  <c:v>Noviembre</c:v>
                </c:pt>
                <c:pt idx="7510">
                  <c:v>Noviembre</c:v>
                </c:pt>
                <c:pt idx="7511">
                  <c:v>Noviembre</c:v>
                </c:pt>
                <c:pt idx="7512">
                  <c:v>Noviembre</c:v>
                </c:pt>
                <c:pt idx="7513">
                  <c:v>Noviembre</c:v>
                </c:pt>
                <c:pt idx="7514">
                  <c:v>Noviembre</c:v>
                </c:pt>
                <c:pt idx="7515">
                  <c:v>Noviembre</c:v>
                </c:pt>
                <c:pt idx="7516">
                  <c:v>Noviembre</c:v>
                </c:pt>
                <c:pt idx="7517">
                  <c:v>Noviembre</c:v>
                </c:pt>
                <c:pt idx="7518">
                  <c:v>Noviembre</c:v>
                </c:pt>
                <c:pt idx="7519">
                  <c:v>Noviembre</c:v>
                </c:pt>
                <c:pt idx="7520">
                  <c:v>Noviembre</c:v>
                </c:pt>
                <c:pt idx="7521">
                  <c:v>Noviembre</c:v>
                </c:pt>
                <c:pt idx="7522">
                  <c:v>Noviembre</c:v>
                </c:pt>
                <c:pt idx="7523">
                  <c:v>Noviembre</c:v>
                </c:pt>
                <c:pt idx="7524">
                  <c:v>Noviembre</c:v>
                </c:pt>
                <c:pt idx="7525">
                  <c:v>Noviembre</c:v>
                </c:pt>
                <c:pt idx="7526">
                  <c:v>Noviembre</c:v>
                </c:pt>
                <c:pt idx="7527">
                  <c:v>Noviembre</c:v>
                </c:pt>
                <c:pt idx="7528">
                  <c:v>Noviembre</c:v>
                </c:pt>
                <c:pt idx="7529">
                  <c:v>Noviembre</c:v>
                </c:pt>
                <c:pt idx="7530">
                  <c:v>Noviembre</c:v>
                </c:pt>
                <c:pt idx="7531">
                  <c:v>Noviembre</c:v>
                </c:pt>
                <c:pt idx="7532">
                  <c:v>Noviembre</c:v>
                </c:pt>
                <c:pt idx="7533">
                  <c:v>Noviembre</c:v>
                </c:pt>
                <c:pt idx="7534">
                  <c:v>Noviembre</c:v>
                </c:pt>
                <c:pt idx="7535">
                  <c:v>Noviembre</c:v>
                </c:pt>
                <c:pt idx="7536">
                  <c:v>Noviembre</c:v>
                </c:pt>
                <c:pt idx="7537">
                  <c:v>Noviembre</c:v>
                </c:pt>
                <c:pt idx="7538">
                  <c:v>Noviembre</c:v>
                </c:pt>
                <c:pt idx="7539">
                  <c:v>Noviembre</c:v>
                </c:pt>
                <c:pt idx="7540">
                  <c:v>Noviembre</c:v>
                </c:pt>
                <c:pt idx="7541">
                  <c:v>Noviembre</c:v>
                </c:pt>
                <c:pt idx="7542">
                  <c:v>Noviembre</c:v>
                </c:pt>
                <c:pt idx="7543">
                  <c:v>Noviembre</c:v>
                </c:pt>
                <c:pt idx="7544">
                  <c:v>Noviembre</c:v>
                </c:pt>
                <c:pt idx="7545">
                  <c:v>Noviembre</c:v>
                </c:pt>
                <c:pt idx="7546">
                  <c:v>Noviembre</c:v>
                </c:pt>
                <c:pt idx="7547">
                  <c:v>Noviembre</c:v>
                </c:pt>
                <c:pt idx="7548">
                  <c:v>Noviembre</c:v>
                </c:pt>
                <c:pt idx="7549">
                  <c:v>Noviembre</c:v>
                </c:pt>
                <c:pt idx="7550">
                  <c:v>Noviembre</c:v>
                </c:pt>
                <c:pt idx="7551">
                  <c:v>Noviembre</c:v>
                </c:pt>
                <c:pt idx="7552">
                  <c:v>Noviembre</c:v>
                </c:pt>
                <c:pt idx="7553">
                  <c:v>Noviembre</c:v>
                </c:pt>
                <c:pt idx="7554">
                  <c:v>Noviembre</c:v>
                </c:pt>
                <c:pt idx="7555">
                  <c:v>Noviembre</c:v>
                </c:pt>
                <c:pt idx="7556">
                  <c:v>Noviembre</c:v>
                </c:pt>
                <c:pt idx="7557">
                  <c:v>Noviembre</c:v>
                </c:pt>
                <c:pt idx="7558">
                  <c:v>Noviembre</c:v>
                </c:pt>
                <c:pt idx="7559">
                  <c:v>Noviembre</c:v>
                </c:pt>
                <c:pt idx="7560">
                  <c:v>Noviembre</c:v>
                </c:pt>
                <c:pt idx="7561">
                  <c:v>Noviembre</c:v>
                </c:pt>
                <c:pt idx="7562">
                  <c:v>Noviembre</c:v>
                </c:pt>
                <c:pt idx="7563">
                  <c:v>Noviembre</c:v>
                </c:pt>
                <c:pt idx="7564">
                  <c:v>Noviembre</c:v>
                </c:pt>
                <c:pt idx="7565">
                  <c:v>Noviembre</c:v>
                </c:pt>
                <c:pt idx="7566">
                  <c:v>Noviembre</c:v>
                </c:pt>
                <c:pt idx="7567">
                  <c:v>Noviembre</c:v>
                </c:pt>
                <c:pt idx="7568">
                  <c:v>Noviembre</c:v>
                </c:pt>
                <c:pt idx="7569">
                  <c:v>Noviembre</c:v>
                </c:pt>
                <c:pt idx="7570">
                  <c:v>Noviembre</c:v>
                </c:pt>
                <c:pt idx="7571">
                  <c:v>Noviembre</c:v>
                </c:pt>
                <c:pt idx="7572">
                  <c:v>Noviembre</c:v>
                </c:pt>
                <c:pt idx="7573">
                  <c:v>Noviembre</c:v>
                </c:pt>
                <c:pt idx="7574">
                  <c:v>Noviembre</c:v>
                </c:pt>
                <c:pt idx="7575">
                  <c:v>Noviembre</c:v>
                </c:pt>
                <c:pt idx="7576">
                  <c:v>Noviembre</c:v>
                </c:pt>
                <c:pt idx="7577">
                  <c:v>Noviembre</c:v>
                </c:pt>
                <c:pt idx="7578">
                  <c:v>Noviembre</c:v>
                </c:pt>
                <c:pt idx="7579">
                  <c:v>Noviembre</c:v>
                </c:pt>
                <c:pt idx="7580">
                  <c:v>Noviembre</c:v>
                </c:pt>
                <c:pt idx="7581">
                  <c:v>Noviembre</c:v>
                </c:pt>
                <c:pt idx="7582">
                  <c:v>Noviembre</c:v>
                </c:pt>
                <c:pt idx="7583">
                  <c:v>Noviembre</c:v>
                </c:pt>
                <c:pt idx="7584">
                  <c:v>Noviembre</c:v>
                </c:pt>
                <c:pt idx="7585">
                  <c:v>Noviembre</c:v>
                </c:pt>
                <c:pt idx="7586">
                  <c:v>Noviembre</c:v>
                </c:pt>
                <c:pt idx="7587">
                  <c:v>Noviembre</c:v>
                </c:pt>
                <c:pt idx="7588">
                  <c:v>Noviembre</c:v>
                </c:pt>
                <c:pt idx="7589">
                  <c:v>Noviembre</c:v>
                </c:pt>
                <c:pt idx="7590">
                  <c:v>Noviembre</c:v>
                </c:pt>
                <c:pt idx="7591">
                  <c:v>Noviembre</c:v>
                </c:pt>
                <c:pt idx="7592">
                  <c:v>Noviembre</c:v>
                </c:pt>
                <c:pt idx="7593">
                  <c:v>Noviembre</c:v>
                </c:pt>
                <c:pt idx="7594">
                  <c:v>Noviembre</c:v>
                </c:pt>
                <c:pt idx="7595">
                  <c:v>Noviembre</c:v>
                </c:pt>
                <c:pt idx="7596">
                  <c:v>Noviembre</c:v>
                </c:pt>
                <c:pt idx="7597">
                  <c:v>Noviembre</c:v>
                </c:pt>
                <c:pt idx="7598">
                  <c:v>Noviembre</c:v>
                </c:pt>
                <c:pt idx="7599">
                  <c:v>Noviembre</c:v>
                </c:pt>
                <c:pt idx="7600">
                  <c:v>Noviembre</c:v>
                </c:pt>
                <c:pt idx="7601">
                  <c:v>Noviembre</c:v>
                </c:pt>
                <c:pt idx="7602">
                  <c:v>Noviembre</c:v>
                </c:pt>
                <c:pt idx="7603">
                  <c:v>Noviembre</c:v>
                </c:pt>
                <c:pt idx="7604">
                  <c:v>Noviembre</c:v>
                </c:pt>
                <c:pt idx="7605">
                  <c:v>Noviembre</c:v>
                </c:pt>
                <c:pt idx="7606">
                  <c:v>Noviembre</c:v>
                </c:pt>
                <c:pt idx="7607">
                  <c:v>Noviembre</c:v>
                </c:pt>
                <c:pt idx="7608">
                  <c:v>Noviembre</c:v>
                </c:pt>
                <c:pt idx="7609">
                  <c:v>Noviembre</c:v>
                </c:pt>
                <c:pt idx="7610">
                  <c:v>Noviembre</c:v>
                </c:pt>
                <c:pt idx="7611">
                  <c:v>Noviembre</c:v>
                </c:pt>
                <c:pt idx="7612">
                  <c:v>Noviembre</c:v>
                </c:pt>
                <c:pt idx="7613">
                  <c:v>Noviembre</c:v>
                </c:pt>
                <c:pt idx="7614">
                  <c:v>Noviembre</c:v>
                </c:pt>
                <c:pt idx="7615">
                  <c:v>Noviembre</c:v>
                </c:pt>
                <c:pt idx="7616">
                  <c:v>Noviembre</c:v>
                </c:pt>
                <c:pt idx="7617">
                  <c:v>Noviembre</c:v>
                </c:pt>
                <c:pt idx="7618">
                  <c:v>Noviembre</c:v>
                </c:pt>
                <c:pt idx="7619">
                  <c:v>Noviembre</c:v>
                </c:pt>
                <c:pt idx="7620">
                  <c:v>Noviembre</c:v>
                </c:pt>
                <c:pt idx="7621">
                  <c:v>Noviembre</c:v>
                </c:pt>
                <c:pt idx="7622">
                  <c:v>Noviembre</c:v>
                </c:pt>
                <c:pt idx="7623">
                  <c:v>Noviembre</c:v>
                </c:pt>
                <c:pt idx="7624">
                  <c:v>Noviembre</c:v>
                </c:pt>
                <c:pt idx="7625">
                  <c:v>Noviembre</c:v>
                </c:pt>
                <c:pt idx="7626">
                  <c:v>Noviembre</c:v>
                </c:pt>
                <c:pt idx="7627">
                  <c:v>Noviembre</c:v>
                </c:pt>
                <c:pt idx="7628">
                  <c:v>Noviembre</c:v>
                </c:pt>
                <c:pt idx="7629">
                  <c:v>Noviembre</c:v>
                </c:pt>
                <c:pt idx="7630">
                  <c:v>Noviembre</c:v>
                </c:pt>
                <c:pt idx="7631">
                  <c:v>Noviembre</c:v>
                </c:pt>
                <c:pt idx="7632">
                  <c:v>Noviembre</c:v>
                </c:pt>
                <c:pt idx="7633">
                  <c:v>Noviembre</c:v>
                </c:pt>
                <c:pt idx="7634">
                  <c:v>Noviembre</c:v>
                </c:pt>
                <c:pt idx="7635">
                  <c:v>Noviembre</c:v>
                </c:pt>
                <c:pt idx="7636">
                  <c:v>Noviembre</c:v>
                </c:pt>
                <c:pt idx="7637">
                  <c:v>Noviembre</c:v>
                </c:pt>
                <c:pt idx="7638">
                  <c:v>Noviembre</c:v>
                </c:pt>
                <c:pt idx="7639">
                  <c:v>Noviembre</c:v>
                </c:pt>
                <c:pt idx="7640">
                  <c:v>Noviembre</c:v>
                </c:pt>
                <c:pt idx="7641">
                  <c:v>Noviembre</c:v>
                </c:pt>
                <c:pt idx="7642">
                  <c:v>Noviembre</c:v>
                </c:pt>
                <c:pt idx="7643">
                  <c:v>Noviembre</c:v>
                </c:pt>
                <c:pt idx="7644">
                  <c:v>Noviembre</c:v>
                </c:pt>
                <c:pt idx="7645">
                  <c:v>Noviembre</c:v>
                </c:pt>
                <c:pt idx="7646">
                  <c:v>Noviembre</c:v>
                </c:pt>
                <c:pt idx="7647">
                  <c:v>Noviembre</c:v>
                </c:pt>
                <c:pt idx="7648">
                  <c:v>Noviembre</c:v>
                </c:pt>
                <c:pt idx="7649">
                  <c:v>Noviembre</c:v>
                </c:pt>
                <c:pt idx="7650">
                  <c:v>Noviembre</c:v>
                </c:pt>
                <c:pt idx="7651">
                  <c:v>Noviembre</c:v>
                </c:pt>
                <c:pt idx="7652">
                  <c:v>Noviembre</c:v>
                </c:pt>
                <c:pt idx="7653">
                  <c:v>Noviembre</c:v>
                </c:pt>
                <c:pt idx="7654">
                  <c:v>Noviembre</c:v>
                </c:pt>
                <c:pt idx="7655">
                  <c:v>Noviembre</c:v>
                </c:pt>
                <c:pt idx="7656">
                  <c:v>Noviembre</c:v>
                </c:pt>
                <c:pt idx="7657">
                  <c:v>Noviembre</c:v>
                </c:pt>
                <c:pt idx="7658">
                  <c:v>Noviembre</c:v>
                </c:pt>
                <c:pt idx="7659">
                  <c:v>Noviembre</c:v>
                </c:pt>
                <c:pt idx="7660">
                  <c:v>Noviembre</c:v>
                </c:pt>
                <c:pt idx="7661">
                  <c:v>Noviembre</c:v>
                </c:pt>
                <c:pt idx="7662">
                  <c:v>Noviembre</c:v>
                </c:pt>
                <c:pt idx="7663">
                  <c:v>Noviembre</c:v>
                </c:pt>
                <c:pt idx="7664">
                  <c:v>Noviembre</c:v>
                </c:pt>
                <c:pt idx="7665">
                  <c:v>Noviembre</c:v>
                </c:pt>
                <c:pt idx="7666">
                  <c:v>Noviembre</c:v>
                </c:pt>
                <c:pt idx="7667">
                  <c:v>Noviembre</c:v>
                </c:pt>
                <c:pt idx="7668">
                  <c:v>Noviembre</c:v>
                </c:pt>
                <c:pt idx="7669">
                  <c:v>Noviembre</c:v>
                </c:pt>
                <c:pt idx="7670">
                  <c:v>Noviembre</c:v>
                </c:pt>
                <c:pt idx="7671">
                  <c:v>Noviembre</c:v>
                </c:pt>
                <c:pt idx="7672">
                  <c:v>Noviembre</c:v>
                </c:pt>
                <c:pt idx="7673">
                  <c:v>Noviembre</c:v>
                </c:pt>
                <c:pt idx="7674">
                  <c:v>Noviembre</c:v>
                </c:pt>
                <c:pt idx="7675">
                  <c:v>Noviembre</c:v>
                </c:pt>
                <c:pt idx="7676">
                  <c:v>Noviembre</c:v>
                </c:pt>
                <c:pt idx="7677">
                  <c:v>Noviembre</c:v>
                </c:pt>
                <c:pt idx="7678">
                  <c:v>Noviembre</c:v>
                </c:pt>
                <c:pt idx="7679">
                  <c:v>Noviembre</c:v>
                </c:pt>
                <c:pt idx="7680">
                  <c:v>Noviembre</c:v>
                </c:pt>
                <c:pt idx="7681">
                  <c:v>Noviembre</c:v>
                </c:pt>
                <c:pt idx="7682">
                  <c:v>Noviembre</c:v>
                </c:pt>
                <c:pt idx="7683">
                  <c:v>Noviembre</c:v>
                </c:pt>
                <c:pt idx="7684">
                  <c:v>Noviembre</c:v>
                </c:pt>
                <c:pt idx="7685">
                  <c:v>Noviembre</c:v>
                </c:pt>
                <c:pt idx="7686">
                  <c:v>Noviembre</c:v>
                </c:pt>
                <c:pt idx="7687">
                  <c:v>Noviembre</c:v>
                </c:pt>
                <c:pt idx="7688">
                  <c:v>Noviembre</c:v>
                </c:pt>
                <c:pt idx="7689">
                  <c:v>Noviembre</c:v>
                </c:pt>
                <c:pt idx="7690">
                  <c:v>Noviembre</c:v>
                </c:pt>
                <c:pt idx="7691">
                  <c:v>Noviembre</c:v>
                </c:pt>
                <c:pt idx="7692">
                  <c:v>Noviembre</c:v>
                </c:pt>
                <c:pt idx="7693">
                  <c:v>Noviembre</c:v>
                </c:pt>
                <c:pt idx="7694">
                  <c:v>Noviembre</c:v>
                </c:pt>
                <c:pt idx="7695">
                  <c:v>Noviembre</c:v>
                </c:pt>
                <c:pt idx="7696">
                  <c:v>Noviembre</c:v>
                </c:pt>
                <c:pt idx="7697">
                  <c:v>Noviembre</c:v>
                </c:pt>
                <c:pt idx="7698">
                  <c:v>Noviembre</c:v>
                </c:pt>
                <c:pt idx="7699">
                  <c:v>Noviembre</c:v>
                </c:pt>
                <c:pt idx="7700">
                  <c:v>Noviembre</c:v>
                </c:pt>
                <c:pt idx="7701">
                  <c:v>Noviembre</c:v>
                </c:pt>
                <c:pt idx="7702">
                  <c:v>Noviembre</c:v>
                </c:pt>
                <c:pt idx="7703">
                  <c:v>Noviembre</c:v>
                </c:pt>
                <c:pt idx="7704">
                  <c:v>Noviembre</c:v>
                </c:pt>
                <c:pt idx="7705">
                  <c:v>Noviembre</c:v>
                </c:pt>
                <c:pt idx="7706">
                  <c:v>Noviembre</c:v>
                </c:pt>
                <c:pt idx="7707">
                  <c:v>Noviembre</c:v>
                </c:pt>
                <c:pt idx="7708">
                  <c:v>Noviembre</c:v>
                </c:pt>
                <c:pt idx="7709">
                  <c:v>Noviembre</c:v>
                </c:pt>
                <c:pt idx="7710">
                  <c:v>Noviembre</c:v>
                </c:pt>
                <c:pt idx="7711">
                  <c:v>Noviembre</c:v>
                </c:pt>
                <c:pt idx="7712">
                  <c:v>Noviembre</c:v>
                </c:pt>
                <c:pt idx="7713">
                  <c:v>Noviembre</c:v>
                </c:pt>
                <c:pt idx="7714">
                  <c:v>Noviembre</c:v>
                </c:pt>
                <c:pt idx="7715">
                  <c:v>Noviembre</c:v>
                </c:pt>
                <c:pt idx="7716">
                  <c:v>Noviembre</c:v>
                </c:pt>
                <c:pt idx="7717">
                  <c:v>Noviembre</c:v>
                </c:pt>
                <c:pt idx="7718">
                  <c:v>Noviembre</c:v>
                </c:pt>
                <c:pt idx="7719">
                  <c:v>Noviembre</c:v>
                </c:pt>
                <c:pt idx="7720">
                  <c:v>Noviembre</c:v>
                </c:pt>
                <c:pt idx="7721">
                  <c:v>Noviembre</c:v>
                </c:pt>
                <c:pt idx="7722">
                  <c:v>Noviembre</c:v>
                </c:pt>
                <c:pt idx="7723">
                  <c:v>Noviembre</c:v>
                </c:pt>
                <c:pt idx="7724">
                  <c:v>Noviembre</c:v>
                </c:pt>
                <c:pt idx="7725">
                  <c:v>Noviembre</c:v>
                </c:pt>
                <c:pt idx="7726">
                  <c:v>Noviembre</c:v>
                </c:pt>
                <c:pt idx="7727">
                  <c:v>Noviembre</c:v>
                </c:pt>
                <c:pt idx="7728">
                  <c:v>Noviembre</c:v>
                </c:pt>
                <c:pt idx="7729">
                  <c:v>Noviembre</c:v>
                </c:pt>
                <c:pt idx="7730">
                  <c:v>Noviembre</c:v>
                </c:pt>
                <c:pt idx="7731">
                  <c:v>Noviembre</c:v>
                </c:pt>
                <c:pt idx="7732">
                  <c:v>Noviembre</c:v>
                </c:pt>
                <c:pt idx="7733">
                  <c:v>Noviembre</c:v>
                </c:pt>
                <c:pt idx="7734">
                  <c:v>Noviembre</c:v>
                </c:pt>
                <c:pt idx="7735">
                  <c:v>Noviembre</c:v>
                </c:pt>
                <c:pt idx="7736">
                  <c:v>Noviembre</c:v>
                </c:pt>
                <c:pt idx="7737">
                  <c:v>Noviembre</c:v>
                </c:pt>
                <c:pt idx="7738">
                  <c:v>Noviembre</c:v>
                </c:pt>
                <c:pt idx="7739">
                  <c:v>Noviembre</c:v>
                </c:pt>
                <c:pt idx="7740">
                  <c:v>Noviembre</c:v>
                </c:pt>
                <c:pt idx="7741">
                  <c:v>Noviembre</c:v>
                </c:pt>
                <c:pt idx="7742">
                  <c:v>Noviembre</c:v>
                </c:pt>
                <c:pt idx="7743">
                  <c:v>Noviembre</c:v>
                </c:pt>
                <c:pt idx="7744">
                  <c:v>Noviembre</c:v>
                </c:pt>
                <c:pt idx="7745">
                  <c:v>Noviembre</c:v>
                </c:pt>
                <c:pt idx="7746">
                  <c:v>Noviembre</c:v>
                </c:pt>
                <c:pt idx="7747">
                  <c:v>Noviembre</c:v>
                </c:pt>
                <c:pt idx="7748">
                  <c:v>Noviembre</c:v>
                </c:pt>
                <c:pt idx="7749">
                  <c:v>Noviembre</c:v>
                </c:pt>
                <c:pt idx="7750">
                  <c:v>Noviembre</c:v>
                </c:pt>
                <c:pt idx="7751">
                  <c:v>Noviembre</c:v>
                </c:pt>
                <c:pt idx="7752">
                  <c:v>Noviembre</c:v>
                </c:pt>
                <c:pt idx="7753">
                  <c:v>Noviembre</c:v>
                </c:pt>
                <c:pt idx="7754">
                  <c:v>Noviembre</c:v>
                </c:pt>
                <c:pt idx="7755">
                  <c:v>Noviembre</c:v>
                </c:pt>
                <c:pt idx="7756">
                  <c:v>Noviembre</c:v>
                </c:pt>
                <c:pt idx="7757">
                  <c:v>Noviembre</c:v>
                </c:pt>
                <c:pt idx="7758">
                  <c:v>Noviembre</c:v>
                </c:pt>
                <c:pt idx="7759">
                  <c:v>Noviembre</c:v>
                </c:pt>
                <c:pt idx="7760">
                  <c:v>Noviembre</c:v>
                </c:pt>
                <c:pt idx="7761">
                  <c:v>Noviembre</c:v>
                </c:pt>
                <c:pt idx="7762">
                  <c:v>Noviembre</c:v>
                </c:pt>
                <c:pt idx="7763">
                  <c:v>Noviembre</c:v>
                </c:pt>
                <c:pt idx="7764">
                  <c:v>Noviembre</c:v>
                </c:pt>
                <c:pt idx="7765">
                  <c:v>Noviembre</c:v>
                </c:pt>
                <c:pt idx="7766">
                  <c:v>Noviembre</c:v>
                </c:pt>
                <c:pt idx="7767">
                  <c:v>Noviembre</c:v>
                </c:pt>
                <c:pt idx="7768">
                  <c:v>Noviembre</c:v>
                </c:pt>
                <c:pt idx="7769">
                  <c:v>Noviembre</c:v>
                </c:pt>
                <c:pt idx="7770">
                  <c:v>Noviembre</c:v>
                </c:pt>
                <c:pt idx="7771">
                  <c:v>Noviembre</c:v>
                </c:pt>
                <c:pt idx="7772">
                  <c:v>Noviembre</c:v>
                </c:pt>
                <c:pt idx="7773">
                  <c:v>Noviembre</c:v>
                </c:pt>
                <c:pt idx="7774">
                  <c:v>Noviembre</c:v>
                </c:pt>
                <c:pt idx="7775">
                  <c:v>Noviembre</c:v>
                </c:pt>
                <c:pt idx="7776">
                  <c:v>Noviembre</c:v>
                </c:pt>
                <c:pt idx="7777">
                  <c:v>Noviembre</c:v>
                </c:pt>
                <c:pt idx="7778">
                  <c:v>Noviembre</c:v>
                </c:pt>
                <c:pt idx="7779">
                  <c:v>Noviembre</c:v>
                </c:pt>
                <c:pt idx="7780">
                  <c:v>Noviembre</c:v>
                </c:pt>
                <c:pt idx="7781">
                  <c:v>Noviembre</c:v>
                </c:pt>
                <c:pt idx="7782">
                  <c:v>Noviembre</c:v>
                </c:pt>
                <c:pt idx="7783">
                  <c:v>Noviembre</c:v>
                </c:pt>
                <c:pt idx="7784">
                  <c:v>Noviembre</c:v>
                </c:pt>
                <c:pt idx="7785">
                  <c:v>Noviembre</c:v>
                </c:pt>
                <c:pt idx="7786">
                  <c:v>Noviembre</c:v>
                </c:pt>
                <c:pt idx="7787">
                  <c:v>Noviembre</c:v>
                </c:pt>
                <c:pt idx="7788">
                  <c:v>Noviembre</c:v>
                </c:pt>
                <c:pt idx="7789">
                  <c:v>Noviembre</c:v>
                </c:pt>
                <c:pt idx="7790">
                  <c:v>Noviembre</c:v>
                </c:pt>
                <c:pt idx="7791">
                  <c:v>Noviembre</c:v>
                </c:pt>
                <c:pt idx="7792">
                  <c:v>Noviembre</c:v>
                </c:pt>
                <c:pt idx="7793">
                  <c:v>Noviembre</c:v>
                </c:pt>
                <c:pt idx="7794">
                  <c:v>Noviembre</c:v>
                </c:pt>
                <c:pt idx="7795">
                  <c:v>Noviembre</c:v>
                </c:pt>
                <c:pt idx="7796">
                  <c:v>Noviembre</c:v>
                </c:pt>
                <c:pt idx="7797">
                  <c:v>Noviembre</c:v>
                </c:pt>
                <c:pt idx="7798">
                  <c:v>Noviembre</c:v>
                </c:pt>
                <c:pt idx="7799">
                  <c:v>Noviembre</c:v>
                </c:pt>
                <c:pt idx="7800">
                  <c:v>Noviembre</c:v>
                </c:pt>
                <c:pt idx="7801">
                  <c:v>Noviembre</c:v>
                </c:pt>
                <c:pt idx="7802">
                  <c:v>Noviembre</c:v>
                </c:pt>
                <c:pt idx="7803">
                  <c:v>Noviembre</c:v>
                </c:pt>
                <c:pt idx="7804">
                  <c:v>Noviembre</c:v>
                </c:pt>
                <c:pt idx="7805">
                  <c:v>Noviembre</c:v>
                </c:pt>
                <c:pt idx="7806">
                  <c:v>Noviembre</c:v>
                </c:pt>
                <c:pt idx="7807">
                  <c:v>Noviembre</c:v>
                </c:pt>
                <c:pt idx="7808">
                  <c:v>Noviembre</c:v>
                </c:pt>
                <c:pt idx="7809">
                  <c:v>Noviembre</c:v>
                </c:pt>
                <c:pt idx="7810">
                  <c:v>Noviembre</c:v>
                </c:pt>
                <c:pt idx="7811">
                  <c:v>Noviembre</c:v>
                </c:pt>
                <c:pt idx="7812">
                  <c:v>Noviembre</c:v>
                </c:pt>
                <c:pt idx="7813">
                  <c:v>Noviembre</c:v>
                </c:pt>
                <c:pt idx="7814">
                  <c:v>Noviembre</c:v>
                </c:pt>
                <c:pt idx="7815">
                  <c:v>Noviembre</c:v>
                </c:pt>
                <c:pt idx="7816">
                  <c:v>Noviembre</c:v>
                </c:pt>
                <c:pt idx="7817">
                  <c:v>Noviembre</c:v>
                </c:pt>
                <c:pt idx="7818">
                  <c:v>Noviembre</c:v>
                </c:pt>
                <c:pt idx="7819">
                  <c:v>Noviembre</c:v>
                </c:pt>
                <c:pt idx="7820">
                  <c:v>Noviembre</c:v>
                </c:pt>
                <c:pt idx="7821">
                  <c:v>Noviembre</c:v>
                </c:pt>
                <c:pt idx="7822">
                  <c:v>Noviembre</c:v>
                </c:pt>
                <c:pt idx="7823">
                  <c:v>Noviembre</c:v>
                </c:pt>
                <c:pt idx="7824">
                  <c:v>Noviembre</c:v>
                </c:pt>
                <c:pt idx="7825">
                  <c:v>Noviembre</c:v>
                </c:pt>
                <c:pt idx="7826">
                  <c:v>Noviembre</c:v>
                </c:pt>
                <c:pt idx="7827">
                  <c:v>Noviembre</c:v>
                </c:pt>
                <c:pt idx="7828">
                  <c:v>Noviembre</c:v>
                </c:pt>
                <c:pt idx="7829">
                  <c:v>Noviembre</c:v>
                </c:pt>
                <c:pt idx="7830">
                  <c:v>Noviembre</c:v>
                </c:pt>
                <c:pt idx="7831">
                  <c:v>Noviembre</c:v>
                </c:pt>
                <c:pt idx="7832">
                  <c:v>Noviembre</c:v>
                </c:pt>
                <c:pt idx="7833">
                  <c:v>Noviembre</c:v>
                </c:pt>
                <c:pt idx="7834">
                  <c:v>Noviembre</c:v>
                </c:pt>
                <c:pt idx="7835">
                  <c:v>Noviembre</c:v>
                </c:pt>
                <c:pt idx="7836">
                  <c:v>Noviembre</c:v>
                </c:pt>
                <c:pt idx="7837">
                  <c:v>Noviembre</c:v>
                </c:pt>
                <c:pt idx="7838">
                  <c:v>Noviembre</c:v>
                </c:pt>
                <c:pt idx="7839">
                  <c:v>Noviembre</c:v>
                </c:pt>
                <c:pt idx="7840">
                  <c:v>Noviembre</c:v>
                </c:pt>
                <c:pt idx="7841">
                  <c:v>Noviembre</c:v>
                </c:pt>
                <c:pt idx="7842">
                  <c:v>Noviembre</c:v>
                </c:pt>
                <c:pt idx="7843">
                  <c:v>Noviembre</c:v>
                </c:pt>
                <c:pt idx="7844">
                  <c:v>Noviembre</c:v>
                </c:pt>
                <c:pt idx="7845">
                  <c:v>Noviembre</c:v>
                </c:pt>
                <c:pt idx="7846">
                  <c:v>Noviembre</c:v>
                </c:pt>
                <c:pt idx="7847">
                  <c:v>Noviembre</c:v>
                </c:pt>
                <c:pt idx="7848">
                  <c:v>Noviembre</c:v>
                </c:pt>
                <c:pt idx="7849">
                  <c:v>Noviembre</c:v>
                </c:pt>
                <c:pt idx="7850">
                  <c:v>Noviembre</c:v>
                </c:pt>
                <c:pt idx="7851">
                  <c:v>Noviembre</c:v>
                </c:pt>
                <c:pt idx="7852">
                  <c:v>Noviembre</c:v>
                </c:pt>
                <c:pt idx="7853">
                  <c:v>Noviembre</c:v>
                </c:pt>
                <c:pt idx="7854">
                  <c:v>Noviembre</c:v>
                </c:pt>
                <c:pt idx="7855">
                  <c:v>Noviembre</c:v>
                </c:pt>
                <c:pt idx="7856">
                  <c:v>Noviembre</c:v>
                </c:pt>
                <c:pt idx="7857">
                  <c:v>Noviembre</c:v>
                </c:pt>
                <c:pt idx="7858">
                  <c:v>Noviembre</c:v>
                </c:pt>
                <c:pt idx="7859">
                  <c:v>Noviembre</c:v>
                </c:pt>
                <c:pt idx="7860">
                  <c:v>Noviembre</c:v>
                </c:pt>
                <c:pt idx="7861">
                  <c:v>Noviembre</c:v>
                </c:pt>
                <c:pt idx="7862">
                  <c:v>Noviembre</c:v>
                </c:pt>
                <c:pt idx="7863">
                  <c:v>Noviembre</c:v>
                </c:pt>
                <c:pt idx="7864">
                  <c:v>Noviembre</c:v>
                </c:pt>
                <c:pt idx="7865">
                  <c:v>Noviembre</c:v>
                </c:pt>
                <c:pt idx="7866">
                  <c:v>Noviembre</c:v>
                </c:pt>
                <c:pt idx="7867">
                  <c:v>Noviembre</c:v>
                </c:pt>
                <c:pt idx="7868">
                  <c:v>Noviembre</c:v>
                </c:pt>
                <c:pt idx="7869">
                  <c:v>Noviembre</c:v>
                </c:pt>
                <c:pt idx="7870">
                  <c:v>Noviembre</c:v>
                </c:pt>
                <c:pt idx="7871">
                  <c:v>Noviembre</c:v>
                </c:pt>
                <c:pt idx="7872">
                  <c:v>Noviembre</c:v>
                </c:pt>
                <c:pt idx="7873">
                  <c:v>Noviembre</c:v>
                </c:pt>
                <c:pt idx="7874">
                  <c:v>Noviembre</c:v>
                </c:pt>
                <c:pt idx="7875">
                  <c:v>Noviembre</c:v>
                </c:pt>
                <c:pt idx="7876">
                  <c:v>Noviembre</c:v>
                </c:pt>
                <c:pt idx="7877">
                  <c:v>Noviembre</c:v>
                </c:pt>
                <c:pt idx="7878">
                  <c:v>Noviembre</c:v>
                </c:pt>
                <c:pt idx="7879">
                  <c:v>Noviembre</c:v>
                </c:pt>
                <c:pt idx="7880">
                  <c:v>Noviembre</c:v>
                </c:pt>
                <c:pt idx="7881">
                  <c:v>Noviembre</c:v>
                </c:pt>
                <c:pt idx="7882">
                  <c:v>Noviembre</c:v>
                </c:pt>
                <c:pt idx="7883">
                  <c:v>Noviembre</c:v>
                </c:pt>
                <c:pt idx="7884">
                  <c:v>Noviembre</c:v>
                </c:pt>
                <c:pt idx="7885">
                  <c:v>Noviembre</c:v>
                </c:pt>
                <c:pt idx="7886">
                  <c:v>Noviembre</c:v>
                </c:pt>
                <c:pt idx="7887">
                  <c:v>Noviembre</c:v>
                </c:pt>
                <c:pt idx="7888">
                  <c:v>Noviembre</c:v>
                </c:pt>
                <c:pt idx="7889">
                  <c:v>Noviembre</c:v>
                </c:pt>
                <c:pt idx="7890">
                  <c:v>Noviembre</c:v>
                </c:pt>
                <c:pt idx="7891">
                  <c:v>Noviembre</c:v>
                </c:pt>
                <c:pt idx="7892">
                  <c:v>Noviembre</c:v>
                </c:pt>
                <c:pt idx="7893">
                  <c:v>Noviembre</c:v>
                </c:pt>
                <c:pt idx="7894">
                  <c:v>Noviembre</c:v>
                </c:pt>
                <c:pt idx="7895">
                  <c:v>Noviembre</c:v>
                </c:pt>
                <c:pt idx="7896">
                  <c:v>Noviembre</c:v>
                </c:pt>
                <c:pt idx="7897">
                  <c:v>Noviembre</c:v>
                </c:pt>
                <c:pt idx="7898">
                  <c:v>Noviembre</c:v>
                </c:pt>
                <c:pt idx="7899">
                  <c:v>Noviembre</c:v>
                </c:pt>
                <c:pt idx="7900">
                  <c:v>Noviembre</c:v>
                </c:pt>
                <c:pt idx="7901">
                  <c:v>Noviembre</c:v>
                </c:pt>
                <c:pt idx="7902">
                  <c:v>Noviembre</c:v>
                </c:pt>
                <c:pt idx="7903">
                  <c:v>Noviembre</c:v>
                </c:pt>
                <c:pt idx="7904">
                  <c:v>Noviembre</c:v>
                </c:pt>
                <c:pt idx="7905">
                  <c:v>Noviembre</c:v>
                </c:pt>
                <c:pt idx="7906">
                  <c:v>Noviembre</c:v>
                </c:pt>
                <c:pt idx="7907">
                  <c:v>Noviembre</c:v>
                </c:pt>
                <c:pt idx="7908">
                  <c:v>Noviembre</c:v>
                </c:pt>
                <c:pt idx="7909">
                  <c:v>Noviembre</c:v>
                </c:pt>
                <c:pt idx="7910">
                  <c:v>Noviembre</c:v>
                </c:pt>
                <c:pt idx="7911">
                  <c:v>Noviembre</c:v>
                </c:pt>
                <c:pt idx="7912">
                  <c:v>Noviembre</c:v>
                </c:pt>
                <c:pt idx="7913">
                  <c:v>Noviembre</c:v>
                </c:pt>
                <c:pt idx="7914">
                  <c:v>Noviembre</c:v>
                </c:pt>
                <c:pt idx="7915">
                  <c:v>Noviembre</c:v>
                </c:pt>
                <c:pt idx="7916">
                  <c:v>Noviembre</c:v>
                </c:pt>
                <c:pt idx="7917">
                  <c:v>Noviembre</c:v>
                </c:pt>
                <c:pt idx="7918">
                  <c:v>Noviembre</c:v>
                </c:pt>
                <c:pt idx="7919">
                  <c:v>Noviembre</c:v>
                </c:pt>
                <c:pt idx="7920">
                  <c:v>Noviembre</c:v>
                </c:pt>
                <c:pt idx="7921">
                  <c:v>Noviembre</c:v>
                </c:pt>
                <c:pt idx="7922">
                  <c:v>Noviembre</c:v>
                </c:pt>
                <c:pt idx="7923">
                  <c:v>Noviembre</c:v>
                </c:pt>
                <c:pt idx="7924">
                  <c:v>Noviembre</c:v>
                </c:pt>
                <c:pt idx="7925">
                  <c:v>Noviembre</c:v>
                </c:pt>
                <c:pt idx="7926">
                  <c:v>Noviembre</c:v>
                </c:pt>
                <c:pt idx="7927">
                  <c:v>Noviembre</c:v>
                </c:pt>
                <c:pt idx="7928">
                  <c:v>Noviembre</c:v>
                </c:pt>
                <c:pt idx="7929">
                  <c:v>Noviembre</c:v>
                </c:pt>
                <c:pt idx="7930">
                  <c:v>Noviembre</c:v>
                </c:pt>
                <c:pt idx="7931">
                  <c:v>Noviembre</c:v>
                </c:pt>
                <c:pt idx="7932">
                  <c:v>Noviembre</c:v>
                </c:pt>
                <c:pt idx="7933">
                  <c:v>Noviembre</c:v>
                </c:pt>
                <c:pt idx="7934">
                  <c:v>Noviembre</c:v>
                </c:pt>
                <c:pt idx="7935">
                  <c:v>Noviembre</c:v>
                </c:pt>
                <c:pt idx="7936">
                  <c:v>Noviembre</c:v>
                </c:pt>
                <c:pt idx="7937">
                  <c:v>Noviembre</c:v>
                </c:pt>
                <c:pt idx="7938">
                  <c:v>Noviembre</c:v>
                </c:pt>
                <c:pt idx="7939">
                  <c:v>Noviembre</c:v>
                </c:pt>
                <c:pt idx="7940">
                  <c:v>Noviembre</c:v>
                </c:pt>
                <c:pt idx="7941">
                  <c:v>Noviembre</c:v>
                </c:pt>
                <c:pt idx="7942">
                  <c:v>Noviembre</c:v>
                </c:pt>
                <c:pt idx="7943">
                  <c:v>Noviembre</c:v>
                </c:pt>
                <c:pt idx="7944">
                  <c:v>Noviembre</c:v>
                </c:pt>
                <c:pt idx="7945">
                  <c:v>Noviembre</c:v>
                </c:pt>
                <c:pt idx="7946">
                  <c:v>Noviembre</c:v>
                </c:pt>
                <c:pt idx="7947">
                  <c:v>Noviembre</c:v>
                </c:pt>
                <c:pt idx="7948">
                  <c:v>Noviembre</c:v>
                </c:pt>
                <c:pt idx="7949">
                  <c:v>Noviembre</c:v>
                </c:pt>
                <c:pt idx="7950">
                  <c:v>Noviembre</c:v>
                </c:pt>
                <c:pt idx="7951">
                  <c:v>Noviembre</c:v>
                </c:pt>
                <c:pt idx="7952">
                  <c:v>Noviembre</c:v>
                </c:pt>
                <c:pt idx="7953">
                  <c:v>Noviembre</c:v>
                </c:pt>
                <c:pt idx="7954">
                  <c:v>Noviembre</c:v>
                </c:pt>
                <c:pt idx="7955">
                  <c:v>Noviembre</c:v>
                </c:pt>
                <c:pt idx="7956">
                  <c:v>Noviembre</c:v>
                </c:pt>
                <c:pt idx="7957">
                  <c:v>Noviembre</c:v>
                </c:pt>
                <c:pt idx="7958">
                  <c:v>Noviembre</c:v>
                </c:pt>
                <c:pt idx="7959">
                  <c:v>Noviembre</c:v>
                </c:pt>
                <c:pt idx="7960">
                  <c:v>Noviembre</c:v>
                </c:pt>
                <c:pt idx="7961">
                  <c:v>Noviembre</c:v>
                </c:pt>
                <c:pt idx="7962">
                  <c:v>Noviembre</c:v>
                </c:pt>
                <c:pt idx="7963">
                  <c:v>Noviembre</c:v>
                </c:pt>
                <c:pt idx="7964">
                  <c:v>Noviembre</c:v>
                </c:pt>
                <c:pt idx="7965">
                  <c:v>Noviembre</c:v>
                </c:pt>
                <c:pt idx="7966">
                  <c:v>Noviembre</c:v>
                </c:pt>
                <c:pt idx="7967">
                  <c:v>Noviembre</c:v>
                </c:pt>
                <c:pt idx="7968">
                  <c:v>Noviembre</c:v>
                </c:pt>
                <c:pt idx="7969">
                  <c:v>Noviembre</c:v>
                </c:pt>
                <c:pt idx="7970">
                  <c:v>Noviembre</c:v>
                </c:pt>
                <c:pt idx="7971">
                  <c:v>Noviembre</c:v>
                </c:pt>
                <c:pt idx="7972">
                  <c:v>Noviembre</c:v>
                </c:pt>
                <c:pt idx="7973">
                  <c:v>Noviembre</c:v>
                </c:pt>
                <c:pt idx="7974">
                  <c:v>Noviembre</c:v>
                </c:pt>
                <c:pt idx="7975">
                  <c:v>Noviembre</c:v>
                </c:pt>
                <c:pt idx="7976">
                  <c:v>Noviembre</c:v>
                </c:pt>
                <c:pt idx="7977">
                  <c:v>Noviembre</c:v>
                </c:pt>
                <c:pt idx="7978">
                  <c:v>Noviembre</c:v>
                </c:pt>
                <c:pt idx="7979">
                  <c:v>Noviembre</c:v>
                </c:pt>
                <c:pt idx="7980">
                  <c:v>Noviembre</c:v>
                </c:pt>
                <c:pt idx="7981">
                  <c:v>Noviembre</c:v>
                </c:pt>
                <c:pt idx="7982">
                  <c:v>Noviembre</c:v>
                </c:pt>
                <c:pt idx="7983">
                  <c:v>Noviembre</c:v>
                </c:pt>
                <c:pt idx="7984">
                  <c:v>Noviembre</c:v>
                </c:pt>
                <c:pt idx="7985">
                  <c:v>Noviembre</c:v>
                </c:pt>
                <c:pt idx="7986">
                  <c:v>Noviembre</c:v>
                </c:pt>
                <c:pt idx="7987">
                  <c:v>Noviembre</c:v>
                </c:pt>
                <c:pt idx="7988">
                  <c:v>Noviembre</c:v>
                </c:pt>
                <c:pt idx="7989">
                  <c:v>Noviembre</c:v>
                </c:pt>
                <c:pt idx="7990">
                  <c:v>Noviembre</c:v>
                </c:pt>
                <c:pt idx="7991">
                  <c:v>Noviembre</c:v>
                </c:pt>
                <c:pt idx="7992">
                  <c:v>Noviembre</c:v>
                </c:pt>
                <c:pt idx="7993">
                  <c:v>Noviembre</c:v>
                </c:pt>
                <c:pt idx="7994">
                  <c:v>Noviembre</c:v>
                </c:pt>
                <c:pt idx="7995">
                  <c:v>Noviembre</c:v>
                </c:pt>
                <c:pt idx="7996">
                  <c:v>Noviembre</c:v>
                </c:pt>
                <c:pt idx="7997">
                  <c:v>Noviembre</c:v>
                </c:pt>
                <c:pt idx="7998">
                  <c:v>Noviembre</c:v>
                </c:pt>
                <c:pt idx="7999">
                  <c:v>Noviembre</c:v>
                </c:pt>
                <c:pt idx="8000">
                  <c:v>Noviembre</c:v>
                </c:pt>
                <c:pt idx="8001">
                  <c:v>Noviembre</c:v>
                </c:pt>
                <c:pt idx="8002">
                  <c:v>Noviembre</c:v>
                </c:pt>
                <c:pt idx="8003">
                  <c:v>Noviembre</c:v>
                </c:pt>
                <c:pt idx="8004">
                  <c:v>Noviembre</c:v>
                </c:pt>
                <c:pt idx="8005">
                  <c:v>Noviembre</c:v>
                </c:pt>
                <c:pt idx="8006">
                  <c:v>Noviembre</c:v>
                </c:pt>
                <c:pt idx="8007">
                  <c:v>Noviembre</c:v>
                </c:pt>
                <c:pt idx="8008">
                  <c:v>Noviembre</c:v>
                </c:pt>
                <c:pt idx="8009">
                  <c:v>Noviembre</c:v>
                </c:pt>
                <c:pt idx="8010">
                  <c:v>Noviembre</c:v>
                </c:pt>
                <c:pt idx="8011">
                  <c:v>Noviembre</c:v>
                </c:pt>
                <c:pt idx="8012">
                  <c:v>Noviembre</c:v>
                </c:pt>
                <c:pt idx="8013">
                  <c:v>Noviembre</c:v>
                </c:pt>
                <c:pt idx="8014">
                  <c:v>Noviembre</c:v>
                </c:pt>
                <c:pt idx="8015">
                  <c:v>Noviembre</c:v>
                </c:pt>
                <c:pt idx="8016">
                  <c:v>Diciembre</c:v>
                </c:pt>
                <c:pt idx="8017">
                  <c:v>Diciembre</c:v>
                </c:pt>
                <c:pt idx="8018">
                  <c:v>Diciembre</c:v>
                </c:pt>
                <c:pt idx="8019">
                  <c:v>Diciembre</c:v>
                </c:pt>
                <c:pt idx="8020">
                  <c:v>Diciembre</c:v>
                </c:pt>
                <c:pt idx="8021">
                  <c:v>Diciembre</c:v>
                </c:pt>
                <c:pt idx="8022">
                  <c:v>Diciembre</c:v>
                </c:pt>
                <c:pt idx="8023">
                  <c:v>Diciembre</c:v>
                </c:pt>
                <c:pt idx="8024">
                  <c:v>Diciembre</c:v>
                </c:pt>
                <c:pt idx="8025">
                  <c:v>Diciembre</c:v>
                </c:pt>
                <c:pt idx="8026">
                  <c:v>Diciembre</c:v>
                </c:pt>
                <c:pt idx="8027">
                  <c:v>Diciembre</c:v>
                </c:pt>
                <c:pt idx="8028">
                  <c:v>Diciembre</c:v>
                </c:pt>
                <c:pt idx="8029">
                  <c:v>Diciembre</c:v>
                </c:pt>
                <c:pt idx="8030">
                  <c:v>Diciembre</c:v>
                </c:pt>
                <c:pt idx="8031">
                  <c:v>Diciembre</c:v>
                </c:pt>
                <c:pt idx="8032">
                  <c:v>Diciembre</c:v>
                </c:pt>
                <c:pt idx="8033">
                  <c:v>Diciembre</c:v>
                </c:pt>
                <c:pt idx="8034">
                  <c:v>Diciembre</c:v>
                </c:pt>
                <c:pt idx="8035">
                  <c:v>Diciembre</c:v>
                </c:pt>
                <c:pt idx="8036">
                  <c:v>Diciembre</c:v>
                </c:pt>
                <c:pt idx="8037">
                  <c:v>Diciembre</c:v>
                </c:pt>
                <c:pt idx="8038">
                  <c:v>Diciembre</c:v>
                </c:pt>
                <c:pt idx="8039">
                  <c:v>Diciembre</c:v>
                </c:pt>
                <c:pt idx="8040">
                  <c:v>Diciembre</c:v>
                </c:pt>
                <c:pt idx="8041">
                  <c:v>Diciembre</c:v>
                </c:pt>
                <c:pt idx="8042">
                  <c:v>Diciembre</c:v>
                </c:pt>
                <c:pt idx="8043">
                  <c:v>Diciembre</c:v>
                </c:pt>
                <c:pt idx="8044">
                  <c:v>Diciembre</c:v>
                </c:pt>
                <c:pt idx="8045">
                  <c:v>Diciembre</c:v>
                </c:pt>
                <c:pt idx="8046">
                  <c:v>Diciembre</c:v>
                </c:pt>
                <c:pt idx="8047">
                  <c:v>Diciembre</c:v>
                </c:pt>
                <c:pt idx="8048">
                  <c:v>Diciembre</c:v>
                </c:pt>
                <c:pt idx="8049">
                  <c:v>Diciembre</c:v>
                </c:pt>
                <c:pt idx="8050">
                  <c:v>Diciembre</c:v>
                </c:pt>
                <c:pt idx="8051">
                  <c:v>Diciembre</c:v>
                </c:pt>
                <c:pt idx="8052">
                  <c:v>Diciembre</c:v>
                </c:pt>
                <c:pt idx="8053">
                  <c:v>Diciembre</c:v>
                </c:pt>
                <c:pt idx="8054">
                  <c:v>Diciembre</c:v>
                </c:pt>
                <c:pt idx="8055">
                  <c:v>Diciembre</c:v>
                </c:pt>
                <c:pt idx="8056">
                  <c:v>Diciembre</c:v>
                </c:pt>
                <c:pt idx="8057">
                  <c:v>Diciembre</c:v>
                </c:pt>
                <c:pt idx="8058">
                  <c:v>Diciembre</c:v>
                </c:pt>
                <c:pt idx="8059">
                  <c:v>Diciembre</c:v>
                </c:pt>
                <c:pt idx="8060">
                  <c:v>Diciembre</c:v>
                </c:pt>
                <c:pt idx="8061">
                  <c:v>Diciembre</c:v>
                </c:pt>
                <c:pt idx="8062">
                  <c:v>Diciembre</c:v>
                </c:pt>
                <c:pt idx="8063">
                  <c:v>Diciembre</c:v>
                </c:pt>
                <c:pt idx="8064">
                  <c:v>Diciembre</c:v>
                </c:pt>
                <c:pt idx="8065">
                  <c:v>Diciembre</c:v>
                </c:pt>
                <c:pt idx="8066">
                  <c:v>Diciembre</c:v>
                </c:pt>
                <c:pt idx="8067">
                  <c:v>Diciembre</c:v>
                </c:pt>
                <c:pt idx="8068">
                  <c:v>Diciembre</c:v>
                </c:pt>
                <c:pt idx="8069">
                  <c:v>Diciembre</c:v>
                </c:pt>
                <c:pt idx="8070">
                  <c:v>Diciembre</c:v>
                </c:pt>
                <c:pt idx="8071">
                  <c:v>Diciembre</c:v>
                </c:pt>
                <c:pt idx="8072">
                  <c:v>Diciembre</c:v>
                </c:pt>
                <c:pt idx="8073">
                  <c:v>Diciembre</c:v>
                </c:pt>
                <c:pt idx="8074">
                  <c:v>Diciembre</c:v>
                </c:pt>
                <c:pt idx="8075">
                  <c:v>Diciembre</c:v>
                </c:pt>
                <c:pt idx="8076">
                  <c:v>Diciembre</c:v>
                </c:pt>
                <c:pt idx="8077">
                  <c:v>Diciembre</c:v>
                </c:pt>
                <c:pt idx="8078">
                  <c:v>Diciembre</c:v>
                </c:pt>
                <c:pt idx="8079">
                  <c:v>Diciembre</c:v>
                </c:pt>
                <c:pt idx="8080">
                  <c:v>Diciembre</c:v>
                </c:pt>
                <c:pt idx="8081">
                  <c:v>Diciembre</c:v>
                </c:pt>
                <c:pt idx="8082">
                  <c:v>Diciembre</c:v>
                </c:pt>
                <c:pt idx="8083">
                  <c:v>Diciembre</c:v>
                </c:pt>
                <c:pt idx="8084">
                  <c:v>Diciembre</c:v>
                </c:pt>
                <c:pt idx="8085">
                  <c:v>Diciembre</c:v>
                </c:pt>
                <c:pt idx="8086">
                  <c:v>Diciembre</c:v>
                </c:pt>
                <c:pt idx="8087">
                  <c:v>Diciembre</c:v>
                </c:pt>
                <c:pt idx="8088">
                  <c:v>Diciembre</c:v>
                </c:pt>
                <c:pt idx="8089">
                  <c:v>Diciembre</c:v>
                </c:pt>
                <c:pt idx="8090">
                  <c:v>Diciembre</c:v>
                </c:pt>
                <c:pt idx="8091">
                  <c:v>Diciembre</c:v>
                </c:pt>
                <c:pt idx="8092">
                  <c:v>Diciembre</c:v>
                </c:pt>
                <c:pt idx="8093">
                  <c:v>Diciembre</c:v>
                </c:pt>
                <c:pt idx="8094">
                  <c:v>Diciembre</c:v>
                </c:pt>
                <c:pt idx="8095">
                  <c:v>Diciembre</c:v>
                </c:pt>
                <c:pt idx="8096">
                  <c:v>Diciembre</c:v>
                </c:pt>
                <c:pt idx="8097">
                  <c:v>Diciembre</c:v>
                </c:pt>
                <c:pt idx="8098">
                  <c:v>Diciembre</c:v>
                </c:pt>
                <c:pt idx="8099">
                  <c:v>Diciembre</c:v>
                </c:pt>
                <c:pt idx="8100">
                  <c:v>Diciembre</c:v>
                </c:pt>
                <c:pt idx="8101">
                  <c:v>Diciembre</c:v>
                </c:pt>
                <c:pt idx="8102">
                  <c:v>Diciembre</c:v>
                </c:pt>
                <c:pt idx="8103">
                  <c:v>Diciembre</c:v>
                </c:pt>
                <c:pt idx="8104">
                  <c:v>Diciembre</c:v>
                </c:pt>
                <c:pt idx="8105">
                  <c:v>Diciembre</c:v>
                </c:pt>
                <c:pt idx="8106">
                  <c:v>Diciembre</c:v>
                </c:pt>
                <c:pt idx="8107">
                  <c:v>Diciembre</c:v>
                </c:pt>
                <c:pt idx="8108">
                  <c:v>Diciembre</c:v>
                </c:pt>
                <c:pt idx="8109">
                  <c:v>Diciembre</c:v>
                </c:pt>
                <c:pt idx="8110">
                  <c:v>Diciembre</c:v>
                </c:pt>
                <c:pt idx="8111">
                  <c:v>Diciembre</c:v>
                </c:pt>
                <c:pt idx="8112">
                  <c:v>Diciembre</c:v>
                </c:pt>
                <c:pt idx="8113">
                  <c:v>Diciembre</c:v>
                </c:pt>
                <c:pt idx="8114">
                  <c:v>Diciembre</c:v>
                </c:pt>
                <c:pt idx="8115">
                  <c:v>Diciembre</c:v>
                </c:pt>
                <c:pt idx="8116">
                  <c:v>Diciembre</c:v>
                </c:pt>
                <c:pt idx="8117">
                  <c:v>Diciembre</c:v>
                </c:pt>
                <c:pt idx="8118">
                  <c:v>Diciembre</c:v>
                </c:pt>
                <c:pt idx="8119">
                  <c:v>Diciembre</c:v>
                </c:pt>
                <c:pt idx="8120">
                  <c:v>Diciembre</c:v>
                </c:pt>
                <c:pt idx="8121">
                  <c:v>Diciembre</c:v>
                </c:pt>
                <c:pt idx="8122">
                  <c:v>Diciembre</c:v>
                </c:pt>
                <c:pt idx="8123">
                  <c:v>Diciembre</c:v>
                </c:pt>
                <c:pt idx="8124">
                  <c:v>Diciembre</c:v>
                </c:pt>
                <c:pt idx="8125">
                  <c:v>Diciembre</c:v>
                </c:pt>
                <c:pt idx="8126">
                  <c:v>Diciembre</c:v>
                </c:pt>
                <c:pt idx="8127">
                  <c:v>Diciembre</c:v>
                </c:pt>
                <c:pt idx="8128">
                  <c:v>Diciembre</c:v>
                </c:pt>
                <c:pt idx="8129">
                  <c:v>Diciembre</c:v>
                </c:pt>
                <c:pt idx="8130">
                  <c:v>Diciembre</c:v>
                </c:pt>
                <c:pt idx="8131">
                  <c:v>Diciembre</c:v>
                </c:pt>
                <c:pt idx="8132">
                  <c:v>Diciembre</c:v>
                </c:pt>
                <c:pt idx="8133">
                  <c:v>Diciembre</c:v>
                </c:pt>
                <c:pt idx="8134">
                  <c:v>Diciembre</c:v>
                </c:pt>
                <c:pt idx="8135">
                  <c:v>Diciembre</c:v>
                </c:pt>
                <c:pt idx="8136">
                  <c:v>Diciembre</c:v>
                </c:pt>
                <c:pt idx="8137">
                  <c:v>Diciembre</c:v>
                </c:pt>
                <c:pt idx="8138">
                  <c:v>Diciembre</c:v>
                </c:pt>
                <c:pt idx="8139">
                  <c:v>Diciembre</c:v>
                </c:pt>
                <c:pt idx="8140">
                  <c:v>Diciembre</c:v>
                </c:pt>
                <c:pt idx="8141">
                  <c:v>Diciembre</c:v>
                </c:pt>
                <c:pt idx="8142">
                  <c:v>Diciembre</c:v>
                </c:pt>
                <c:pt idx="8143">
                  <c:v>Diciembre</c:v>
                </c:pt>
                <c:pt idx="8144">
                  <c:v>Diciembre</c:v>
                </c:pt>
                <c:pt idx="8145">
                  <c:v>Diciembre</c:v>
                </c:pt>
                <c:pt idx="8146">
                  <c:v>Diciembre</c:v>
                </c:pt>
                <c:pt idx="8147">
                  <c:v>Diciembre</c:v>
                </c:pt>
                <c:pt idx="8148">
                  <c:v>Diciembre</c:v>
                </c:pt>
                <c:pt idx="8149">
                  <c:v>Diciembre</c:v>
                </c:pt>
                <c:pt idx="8150">
                  <c:v>Diciembre</c:v>
                </c:pt>
                <c:pt idx="8151">
                  <c:v>Diciembre</c:v>
                </c:pt>
                <c:pt idx="8152">
                  <c:v>Diciembre</c:v>
                </c:pt>
                <c:pt idx="8153">
                  <c:v>Diciembre</c:v>
                </c:pt>
                <c:pt idx="8154">
                  <c:v>Diciembre</c:v>
                </c:pt>
                <c:pt idx="8155">
                  <c:v>Diciembre</c:v>
                </c:pt>
                <c:pt idx="8156">
                  <c:v>Diciembre</c:v>
                </c:pt>
                <c:pt idx="8157">
                  <c:v>Diciembre</c:v>
                </c:pt>
                <c:pt idx="8158">
                  <c:v>Diciembre</c:v>
                </c:pt>
                <c:pt idx="8159">
                  <c:v>Diciembre</c:v>
                </c:pt>
                <c:pt idx="8160">
                  <c:v>Diciembre</c:v>
                </c:pt>
                <c:pt idx="8161">
                  <c:v>Diciembre</c:v>
                </c:pt>
                <c:pt idx="8162">
                  <c:v>Diciembre</c:v>
                </c:pt>
                <c:pt idx="8163">
                  <c:v>Diciembre</c:v>
                </c:pt>
                <c:pt idx="8164">
                  <c:v>Diciembre</c:v>
                </c:pt>
                <c:pt idx="8165">
                  <c:v>Diciembre</c:v>
                </c:pt>
                <c:pt idx="8166">
                  <c:v>Diciembre</c:v>
                </c:pt>
                <c:pt idx="8167">
                  <c:v>Diciembre</c:v>
                </c:pt>
                <c:pt idx="8168">
                  <c:v>Diciembre</c:v>
                </c:pt>
                <c:pt idx="8169">
                  <c:v>Diciembre</c:v>
                </c:pt>
                <c:pt idx="8170">
                  <c:v>Diciembre</c:v>
                </c:pt>
                <c:pt idx="8171">
                  <c:v>Diciembre</c:v>
                </c:pt>
                <c:pt idx="8172">
                  <c:v>Diciembre</c:v>
                </c:pt>
                <c:pt idx="8173">
                  <c:v>Diciembre</c:v>
                </c:pt>
                <c:pt idx="8174">
                  <c:v>Diciembre</c:v>
                </c:pt>
                <c:pt idx="8175">
                  <c:v>Diciembre</c:v>
                </c:pt>
                <c:pt idx="8176">
                  <c:v>Diciembre</c:v>
                </c:pt>
                <c:pt idx="8177">
                  <c:v>Diciembre</c:v>
                </c:pt>
                <c:pt idx="8178">
                  <c:v>Diciembre</c:v>
                </c:pt>
                <c:pt idx="8179">
                  <c:v>Diciembre</c:v>
                </c:pt>
                <c:pt idx="8180">
                  <c:v>Diciembre</c:v>
                </c:pt>
                <c:pt idx="8181">
                  <c:v>Diciembre</c:v>
                </c:pt>
                <c:pt idx="8182">
                  <c:v>Diciembre</c:v>
                </c:pt>
                <c:pt idx="8183">
                  <c:v>Diciembre</c:v>
                </c:pt>
                <c:pt idx="8184">
                  <c:v>Diciembre</c:v>
                </c:pt>
                <c:pt idx="8185">
                  <c:v>Diciembre</c:v>
                </c:pt>
                <c:pt idx="8186">
                  <c:v>Diciembre</c:v>
                </c:pt>
                <c:pt idx="8187">
                  <c:v>Diciembre</c:v>
                </c:pt>
                <c:pt idx="8188">
                  <c:v>Diciembre</c:v>
                </c:pt>
                <c:pt idx="8189">
                  <c:v>Diciembre</c:v>
                </c:pt>
                <c:pt idx="8190">
                  <c:v>Diciembre</c:v>
                </c:pt>
                <c:pt idx="8191">
                  <c:v>Diciembre</c:v>
                </c:pt>
                <c:pt idx="8192">
                  <c:v>Diciembre</c:v>
                </c:pt>
                <c:pt idx="8193">
                  <c:v>Diciembre</c:v>
                </c:pt>
                <c:pt idx="8194">
                  <c:v>Diciembre</c:v>
                </c:pt>
                <c:pt idx="8195">
                  <c:v>Diciembre</c:v>
                </c:pt>
                <c:pt idx="8196">
                  <c:v>Diciembre</c:v>
                </c:pt>
                <c:pt idx="8197">
                  <c:v>Diciembre</c:v>
                </c:pt>
                <c:pt idx="8198">
                  <c:v>Diciembre</c:v>
                </c:pt>
                <c:pt idx="8199">
                  <c:v>Diciembre</c:v>
                </c:pt>
                <c:pt idx="8200">
                  <c:v>Diciembre</c:v>
                </c:pt>
                <c:pt idx="8201">
                  <c:v>Diciembre</c:v>
                </c:pt>
                <c:pt idx="8202">
                  <c:v>Diciembre</c:v>
                </c:pt>
                <c:pt idx="8203">
                  <c:v>Diciembre</c:v>
                </c:pt>
                <c:pt idx="8204">
                  <c:v>Diciembre</c:v>
                </c:pt>
                <c:pt idx="8205">
                  <c:v>Diciembre</c:v>
                </c:pt>
                <c:pt idx="8206">
                  <c:v>Diciembre</c:v>
                </c:pt>
                <c:pt idx="8207">
                  <c:v>Diciembre</c:v>
                </c:pt>
                <c:pt idx="8208">
                  <c:v>Diciembre</c:v>
                </c:pt>
                <c:pt idx="8209">
                  <c:v>Diciembre</c:v>
                </c:pt>
                <c:pt idx="8210">
                  <c:v>Diciembre</c:v>
                </c:pt>
                <c:pt idx="8211">
                  <c:v>Diciembre</c:v>
                </c:pt>
                <c:pt idx="8212">
                  <c:v>Diciembre</c:v>
                </c:pt>
                <c:pt idx="8213">
                  <c:v>Diciembre</c:v>
                </c:pt>
                <c:pt idx="8214">
                  <c:v>Diciembre</c:v>
                </c:pt>
                <c:pt idx="8215">
                  <c:v>Diciembre</c:v>
                </c:pt>
                <c:pt idx="8216">
                  <c:v>Diciembre</c:v>
                </c:pt>
                <c:pt idx="8217">
                  <c:v>Diciembre</c:v>
                </c:pt>
                <c:pt idx="8218">
                  <c:v>Diciembre</c:v>
                </c:pt>
                <c:pt idx="8219">
                  <c:v>Diciembre</c:v>
                </c:pt>
                <c:pt idx="8220">
                  <c:v>Diciembre</c:v>
                </c:pt>
                <c:pt idx="8221">
                  <c:v>Diciembre</c:v>
                </c:pt>
                <c:pt idx="8222">
                  <c:v>Diciembre</c:v>
                </c:pt>
                <c:pt idx="8223">
                  <c:v>Diciembre</c:v>
                </c:pt>
                <c:pt idx="8224">
                  <c:v>Diciembre</c:v>
                </c:pt>
                <c:pt idx="8225">
                  <c:v>Diciembre</c:v>
                </c:pt>
                <c:pt idx="8226">
                  <c:v>Diciembre</c:v>
                </c:pt>
                <c:pt idx="8227">
                  <c:v>Diciembre</c:v>
                </c:pt>
                <c:pt idx="8228">
                  <c:v>Diciembre</c:v>
                </c:pt>
                <c:pt idx="8229">
                  <c:v>Diciembre</c:v>
                </c:pt>
                <c:pt idx="8230">
                  <c:v>Diciembre</c:v>
                </c:pt>
                <c:pt idx="8231">
                  <c:v>Diciembre</c:v>
                </c:pt>
                <c:pt idx="8232">
                  <c:v>Diciembre</c:v>
                </c:pt>
                <c:pt idx="8233">
                  <c:v>Diciembre</c:v>
                </c:pt>
                <c:pt idx="8234">
                  <c:v>Diciembre</c:v>
                </c:pt>
                <c:pt idx="8235">
                  <c:v>Diciembre</c:v>
                </c:pt>
                <c:pt idx="8236">
                  <c:v>Diciembre</c:v>
                </c:pt>
                <c:pt idx="8237">
                  <c:v>Diciembre</c:v>
                </c:pt>
                <c:pt idx="8238">
                  <c:v>Diciembre</c:v>
                </c:pt>
                <c:pt idx="8239">
                  <c:v>Diciembre</c:v>
                </c:pt>
                <c:pt idx="8240">
                  <c:v>Diciembre</c:v>
                </c:pt>
                <c:pt idx="8241">
                  <c:v>Diciembre</c:v>
                </c:pt>
                <c:pt idx="8242">
                  <c:v>Diciembre</c:v>
                </c:pt>
                <c:pt idx="8243">
                  <c:v>Diciembre</c:v>
                </c:pt>
                <c:pt idx="8244">
                  <c:v>Diciembre</c:v>
                </c:pt>
                <c:pt idx="8245">
                  <c:v>Diciembre</c:v>
                </c:pt>
                <c:pt idx="8246">
                  <c:v>Diciembre</c:v>
                </c:pt>
                <c:pt idx="8247">
                  <c:v>Diciembre</c:v>
                </c:pt>
                <c:pt idx="8248">
                  <c:v>Diciembre</c:v>
                </c:pt>
                <c:pt idx="8249">
                  <c:v>Diciembre</c:v>
                </c:pt>
                <c:pt idx="8250">
                  <c:v>Diciembre</c:v>
                </c:pt>
                <c:pt idx="8251">
                  <c:v>Diciembre</c:v>
                </c:pt>
                <c:pt idx="8252">
                  <c:v>Diciembre</c:v>
                </c:pt>
                <c:pt idx="8253">
                  <c:v>Diciembre</c:v>
                </c:pt>
                <c:pt idx="8254">
                  <c:v>Diciembre</c:v>
                </c:pt>
                <c:pt idx="8255">
                  <c:v>Diciembre</c:v>
                </c:pt>
                <c:pt idx="8256">
                  <c:v>Diciembre</c:v>
                </c:pt>
                <c:pt idx="8257">
                  <c:v>Diciembre</c:v>
                </c:pt>
                <c:pt idx="8258">
                  <c:v>Diciembre</c:v>
                </c:pt>
                <c:pt idx="8259">
                  <c:v>Diciembre</c:v>
                </c:pt>
                <c:pt idx="8260">
                  <c:v>Diciembre</c:v>
                </c:pt>
                <c:pt idx="8261">
                  <c:v>Diciembre</c:v>
                </c:pt>
                <c:pt idx="8262">
                  <c:v>Diciembre</c:v>
                </c:pt>
                <c:pt idx="8263">
                  <c:v>Diciembre</c:v>
                </c:pt>
                <c:pt idx="8264">
                  <c:v>Diciembre</c:v>
                </c:pt>
                <c:pt idx="8265">
                  <c:v>Diciembre</c:v>
                </c:pt>
                <c:pt idx="8266">
                  <c:v>Diciembre</c:v>
                </c:pt>
                <c:pt idx="8267">
                  <c:v>Diciembre</c:v>
                </c:pt>
                <c:pt idx="8268">
                  <c:v>Diciembre</c:v>
                </c:pt>
                <c:pt idx="8269">
                  <c:v>Diciembre</c:v>
                </c:pt>
                <c:pt idx="8270">
                  <c:v>Diciembre</c:v>
                </c:pt>
                <c:pt idx="8271">
                  <c:v>Diciembre</c:v>
                </c:pt>
                <c:pt idx="8272">
                  <c:v>Diciembre</c:v>
                </c:pt>
                <c:pt idx="8273">
                  <c:v>Diciembre</c:v>
                </c:pt>
                <c:pt idx="8274">
                  <c:v>Diciembre</c:v>
                </c:pt>
                <c:pt idx="8275">
                  <c:v>Diciembre</c:v>
                </c:pt>
                <c:pt idx="8276">
                  <c:v>Diciembre</c:v>
                </c:pt>
                <c:pt idx="8277">
                  <c:v>Diciembre</c:v>
                </c:pt>
                <c:pt idx="8278">
                  <c:v>Diciembre</c:v>
                </c:pt>
                <c:pt idx="8279">
                  <c:v>Diciembre</c:v>
                </c:pt>
                <c:pt idx="8280">
                  <c:v>Diciembre</c:v>
                </c:pt>
                <c:pt idx="8281">
                  <c:v>Diciembre</c:v>
                </c:pt>
                <c:pt idx="8282">
                  <c:v>Diciembre</c:v>
                </c:pt>
                <c:pt idx="8283">
                  <c:v>Diciembre</c:v>
                </c:pt>
                <c:pt idx="8284">
                  <c:v>Diciembre</c:v>
                </c:pt>
                <c:pt idx="8285">
                  <c:v>Diciembre</c:v>
                </c:pt>
                <c:pt idx="8286">
                  <c:v>Diciembre</c:v>
                </c:pt>
                <c:pt idx="8287">
                  <c:v>Diciembre</c:v>
                </c:pt>
                <c:pt idx="8288">
                  <c:v>Diciembre</c:v>
                </c:pt>
                <c:pt idx="8289">
                  <c:v>Diciembre</c:v>
                </c:pt>
                <c:pt idx="8290">
                  <c:v>Diciembre</c:v>
                </c:pt>
                <c:pt idx="8291">
                  <c:v>Diciembre</c:v>
                </c:pt>
                <c:pt idx="8292">
                  <c:v>Diciembre</c:v>
                </c:pt>
                <c:pt idx="8293">
                  <c:v>Diciembre</c:v>
                </c:pt>
                <c:pt idx="8294">
                  <c:v>Diciembre</c:v>
                </c:pt>
                <c:pt idx="8295">
                  <c:v>Diciembre</c:v>
                </c:pt>
                <c:pt idx="8296">
                  <c:v>Diciembre</c:v>
                </c:pt>
                <c:pt idx="8297">
                  <c:v>Diciembre</c:v>
                </c:pt>
                <c:pt idx="8298">
                  <c:v>Diciembre</c:v>
                </c:pt>
                <c:pt idx="8299">
                  <c:v>Diciembre</c:v>
                </c:pt>
                <c:pt idx="8300">
                  <c:v>Diciembre</c:v>
                </c:pt>
                <c:pt idx="8301">
                  <c:v>Diciembre</c:v>
                </c:pt>
                <c:pt idx="8302">
                  <c:v>Diciembre</c:v>
                </c:pt>
                <c:pt idx="8303">
                  <c:v>Diciembre</c:v>
                </c:pt>
                <c:pt idx="8304">
                  <c:v>Diciembre</c:v>
                </c:pt>
                <c:pt idx="8305">
                  <c:v>Diciembre</c:v>
                </c:pt>
                <c:pt idx="8306">
                  <c:v>Diciembre</c:v>
                </c:pt>
                <c:pt idx="8307">
                  <c:v>Diciembre</c:v>
                </c:pt>
                <c:pt idx="8308">
                  <c:v>Diciembre</c:v>
                </c:pt>
                <c:pt idx="8309">
                  <c:v>Diciembre</c:v>
                </c:pt>
                <c:pt idx="8310">
                  <c:v>Diciembre</c:v>
                </c:pt>
                <c:pt idx="8311">
                  <c:v>Diciembre</c:v>
                </c:pt>
                <c:pt idx="8312">
                  <c:v>Diciembre</c:v>
                </c:pt>
                <c:pt idx="8313">
                  <c:v>Diciembre</c:v>
                </c:pt>
                <c:pt idx="8314">
                  <c:v>Diciembre</c:v>
                </c:pt>
                <c:pt idx="8315">
                  <c:v>Diciembre</c:v>
                </c:pt>
                <c:pt idx="8316">
                  <c:v>Diciembre</c:v>
                </c:pt>
                <c:pt idx="8317">
                  <c:v>Diciembre</c:v>
                </c:pt>
                <c:pt idx="8318">
                  <c:v>Diciembre</c:v>
                </c:pt>
                <c:pt idx="8319">
                  <c:v>Diciembre</c:v>
                </c:pt>
                <c:pt idx="8320">
                  <c:v>Diciembre</c:v>
                </c:pt>
                <c:pt idx="8321">
                  <c:v>Diciembre</c:v>
                </c:pt>
                <c:pt idx="8322">
                  <c:v>Diciembre</c:v>
                </c:pt>
                <c:pt idx="8323">
                  <c:v>Diciembre</c:v>
                </c:pt>
                <c:pt idx="8324">
                  <c:v>Diciembre</c:v>
                </c:pt>
                <c:pt idx="8325">
                  <c:v>Diciembre</c:v>
                </c:pt>
                <c:pt idx="8326">
                  <c:v>Diciembre</c:v>
                </c:pt>
                <c:pt idx="8327">
                  <c:v>Diciembre</c:v>
                </c:pt>
                <c:pt idx="8328">
                  <c:v>Diciembre</c:v>
                </c:pt>
                <c:pt idx="8329">
                  <c:v>Diciembre</c:v>
                </c:pt>
                <c:pt idx="8330">
                  <c:v>Diciembre</c:v>
                </c:pt>
                <c:pt idx="8331">
                  <c:v>Diciembre</c:v>
                </c:pt>
                <c:pt idx="8332">
                  <c:v>Diciembre</c:v>
                </c:pt>
                <c:pt idx="8333">
                  <c:v>Diciembre</c:v>
                </c:pt>
                <c:pt idx="8334">
                  <c:v>Diciembre</c:v>
                </c:pt>
                <c:pt idx="8335">
                  <c:v>Diciembre</c:v>
                </c:pt>
                <c:pt idx="8336">
                  <c:v>Diciembre</c:v>
                </c:pt>
                <c:pt idx="8337">
                  <c:v>Diciembre</c:v>
                </c:pt>
                <c:pt idx="8338">
                  <c:v>Diciembre</c:v>
                </c:pt>
                <c:pt idx="8339">
                  <c:v>Diciembre</c:v>
                </c:pt>
                <c:pt idx="8340">
                  <c:v>Diciembre</c:v>
                </c:pt>
                <c:pt idx="8341">
                  <c:v>Diciembre</c:v>
                </c:pt>
                <c:pt idx="8342">
                  <c:v>Diciembre</c:v>
                </c:pt>
                <c:pt idx="8343">
                  <c:v>Diciembre</c:v>
                </c:pt>
                <c:pt idx="8344">
                  <c:v>Diciembre</c:v>
                </c:pt>
                <c:pt idx="8345">
                  <c:v>Diciembre</c:v>
                </c:pt>
                <c:pt idx="8346">
                  <c:v>Diciembre</c:v>
                </c:pt>
                <c:pt idx="8347">
                  <c:v>Diciembre</c:v>
                </c:pt>
                <c:pt idx="8348">
                  <c:v>Diciembre</c:v>
                </c:pt>
                <c:pt idx="8349">
                  <c:v>Diciembre</c:v>
                </c:pt>
                <c:pt idx="8350">
                  <c:v>Diciembre</c:v>
                </c:pt>
                <c:pt idx="8351">
                  <c:v>Diciembre</c:v>
                </c:pt>
                <c:pt idx="8352">
                  <c:v>Diciembre</c:v>
                </c:pt>
                <c:pt idx="8353">
                  <c:v>Diciembre</c:v>
                </c:pt>
                <c:pt idx="8354">
                  <c:v>Diciembre</c:v>
                </c:pt>
                <c:pt idx="8355">
                  <c:v>Diciembre</c:v>
                </c:pt>
                <c:pt idx="8356">
                  <c:v>Diciembre</c:v>
                </c:pt>
                <c:pt idx="8357">
                  <c:v>Diciembre</c:v>
                </c:pt>
                <c:pt idx="8358">
                  <c:v>Diciembre</c:v>
                </c:pt>
                <c:pt idx="8359">
                  <c:v>Diciembre</c:v>
                </c:pt>
                <c:pt idx="8360">
                  <c:v>Diciembre</c:v>
                </c:pt>
                <c:pt idx="8361">
                  <c:v>Diciembre</c:v>
                </c:pt>
                <c:pt idx="8362">
                  <c:v>Diciembre</c:v>
                </c:pt>
                <c:pt idx="8363">
                  <c:v>Diciembre</c:v>
                </c:pt>
                <c:pt idx="8364">
                  <c:v>Diciembre</c:v>
                </c:pt>
                <c:pt idx="8365">
                  <c:v>Diciembre</c:v>
                </c:pt>
                <c:pt idx="8366">
                  <c:v>Diciembre</c:v>
                </c:pt>
                <c:pt idx="8367">
                  <c:v>Diciembre</c:v>
                </c:pt>
                <c:pt idx="8368">
                  <c:v>Diciembre</c:v>
                </c:pt>
                <c:pt idx="8369">
                  <c:v>Diciembre</c:v>
                </c:pt>
                <c:pt idx="8370">
                  <c:v>Diciembre</c:v>
                </c:pt>
                <c:pt idx="8371">
                  <c:v>Diciembre</c:v>
                </c:pt>
                <c:pt idx="8372">
                  <c:v>Diciembre</c:v>
                </c:pt>
                <c:pt idx="8373">
                  <c:v>Diciembre</c:v>
                </c:pt>
                <c:pt idx="8374">
                  <c:v>Diciembre</c:v>
                </c:pt>
                <c:pt idx="8375">
                  <c:v>Diciembre</c:v>
                </c:pt>
                <c:pt idx="8376">
                  <c:v>Diciembre</c:v>
                </c:pt>
                <c:pt idx="8377">
                  <c:v>Diciembre</c:v>
                </c:pt>
                <c:pt idx="8378">
                  <c:v>Diciembre</c:v>
                </c:pt>
                <c:pt idx="8379">
                  <c:v>Diciembre</c:v>
                </c:pt>
                <c:pt idx="8380">
                  <c:v>Diciembre</c:v>
                </c:pt>
                <c:pt idx="8381">
                  <c:v>Diciembre</c:v>
                </c:pt>
                <c:pt idx="8382">
                  <c:v>Diciembre</c:v>
                </c:pt>
                <c:pt idx="8383">
                  <c:v>Diciembre</c:v>
                </c:pt>
                <c:pt idx="8384">
                  <c:v>Diciembre</c:v>
                </c:pt>
                <c:pt idx="8385">
                  <c:v>Diciembre</c:v>
                </c:pt>
                <c:pt idx="8386">
                  <c:v>Diciembre</c:v>
                </c:pt>
                <c:pt idx="8387">
                  <c:v>Diciembre</c:v>
                </c:pt>
                <c:pt idx="8388">
                  <c:v>Diciembre</c:v>
                </c:pt>
                <c:pt idx="8389">
                  <c:v>Diciembre</c:v>
                </c:pt>
                <c:pt idx="8390">
                  <c:v>Diciembre</c:v>
                </c:pt>
                <c:pt idx="8391">
                  <c:v>Diciembre</c:v>
                </c:pt>
                <c:pt idx="8392">
                  <c:v>Diciembre</c:v>
                </c:pt>
                <c:pt idx="8393">
                  <c:v>Diciembre</c:v>
                </c:pt>
                <c:pt idx="8394">
                  <c:v>Diciembre</c:v>
                </c:pt>
                <c:pt idx="8395">
                  <c:v>Diciembre</c:v>
                </c:pt>
                <c:pt idx="8396">
                  <c:v>Diciembre</c:v>
                </c:pt>
                <c:pt idx="8397">
                  <c:v>Diciembre</c:v>
                </c:pt>
                <c:pt idx="8398">
                  <c:v>Diciembre</c:v>
                </c:pt>
                <c:pt idx="8399">
                  <c:v>Diciembre</c:v>
                </c:pt>
                <c:pt idx="8400">
                  <c:v>Diciembre</c:v>
                </c:pt>
                <c:pt idx="8401">
                  <c:v>Diciembre</c:v>
                </c:pt>
                <c:pt idx="8402">
                  <c:v>Diciembre</c:v>
                </c:pt>
                <c:pt idx="8403">
                  <c:v>Diciembre</c:v>
                </c:pt>
                <c:pt idx="8404">
                  <c:v>Diciembre</c:v>
                </c:pt>
                <c:pt idx="8405">
                  <c:v>Diciembre</c:v>
                </c:pt>
                <c:pt idx="8406">
                  <c:v>Diciembre</c:v>
                </c:pt>
                <c:pt idx="8407">
                  <c:v>Diciembre</c:v>
                </c:pt>
                <c:pt idx="8408">
                  <c:v>Diciembre</c:v>
                </c:pt>
                <c:pt idx="8409">
                  <c:v>Diciembre</c:v>
                </c:pt>
                <c:pt idx="8410">
                  <c:v>Diciembre</c:v>
                </c:pt>
                <c:pt idx="8411">
                  <c:v>Diciembre</c:v>
                </c:pt>
                <c:pt idx="8412">
                  <c:v>Diciembre</c:v>
                </c:pt>
                <c:pt idx="8413">
                  <c:v>Diciembre</c:v>
                </c:pt>
                <c:pt idx="8414">
                  <c:v>Diciembre</c:v>
                </c:pt>
                <c:pt idx="8415">
                  <c:v>Diciembre</c:v>
                </c:pt>
                <c:pt idx="8416">
                  <c:v>Diciembre</c:v>
                </c:pt>
                <c:pt idx="8417">
                  <c:v>Diciembre</c:v>
                </c:pt>
                <c:pt idx="8418">
                  <c:v>Diciembre</c:v>
                </c:pt>
                <c:pt idx="8419">
                  <c:v>Diciembre</c:v>
                </c:pt>
                <c:pt idx="8420">
                  <c:v>Diciembre</c:v>
                </c:pt>
                <c:pt idx="8421">
                  <c:v>Diciembre</c:v>
                </c:pt>
                <c:pt idx="8422">
                  <c:v>Diciembre</c:v>
                </c:pt>
                <c:pt idx="8423">
                  <c:v>Diciembre</c:v>
                </c:pt>
                <c:pt idx="8424">
                  <c:v>Diciembre</c:v>
                </c:pt>
                <c:pt idx="8425">
                  <c:v>Diciembre</c:v>
                </c:pt>
                <c:pt idx="8426">
                  <c:v>Diciembre</c:v>
                </c:pt>
                <c:pt idx="8427">
                  <c:v>Diciembre</c:v>
                </c:pt>
                <c:pt idx="8428">
                  <c:v>Diciembre</c:v>
                </c:pt>
                <c:pt idx="8429">
                  <c:v>Diciembre</c:v>
                </c:pt>
                <c:pt idx="8430">
                  <c:v>Diciembre</c:v>
                </c:pt>
                <c:pt idx="8431">
                  <c:v>Diciembre</c:v>
                </c:pt>
                <c:pt idx="8432">
                  <c:v>Diciembre</c:v>
                </c:pt>
                <c:pt idx="8433">
                  <c:v>Diciembre</c:v>
                </c:pt>
                <c:pt idx="8434">
                  <c:v>Diciembre</c:v>
                </c:pt>
                <c:pt idx="8435">
                  <c:v>Diciembre</c:v>
                </c:pt>
                <c:pt idx="8436">
                  <c:v>Diciembre</c:v>
                </c:pt>
                <c:pt idx="8437">
                  <c:v>Diciembre</c:v>
                </c:pt>
                <c:pt idx="8438">
                  <c:v>Diciembre</c:v>
                </c:pt>
                <c:pt idx="8439">
                  <c:v>Diciembre</c:v>
                </c:pt>
                <c:pt idx="8440">
                  <c:v>Diciembre</c:v>
                </c:pt>
                <c:pt idx="8441">
                  <c:v>Diciembre</c:v>
                </c:pt>
                <c:pt idx="8442">
                  <c:v>Diciembre</c:v>
                </c:pt>
                <c:pt idx="8443">
                  <c:v>Diciembre</c:v>
                </c:pt>
                <c:pt idx="8444">
                  <c:v>Diciembre</c:v>
                </c:pt>
                <c:pt idx="8445">
                  <c:v>Diciembre</c:v>
                </c:pt>
                <c:pt idx="8446">
                  <c:v>Diciembre</c:v>
                </c:pt>
                <c:pt idx="8447">
                  <c:v>Diciembre</c:v>
                </c:pt>
                <c:pt idx="8448">
                  <c:v>Diciembre</c:v>
                </c:pt>
                <c:pt idx="8449">
                  <c:v>Diciembre</c:v>
                </c:pt>
                <c:pt idx="8450">
                  <c:v>Diciembre</c:v>
                </c:pt>
                <c:pt idx="8451">
                  <c:v>Diciembre</c:v>
                </c:pt>
                <c:pt idx="8452">
                  <c:v>Diciembre</c:v>
                </c:pt>
                <c:pt idx="8453">
                  <c:v>Diciembre</c:v>
                </c:pt>
                <c:pt idx="8454">
                  <c:v>Diciembre</c:v>
                </c:pt>
                <c:pt idx="8455">
                  <c:v>Diciembre</c:v>
                </c:pt>
                <c:pt idx="8456">
                  <c:v>Diciembre</c:v>
                </c:pt>
                <c:pt idx="8457">
                  <c:v>Diciembre</c:v>
                </c:pt>
                <c:pt idx="8458">
                  <c:v>Diciembre</c:v>
                </c:pt>
                <c:pt idx="8459">
                  <c:v>Diciembre</c:v>
                </c:pt>
                <c:pt idx="8460">
                  <c:v>Diciembre</c:v>
                </c:pt>
                <c:pt idx="8461">
                  <c:v>Diciembre</c:v>
                </c:pt>
                <c:pt idx="8462">
                  <c:v>Diciembre</c:v>
                </c:pt>
                <c:pt idx="8463">
                  <c:v>Diciembre</c:v>
                </c:pt>
                <c:pt idx="8464">
                  <c:v>Diciembre</c:v>
                </c:pt>
                <c:pt idx="8465">
                  <c:v>Diciembre</c:v>
                </c:pt>
                <c:pt idx="8466">
                  <c:v>Diciembre</c:v>
                </c:pt>
                <c:pt idx="8467">
                  <c:v>Diciembre</c:v>
                </c:pt>
                <c:pt idx="8468">
                  <c:v>Diciembre</c:v>
                </c:pt>
                <c:pt idx="8469">
                  <c:v>Diciembre</c:v>
                </c:pt>
                <c:pt idx="8470">
                  <c:v>Diciembre</c:v>
                </c:pt>
                <c:pt idx="8471">
                  <c:v>Diciembre</c:v>
                </c:pt>
                <c:pt idx="8472">
                  <c:v>Diciembre</c:v>
                </c:pt>
                <c:pt idx="8473">
                  <c:v>Diciembre</c:v>
                </c:pt>
                <c:pt idx="8474">
                  <c:v>Diciembre</c:v>
                </c:pt>
                <c:pt idx="8475">
                  <c:v>Diciembre</c:v>
                </c:pt>
                <c:pt idx="8476">
                  <c:v>Diciembre</c:v>
                </c:pt>
                <c:pt idx="8477">
                  <c:v>Diciembre</c:v>
                </c:pt>
                <c:pt idx="8478">
                  <c:v>Diciembre</c:v>
                </c:pt>
                <c:pt idx="8479">
                  <c:v>Diciembre</c:v>
                </c:pt>
                <c:pt idx="8480">
                  <c:v>Diciembre</c:v>
                </c:pt>
                <c:pt idx="8481">
                  <c:v>Diciembre</c:v>
                </c:pt>
                <c:pt idx="8482">
                  <c:v>Diciembre</c:v>
                </c:pt>
                <c:pt idx="8483">
                  <c:v>Diciembre</c:v>
                </c:pt>
                <c:pt idx="8484">
                  <c:v>Diciembre</c:v>
                </c:pt>
                <c:pt idx="8485">
                  <c:v>Diciembre</c:v>
                </c:pt>
                <c:pt idx="8486">
                  <c:v>Diciembre</c:v>
                </c:pt>
                <c:pt idx="8487">
                  <c:v>Diciembre</c:v>
                </c:pt>
                <c:pt idx="8488">
                  <c:v>Diciembre</c:v>
                </c:pt>
                <c:pt idx="8489">
                  <c:v>Diciembre</c:v>
                </c:pt>
                <c:pt idx="8490">
                  <c:v>Diciembre</c:v>
                </c:pt>
                <c:pt idx="8491">
                  <c:v>Diciembre</c:v>
                </c:pt>
                <c:pt idx="8492">
                  <c:v>Diciembre</c:v>
                </c:pt>
                <c:pt idx="8493">
                  <c:v>Diciembre</c:v>
                </c:pt>
                <c:pt idx="8494">
                  <c:v>Diciembre</c:v>
                </c:pt>
                <c:pt idx="8495">
                  <c:v>Diciembre</c:v>
                </c:pt>
                <c:pt idx="8496">
                  <c:v>Diciembre</c:v>
                </c:pt>
                <c:pt idx="8497">
                  <c:v>Diciembre</c:v>
                </c:pt>
                <c:pt idx="8498">
                  <c:v>Diciembre</c:v>
                </c:pt>
                <c:pt idx="8499">
                  <c:v>Diciembre</c:v>
                </c:pt>
                <c:pt idx="8500">
                  <c:v>Diciembre</c:v>
                </c:pt>
                <c:pt idx="8501">
                  <c:v>Diciembre</c:v>
                </c:pt>
                <c:pt idx="8502">
                  <c:v>Diciembre</c:v>
                </c:pt>
                <c:pt idx="8503">
                  <c:v>Diciembre</c:v>
                </c:pt>
                <c:pt idx="8504">
                  <c:v>Diciembre</c:v>
                </c:pt>
                <c:pt idx="8505">
                  <c:v>Diciembre</c:v>
                </c:pt>
                <c:pt idx="8506">
                  <c:v>Diciembre</c:v>
                </c:pt>
                <c:pt idx="8507">
                  <c:v>Diciembre</c:v>
                </c:pt>
                <c:pt idx="8508">
                  <c:v>Diciembre</c:v>
                </c:pt>
                <c:pt idx="8509">
                  <c:v>Diciembre</c:v>
                </c:pt>
                <c:pt idx="8510">
                  <c:v>Diciembre</c:v>
                </c:pt>
                <c:pt idx="8511">
                  <c:v>Diciembre</c:v>
                </c:pt>
                <c:pt idx="8512">
                  <c:v>Diciembre</c:v>
                </c:pt>
                <c:pt idx="8513">
                  <c:v>Diciembre</c:v>
                </c:pt>
                <c:pt idx="8514">
                  <c:v>Diciembre</c:v>
                </c:pt>
                <c:pt idx="8515">
                  <c:v>Diciembre</c:v>
                </c:pt>
                <c:pt idx="8516">
                  <c:v>Diciembre</c:v>
                </c:pt>
                <c:pt idx="8517">
                  <c:v>Diciembre</c:v>
                </c:pt>
                <c:pt idx="8518">
                  <c:v>Diciembre</c:v>
                </c:pt>
                <c:pt idx="8519">
                  <c:v>Diciembre</c:v>
                </c:pt>
                <c:pt idx="8520">
                  <c:v>Diciembre</c:v>
                </c:pt>
                <c:pt idx="8521">
                  <c:v>Diciembre</c:v>
                </c:pt>
                <c:pt idx="8522">
                  <c:v>Diciembre</c:v>
                </c:pt>
                <c:pt idx="8523">
                  <c:v>Diciembre</c:v>
                </c:pt>
                <c:pt idx="8524">
                  <c:v>Diciembre</c:v>
                </c:pt>
                <c:pt idx="8525">
                  <c:v>Diciembre</c:v>
                </c:pt>
                <c:pt idx="8526">
                  <c:v>Diciembre</c:v>
                </c:pt>
                <c:pt idx="8527">
                  <c:v>Diciembre</c:v>
                </c:pt>
                <c:pt idx="8528">
                  <c:v>Diciembre</c:v>
                </c:pt>
                <c:pt idx="8529">
                  <c:v>Diciembre</c:v>
                </c:pt>
                <c:pt idx="8530">
                  <c:v>Diciembre</c:v>
                </c:pt>
                <c:pt idx="8531">
                  <c:v>Diciembre</c:v>
                </c:pt>
                <c:pt idx="8532">
                  <c:v>Diciembre</c:v>
                </c:pt>
                <c:pt idx="8533">
                  <c:v>Diciembre</c:v>
                </c:pt>
                <c:pt idx="8534">
                  <c:v>Diciembre</c:v>
                </c:pt>
                <c:pt idx="8535">
                  <c:v>Diciembre</c:v>
                </c:pt>
                <c:pt idx="8536">
                  <c:v>Diciembre</c:v>
                </c:pt>
                <c:pt idx="8537">
                  <c:v>Diciembre</c:v>
                </c:pt>
                <c:pt idx="8538">
                  <c:v>Diciembre</c:v>
                </c:pt>
                <c:pt idx="8539">
                  <c:v>Diciembre</c:v>
                </c:pt>
                <c:pt idx="8540">
                  <c:v>Diciembre</c:v>
                </c:pt>
                <c:pt idx="8541">
                  <c:v>Diciembre</c:v>
                </c:pt>
                <c:pt idx="8542">
                  <c:v>Diciembre</c:v>
                </c:pt>
                <c:pt idx="8543">
                  <c:v>Diciembre</c:v>
                </c:pt>
                <c:pt idx="8544">
                  <c:v>Diciembre</c:v>
                </c:pt>
                <c:pt idx="8545">
                  <c:v>Diciembre</c:v>
                </c:pt>
                <c:pt idx="8546">
                  <c:v>Diciembre</c:v>
                </c:pt>
                <c:pt idx="8547">
                  <c:v>Diciembre</c:v>
                </c:pt>
                <c:pt idx="8548">
                  <c:v>Diciembre</c:v>
                </c:pt>
                <c:pt idx="8549">
                  <c:v>Diciembre</c:v>
                </c:pt>
                <c:pt idx="8550">
                  <c:v>Diciembre</c:v>
                </c:pt>
                <c:pt idx="8551">
                  <c:v>Diciembre</c:v>
                </c:pt>
                <c:pt idx="8552">
                  <c:v>Diciembre</c:v>
                </c:pt>
                <c:pt idx="8553">
                  <c:v>Diciembre</c:v>
                </c:pt>
                <c:pt idx="8554">
                  <c:v>Diciembre</c:v>
                </c:pt>
                <c:pt idx="8555">
                  <c:v>Diciembre</c:v>
                </c:pt>
                <c:pt idx="8556">
                  <c:v>Diciembre</c:v>
                </c:pt>
                <c:pt idx="8557">
                  <c:v>Diciembre</c:v>
                </c:pt>
                <c:pt idx="8558">
                  <c:v>Diciembre</c:v>
                </c:pt>
                <c:pt idx="8559">
                  <c:v>Diciembre</c:v>
                </c:pt>
                <c:pt idx="8560">
                  <c:v>Diciembre</c:v>
                </c:pt>
                <c:pt idx="8561">
                  <c:v>Diciembre</c:v>
                </c:pt>
                <c:pt idx="8562">
                  <c:v>Diciembre</c:v>
                </c:pt>
                <c:pt idx="8563">
                  <c:v>Diciembre</c:v>
                </c:pt>
                <c:pt idx="8564">
                  <c:v>Diciembre</c:v>
                </c:pt>
                <c:pt idx="8565">
                  <c:v>Diciembre</c:v>
                </c:pt>
                <c:pt idx="8566">
                  <c:v>Diciembre</c:v>
                </c:pt>
                <c:pt idx="8567">
                  <c:v>Diciembre</c:v>
                </c:pt>
                <c:pt idx="8568">
                  <c:v>Diciembre</c:v>
                </c:pt>
                <c:pt idx="8569">
                  <c:v>Diciembre</c:v>
                </c:pt>
                <c:pt idx="8570">
                  <c:v>Diciembre</c:v>
                </c:pt>
                <c:pt idx="8571">
                  <c:v>Diciembre</c:v>
                </c:pt>
                <c:pt idx="8572">
                  <c:v>Diciembre</c:v>
                </c:pt>
                <c:pt idx="8573">
                  <c:v>Diciembre</c:v>
                </c:pt>
                <c:pt idx="8574">
                  <c:v>Diciembre</c:v>
                </c:pt>
                <c:pt idx="8575">
                  <c:v>Diciembre</c:v>
                </c:pt>
                <c:pt idx="8576">
                  <c:v>Diciembre</c:v>
                </c:pt>
                <c:pt idx="8577">
                  <c:v>Diciembre</c:v>
                </c:pt>
                <c:pt idx="8578">
                  <c:v>Diciembre</c:v>
                </c:pt>
                <c:pt idx="8579">
                  <c:v>Diciembre</c:v>
                </c:pt>
                <c:pt idx="8580">
                  <c:v>Diciembre</c:v>
                </c:pt>
                <c:pt idx="8581">
                  <c:v>Diciembre</c:v>
                </c:pt>
                <c:pt idx="8582">
                  <c:v>Diciembre</c:v>
                </c:pt>
                <c:pt idx="8583">
                  <c:v>Diciembre</c:v>
                </c:pt>
                <c:pt idx="8584">
                  <c:v>Diciembre</c:v>
                </c:pt>
                <c:pt idx="8585">
                  <c:v>Diciembre</c:v>
                </c:pt>
                <c:pt idx="8586">
                  <c:v>Diciembre</c:v>
                </c:pt>
                <c:pt idx="8587">
                  <c:v>Diciembre</c:v>
                </c:pt>
                <c:pt idx="8588">
                  <c:v>Diciembre</c:v>
                </c:pt>
                <c:pt idx="8589">
                  <c:v>Diciembre</c:v>
                </c:pt>
                <c:pt idx="8590">
                  <c:v>Diciembre</c:v>
                </c:pt>
                <c:pt idx="8591">
                  <c:v>Diciembre</c:v>
                </c:pt>
                <c:pt idx="8592">
                  <c:v>Diciembre</c:v>
                </c:pt>
                <c:pt idx="8593">
                  <c:v>Diciembre</c:v>
                </c:pt>
                <c:pt idx="8594">
                  <c:v>Diciembre</c:v>
                </c:pt>
                <c:pt idx="8595">
                  <c:v>Diciembre</c:v>
                </c:pt>
                <c:pt idx="8596">
                  <c:v>Diciembre</c:v>
                </c:pt>
                <c:pt idx="8597">
                  <c:v>Diciembre</c:v>
                </c:pt>
                <c:pt idx="8598">
                  <c:v>Diciembre</c:v>
                </c:pt>
                <c:pt idx="8599">
                  <c:v>Diciembre</c:v>
                </c:pt>
                <c:pt idx="8600">
                  <c:v>Diciembre</c:v>
                </c:pt>
                <c:pt idx="8601">
                  <c:v>Diciembre</c:v>
                </c:pt>
                <c:pt idx="8602">
                  <c:v>Diciembre</c:v>
                </c:pt>
                <c:pt idx="8603">
                  <c:v>Diciembre</c:v>
                </c:pt>
                <c:pt idx="8604">
                  <c:v>Diciembre</c:v>
                </c:pt>
                <c:pt idx="8605">
                  <c:v>Diciembre</c:v>
                </c:pt>
                <c:pt idx="8606">
                  <c:v>Diciembre</c:v>
                </c:pt>
                <c:pt idx="8607">
                  <c:v>Diciembre</c:v>
                </c:pt>
                <c:pt idx="8608">
                  <c:v>Diciembre</c:v>
                </c:pt>
                <c:pt idx="8609">
                  <c:v>Diciembre</c:v>
                </c:pt>
                <c:pt idx="8610">
                  <c:v>Diciembre</c:v>
                </c:pt>
                <c:pt idx="8611">
                  <c:v>Diciembre</c:v>
                </c:pt>
                <c:pt idx="8612">
                  <c:v>Diciembre</c:v>
                </c:pt>
                <c:pt idx="8613">
                  <c:v>Diciembre</c:v>
                </c:pt>
                <c:pt idx="8614">
                  <c:v>Diciembre</c:v>
                </c:pt>
                <c:pt idx="8615">
                  <c:v>Diciembre</c:v>
                </c:pt>
                <c:pt idx="8616">
                  <c:v>Diciembre</c:v>
                </c:pt>
                <c:pt idx="8617">
                  <c:v>Diciembre</c:v>
                </c:pt>
                <c:pt idx="8618">
                  <c:v>Diciembre</c:v>
                </c:pt>
                <c:pt idx="8619">
                  <c:v>Diciembre</c:v>
                </c:pt>
                <c:pt idx="8620">
                  <c:v>Diciembre</c:v>
                </c:pt>
                <c:pt idx="8621">
                  <c:v>Diciembre</c:v>
                </c:pt>
                <c:pt idx="8622">
                  <c:v>Diciembre</c:v>
                </c:pt>
                <c:pt idx="8623">
                  <c:v>Diciembre</c:v>
                </c:pt>
                <c:pt idx="8624">
                  <c:v>Diciembre</c:v>
                </c:pt>
                <c:pt idx="8625">
                  <c:v>Diciembre</c:v>
                </c:pt>
                <c:pt idx="8626">
                  <c:v>Diciembre</c:v>
                </c:pt>
                <c:pt idx="8627">
                  <c:v>Diciembre</c:v>
                </c:pt>
                <c:pt idx="8628">
                  <c:v>Diciembre</c:v>
                </c:pt>
                <c:pt idx="8629">
                  <c:v>Diciembre</c:v>
                </c:pt>
                <c:pt idx="8630">
                  <c:v>Diciembre</c:v>
                </c:pt>
                <c:pt idx="8631">
                  <c:v>Diciembre</c:v>
                </c:pt>
                <c:pt idx="8632">
                  <c:v>Diciembre</c:v>
                </c:pt>
                <c:pt idx="8633">
                  <c:v>Diciembre</c:v>
                </c:pt>
                <c:pt idx="8634">
                  <c:v>Diciembre</c:v>
                </c:pt>
                <c:pt idx="8635">
                  <c:v>Diciembre</c:v>
                </c:pt>
                <c:pt idx="8636">
                  <c:v>Diciembre</c:v>
                </c:pt>
                <c:pt idx="8637">
                  <c:v>Diciembre</c:v>
                </c:pt>
                <c:pt idx="8638">
                  <c:v>Diciembre</c:v>
                </c:pt>
                <c:pt idx="8639">
                  <c:v>Diciembre</c:v>
                </c:pt>
                <c:pt idx="8640">
                  <c:v>Diciembre</c:v>
                </c:pt>
                <c:pt idx="8641">
                  <c:v>Diciembre</c:v>
                </c:pt>
                <c:pt idx="8642">
                  <c:v>Diciembre</c:v>
                </c:pt>
                <c:pt idx="8643">
                  <c:v>Diciembre</c:v>
                </c:pt>
                <c:pt idx="8644">
                  <c:v>Diciembre</c:v>
                </c:pt>
                <c:pt idx="8645">
                  <c:v>Diciembre</c:v>
                </c:pt>
                <c:pt idx="8646">
                  <c:v>Diciembre</c:v>
                </c:pt>
                <c:pt idx="8647">
                  <c:v>Diciembre</c:v>
                </c:pt>
                <c:pt idx="8648">
                  <c:v>Diciembre</c:v>
                </c:pt>
                <c:pt idx="8649">
                  <c:v>Diciembre</c:v>
                </c:pt>
                <c:pt idx="8650">
                  <c:v>Diciembre</c:v>
                </c:pt>
                <c:pt idx="8651">
                  <c:v>Diciembre</c:v>
                </c:pt>
                <c:pt idx="8652">
                  <c:v>Diciembre</c:v>
                </c:pt>
                <c:pt idx="8653">
                  <c:v>Diciembre</c:v>
                </c:pt>
                <c:pt idx="8654">
                  <c:v>Diciembre</c:v>
                </c:pt>
                <c:pt idx="8655">
                  <c:v>Diciembre</c:v>
                </c:pt>
                <c:pt idx="8656">
                  <c:v>Diciembre</c:v>
                </c:pt>
                <c:pt idx="8657">
                  <c:v>Diciembre</c:v>
                </c:pt>
                <c:pt idx="8658">
                  <c:v>Diciembre</c:v>
                </c:pt>
                <c:pt idx="8659">
                  <c:v>Diciembre</c:v>
                </c:pt>
                <c:pt idx="8660">
                  <c:v>Diciembre</c:v>
                </c:pt>
                <c:pt idx="8661">
                  <c:v>Diciembre</c:v>
                </c:pt>
                <c:pt idx="8662">
                  <c:v>Diciembre</c:v>
                </c:pt>
                <c:pt idx="8663">
                  <c:v>Diciembre</c:v>
                </c:pt>
                <c:pt idx="8664">
                  <c:v>Diciembre</c:v>
                </c:pt>
                <c:pt idx="8665">
                  <c:v>Diciembre</c:v>
                </c:pt>
                <c:pt idx="8666">
                  <c:v>Diciembre</c:v>
                </c:pt>
                <c:pt idx="8667">
                  <c:v>Diciembre</c:v>
                </c:pt>
                <c:pt idx="8668">
                  <c:v>Diciembre</c:v>
                </c:pt>
                <c:pt idx="8669">
                  <c:v>Diciembre</c:v>
                </c:pt>
                <c:pt idx="8670">
                  <c:v>Diciembre</c:v>
                </c:pt>
                <c:pt idx="8671">
                  <c:v>Diciembre</c:v>
                </c:pt>
                <c:pt idx="8672">
                  <c:v>Diciembre</c:v>
                </c:pt>
                <c:pt idx="8673">
                  <c:v>Diciembre</c:v>
                </c:pt>
                <c:pt idx="8674">
                  <c:v>Diciembre</c:v>
                </c:pt>
                <c:pt idx="8675">
                  <c:v>Diciembre</c:v>
                </c:pt>
                <c:pt idx="8676">
                  <c:v>Diciembre</c:v>
                </c:pt>
                <c:pt idx="8677">
                  <c:v>Diciembre</c:v>
                </c:pt>
                <c:pt idx="8678">
                  <c:v>Diciembre</c:v>
                </c:pt>
                <c:pt idx="8679">
                  <c:v>Diciembre</c:v>
                </c:pt>
                <c:pt idx="8680">
                  <c:v>Diciembre</c:v>
                </c:pt>
                <c:pt idx="8681">
                  <c:v>Diciembre</c:v>
                </c:pt>
                <c:pt idx="8682">
                  <c:v>Diciembre</c:v>
                </c:pt>
                <c:pt idx="8683">
                  <c:v>Diciembre</c:v>
                </c:pt>
                <c:pt idx="8684">
                  <c:v>Diciembre</c:v>
                </c:pt>
                <c:pt idx="8685">
                  <c:v>Diciembre</c:v>
                </c:pt>
                <c:pt idx="8686">
                  <c:v>Diciembre</c:v>
                </c:pt>
                <c:pt idx="8687">
                  <c:v>Diciembre</c:v>
                </c:pt>
                <c:pt idx="8688">
                  <c:v>Diciembre</c:v>
                </c:pt>
                <c:pt idx="8689">
                  <c:v>Diciembre</c:v>
                </c:pt>
                <c:pt idx="8690">
                  <c:v>Diciembre</c:v>
                </c:pt>
                <c:pt idx="8691">
                  <c:v>Diciembre</c:v>
                </c:pt>
                <c:pt idx="8692">
                  <c:v>Diciembre</c:v>
                </c:pt>
                <c:pt idx="8693">
                  <c:v>Diciembre</c:v>
                </c:pt>
                <c:pt idx="8694">
                  <c:v>Diciembre</c:v>
                </c:pt>
                <c:pt idx="8695">
                  <c:v>Diciembre</c:v>
                </c:pt>
                <c:pt idx="8696">
                  <c:v>Diciembre</c:v>
                </c:pt>
                <c:pt idx="8697">
                  <c:v>Diciembre</c:v>
                </c:pt>
                <c:pt idx="8698">
                  <c:v>Diciembre</c:v>
                </c:pt>
                <c:pt idx="8699">
                  <c:v>Diciembre</c:v>
                </c:pt>
                <c:pt idx="8700">
                  <c:v>Diciembre</c:v>
                </c:pt>
                <c:pt idx="8701">
                  <c:v>Diciembre</c:v>
                </c:pt>
                <c:pt idx="8702">
                  <c:v>Diciembre</c:v>
                </c:pt>
                <c:pt idx="8703">
                  <c:v>Diciembre</c:v>
                </c:pt>
                <c:pt idx="8704">
                  <c:v>Diciembre</c:v>
                </c:pt>
                <c:pt idx="8705">
                  <c:v>Diciembre</c:v>
                </c:pt>
                <c:pt idx="8706">
                  <c:v>Diciembre</c:v>
                </c:pt>
                <c:pt idx="8707">
                  <c:v>Diciembre</c:v>
                </c:pt>
                <c:pt idx="8708">
                  <c:v>Diciembre</c:v>
                </c:pt>
                <c:pt idx="8709">
                  <c:v>Diciembre</c:v>
                </c:pt>
                <c:pt idx="8710">
                  <c:v>Diciembre</c:v>
                </c:pt>
                <c:pt idx="8711">
                  <c:v>Diciembre</c:v>
                </c:pt>
                <c:pt idx="8712">
                  <c:v>Diciembre</c:v>
                </c:pt>
                <c:pt idx="8713">
                  <c:v>Diciembre</c:v>
                </c:pt>
                <c:pt idx="8714">
                  <c:v>Diciembre</c:v>
                </c:pt>
                <c:pt idx="8715">
                  <c:v>Diciembre</c:v>
                </c:pt>
                <c:pt idx="8716">
                  <c:v>Diciembre</c:v>
                </c:pt>
                <c:pt idx="8717">
                  <c:v>Diciembre</c:v>
                </c:pt>
                <c:pt idx="8718">
                  <c:v>Diciembre</c:v>
                </c:pt>
                <c:pt idx="8719">
                  <c:v>Diciembre</c:v>
                </c:pt>
                <c:pt idx="8720">
                  <c:v>Diciembre</c:v>
                </c:pt>
                <c:pt idx="8721">
                  <c:v>Diciembre</c:v>
                </c:pt>
                <c:pt idx="8722">
                  <c:v>Diciembre</c:v>
                </c:pt>
                <c:pt idx="8723">
                  <c:v>Diciembre</c:v>
                </c:pt>
                <c:pt idx="8724">
                  <c:v>Diciembre</c:v>
                </c:pt>
                <c:pt idx="8725">
                  <c:v>Diciembre</c:v>
                </c:pt>
                <c:pt idx="8726">
                  <c:v>Diciembre</c:v>
                </c:pt>
                <c:pt idx="8727">
                  <c:v>Diciembre</c:v>
                </c:pt>
                <c:pt idx="8728">
                  <c:v>Diciembre</c:v>
                </c:pt>
                <c:pt idx="8729">
                  <c:v>Diciembre</c:v>
                </c:pt>
                <c:pt idx="8730">
                  <c:v>Diciembre</c:v>
                </c:pt>
                <c:pt idx="8731">
                  <c:v>Diciembre</c:v>
                </c:pt>
                <c:pt idx="8732">
                  <c:v>Diciembre</c:v>
                </c:pt>
                <c:pt idx="8733">
                  <c:v>Diciembre</c:v>
                </c:pt>
                <c:pt idx="8734">
                  <c:v>Diciembre</c:v>
                </c:pt>
                <c:pt idx="8735">
                  <c:v>Diciembre</c:v>
                </c:pt>
                <c:pt idx="8736">
                  <c:v>Diciembre</c:v>
                </c:pt>
                <c:pt idx="8737">
                  <c:v>Diciembre</c:v>
                </c:pt>
                <c:pt idx="8738">
                  <c:v>Diciembre</c:v>
                </c:pt>
                <c:pt idx="8739">
                  <c:v>Diciembre</c:v>
                </c:pt>
                <c:pt idx="8740">
                  <c:v>Diciembre</c:v>
                </c:pt>
                <c:pt idx="8741">
                  <c:v>Diciembre</c:v>
                </c:pt>
                <c:pt idx="8742">
                  <c:v>Diciembre</c:v>
                </c:pt>
                <c:pt idx="8743">
                  <c:v>Diciembre</c:v>
                </c:pt>
                <c:pt idx="8744">
                  <c:v>Diciembre</c:v>
                </c:pt>
                <c:pt idx="8745">
                  <c:v>Diciembre</c:v>
                </c:pt>
                <c:pt idx="8746">
                  <c:v>Diciembre</c:v>
                </c:pt>
                <c:pt idx="8747">
                  <c:v>Diciembre</c:v>
                </c:pt>
                <c:pt idx="8748">
                  <c:v>Diciembre</c:v>
                </c:pt>
                <c:pt idx="8749">
                  <c:v>Diciembre</c:v>
                </c:pt>
                <c:pt idx="8750">
                  <c:v>Diciembre</c:v>
                </c:pt>
                <c:pt idx="8751">
                  <c:v>Diciembre</c:v>
                </c:pt>
                <c:pt idx="8752">
                  <c:v>Diciembre</c:v>
                </c:pt>
                <c:pt idx="8753">
                  <c:v>Diciembre</c:v>
                </c:pt>
                <c:pt idx="8754">
                  <c:v>Diciembre</c:v>
                </c:pt>
                <c:pt idx="8755">
                  <c:v>Diciembre</c:v>
                </c:pt>
                <c:pt idx="8756">
                  <c:v>Diciembre</c:v>
                </c:pt>
                <c:pt idx="8757">
                  <c:v>Diciembre</c:v>
                </c:pt>
                <c:pt idx="8758">
                  <c:v>Diciembre</c:v>
                </c:pt>
                <c:pt idx="8759">
                  <c:v>Diciembre</c:v>
                </c:pt>
                <c:pt idx="8760">
                  <c:v>Enero</c:v>
                </c:pt>
                <c:pt idx="8761">
                  <c:v>Enero</c:v>
                </c:pt>
                <c:pt idx="8762">
                  <c:v>Enero</c:v>
                </c:pt>
                <c:pt idx="8763">
                  <c:v>Enero</c:v>
                </c:pt>
                <c:pt idx="8764">
                  <c:v>Enero</c:v>
                </c:pt>
                <c:pt idx="8765">
                  <c:v>Enero</c:v>
                </c:pt>
                <c:pt idx="8766">
                  <c:v>Enero</c:v>
                </c:pt>
                <c:pt idx="8767">
                  <c:v>Enero</c:v>
                </c:pt>
                <c:pt idx="8768">
                  <c:v>Enero</c:v>
                </c:pt>
                <c:pt idx="8769">
                  <c:v>Enero</c:v>
                </c:pt>
                <c:pt idx="8770">
                  <c:v>Enero</c:v>
                </c:pt>
                <c:pt idx="8771">
                  <c:v>Enero</c:v>
                </c:pt>
                <c:pt idx="8772">
                  <c:v>Enero</c:v>
                </c:pt>
                <c:pt idx="8773">
                  <c:v>Enero</c:v>
                </c:pt>
                <c:pt idx="8774">
                  <c:v>Enero</c:v>
                </c:pt>
                <c:pt idx="8775">
                  <c:v>Enero</c:v>
                </c:pt>
                <c:pt idx="8776">
                  <c:v>Enero</c:v>
                </c:pt>
                <c:pt idx="8777">
                  <c:v>Enero</c:v>
                </c:pt>
                <c:pt idx="8778">
                  <c:v>Enero</c:v>
                </c:pt>
                <c:pt idx="8779">
                  <c:v>Enero</c:v>
                </c:pt>
                <c:pt idx="8780">
                  <c:v>Enero</c:v>
                </c:pt>
                <c:pt idx="8781">
                  <c:v>Enero</c:v>
                </c:pt>
                <c:pt idx="8782">
                  <c:v>Enero</c:v>
                </c:pt>
                <c:pt idx="8783">
                  <c:v>Enero</c:v>
                </c:pt>
              </c:strCache>
            </c:strRef>
          </c:cat>
          <c:val>
            <c:numRef>
              <c:f>'Combiando D4-2 (2)'!$B$4:$B$8356</c:f>
              <c:numCache>
                <c:formatCode>0</c:formatCode>
                <c:ptCount val="83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0.25</c:v>
                </c:pt>
                <c:pt idx="136">
                  <c:v>1</c:v>
                </c:pt>
                <c:pt idx="137">
                  <c:v>1</c:v>
                </c:pt>
                <c:pt idx="138">
                  <c:v>1</c:v>
                </c:pt>
                <c:pt idx="139">
                  <c:v>1</c:v>
                </c:pt>
                <c:pt idx="140">
                  <c:v>1</c:v>
                </c:pt>
                <c:pt idx="141">
                  <c:v>1</c:v>
                </c:pt>
                <c:pt idx="142">
                  <c:v>1</c:v>
                </c:pt>
                <c:pt idx="143">
                  <c:v>1</c:v>
                </c:pt>
                <c:pt idx="144">
                  <c:v>1</c:v>
                </c:pt>
                <c:pt idx="145">
                  <c:v>1</c:v>
                </c:pt>
                <c:pt idx="146">
                  <c:v>1</c:v>
                </c:pt>
                <c:pt idx="147">
                  <c:v>1</c:v>
                </c:pt>
                <c:pt idx="148">
                  <c:v>1</c:v>
                </c:pt>
                <c:pt idx="149">
                  <c:v>1</c:v>
                </c:pt>
                <c:pt idx="150">
                  <c:v>1</c:v>
                </c:pt>
                <c:pt idx="151">
                  <c:v>1</c:v>
                </c:pt>
                <c:pt idx="152">
                  <c:v>1</c:v>
                </c:pt>
                <c:pt idx="153">
                  <c:v>1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  <c:pt idx="162">
                  <c:v>1</c:v>
                </c:pt>
                <c:pt idx="163">
                  <c:v>1</c:v>
                </c:pt>
                <c:pt idx="164">
                  <c:v>1</c:v>
                </c:pt>
                <c:pt idx="165">
                  <c:v>1</c:v>
                </c:pt>
                <c:pt idx="166">
                  <c:v>1</c:v>
                </c:pt>
                <c:pt idx="167">
                  <c:v>1</c:v>
                </c:pt>
                <c:pt idx="168">
                  <c:v>1</c:v>
                </c:pt>
                <c:pt idx="169">
                  <c:v>1</c:v>
                </c:pt>
                <c:pt idx="170">
                  <c:v>1</c:v>
                </c:pt>
                <c:pt idx="171">
                  <c:v>1</c:v>
                </c:pt>
                <c:pt idx="172">
                  <c:v>1</c:v>
                </c:pt>
                <c:pt idx="173">
                  <c:v>1</c:v>
                </c:pt>
                <c:pt idx="174">
                  <c:v>1</c:v>
                </c:pt>
                <c:pt idx="175">
                  <c:v>1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1</c:v>
                </c:pt>
                <c:pt idx="193">
                  <c:v>1</c:v>
                </c:pt>
                <c:pt idx="194">
                  <c:v>1</c:v>
                </c:pt>
                <c:pt idx="195">
                  <c:v>1</c:v>
                </c:pt>
                <c:pt idx="196">
                  <c:v>1</c:v>
                </c:pt>
                <c:pt idx="197">
                  <c:v>1</c:v>
                </c:pt>
                <c:pt idx="198">
                  <c:v>1</c:v>
                </c:pt>
                <c:pt idx="199">
                  <c:v>1</c:v>
                </c:pt>
                <c:pt idx="200">
                  <c:v>1</c:v>
                </c:pt>
                <c:pt idx="201">
                  <c:v>1</c:v>
                </c:pt>
                <c:pt idx="202">
                  <c:v>1</c:v>
                </c:pt>
                <c:pt idx="203">
                  <c:v>1</c:v>
                </c:pt>
                <c:pt idx="204">
                  <c:v>1</c:v>
                </c:pt>
                <c:pt idx="205">
                  <c:v>1</c:v>
                </c:pt>
                <c:pt idx="206">
                  <c:v>1</c:v>
                </c:pt>
                <c:pt idx="207">
                  <c:v>1</c:v>
                </c:pt>
                <c:pt idx="208">
                  <c:v>1</c:v>
                </c:pt>
                <c:pt idx="209">
                  <c:v>1</c:v>
                </c:pt>
                <c:pt idx="210">
                  <c:v>1</c:v>
                </c:pt>
                <c:pt idx="211">
                  <c:v>1</c:v>
                </c:pt>
                <c:pt idx="212">
                  <c:v>1</c:v>
                </c:pt>
                <c:pt idx="213">
                  <c:v>1</c:v>
                </c:pt>
                <c:pt idx="214">
                  <c:v>1</c:v>
                </c:pt>
                <c:pt idx="215">
                  <c:v>1</c:v>
                </c:pt>
                <c:pt idx="216">
                  <c:v>1</c:v>
                </c:pt>
                <c:pt idx="217">
                  <c:v>1</c:v>
                </c:pt>
                <c:pt idx="218">
                  <c:v>1</c:v>
                </c:pt>
                <c:pt idx="219">
                  <c:v>1</c:v>
                </c:pt>
                <c:pt idx="220">
                  <c:v>1</c:v>
                </c:pt>
                <c:pt idx="221">
                  <c:v>1</c:v>
                </c:pt>
                <c:pt idx="222">
                  <c:v>1</c:v>
                </c:pt>
                <c:pt idx="223">
                  <c:v>1</c:v>
                </c:pt>
                <c:pt idx="224">
                  <c:v>1</c:v>
                </c:pt>
                <c:pt idx="225">
                  <c:v>1</c:v>
                </c:pt>
                <c:pt idx="226">
                  <c:v>1</c:v>
                </c:pt>
                <c:pt idx="227">
                  <c:v>1</c:v>
                </c:pt>
                <c:pt idx="228">
                  <c:v>1</c:v>
                </c:pt>
                <c:pt idx="229">
                  <c:v>1</c:v>
                </c:pt>
                <c:pt idx="230">
                  <c:v>1</c:v>
                </c:pt>
                <c:pt idx="231">
                  <c:v>1</c:v>
                </c:pt>
                <c:pt idx="232">
                  <c:v>1</c:v>
                </c:pt>
                <c:pt idx="233">
                  <c:v>1</c:v>
                </c:pt>
                <c:pt idx="234">
                  <c:v>1</c:v>
                </c:pt>
                <c:pt idx="235">
                  <c:v>1</c:v>
                </c:pt>
                <c:pt idx="236">
                  <c:v>1</c:v>
                </c:pt>
                <c:pt idx="237">
                  <c:v>1</c:v>
                </c:pt>
                <c:pt idx="238">
                  <c:v>1</c:v>
                </c:pt>
                <c:pt idx="239">
                  <c:v>1</c:v>
                </c:pt>
                <c:pt idx="240">
                  <c:v>1</c:v>
                </c:pt>
                <c:pt idx="241">
                  <c:v>1</c:v>
                </c:pt>
                <c:pt idx="242">
                  <c:v>1</c:v>
                </c:pt>
                <c:pt idx="243">
                  <c:v>1</c:v>
                </c:pt>
                <c:pt idx="244">
                  <c:v>1</c:v>
                </c:pt>
                <c:pt idx="245">
                  <c:v>1</c:v>
                </c:pt>
                <c:pt idx="246">
                  <c:v>1</c:v>
                </c:pt>
                <c:pt idx="247">
                  <c:v>1</c:v>
                </c:pt>
                <c:pt idx="248">
                  <c:v>1</c:v>
                </c:pt>
                <c:pt idx="249">
                  <c:v>1</c:v>
                </c:pt>
                <c:pt idx="250">
                  <c:v>1</c:v>
                </c:pt>
                <c:pt idx="251">
                  <c:v>1</c:v>
                </c:pt>
                <c:pt idx="252">
                  <c:v>1</c:v>
                </c:pt>
                <c:pt idx="253">
                  <c:v>1</c:v>
                </c:pt>
                <c:pt idx="254">
                  <c:v>1</c:v>
                </c:pt>
                <c:pt idx="255">
                  <c:v>1</c:v>
                </c:pt>
                <c:pt idx="256">
                  <c:v>1</c:v>
                </c:pt>
                <c:pt idx="257">
                  <c:v>1</c:v>
                </c:pt>
                <c:pt idx="258">
                  <c:v>1</c:v>
                </c:pt>
                <c:pt idx="259">
                  <c:v>1</c:v>
                </c:pt>
                <c:pt idx="260">
                  <c:v>1</c:v>
                </c:pt>
                <c:pt idx="261">
                  <c:v>1</c:v>
                </c:pt>
                <c:pt idx="262">
                  <c:v>1</c:v>
                </c:pt>
                <c:pt idx="263">
                  <c:v>1</c:v>
                </c:pt>
                <c:pt idx="264">
                  <c:v>1</c:v>
                </c:pt>
                <c:pt idx="265">
                  <c:v>1</c:v>
                </c:pt>
                <c:pt idx="266">
                  <c:v>1</c:v>
                </c:pt>
                <c:pt idx="267">
                  <c:v>1</c:v>
                </c:pt>
                <c:pt idx="268">
                  <c:v>1</c:v>
                </c:pt>
                <c:pt idx="269">
                  <c:v>1</c:v>
                </c:pt>
                <c:pt idx="270">
                  <c:v>1</c:v>
                </c:pt>
                <c:pt idx="271">
                  <c:v>1</c:v>
                </c:pt>
                <c:pt idx="272">
                  <c:v>1</c:v>
                </c:pt>
                <c:pt idx="273">
                  <c:v>1</c:v>
                </c:pt>
                <c:pt idx="274">
                  <c:v>1</c:v>
                </c:pt>
                <c:pt idx="275">
                  <c:v>1</c:v>
                </c:pt>
                <c:pt idx="276">
                  <c:v>1</c:v>
                </c:pt>
                <c:pt idx="277">
                  <c:v>1</c:v>
                </c:pt>
                <c:pt idx="278">
                  <c:v>1</c:v>
                </c:pt>
                <c:pt idx="279">
                  <c:v>1</c:v>
                </c:pt>
                <c:pt idx="280">
                  <c:v>1</c:v>
                </c:pt>
                <c:pt idx="281">
                  <c:v>1</c:v>
                </c:pt>
                <c:pt idx="282">
                  <c:v>1</c:v>
                </c:pt>
                <c:pt idx="283">
                  <c:v>1</c:v>
                </c:pt>
                <c:pt idx="284">
                  <c:v>1</c:v>
                </c:pt>
                <c:pt idx="285">
                  <c:v>1</c:v>
                </c:pt>
                <c:pt idx="286">
                  <c:v>1</c:v>
                </c:pt>
                <c:pt idx="287">
                  <c:v>1</c:v>
                </c:pt>
                <c:pt idx="288">
                  <c:v>1</c:v>
                </c:pt>
                <c:pt idx="289">
                  <c:v>1</c:v>
                </c:pt>
                <c:pt idx="290">
                  <c:v>1</c:v>
                </c:pt>
                <c:pt idx="291">
                  <c:v>1</c:v>
                </c:pt>
                <c:pt idx="292">
                  <c:v>1</c:v>
                </c:pt>
                <c:pt idx="293">
                  <c:v>1</c:v>
                </c:pt>
                <c:pt idx="294">
                  <c:v>1</c:v>
                </c:pt>
                <c:pt idx="295">
                  <c:v>1</c:v>
                </c:pt>
                <c:pt idx="296">
                  <c:v>1</c:v>
                </c:pt>
                <c:pt idx="297">
                  <c:v>1</c:v>
                </c:pt>
                <c:pt idx="298">
                  <c:v>1</c:v>
                </c:pt>
                <c:pt idx="299">
                  <c:v>1</c:v>
                </c:pt>
                <c:pt idx="300">
                  <c:v>1</c:v>
                </c:pt>
                <c:pt idx="301">
                  <c:v>1</c:v>
                </c:pt>
                <c:pt idx="302">
                  <c:v>1</c:v>
                </c:pt>
                <c:pt idx="303">
                  <c:v>1</c:v>
                </c:pt>
                <c:pt idx="304">
                  <c:v>1</c:v>
                </c:pt>
                <c:pt idx="305">
                  <c:v>1</c:v>
                </c:pt>
                <c:pt idx="306">
                  <c:v>1</c:v>
                </c:pt>
                <c:pt idx="307">
                  <c:v>1</c:v>
                </c:pt>
                <c:pt idx="308">
                  <c:v>1</c:v>
                </c:pt>
                <c:pt idx="309">
                  <c:v>1</c:v>
                </c:pt>
                <c:pt idx="310">
                  <c:v>1</c:v>
                </c:pt>
                <c:pt idx="311">
                  <c:v>1</c:v>
                </c:pt>
                <c:pt idx="312">
                  <c:v>1</c:v>
                </c:pt>
                <c:pt idx="313">
                  <c:v>1</c:v>
                </c:pt>
                <c:pt idx="314">
                  <c:v>1</c:v>
                </c:pt>
                <c:pt idx="315">
                  <c:v>1</c:v>
                </c:pt>
                <c:pt idx="316">
                  <c:v>1</c:v>
                </c:pt>
                <c:pt idx="317">
                  <c:v>1</c:v>
                </c:pt>
                <c:pt idx="318">
                  <c:v>1</c:v>
                </c:pt>
                <c:pt idx="319">
                  <c:v>1</c:v>
                </c:pt>
                <c:pt idx="320">
                  <c:v>1</c:v>
                </c:pt>
                <c:pt idx="321">
                  <c:v>1</c:v>
                </c:pt>
                <c:pt idx="322">
                  <c:v>1</c:v>
                </c:pt>
                <c:pt idx="323">
                  <c:v>1</c:v>
                </c:pt>
                <c:pt idx="324">
                  <c:v>1</c:v>
                </c:pt>
                <c:pt idx="325">
                  <c:v>1</c:v>
                </c:pt>
                <c:pt idx="326">
                  <c:v>1</c:v>
                </c:pt>
                <c:pt idx="327">
                  <c:v>1</c:v>
                </c:pt>
                <c:pt idx="328">
                  <c:v>1</c:v>
                </c:pt>
                <c:pt idx="329">
                  <c:v>1</c:v>
                </c:pt>
                <c:pt idx="330">
                  <c:v>1</c:v>
                </c:pt>
                <c:pt idx="331">
                  <c:v>1</c:v>
                </c:pt>
                <c:pt idx="332">
                  <c:v>1</c:v>
                </c:pt>
                <c:pt idx="333">
                  <c:v>1</c:v>
                </c:pt>
                <c:pt idx="334">
                  <c:v>1</c:v>
                </c:pt>
                <c:pt idx="335">
                  <c:v>1</c:v>
                </c:pt>
                <c:pt idx="336">
                  <c:v>1</c:v>
                </c:pt>
                <c:pt idx="337">
                  <c:v>1</c:v>
                </c:pt>
                <c:pt idx="338">
                  <c:v>1</c:v>
                </c:pt>
                <c:pt idx="339">
                  <c:v>1</c:v>
                </c:pt>
                <c:pt idx="340">
                  <c:v>1</c:v>
                </c:pt>
                <c:pt idx="341">
                  <c:v>1</c:v>
                </c:pt>
                <c:pt idx="342">
                  <c:v>1</c:v>
                </c:pt>
                <c:pt idx="343">
                  <c:v>1</c:v>
                </c:pt>
                <c:pt idx="344">
                  <c:v>1</c:v>
                </c:pt>
                <c:pt idx="345">
                  <c:v>1</c:v>
                </c:pt>
                <c:pt idx="346">
                  <c:v>1</c:v>
                </c:pt>
                <c:pt idx="347">
                  <c:v>1</c:v>
                </c:pt>
                <c:pt idx="348">
                  <c:v>1</c:v>
                </c:pt>
                <c:pt idx="349">
                  <c:v>1</c:v>
                </c:pt>
                <c:pt idx="350">
                  <c:v>1</c:v>
                </c:pt>
                <c:pt idx="351">
                  <c:v>1</c:v>
                </c:pt>
                <c:pt idx="352">
                  <c:v>1</c:v>
                </c:pt>
                <c:pt idx="353">
                  <c:v>1</c:v>
                </c:pt>
                <c:pt idx="354">
                  <c:v>1</c:v>
                </c:pt>
                <c:pt idx="355">
                  <c:v>1</c:v>
                </c:pt>
                <c:pt idx="356">
                  <c:v>1</c:v>
                </c:pt>
                <c:pt idx="357">
                  <c:v>1</c:v>
                </c:pt>
                <c:pt idx="358">
                  <c:v>1</c:v>
                </c:pt>
                <c:pt idx="359">
                  <c:v>1</c:v>
                </c:pt>
                <c:pt idx="360">
                  <c:v>1</c:v>
                </c:pt>
                <c:pt idx="361">
                  <c:v>1</c:v>
                </c:pt>
                <c:pt idx="362">
                  <c:v>1</c:v>
                </c:pt>
                <c:pt idx="363">
                  <c:v>1</c:v>
                </c:pt>
                <c:pt idx="364">
                  <c:v>1</c:v>
                </c:pt>
                <c:pt idx="365">
                  <c:v>1</c:v>
                </c:pt>
                <c:pt idx="366">
                  <c:v>1</c:v>
                </c:pt>
                <c:pt idx="367">
                  <c:v>1</c:v>
                </c:pt>
                <c:pt idx="368">
                  <c:v>1</c:v>
                </c:pt>
                <c:pt idx="369">
                  <c:v>1</c:v>
                </c:pt>
                <c:pt idx="370">
                  <c:v>1</c:v>
                </c:pt>
                <c:pt idx="371">
                  <c:v>1</c:v>
                </c:pt>
                <c:pt idx="372">
                  <c:v>1</c:v>
                </c:pt>
                <c:pt idx="373">
                  <c:v>1</c:v>
                </c:pt>
                <c:pt idx="374">
                  <c:v>1</c:v>
                </c:pt>
                <c:pt idx="375">
                  <c:v>1</c:v>
                </c:pt>
                <c:pt idx="376">
                  <c:v>1</c:v>
                </c:pt>
                <c:pt idx="377">
                  <c:v>1</c:v>
                </c:pt>
                <c:pt idx="378">
                  <c:v>1</c:v>
                </c:pt>
                <c:pt idx="379">
                  <c:v>1</c:v>
                </c:pt>
                <c:pt idx="380">
                  <c:v>1</c:v>
                </c:pt>
                <c:pt idx="381">
                  <c:v>1</c:v>
                </c:pt>
                <c:pt idx="382">
                  <c:v>1</c:v>
                </c:pt>
                <c:pt idx="383">
                  <c:v>1</c:v>
                </c:pt>
                <c:pt idx="384">
                  <c:v>1</c:v>
                </c:pt>
                <c:pt idx="385">
                  <c:v>1</c:v>
                </c:pt>
                <c:pt idx="386">
                  <c:v>1</c:v>
                </c:pt>
                <c:pt idx="387">
                  <c:v>1</c:v>
                </c:pt>
                <c:pt idx="388">
                  <c:v>1</c:v>
                </c:pt>
                <c:pt idx="389">
                  <c:v>1</c:v>
                </c:pt>
                <c:pt idx="390">
                  <c:v>1</c:v>
                </c:pt>
                <c:pt idx="391">
                  <c:v>1</c:v>
                </c:pt>
                <c:pt idx="392">
                  <c:v>1</c:v>
                </c:pt>
                <c:pt idx="393">
                  <c:v>1</c:v>
                </c:pt>
                <c:pt idx="394">
                  <c:v>1</c:v>
                </c:pt>
                <c:pt idx="395">
                  <c:v>1</c:v>
                </c:pt>
                <c:pt idx="396">
                  <c:v>1</c:v>
                </c:pt>
                <c:pt idx="397">
                  <c:v>1</c:v>
                </c:pt>
                <c:pt idx="398">
                  <c:v>1</c:v>
                </c:pt>
                <c:pt idx="399">
                  <c:v>1</c:v>
                </c:pt>
                <c:pt idx="400">
                  <c:v>1</c:v>
                </c:pt>
                <c:pt idx="401">
                  <c:v>1</c:v>
                </c:pt>
                <c:pt idx="402">
                  <c:v>1</c:v>
                </c:pt>
                <c:pt idx="403">
                  <c:v>1</c:v>
                </c:pt>
                <c:pt idx="404">
                  <c:v>1</c:v>
                </c:pt>
                <c:pt idx="405">
                  <c:v>1</c:v>
                </c:pt>
                <c:pt idx="406">
                  <c:v>1</c:v>
                </c:pt>
                <c:pt idx="407">
                  <c:v>1</c:v>
                </c:pt>
                <c:pt idx="408">
                  <c:v>1</c:v>
                </c:pt>
                <c:pt idx="409">
                  <c:v>1</c:v>
                </c:pt>
                <c:pt idx="410">
                  <c:v>1</c:v>
                </c:pt>
                <c:pt idx="411">
                  <c:v>1</c:v>
                </c:pt>
                <c:pt idx="412">
                  <c:v>1</c:v>
                </c:pt>
                <c:pt idx="413">
                  <c:v>1</c:v>
                </c:pt>
                <c:pt idx="414">
                  <c:v>1</c:v>
                </c:pt>
                <c:pt idx="415">
                  <c:v>1</c:v>
                </c:pt>
                <c:pt idx="416">
                  <c:v>1</c:v>
                </c:pt>
                <c:pt idx="417">
                  <c:v>1</c:v>
                </c:pt>
                <c:pt idx="418">
                  <c:v>1</c:v>
                </c:pt>
                <c:pt idx="419">
                  <c:v>1</c:v>
                </c:pt>
                <c:pt idx="420">
                  <c:v>1</c:v>
                </c:pt>
                <c:pt idx="421">
                  <c:v>1</c:v>
                </c:pt>
                <c:pt idx="422">
                  <c:v>1</c:v>
                </c:pt>
                <c:pt idx="423">
                  <c:v>1</c:v>
                </c:pt>
                <c:pt idx="424">
                  <c:v>1</c:v>
                </c:pt>
                <c:pt idx="425">
                  <c:v>1</c:v>
                </c:pt>
                <c:pt idx="426">
                  <c:v>1</c:v>
                </c:pt>
                <c:pt idx="427">
                  <c:v>1</c:v>
                </c:pt>
                <c:pt idx="428">
                  <c:v>1</c:v>
                </c:pt>
                <c:pt idx="429">
                  <c:v>1</c:v>
                </c:pt>
                <c:pt idx="430">
                  <c:v>1</c:v>
                </c:pt>
                <c:pt idx="431">
                  <c:v>1</c:v>
                </c:pt>
                <c:pt idx="432">
                  <c:v>1</c:v>
                </c:pt>
                <c:pt idx="433">
                  <c:v>1</c:v>
                </c:pt>
                <c:pt idx="434">
                  <c:v>1</c:v>
                </c:pt>
                <c:pt idx="435">
                  <c:v>1</c:v>
                </c:pt>
                <c:pt idx="436">
                  <c:v>1</c:v>
                </c:pt>
                <c:pt idx="437">
                  <c:v>1</c:v>
                </c:pt>
                <c:pt idx="438">
                  <c:v>1</c:v>
                </c:pt>
                <c:pt idx="439">
                  <c:v>1</c:v>
                </c:pt>
                <c:pt idx="440">
                  <c:v>1</c:v>
                </c:pt>
                <c:pt idx="441">
                  <c:v>1</c:v>
                </c:pt>
                <c:pt idx="442">
                  <c:v>1</c:v>
                </c:pt>
                <c:pt idx="443">
                  <c:v>1</c:v>
                </c:pt>
                <c:pt idx="444">
                  <c:v>1</c:v>
                </c:pt>
                <c:pt idx="445">
                  <c:v>1</c:v>
                </c:pt>
                <c:pt idx="446">
                  <c:v>1</c:v>
                </c:pt>
                <c:pt idx="447">
                  <c:v>1</c:v>
                </c:pt>
                <c:pt idx="448">
                  <c:v>1</c:v>
                </c:pt>
                <c:pt idx="449">
                  <c:v>1</c:v>
                </c:pt>
                <c:pt idx="450">
                  <c:v>1</c:v>
                </c:pt>
                <c:pt idx="451">
                  <c:v>1</c:v>
                </c:pt>
                <c:pt idx="452">
                  <c:v>1</c:v>
                </c:pt>
                <c:pt idx="453">
                  <c:v>1</c:v>
                </c:pt>
                <c:pt idx="454">
                  <c:v>1</c:v>
                </c:pt>
                <c:pt idx="455">
                  <c:v>1</c:v>
                </c:pt>
                <c:pt idx="456">
                  <c:v>1</c:v>
                </c:pt>
                <c:pt idx="457">
                  <c:v>1</c:v>
                </c:pt>
                <c:pt idx="458">
                  <c:v>1</c:v>
                </c:pt>
                <c:pt idx="459">
                  <c:v>1</c:v>
                </c:pt>
                <c:pt idx="460">
                  <c:v>1</c:v>
                </c:pt>
                <c:pt idx="461">
                  <c:v>1</c:v>
                </c:pt>
                <c:pt idx="462">
                  <c:v>1</c:v>
                </c:pt>
                <c:pt idx="463">
                  <c:v>1</c:v>
                </c:pt>
                <c:pt idx="464">
                  <c:v>1</c:v>
                </c:pt>
                <c:pt idx="465">
                  <c:v>1</c:v>
                </c:pt>
                <c:pt idx="466">
                  <c:v>1</c:v>
                </c:pt>
                <c:pt idx="467">
                  <c:v>1</c:v>
                </c:pt>
                <c:pt idx="468">
                  <c:v>1</c:v>
                </c:pt>
                <c:pt idx="469">
                  <c:v>1</c:v>
                </c:pt>
                <c:pt idx="470">
                  <c:v>1</c:v>
                </c:pt>
                <c:pt idx="471">
                  <c:v>1</c:v>
                </c:pt>
                <c:pt idx="472">
                  <c:v>1</c:v>
                </c:pt>
                <c:pt idx="473">
                  <c:v>1</c:v>
                </c:pt>
                <c:pt idx="474">
                  <c:v>1</c:v>
                </c:pt>
                <c:pt idx="475">
                  <c:v>1</c:v>
                </c:pt>
                <c:pt idx="476">
                  <c:v>1</c:v>
                </c:pt>
                <c:pt idx="477">
                  <c:v>1</c:v>
                </c:pt>
                <c:pt idx="478">
                  <c:v>1</c:v>
                </c:pt>
                <c:pt idx="479">
                  <c:v>1</c:v>
                </c:pt>
                <c:pt idx="480">
                  <c:v>1</c:v>
                </c:pt>
                <c:pt idx="481">
                  <c:v>1</c:v>
                </c:pt>
                <c:pt idx="482">
                  <c:v>1</c:v>
                </c:pt>
                <c:pt idx="483">
                  <c:v>1</c:v>
                </c:pt>
                <c:pt idx="484">
                  <c:v>1</c:v>
                </c:pt>
                <c:pt idx="485">
                  <c:v>1</c:v>
                </c:pt>
                <c:pt idx="486">
                  <c:v>1</c:v>
                </c:pt>
                <c:pt idx="487">
                  <c:v>1</c:v>
                </c:pt>
                <c:pt idx="488">
                  <c:v>1</c:v>
                </c:pt>
                <c:pt idx="489">
                  <c:v>1</c:v>
                </c:pt>
                <c:pt idx="490">
                  <c:v>1</c:v>
                </c:pt>
                <c:pt idx="491">
                  <c:v>1</c:v>
                </c:pt>
                <c:pt idx="492">
                  <c:v>1</c:v>
                </c:pt>
                <c:pt idx="493">
                  <c:v>1</c:v>
                </c:pt>
                <c:pt idx="494">
                  <c:v>1</c:v>
                </c:pt>
                <c:pt idx="495">
                  <c:v>1</c:v>
                </c:pt>
                <c:pt idx="496">
                  <c:v>1</c:v>
                </c:pt>
                <c:pt idx="497">
                  <c:v>1</c:v>
                </c:pt>
                <c:pt idx="498">
                  <c:v>1</c:v>
                </c:pt>
                <c:pt idx="499">
                  <c:v>1</c:v>
                </c:pt>
                <c:pt idx="500">
                  <c:v>1</c:v>
                </c:pt>
                <c:pt idx="501">
                  <c:v>1</c:v>
                </c:pt>
                <c:pt idx="502">
                  <c:v>1</c:v>
                </c:pt>
                <c:pt idx="503">
                  <c:v>1</c:v>
                </c:pt>
                <c:pt idx="504">
                  <c:v>1</c:v>
                </c:pt>
                <c:pt idx="505">
                  <c:v>1</c:v>
                </c:pt>
                <c:pt idx="506">
                  <c:v>1</c:v>
                </c:pt>
                <c:pt idx="507">
                  <c:v>1</c:v>
                </c:pt>
                <c:pt idx="508">
                  <c:v>1</c:v>
                </c:pt>
                <c:pt idx="509">
                  <c:v>1</c:v>
                </c:pt>
                <c:pt idx="510">
                  <c:v>1</c:v>
                </c:pt>
                <c:pt idx="511">
                  <c:v>1</c:v>
                </c:pt>
                <c:pt idx="512">
                  <c:v>1</c:v>
                </c:pt>
                <c:pt idx="513">
                  <c:v>1</c:v>
                </c:pt>
                <c:pt idx="514">
                  <c:v>1</c:v>
                </c:pt>
                <c:pt idx="515">
                  <c:v>1</c:v>
                </c:pt>
                <c:pt idx="516">
                  <c:v>1</c:v>
                </c:pt>
                <c:pt idx="517">
                  <c:v>1</c:v>
                </c:pt>
                <c:pt idx="518">
                  <c:v>1</c:v>
                </c:pt>
                <c:pt idx="519">
                  <c:v>1</c:v>
                </c:pt>
                <c:pt idx="520">
                  <c:v>1</c:v>
                </c:pt>
                <c:pt idx="521">
                  <c:v>1</c:v>
                </c:pt>
                <c:pt idx="522">
                  <c:v>1</c:v>
                </c:pt>
                <c:pt idx="523">
                  <c:v>1</c:v>
                </c:pt>
                <c:pt idx="524">
                  <c:v>1</c:v>
                </c:pt>
                <c:pt idx="525">
                  <c:v>1</c:v>
                </c:pt>
                <c:pt idx="526">
                  <c:v>1</c:v>
                </c:pt>
                <c:pt idx="527">
                  <c:v>1</c:v>
                </c:pt>
                <c:pt idx="528">
                  <c:v>1</c:v>
                </c:pt>
                <c:pt idx="529">
                  <c:v>1</c:v>
                </c:pt>
                <c:pt idx="530">
                  <c:v>1</c:v>
                </c:pt>
                <c:pt idx="531">
                  <c:v>1</c:v>
                </c:pt>
                <c:pt idx="532">
                  <c:v>1</c:v>
                </c:pt>
                <c:pt idx="533">
                  <c:v>1</c:v>
                </c:pt>
                <c:pt idx="534">
                  <c:v>1</c:v>
                </c:pt>
                <c:pt idx="535">
                  <c:v>1</c:v>
                </c:pt>
                <c:pt idx="536">
                  <c:v>1</c:v>
                </c:pt>
                <c:pt idx="537">
                  <c:v>1</c:v>
                </c:pt>
                <c:pt idx="538">
                  <c:v>1</c:v>
                </c:pt>
                <c:pt idx="539">
                  <c:v>1</c:v>
                </c:pt>
                <c:pt idx="540">
                  <c:v>1</c:v>
                </c:pt>
                <c:pt idx="541">
                  <c:v>1</c:v>
                </c:pt>
                <c:pt idx="542">
                  <c:v>1</c:v>
                </c:pt>
                <c:pt idx="543">
                  <c:v>1</c:v>
                </c:pt>
                <c:pt idx="544">
                  <c:v>1</c:v>
                </c:pt>
                <c:pt idx="545">
                  <c:v>1</c:v>
                </c:pt>
                <c:pt idx="546">
                  <c:v>1</c:v>
                </c:pt>
                <c:pt idx="547">
                  <c:v>1</c:v>
                </c:pt>
                <c:pt idx="548">
                  <c:v>1</c:v>
                </c:pt>
                <c:pt idx="549">
                  <c:v>1</c:v>
                </c:pt>
                <c:pt idx="550">
                  <c:v>1</c:v>
                </c:pt>
                <c:pt idx="551">
                  <c:v>1</c:v>
                </c:pt>
                <c:pt idx="552">
                  <c:v>1</c:v>
                </c:pt>
                <c:pt idx="553">
                  <c:v>1</c:v>
                </c:pt>
                <c:pt idx="554">
                  <c:v>1</c:v>
                </c:pt>
                <c:pt idx="555">
                  <c:v>1</c:v>
                </c:pt>
                <c:pt idx="556">
                  <c:v>1</c:v>
                </c:pt>
                <c:pt idx="557">
                  <c:v>1</c:v>
                </c:pt>
                <c:pt idx="558">
                  <c:v>1</c:v>
                </c:pt>
                <c:pt idx="559">
                  <c:v>1</c:v>
                </c:pt>
                <c:pt idx="560">
                  <c:v>1</c:v>
                </c:pt>
                <c:pt idx="561">
                  <c:v>1</c:v>
                </c:pt>
                <c:pt idx="562">
                  <c:v>1</c:v>
                </c:pt>
                <c:pt idx="563">
                  <c:v>1</c:v>
                </c:pt>
                <c:pt idx="564">
                  <c:v>1</c:v>
                </c:pt>
                <c:pt idx="565">
                  <c:v>1</c:v>
                </c:pt>
                <c:pt idx="566">
                  <c:v>1</c:v>
                </c:pt>
                <c:pt idx="567">
                  <c:v>1</c:v>
                </c:pt>
                <c:pt idx="568">
                  <c:v>1</c:v>
                </c:pt>
                <c:pt idx="569">
                  <c:v>1</c:v>
                </c:pt>
                <c:pt idx="570">
                  <c:v>1</c:v>
                </c:pt>
                <c:pt idx="571">
                  <c:v>1</c:v>
                </c:pt>
                <c:pt idx="572">
                  <c:v>1</c:v>
                </c:pt>
                <c:pt idx="573">
                  <c:v>1</c:v>
                </c:pt>
                <c:pt idx="574">
                  <c:v>1</c:v>
                </c:pt>
                <c:pt idx="575">
                  <c:v>1</c:v>
                </c:pt>
                <c:pt idx="576">
                  <c:v>1</c:v>
                </c:pt>
                <c:pt idx="577">
                  <c:v>1</c:v>
                </c:pt>
                <c:pt idx="578">
                  <c:v>1</c:v>
                </c:pt>
                <c:pt idx="579">
                  <c:v>1</c:v>
                </c:pt>
                <c:pt idx="580">
                  <c:v>1</c:v>
                </c:pt>
                <c:pt idx="581">
                  <c:v>1</c:v>
                </c:pt>
                <c:pt idx="582">
                  <c:v>1</c:v>
                </c:pt>
                <c:pt idx="583">
                  <c:v>1</c:v>
                </c:pt>
                <c:pt idx="584">
                  <c:v>1</c:v>
                </c:pt>
                <c:pt idx="585">
                  <c:v>1</c:v>
                </c:pt>
                <c:pt idx="586">
                  <c:v>1</c:v>
                </c:pt>
                <c:pt idx="587">
                  <c:v>1</c:v>
                </c:pt>
                <c:pt idx="588">
                  <c:v>1</c:v>
                </c:pt>
                <c:pt idx="589">
                  <c:v>1.5</c:v>
                </c:pt>
                <c:pt idx="590">
                  <c:v>2.5</c:v>
                </c:pt>
                <c:pt idx="591">
                  <c:v>3.5</c:v>
                </c:pt>
                <c:pt idx="592">
                  <c:v>4</c:v>
                </c:pt>
                <c:pt idx="593">
                  <c:v>4</c:v>
                </c:pt>
                <c:pt idx="594">
                  <c:v>4</c:v>
                </c:pt>
                <c:pt idx="595">
                  <c:v>4</c:v>
                </c:pt>
                <c:pt idx="596">
                  <c:v>4</c:v>
                </c:pt>
                <c:pt idx="597">
                  <c:v>4</c:v>
                </c:pt>
                <c:pt idx="598">
                  <c:v>4</c:v>
                </c:pt>
                <c:pt idx="599">
                  <c:v>4</c:v>
                </c:pt>
                <c:pt idx="600">
                  <c:v>4</c:v>
                </c:pt>
                <c:pt idx="601">
                  <c:v>4</c:v>
                </c:pt>
                <c:pt idx="602">
                  <c:v>4</c:v>
                </c:pt>
                <c:pt idx="603">
                  <c:v>4</c:v>
                </c:pt>
                <c:pt idx="604">
                  <c:v>4</c:v>
                </c:pt>
                <c:pt idx="605">
                  <c:v>4</c:v>
                </c:pt>
                <c:pt idx="606">
                  <c:v>4</c:v>
                </c:pt>
                <c:pt idx="607">
                  <c:v>4</c:v>
                </c:pt>
                <c:pt idx="608">
                  <c:v>4</c:v>
                </c:pt>
                <c:pt idx="609">
                  <c:v>4</c:v>
                </c:pt>
                <c:pt idx="610">
                  <c:v>4</c:v>
                </c:pt>
                <c:pt idx="611">
                  <c:v>4</c:v>
                </c:pt>
                <c:pt idx="612">
                  <c:v>4</c:v>
                </c:pt>
                <c:pt idx="613">
                  <c:v>4</c:v>
                </c:pt>
                <c:pt idx="614">
                  <c:v>4</c:v>
                </c:pt>
                <c:pt idx="615">
                  <c:v>4</c:v>
                </c:pt>
                <c:pt idx="616">
                  <c:v>4</c:v>
                </c:pt>
                <c:pt idx="617">
                  <c:v>4</c:v>
                </c:pt>
                <c:pt idx="618">
                  <c:v>4</c:v>
                </c:pt>
                <c:pt idx="619">
                  <c:v>4</c:v>
                </c:pt>
                <c:pt idx="620">
                  <c:v>4</c:v>
                </c:pt>
                <c:pt idx="621">
                  <c:v>4</c:v>
                </c:pt>
                <c:pt idx="622">
                  <c:v>4</c:v>
                </c:pt>
                <c:pt idx="623">
                  <c:v>4</c:v>
                </c:pt>
                <c:pt idx="624">
                  <c:v>4</c:v>
                </c:pt>
                <c:pt idx="625">
                  <c:v>4</c:v>
                </c:pt>
                <c:pt idx="626">
                  <c:v>4</c:v>
                </c:pt>
                <c:pt idx="627">
                  <c:v>4</c:v>
                </c:pt>
                <c:pt idx="628">
                  <c:v>4</c:v>
                </c:pt>
                <c:pt idx="629">
                  <c:v>4</c:v>
                </c:pt>
                <c:pt idx="630">
                  <c:v>4</c:v>
                </c:pt>
                <c:pt idx="631">
                  <c:v>4</c:v>
                </c:pt>
                <c:pt idx="632">
                  <c:v>4</c:v>
                </c:pt>
                <c:pt idx="633">
                  <c:v>4</c:v>
                </c:pt>
                <c:pt idx="634">
                  <c:v>4</c:v>
                </c:pt>
                <c:pt idx="635">
                  <c:v>4</c:v>
                </c:pt>
                <c:pt idx="636">
                  <c:v>4</c:v>
                </c:pt>
                <c:pt idx="637">
                  <c:v>4</c:v>
                </c:pt>
                <c:pt idx="638">
                  <c:v>4</c:v>
                </c:pt>
                <c:pt idx="639">
                  <c:v>4</c:v>
                </c:pt>
                <c:pt idx="640">
                  <c:v>4</c:v>
                </c:pt>
                <c:pt idx="641">
                  <c:v>4</c:v>
                </c:pt>
                <c:pt idx="642">
                  <c:v>4</c:v>
                </c:pt>
                <c:pt idx="643">
                  <c:v>4</c:v>
                </c:pt>
                <c:pt idx="644">
                  <c:v>4</c:v>
                </c:pt>
                <c:pt idx="645">
                  <c:v>4</c:v>
                </c:pt>
                <c:pt idx="646">
                  <c:v>4</c:v>
                </c:pt>
                <c:pt idx="647">
                  <c:v>4</c:v>
                </c:pt>
                <c:pt idx="648">
                  <c:v>4</c:v>
                </c:pt>
                <c:pt idx="649">
                  <c:v>4</c:v>
                </c:pt>
                <c:pt idx="650">
                  <c:v>4</c:v>
                </c:pt>
                <c:pt idx="651">
                  <c:v>4</c:v>
                </c:pt>
                <c:pt idx="652">
                  <c:v>4</c:v>
                </c:pt>
                <c:pt idx="653">
                  <c:v>4</c:v>
                </c:pt>
                <c:pt idx="654">
                  <c:v>4</c:v>
                </c:pt>
                <c:pt idx="655">
                  <c:v>4</c:v>
                </c:pt>
                <c:pt idx="656">
                  <c:v>4</c:v>
                </c:pt>
                <c:pt idx="657">
                  <c:v>4</c:v>
                </c:pt>
                <c:pt idx="658">
                  <c:v>4</c:v>
                </c:pt>
                <c:pt idx="659">
                  <c:v>4</c:v>
                </c:pt>
                <c:pt idx="660">
                  <c:v>4</c:v>
                </c:pt>
                <c:pt idx="661">
                  <c:v>4</c:v>
                </c:pt>
                <c:pt idx="662">
                  <c:v>4</c:v>
                </c:pt>
                <c:pt idx="663">
                  <c:v>4</c:v>
                </c:pt>
                <c:pt idx="664">
                  <c:v>4</c:v>
                </c:pt>
                <c:pt idx="665">
                  <c:v>4</c:v>
                </c:pt>
                <c:pt idx="666">
                  <c:v>4</c:v>
                </c:pt>
                <c:pt idx="667">
                  <c:v>4</c:v>
                </c:pt>
                <c:pt idx="668">
                  <c:v>4</c:v>
                </c:pt>
                <c:pt idx="669">
                  <c:v>4</c:v>
                </c:pt>
                <c:pt idx="670">
                  <c:v>4</c:v>
                </c:pt>
                <c:pt idx="671">
                  <c:v>4</c:v>
                </c:pt>
                <c:pt idx="672">
                  <c:v>4</c:v>
                </c:pt>
                <c:pt idx="673">
                  <c:v>4</c:v>
                </c:pt>
                <c:pt idx="674">
                  <c:v>4</c:v>
                </c:pt>
                <c:pt idx="675">
                  <c:v>4</c:v>
                </c:pt>
                <c:pt idx="676">
                  <c:v>4</c:v>
                </c:pt>
                <c:pt idx="677">
                  <c:v>4</c:v>
                </c:pt>
                <c:pt idx="678">
                  <c:v>4</c:v>
                </c:pt>
                <c:pt idx="679">
                  <c:v>4</c:v>
                </c:pt>
                <c:pt idx="680">
                  <c:v>4</c:v>
                </c:pt>
                <c:pt idx="681">
                  <c:v>4</c:v>
                </c:pt>
                <c:pt idx="682">
                  <c:v>4</c:v>
                </c:pt>
                <c:pt idx="683">
                  <c:v>4</c:v>
                </c:pt>
                <c:pt idx="684">
                  <c:v>4</c:v>
                </c:pt>
                <c:pt idx="685">
                  <c:v>4</c:v>
                </c:pt>
                <c:pt idx="686">
                  <c:v>4</c:v>
                </c:pt>
                <c:pt idx="687">
                  <c:v>4</c:v>
                </c:pt>
                <c:pt idx="688">
                  <c:v>4</c:v>
                </c:pt>
                <c:pt idx="689">
                  <c:v>4</c:v>
                </c:pt>
                <c:pt idx="690">
                  <c:v>4</c:v>
                </c:pt>
                <c:pt idx="691">
                  <c:v>4</c:v>
                </c:pt>
                <c:pt idx="692">
                  <c:v>4</c:v>
                </c:pt>
                <c:pt idx="693">
                  <c:v>4</c:v>
                </c:pt>
                <c:pt idx="694">
                  <c:v>4</c:v>
                </c:pt>
                <c:pt idx="695">
                  <c:v>4</c:v>
                </c:pt>
                <c:pt idx="696">
                  <c:v>4</c:v>
                </c:pt>
                <c:pt idx="697">
                  <c:v>4</c:v>
                </c:pt>
                <c:pt idx="698">
                  <c:v>4</c:v>
                </c:pt>
                <c:pt idx="699">
                  <c:v>4</c:v>
                </c:pt>
                <c:pt idx="700">
                  <c:v>4</c:v>
                </c:pt>
                <c:pt idx="701">
                  <c:v>4</c:v>
                </c:pt>
                <c:pt idx="702">
                  <c:v>4</c:v>
                </c:pt>
                <c:pt idx="703">
                  <c:v>4</c:v>
                </c:pt>
                <c:pt idx="704">
                  <c:v>4</c:v>
                </c:pt>
                <c:pt idx="705">
                  <c:v>4</c:v>
                </c:pt>
                <c:pt idx="706">
                  <c:v>4</c:v>
                </c:pt>
                <c:pt idx="707">
                  <c:v>4</c:v>
                </c:pt>
                <c:pt idx="708">
                  <c:v>4</c:v>
                </c:pt>
                <c:pt idx="709">
                  <c:v>4</c:v>
                </c:pt>
                <c:pt idx="710">
                  <c:v>4</c:v>
                </c:pt>
                <c:pt idx="711">
                  <c:v>4</c:v>
                </c:pt>
                <c:pt idx="712">
                  <c:v>4</c:v>
                </c:pt>
                <c:pt idx="713">
                  <c:v>4</c:v>
                </c:pt>
                <c:pt idx="714">
                  <c:v>4</c:v>
                </c:pt>
                <c:pt idx="715">
                  <c:v>4</c:v>
                </c:pt>
                <c:pt idx="716">
                  <c:v>4</c:v>
                </c:pt>
                <c:pt idx="717">
                  <c:v>4</c:v>
                </c:pt>
                <c:pt idx="718">
                  <c:v>4</c:v>
                </c:pt>
                <c:pt idx="719">
                  <c:v>4</c:v>
                </c:pt>
                <c:pt idx="720">
                  <c:v>4</c:v>
                </c:pt>
                <c:pt idx="721">
                  <c:v>4</c:v>
                </c:pt>
                <c:pt idx="722">
                  <c:v>4</c:v>
                </c:pt>
                <c:pt idx="723">
                  <c:v>4</c:v>
                </c:pt>
                <c:pt idx="724">
                  <c:v>4</c:v>
                </c:pt>
                <c:pt idx="725">
                  <c:v>4</c:v>
                </c:pt>
                <c:pt idx="726">
                  <c:v>4</c:v>
                </c:pt>
                <c:pt idx="727">
                  <c:v>4</c:v>
                </c:pt>
                <c:pt idx="728">
                  <c:v>4</c:v>
                </c:pt>
                <c:pt idx="729">
                  <c:v>4.25</c:v>
                </c:pt>
                <c:pt idx="730">
                  <c:v>5.25</c:v>
                </c:pt>
                <c:pt idx="731">
                  <c:v>6.25</c:v>
                </c:pt>
                <c:pt idx="732">
                  <c:v>7.25</c:v>
                </c:pt>
                <c:pt idx="733">
                  <c:v>8.25</c:v>
                </c:pt>
                <c:pt idx="734">
                  <c:v>9.25</c:v>
                </c:pt>
                <c:pt idx="735">
                  <c:v>10.25</c:v>
                </c:pt>
                <c:pt idx="736">
                  <c:v>11.25</c:v>
                </c:pt>
                <c:pt idx="737">
                  <c:v>12.25</c:v>
                </c:pt>
                <c:pt idx="738">
                  <c:v>12.5</c:v>
                </c:pt>
                <c:pt idx="739">
                  <c:v>12.5</c:v>
                </c:pt>
                <c:pt idx="740">
                  <c:v>12.5</c:v>
                </c:pt>
                <c:pt idx="741">
                  <c:v>12.5</c:v>
                </c:pt>
                <c:pt idx="742">
                  <c:v>12.5</c:v>
                </c:pt>
                <c:pt idx="743">
                  <c:v>12.5</c:v>
                </c:pt>
                <c:pt idx="744">
                  <c:v>12.5</c:v>
                </c:pt>
                <c:pt idx="745">
                  <c:v>12.5</c:v>
                </c:pt>
                <c:pt idx="746">
                  <c:v>12.5</c:v>
                </c:pt>
                <c:pt idx="747">
                  <c:v>12.5</c:v>
                </c:pt>
                <c:pt idx="748">
                  <c:v>12.5</c:v>
                </c:pt>
                <c:pt idx="749">
                  <c:v>12.5</c:v>
                </c:pt>
                <c:pt idx="750">
                  <c:v>12.5</c:v>
                </c:pt>
                <c:pt idx="751">
                  <c:v>12.5</c:v>
                </c:pt>
                <c:pt idx="752">
                  <c:v>12.5</c:v>
                </c:pt>
                <c:pt idx="753">
                  <c:v>12.5</c:v>
                </c:pt>
                <c:pt idx="754">
                  <c:v>12.5</c:v>
                </c:pt>
                <c:pt idx="755">
                  <c:v>12.5</c:v>
                </c:pt>
                <c:pt idx="756">
                  <c:v>12.5</c:v>
                </c:pt>
                <c:pt idx="757">
                  <c:v>12.5</c:v>
                </c:pt>
                <c:pt idx="758">
                  <c:v>12.5</c:v>
                </c:pt>
                <c:pt idx="759">
                  <c:v>12.5</c:v>
                </c:pt>
                <c:pt idx="760">
                  <c:v>12.5</c:v>
                </c:pt>
                <c:pt idx="761">
                  <c:v>12.5</c:v>
                </c:pt>
                <c:pt idx="762">
                  <c:v>12.5</c:v>
                </c:pt>
                <c:pt idx="763">
                  <c:v>12.5</c:v>
                </c:pt>
                <c:pt idx="764">
                  <c:v>12.5</c:v>
                </c:pt>
                <c:pt idx="765">
                  <c:v>12.5</c:v>
                </c:pt>
                <c:pt idx="766">
                  <c:v>12.5</c:v>
                </c:pt>
                <c:pt idx="767">
                  <c:v>12.5</c:v>
                </c:pt>
                <c:pt idx="768">
                  <c:v>12.5</c:v>
                </c:pt>
                <c:pt idx="769">
                  <c:v>12.5</c:v>
                </c:pt>
                <c:pt idx="770">
                  <c:v>12.5</c:v>
                </c:pt>
                <c:pt idx="771">
                  <c:v>12.5</c:v>
                </c:pt>
                <c:pt idx="772">
                  <c:v>12.5</c:v>
                </c:pt>
                <c:pt idx="773">
                  <c:v>12.5</c:v>
                </c:pt>
                <c:pt idx="774">
                  <c:v>12.5</c:v>
                </c:pt>
                <c:pt idx="775">
                  <c:v>12.5</c:v>
                </c:pt>
                <c:pt idx="776">
                  <c:v>12.5</c:v>
                </c:pt>
                <c:pt idx="777">
                  <c:v>12.5</c:v>
                </c:pt>
                <c:pt idx="778">
                  <c:v>12.5</c:v>
                </c:pt>
                <c:pt idx="779">
                  <c:v>12.5</c:v>
                </c:pt>
                <c:pt idx="780">
                  <c:v>12.5</c:v>
                </c:pt>
                <c:pt idx="781">
                  <c:v>12.5</c:v>
                </c:pt>
                <c:pt idx="782">
                  <c:v>12.5</c:v>
                </c:pt>
                <c:pt idx="783">
                  <c:v>12.5</c:v>
                </c:pt>
                <c:pt idx="784">
                  <c:v>12.5</c:v>
                </c:pt>
                <c:pt idx="785">
                  <c:v>12.5</c:v>
                </c:pt>
                <c:pt idx="786">
                  <c:v>12.5</c:v>
                </c:pt>
                <c:pt idx="787">
                  <c:v>12.5</c:v>
                </c:pt>
                <c:pt idx="788">
                  <c:v>12.5</c:v>
                </c:pt>
                <c:pt idx="789">
                  <c:v>12.5</c:v>
                </c:pt>
                <c:pt idx="790">
                  <c:v>12.5</c:v>
                </c:pt>
                <c:pt idx="791">
                  <c:v>12.5</c:v>
                </c:pt>
                <c:pt idx="792">
                  <c:v>12.5</c:v>
                </c:pt>
                <c:pt idx="793">
                  <c:v>12.5</c:v>
                </c:pt>
                <c:pt idx="794">
                  <c:v>12.5</c:v>
                </c:pt>
                <c:pt idx="795">
                  <c:v>12.5</c:v>
                </c:pt>
                <c:pt idx="796">
                  <c:v>12.5</c:v>
                </c:pt>
                <c:pt idx="797">
                  <c:v>12.5</c:v>
                </c:pt>
                <c:pt idx="798">
                  <c:v>12.5</c:v>
                </c:pt>
                <c:pt idx="799">
                  <c:v>12.5</c:v>
                </c:pt>
                <c:pt idx="800">
                  <c:v>12.5</c:v>
                </c:pt>
                <c:pt idx="801">
                  <c:v>12.5</c:v>
                </c:pt>
                <c:pt idx="802">
                  <c:v>12.5</c:v>
                </c:pt>
                <c:pt idx="803">
                  <c:v>12.5</c:v>
                </c:pt>
                <c:pt idx="804">
                  <c:v>12.5</c:v>
                </c:pt>
                <c:pt idx="805">
                  <c:v>12.5</c:v>
                </c:pt>
                <c:pt idx="806">
                  <c:v>12.5</c:v>
                </c:pt>
                <c:pt idx="807">
                  <c:v>12.5</c:v>
                </c:pt>
                <c:pt idx="808">
                  <c:v>12.5</c:v>
                </c:pt>
                <c:pt idx="809">
                  <c:v>12.5</c:v>
                </c:pt>
                <c:pt idx="810">
                  <c:v>12.5</c:v>
                </c:pt>
                <c:pt idx="811">
                  <c:v>12.5</c:v>
                </c:pt>
                <c:pt idx="812">
                  <c:v>12.5</c:v>
                </c:pt>
                <c:pt idx="813">
                  <c:v>12.5</c:v>
                </c:pt>
                <c:pt idx="814">
                  <c:v>12.5</c:v>
                </c:pt>
                <c:pt idx="815">
                  <c:v>12.5</c:v>
                </c:pt>
                <c:pt idx="816">
                  <c:v>12.5</c:v>
                </c:pt>
                <c:pt idx="817">
                  <c:v>12.5</c:v>
                </c:pt>
                <c:pt idx="818">
                  <c:v>12.5</c:v>
                </c:pt>
                <c:pt idx="819">
                  <c:v>12.5</c:v>
                </c:pt>
                <c:pt idx="820">
                  <c:v>12.5</c:v>
                </c:pt>
                <c:pt idx="821">
                  <c:v>12.5</c:v>
                </c:pt>
                <c:pt idx="822">
                  <c:v>12.5</c:v>
                </c:pt>
                <c:pt idx="823">
                  <c:v>12.5</c:v>
                </c:pt>
                <c:pt idx="824">
                  <c:v>12.5</c:v>
                </c:pt>
                <c:pt idx="825">
                  <c:v>12.5</c:v>
                </c:pt>
                <c:pt idx="826">
                  <c:v>12.5</c:v>
                </c:pt>
                <c:pt idx="827">
                  <c:v>12.5</c:v>
                </c:pt>
                <c:pt idx="828">
                  <c:v>12.5</c:v>
                </c:pt>
                <c:pt idx="829">
                  <c:v>12.5</c:v>
                </c:pt>
                <c:pt idx="830">
                  <c:v>12.5</c:v>
                </c:pt>
                <c:pt idx="831">
                  <c:v>12.5</c:v>
                </c:pt>
                <c:pt idx="832">
                  <c:v>12.5</c:v>
                </c:pt>
                <c:pt idx="833">
                  <c:v>12.5</c:v>
                </c:pt>
                <c:pt idx="834">
                  <c:v>12.5</c:v>
                </c:pt>
                <c:pt idx="835">
                  <c:v>12.5</c:v>
                </c:pt>
                <c:pt idx="836">
                  <c:v>12.5</c:v>
                </c:pt>
                <c:pt idx="837">
                  <c:v>12.5</c:v>
                </c:pt>
                <c:pt idx="838">
                  <c:v>12.5</c:v>
                </c:pt>
                <c:pt idx="839">
                  <c:v>12.5</c:v>
                </c:pt>
                <c:pt idx="840">
                  <c:v>12.5</c:v>
                </c:pt>
                <c:pt idx="841">
                  <c:v>12.5</c:v>
                </c:pt>
                <c:pt idx="842">
                  <c:v>12.5</c:v>
                </c:pt>
                <c:pt idx="843">
                  <c:v>12.5</c:v>
                </c:pt>
                <c:pt idx="844">
                  <c:v>12.5</c:v>
                </c:pt>
                <c:pt idx="845">
                  <c:v>12.5</c:v>
                </c:pt>
                <c:pt idx="846">
                  <c:v>12.5</c:v>
                </c:pt>
                <c:pt idx="847">
                  <c:v>12.5</c:v>
                </c:pt>
                <c:pt idx="848">
                  <c:v>12.5</c:v>
                </c:pt>
                <c:pt idx="849">
                  <c:v>12.5</c:v>
                </c:pt>
                <c:pt idx="850">
                  <c:v>12.5</c:v>
                </c:pt>
                <c:pt idx="851">
                  <c:v>12.5</c:v>
                </c:pt>
                <c:pt idx="852">
                  <c:v>13</c:v>
                </c:pt>
                <c:pt idx="853">
                  <c:v>14</c:v>
                </c:pt>
                <c:pt idx="854">
                  <c:v>15</c:v>
                </c:pt>
                <c:pt idx="855">
                  <c:v>16</c:v>
                </c:pt>
                <c:pt idx="856">
                  <c:v>17</c:v>
                </c:pt>
                <c:pt idx="857">
                  <c:v>18</c:v>
                </c:pt>
                <c:pt idx="858">
                  <c:v>18.25</c:v>
                </c:pt>
                <c:pt idx="859">
                  <c:v>18.25</c:v>
                </c:pt>
                <c:pt idx="860">
                  <c:v>18.25</c:v>
                </c:pt>
                <c:pt idx="861">
                  <c:v>18.25</c:v>
                </c:pt>
                <c:pt idx="862">
                  <c:v>18.25</c:v>
                </c:pt>
                <c:pt idx="863">
                  <c:v>18.25</c:v>
                </c:pt>
                <c:pt idx="864">
                  <c:v>18.25</c:v>
                </c:pt>
                <c:pt idx="865">
                  <c:v>18.25</c:v>
                </c:pt>
                <c:pt idx="866">
                  <c:v>18.25</c:v>
                </c:pt>
                <c:pt idx="867">
                  <c:v>18.25</c:v>
                </c:pt>
                <c:pt idx="868">
                  <c:v>18.25</c:v>
                </c:pt>
                <c:pt idx="869">
                  <c:v>18.25</c:v>
                </c:pt>
                <c:pt idx="870">
                  <c:v>18.25</c:v>
                </c:pt>
                <c:pt idx="871">
                  <c:v>18.25</c:v>
                </c:pt>
                <c:pt idx="872">
                  <c:v>18.25</c:v>
                </c:pt>
                <c:pt idx="873">
                  <c:v>18.25</c:v>
                </c:pt>
                <c:pt idx="874">
                  <c:v>18.25</c:v>
                </c:pt>
                <c:pt idx="875">
                  <c:v>18.25</c:v>
                </c:pt>
                <c:pt idx="876">
                  <c:v>19.25</c:v>
                </c:pt>
                <c:pt idx="877">
                  <c:v>20.25</c:v>
                </c:pt>
                <c:pt idx="878">
                  <c:v>21.25</c:v>
                </c:pt>
                <c:pt idx="879">
                  <c:v>22.25</c:v>
                </c:pt>
                <c:pt idx="880">
                  <c:v>23.25</c:v>
                </c:pt>
                <c:pt idx="881">
                  <c:v>23.75</c:v>
                </c:pt>
                <c:pt idx="882">
                  <c:v>23.75</c:v>
                </c:pt>
                <c:pt idx="883">
                  <c:v>23.75</c:v>
                </c:pt>
                <c:pt idx="884">
                  <c:v>23.75</c:v>
                </c:pt>
                <c:pt idx="885">
                  <c:v>23.75</c:v>
                </c:pt>
                <c:pt idx="886">
                  <c:v>23.75</c:v>
                </c:pt>
                <c:pt idx="887">
                  <c:v>23.75</c:v>
                </c:pt>
                <c:pt idx="888">
                  <c:v>23.75</c:v>
                </c:pt>
                <c:pt idx="889">
                  <c:v>23.75</c:v>
                </c:pt>
                <c:pt idx="890">
                  <c:v>23.75</c:v>
                </c:pt>
                <c:pt idx="891">
                  <c:v>23.75</c:v>
                </c:pt>
                <c:pt idx="892">
                  <c:v>23.75</c:v>
                </c:pt>
                <c:pt idx="893">
                  <c:v>23.75</c:v>
                </c:pt>
                <c:pt idx="894">
                  <c:v>23.75</c:v>
                </c:pt>
                <c:pt idx="895">
                  <c:v>23.75</c:v>
                </c:pt>
                <c:pt idx="896">
                  <c:v>23.75</c:v>
                </c:pt>
                <c:pt idx="897">
                  <c:v>24</c:v>
                </c:pt>
                <c:pt idx="898">
                  <c:v>25</c:v>
                </c:pt>
                <c:pt idx="899">
                  <c:v>26</c:v>
                </c:pt>
                <c:pt idx="900">
                  <c:v>27</c:v>
                </c:pt>
                <c:pt idx="901">
                  <c:v>28</c:v>
                </c:pt>
                <c:pt idx="902">
                  <c:v>29</c:v>
                </c:pt>
                <c:pt idx="903">
                  <c:v>29.25</c:v>
                </c:pt>
                <c:pt idx="904">
                  <c:v>29.25</c:v>
                </c:pt>
                <c:pt idx="905">
                  <c:v>29.25</c:v>
                </c:pt>
                <c:pt idx="906">
                  <c:v>29.25</c:v>
                </c:pt>
                <c:pt idx="907">
                  <c:v>29.25</c:v>
                </c:pt>
                <c:pt idx="908">
                  <c:v>29.25</c:v>
                </c:pt>
                <c:pt idx="909">
                  <c:v>29.25</c:v>
                </c:pt>
                <c:pt idx="910">
                  <c:v>29.25</c:v>
                </c:pt>
                <c:pt idx="911">
                  <c:v>29.25</c:v>
                </c:pt>
                <c:pt idx="912">
                  <c:v>29.25</c:v>
                </c:pt>
                <c:pt idx="913">
                  <c:v>29.25</c:v>
                </c:pt>
                <c:pt idx="914">
                  <c:v>29.25</c:v>
                </c:pt>
                <c:pt idx="915">
                  <c:v>29.25</c:v>
                </c:pt>
                <c:pt idx="916">
                  <c:v>29.25</c:v>
                </c:pt>
                <c:pt idx="917">
                  <c:v>29.25</c:v>
                </c:pt>
                <c:pt idx="918">
                  <c:v>29.25</c:v>
                </c:pt>
                <c:pt idx="919">
                  <c:v>29.25</c:v>
                </c:pt>
                <c:pt idx="920">
                  <c:v>29.25</c:v>
                </c:pt>
                <c:pt idx="921">
                  <c:v>29.5</c:v>
                </c:pt>
                <c:pt idx="922">
                  <c:v>30.5</c:v>
                </c:pt>
                <c:pt idx="923">
                  <c:v>31.5</c:v>
                </c:pt>
                <c:pt idx="924">
                  <c:v>32.5</c:v>
                </c:pt>
                <c:pt idx="925">
                  <c:v>33.5</c:v>
                </c:pt>
                <c:pt idx="926">
                  <c:v>34.5</c:v>
                </c:pt>
                <c:pt idx="927">
                  <c:v>35.5</c:v>
                </c:pt>
                <c:pt idx="928">
                  <c:v>36.5</c:v>
                </c:pt>
                <c:pt idx="929">
                  <c:v>37.5</c:v>
                </c:pt>
                <c:pt idx="930">
                  <c:v>38</c:v>
                </c:pt>
                <c:pt idx="931">
                  <c:v>38</c:v>
                </c:pt>
                <c:pt idx="932">
                  <c:v>38</c:v>
                </c:pt>
                <c:pt idx="933">
                  <c:v>38</c:v>
                </c:pt>
                <c:pt idx="934">
                  <c:v>38</c:v>
                </c:pt>
                <c:pt idx="935">
                  <c:v>38</c:v>
                </c:pt>
                <c:pt idx="936">
                  <c:v>38</c:v>
                </c:pt>
                <c:pt idx="937">
                  <c:v>38</c:v>
                </c:pt>
                <c:pt idx="938">
                  <c:v>38</c:v>
                </c:pt>
                <c:pt idx="939">
                  <c:v>38</c:v>
                </c:pt>
                <c:pt idx="940">
                  <c:v>38</c:v>
                </c:pt>
                <c:pt idx="941">
                  <c:v>38</c:v>
                </c:pt>
                <c:pt idx="942">
                  <c:v>38</c:v>
                </c:pt>
                <c:pt idx="943">
                  <c:v>38</c:v>
                </c:pt>
                <c:pt idx="944">
                  <c:v>38</c:v>
                </c:pt>
                <c:pt idx="945">
                  <c:v>38</c:v>
                </c:pt>
                <c:pt idx="946">
                  <c:v>38</c:v>
                </c:pt>
                <c:pt idx="947">
                  <c:v>38</c:v>
                </c:pt>
                <c:pt idx="948">
                  <c:v>38</c:v>
                </c:pt>
                <c:pt idx="949">
                  <c:v>38</c:v>
                </c:pt>
                <c:pt idx="950">
                  <c:v>38</c:v>
                </c:pt>
                <c:pt idx="951">
                  <c:v>38</c:v>
                </c:pt>
                <c:pt idx="952">
                  <c:v>38</c:v>
                </c:pt>
                <c:pt idx="953">
                  <c:v>38</c:v>
                </c:pt>
                <c:pt idx="954">
                  <c:v>38</c:v>
                </c:pt>
                <c:pt idx="955">
                  <c:v>38</c:v>
                </c:pt>
                <c:pt idx="956">
                  <c:v>38</c:v>
                </c:pt>
                <c:pt idx="957">
                  <c:v>38</c:v>
                </c:pt>
                <c:pt idx="958">
                  <c:v>38</c:v>
                </c:pt>
                <c:pt idx="959">
                  <c:v>38</c:v>
                </c:pt>
                <c:pt idx="960">
                  <c:v>38</c:v>
                </c:pt>
                <c:pt idx="961">
                  <c:v>38</c:v>
                </c:pt>
                <c:pt idx="962">
                  <c:v>38</c:v>
                </c:pt>
                <c:pt idx="963">
                  <c:v>38</c:v>
                </c:pt>
                <c:pt idx="964">
                  <c:v>38</c:v>
                </c:pt>
                <c:pt idx="965">
                  <c:v>38</c:v>
                </c:pt>
                <c:pt idx="966">
                  <c:v>38</c:v>
                </c:pt>
                <c:pt idx="967">
                  <c:v>38</c:v>
                </c:pt>
                <c:pt idx="968">
                  <c:v>38</c:v>
                </c:pt>
                <c:pt idx="969">
                  <c:v>38</c:v>
                </c:pt>
                <c:pt idx="970">
                  <c:v>38</c:v>
                </c:pt>
                <c:pt idx="971">
                  <c:v>38</c:v>
                </c:pt>
                <c:pt idx="972">
                  <c:v>38</c:v>
                </c:pt>
                <c:pt idx="973">
                  <c:v>38</c:v>
                </c:pt>
                <c:pt idx="974">
                  <c:v>38</c:v>
                </c:pt>
                <c:pt idx="975">
                  <c:v>38</c:v>
                </c:pt>
                <c:pt idx="976">
                  <c:v>38</c:v>
                </c:pt>
                <c:pt idx="977">
                  <c:v>38</c:v>
                </c:pt>
                <c:pt idx="978">
                  <c:v>38</c:v>
                </c:pt>
                <c:pt idx="979">
                  <c:v>38</c:v>
                </c:pt>
                <c:pt idx="980">
                  <c:v>38</c:v>
                </c:pt>
                <c:pt idx="981">
                  <c:v>38</c:v>
                </c:pt>
                <c:pt idx="982">
                  <c:v>38</c:v>
                </c:pt>
                <c:pt idx="983">
                  <c:v>38</c:v>
                </c:pt>
                <c:pt idx="984">
                  <c:v>38</c:v>
                </c:pt>
                <c:pt idx="985">
                  <c:v>38</c:v>
                </c:pt>
                <c:pt idx="986">
                  <c:v>38</c:v>
                </c:pt>
                <c:pt idx="987">
                  <c:v>38</c:v>
                </c:pt>
                <c:pt idx="988">
                  <c:v>38</c:v>
                </c:pt>
                <c:pt idx="989">
                  <c:v>38</c:v>
                </c:pt>
                <c:pt idx="990">
                  <c:v>38</c:v>
                </c:pt>
                <c:pt idx="991">
                  <c:v>38</c:v>
                </c:pt>
                <c:pt idx="992">
                  <c:v>38</c:v>
                </c:pt>
                <c:pt idx="993">
                  <c:v>38</c:v>
                </c:pt>
                <c:pt idx="994">
                  <c:v>38</c:v>
                </c:pt>
                <c:pt idx="995">
                  <c:v>38</c:v>
                </c:pt>
                <c:pt idx="996">
                  <c:v>38</c:v>
                </c:pt>
                <c:pt idx="997">
                  <c:v>38.25</c:v>
                </c:pt>
                <c:pt idx="998">
                  <c:v>39</c:v>
                </c:pt>
                <c:pt idx="999">
                  <c:v>39</c:v>
                </c:pt>
                <c:pt idx="1000">
                  <c:v>39</c:v>
                </c:pt>
                <c:pt idx="1001">
                  <c:v>39</c:v>
                </c:pt>
                <c:pt idx="1002">
                  <c:v>39</c:v>
                </c:pt>
                <c:pt idx="1003">
                  <c:v>39</c:v>
                </c:pt>
                <c:pt idx="1004">
                  <c:v>39</c:v>
                </c:pt>
                <c:pt idx="1005">
                  <c:v>39</c:v>
                </c:pt>
                <c:pt idx="1006">
                  <c:v>39</c:v>
                </c:pt>
                <c:pt idx="1007">
                  <c:v>39</c:v>
                </c:pt>
                <c:pt idx="1008">
                  <c:v>39</c:v>
                </c:pt>
                <c:pt idx="1009">
                  <c:v>39</c:v>
                </c:pt>
                <c:pt idx="1010">
                  <c:v>39</c:v>
                </c:pt>
                <c:pt idx="1011">
                  <c:v>39</c:v>
                </c:pt>
                <c:pt idx="1012">
                  <c:v>39</c:v>
                </c:pt>
                <c:pt idx="1013">
                  <c:v>39</c:v>
                </c:pt>
                <c:pt idx="1014">
                  <c:v>39</c:v>
                </c:pt>
                <c:pt idx="1015">
                  <c:v>39</c:v>
                </c:pt>
                <c:pt idx="1016">
                  <c:v>39</c:v>
                </c:pt>
                <c:pt idx="1017">
                  <c:v>39</c:v>
                </c:pt>
                <c:pt idx="1018">
                  <c:v>39.75</c:v>
                </c:pt>
                <c:pt idx="1019">
                  <c:v>40.75</c:v>
                </c:pt>
                <c:pt idx="1020">
                  <c:v>41.75</c:v>
                </c:pt>
                <c:pt idx="1021">
                  <c:v>42.75</c:v>
                </c:pt>
                <c:pt idx="1022">
                  <c:v>43.75</c:v>
                </c:pt>
                <c:pt idx="1023">
                  <c:v>44.75</c:v>
                </c:pt>
                <c:pt idx="1024">
                  <c:v>45.75</c:v>
                </c:pt>
                <c:pt idx="1025">
                  <c:v>46.75</c:v>
                </c:pt>
                <c:pt idx="1026">
                  <c:v>47</c:v>
                </c:pt>
                <c:pt idx="1027">
                  <c:v>47</c:v>
                </c:pt>
                <c:pt idx="1028">
                  <c:v>47</c:v>
                </c:pt>
                <c:pt idx="1029">
                  <c:v>47</c:v>
                </c:pt>
                <c:pt idx="1030">
                  <c:v>47</c:v>
                </c:pt>
                <c:pt idx="1031">
                  <c:v>47</c:v>
                </c:pt>
                <c:pt idx="1032">
                  <c:v>47</c:v>
                </c:pt>
                <c:pt idx="1033">
                  <c:v>47</c:v>
                </c:pt>
                <c:pt idx="1034">
                  <c:v>47</c:v>
                </c:pt>
                <c:pt idx="1035">
                  <c:v>47</c:v>
                </c:pt>
                <c:pt idx="1036">
                  <c:v>47</c:v>
                </c:pt>
                <c:pt idx="1037">
                  <c:v>47</c:v>
                </c:pt>
                <c:pt idx="1038">
                  <c:v>47</c:v>
                </c:pt>
                <c:pt idx="1039">
                  <c:v>47</c:v>
                </c:pt>
                <c:pt idx="1040">
                  <c:v>47</c:v>
                </c:pt>
                <c:pt idx="1041">
                  <c:v>47</c:v>
                </c:pt>
                <c:pt idx="1042">
                  <c:v>47</c:v>
                </c:pt>
                <c:pt idx="1043">
                  <c:v>47</c:v>
                </c:pt>
                <c:pt idx="1044">
                  <c:v>47.5</c:v>
                </c:pt>
                <c:pt idx="1045">
                  <c:v>48.5</c:v>
                </c:pt>
                <c:pt idx="1046">
                  <c:v>49.5</c:v>
                </c:pt>
                <c:pt idx="1047">
                  <c:v>50.5</c:v>
                </c:pt>
                <c:pt idx="1048">
                  <c:v>51.5</c:v>
                </c:pt>
                <c:pt idx="1049">
                  <c:v>52.5</c:v>
                </c:pt>
                <c:pt idx="1050">
                  <c:v>53</c:v>
                </c:pt>
                <c:pt idx="1051">
                  <c:v>53</c:v>
                </c:pt>
                <c:pt idx="1052">
                  <c:v>53</c:v>
                </c:pt>
                <c:pt idx="1053">
                  <c:v>53</c:v>
                </c:pt>
                <c:pt idx="1054">
                  <c:v>53</c:v>
                </c:pt>
                <c:pt idx="1055">
                  <c:v>53</c:v>
                </c:pt>
                <c:pt idx="1056">
                  <c:v>53</c:v>
                </c:pt>
                <c:pt idx="1057">
                  <c:v>53</c:v>
                </c:pt>
                <c:pt idx="1058">
                  <c:v>53</c:v>
                </c:pt>
                <c:pt idx="1059">
                  <c:v>53</c:v>
                </c:pt>
                <c:pt idx="1060">
                  <c:v>53</c:v>
                </c:pt>
                <c:pt idx="1061">
                  <c:v>53</c:v>
                </c:pt>
                <c:pt idx="1062">
                  <c:v>53</c:v>
                </c:pt>
                <c:pt idx="1063">
                  <c:v>53</c:v>
                </c:pt>
                <c:pt idx="1064">
                  <c:v>53</c:v>
                </c:pt>
                <c:pt idx="1065">
                  <c:v>53.5</c:v>
                </c:pt>
                <c:pt idx="1066">
                  <c:v>54.5</c:v>
                </c:pt>
                <c:pt idx="1067">
                  <c:v>55.5</c:v>
                </c:pt>
                <c:pt idx="1068">
                  <c:v>56.5</c:v>
                </c:pt>
                <c:pt idx="1069">
                  <c:v>57.5</c:v>
                </c:pt>
                <c:pt idx="1070">
                  <c:v>58.5</c:v>
                </c:pt>
                <c:pt idx="1071">
                  <c:v>59.5</c:v>
                </c:pt>
                <c:pt idx="1072">
                  <c:v>60.5</c:v>
                </c:pt>
                <c:pt idx="1073">
                  <c:v>61.5</c:v>
                </c:pt>
                <c:pt idx="1074">
                  <c:v>62.5</c:v>
                </c:pt>
                <c:pt idx="1075">
                  <c:v>62.5</c:v>
                </c:pt>
                <c:pt idx="1076">
                  <c:v>62.5</c:v>
                </c:pt>
                <c:pt idx="1077">
                  <c:v>62.5</c:v>
                </c:pt>
                <c:pt idx="1078">
                  <c:v>62.5</c:v>
                </c:pt>
                <c:pt idx="1079">
                  <c:v>62.5</c:v>
                </c:pt>
                <c:pt idx="1080">
                  <c:v>62.5</c:v>
                </c:pt>
                <c:pt idx="1081">
                  <c:v>62.5</c:v>
                </c:pt>
                <c:pt idx="1082">
                  <c:v>62.5</c:v>
                </c:pt>
                <c:pt idx="1083">
                  <c:v>62.5</c:v>
                </c:pt>
                <c:pt idx="1084">
                  <c:v>62.5</c:v>
                </c:pt>
                <c:pt idx="1085">
                  <c:v>62.5</c:v>
                </c:pt>
                <c:pt idx="1086">
                  <c:v>62.5</c:v>
                </c:pt>
                <c:pt idx="1087">
                  <c:v>62.5</c:v>
                </c:pt>
                <c:pt idx="1088">
                  <c:v>62.5</c:v>
                </c:pt>
                <c:pt idx="1089">
                  <c:v>63.25</c:v>
                </c:pt>
                <c:pt idx="1090">
                  <c:v>64.25</c:v>
                </c:pt>
                <c:pt idx="1091">
                  <c:v>65.25</c:v>
                </c:pt>
                <c:pt idx="1092">
                  <c:v>66.25</c:v>
                </c:pt>
                <c:pt idx="1093">
                  <c:v>67.25</c:v>
                </c:pt>
                <c:pt idx="1094">
                  <c:v>68.25</c:v>
                </c:pt>
                <c:pt idx="1095">
                  <c:v>69.25</c:v>
                </c:pt>
                <c:pt idx="1096">
                  <c:v>70.25</c:v>
                </c:pt>
                <c:pt idx="1097">
                  <c:v>71.25</c:v>
                </c:pt>
                <c:pt idx="1098">
                  <c:v>72.25</c:v>
                </c:pt>
                <c:pt idx="1099">
                  <c:v>72.25</c:v>
                </c:pt>
                <c:pt idx="1100">
                  <c:v>72.25</c:v>
                </c:pt>
                <c:pt idx="1101">
                  <c:v>72.25</c:v>
                </c:pt>
                <c:pt idx="1102">
                  <c:v>72.25</c:v>
                </c:pt>
                <c:pt idx="1103">
                  <c:v>72.25</c:v>
                </c:pt>
                <c:pt idx="1104">
                  <c:v>72.25</c:v>
                </c:pt>
                <c:pt idx="1105">
                  <c:v>72.25</c:v>
                </c:pt>
                <c:pt idx="1106">
                  <c:v>72.25</c:v>
                </c:pt>
                <c:pt idx="1107">
                  <c:v>72.25</c:v>
                </c:pt>
                <c:pt idx="1108">
                  <c:v>72.25</c:v>
                </c:pt>
                <c:pt idx="1109">
                  <c:v>72.25</c:v>
                </c:pt>
                <c:pt idx="1110">
                  <c:v>72.25</c:v>
                </c:pt>
                <c:pt idx="1111">
                  <c:v>72.25</c:v>
                </c:pt>
                <c:pt idx="1112">
                  <c:v>72.25</c:v>
                </c:pt>
                <c:pt idx="1113">
                  <c:v>72.25</c:v>
                </c:pt>
                <c:pt idx="1114">
                  <c:v>72.25</c:v>
                </c:pt>
                <c:pt idx="1115">
                  <c:v>72.75</c:v>
                </c:pt>
                <c:pt idx="1116">
                  <c:v>73.75</c:v>
                </c:pt>
                <c:pt idx="1117">
                  <c:v>74.75</c:v>
                </c:pt>
                <c:pt idx="1118">
                  <c:v>75.75</c:v>
                </c:pt>
                <c:pt idx="1119">
                  <c:v>76.75</c:v>
                </c:pt>
                <c:pt idx="1120">
                  <c:v>77.75</c:v>
                </c:pt>
                <c:pt idx="1121">
                  <c:v>78.25</c:v>
                </c:pt>
                <c:pt idx="1122">
                  <c:v>78.25</c:v>
                </c:pt>
                <c:pt idx="1123">
                  <c:v>78.25</c:v>
                </c:pt>
                <c:pt idx="1124">
                  <c:v>78.25</c:v>
                </c:pt>
                <c:pt idx="1125">
                  <c:v>78.25</c:v>
                </c:pt>
                <c:pt idx="1126">
                  <c:v>78.25</c:v>
                </c:pt>
                <c:pt idx="1127">
                  <c:v>78.25</c:v>
                </c:pt>
                <c:pt idx="1128">
                  <c:v>78.25</c:v>
                </c:pt>
                <c:pt idx="1129">
                  <c:v>78.25</c:v>
                </c:pt>
                <c:pt idx="1130">
                  <c:v>78.25</c:v>
                </c:pt>
                <c:pt idx="1131">
                  <c:v>78.25</c:v>
                </c:pt>
                <c:pt idx="1132">
                  <c:v>78.25</c:v>
                </c:pt>
                <c:pt idx="1133">
                  <c:v>78.25</c:v>
                </c:pt>
                <c:pt idx="1134">
                  <c:v>78.25</c:v>
                </c:pt>
                <c:pt idx="1135">
                  <c:v>78.25</c:v>
                </c:pt>
                <c:pt idx="1136">
                  <c:v>78.25</c:v>
                </c:pt>
                <c:pt idx="1137">
                  <c:v>78.25</c:v>
                </c:pt>
                <c:pt idx="1138">
                  <c:v>78.25</c:v>
                </c:pt>
                <c:pt idx="1139">
                  <c:v>78.25</c:v>
                </c:pt>
                <c:pt idx="1140">
                  <c:v>78.25</c:v>
                </c:pt>
                <c:pt idx="1141">
                  <c:v>79.25</c:v>
                </c:pt>
                <c:pt idx="1142">
                  <c:v>80.25</c:v>
                </c:pt>
                <c:pt idx="1143">
                  <c:v>81.25</c:v>
                </c:pt>
                <c:pt idx="1144">
                  <c:v>82.25</c:v>
                </c:pt>
                <c:pt idx="1145">
                  <c:v>82.75</c:v>
                </c:pt>
                <c:pt idx="1146">
                  <c:v>82.75</c:v>
                </c:pt>
                <c:pt idx="1147">
                  <c:v>82.75</c:v>
                </c:pt>
                <c:pt idx="1148">
                  <c:v>82.75</c:v>
                </c:pt>
                <c:pt idx="1149">
                  <c:v>82.75</c:v>
                </c:pt>
                <c:pt idx="1150">
                  <c:v>82.75</c:v>
                </c:pt>
                <c:pt idx="1151">
                  <c:v>82.75</c:v>
                </c:pt>
                <c:pt idx="1152">
                  <c:v>82.75</c:v>
                </c:pt>
                <c:pt idx="1153">
                  <c:v>82.75</c:v>
                </c:pt>
                <c:pt idx="1154">
                  <c:v>82.75</c:v>
                </c:pt>
                <c:pt idx="1155">
                  <c:v>82.75</c:v>
                </c:pt>
                <c:pt idx="1156">
                  <c:v>82.75</c:v>
                </c:pt>
                <c:pt idx="1157">
                  <c:v>82.75</c:v>
                </c:pt>
                <c:pt idx="1158">
                  <c:v>82.75</c:v>
                </c:pt>
                <c:pt idx="1159">
                  <c:v>82.75</c:v>
                </c:pt>
                <c:pt idx="1160">
                  <c:v>82.75</c:v>
                </c:pt>
                <c:pt idx="1161">
                  <c:v>82.75</c:v>
                </c:pt>
                <c:pt idx="1162">
                  <c:v>82.75</c:v>
                </c:pt>
                <c:pt idx="1163">
                  <c:v>82.75</c:v>
                </c:pt>
                <c:pt idx="1164">
                  <c:v>82.75</c:v>
                </c:pt>
                <c:pt idx="1165">
                  <c:v>83</c:v>
                </c:pt>
                <c:pt idx="1166">
                  <c:v>84</c:v>
                </c:pt>
                <c:pt idx="1167">
                  <c:v>85</c:v>
                </c:pt>
                <c:pt idx="1168">
                  <c:v>86</c:v>
                </c:pt>
                <c:pt idx="1169">
                  <c:v>86</c:v>
                </c:pt>
                <c:pt idx="1170">
                  <c:v>86</c:v>
                </c:pt>
                <c:pt idx="1171">
                  <c:v>86</c:v>
                </c:pt>
                <c:pt idx="1172">
                  <c:v>86</c:v>
                </c:pt>
                <c:pt idx="1173">
                  <c:v>86</c:v>
                </c:pt>
                <c:pt idx="1174">
                  <c:v>86</c:v>
                </c:pt>
                <c:pt idx="1175">
                  <c:v>86</c:v>
                </c:pt>
                <c:pt idx="1176">
                  <c:v>86</c:v>
                </c:pt>
                <c:pt idx="1177">
                  <c:v>86</c:v>
                </c:pt>
                <c:pt idx="1178">
                  <c:v>86</c:v>
                </c:pt>
                <c:pt idx="1179">
                  <c:v>86</c:v>
                </c:pt>
                <c:pt idx="1180">
                  <c:v>86</c:v>
                </c:pt>
                <c:pt idx="1181">
                  <c:v>86</c:v>
                </c:pt>
                <c:pt idx="1182">
                  <c:v>86</c:v>
                </c:pt>
                <c:pt idx="1183">
                  <c:v>86</c:v>
                </c:pt>
                <c:pt idx="1184">
                  <c:v>86</c:v>
                </c:pt>
                <c:pt idx="1185">
                  <c:v>86</c:v>
                </c:pt>
                <c:pt idx="1186">
                  <c:v>86.5</c:v>
                </c:pt>
                <c:pt idx="1187">
                  <c:v>87.5</c:v>
                </c:pt>
                <c:pt idx="1188">
                  <c:v>88.5</c:v>
                </c:pt>
                <c:pt idx="1189">
                  <c:v>89.5</c:v>
                </c:pt>
                <c:pt idx="1190">
                  <c:v>90.5</c:v>
                </c:pt>
                <c:pt idx="1191">
                  <c:v>91.5</c:v>
                </c:pt>
                <c:pt idx="1192">
                  <c:v>92.5</c:v>
                </c:pt>
                <c:pt idx="1193">
                  <c:v>93.5</c:v>
                </c:pt>
                <c:pt idx="1194">
                  <c:v>93.5</c:v>
                </c:pt>
                <c:pt idx="1195">
                  <c:v>93.5</c:v>
                </c:pt>
                <c:pt idx="1196">
                  <c:v>93.5</c:v>
                </c:pt>
                <c:pt idx="1197">
                  <c:v>93.5</c:v>
                </c:pt>
                <c:pt idx="1198">
                  <c:v>93.5</c:v>
                </c:pt>
                <c:pt idx="1199">
                  <c:v>93.5</c:v>
                </c:pt>
                <c:pt idx="1200">
                  <c:v>93.5</c:v>
                </c:pt>
                <c:pt idx="1201">
                  <c:v>93.5</c:v>
                </c:pt>
                <c:pt idx="1202">
                  <c:v>93.5</c:v>
                </c:pt>
                <c:pt idx="1203">
                  <c:v>93.5</c:v>
                </c:pt>
                <c:pt idx="1204">
                  <c:v>93.5</c:v>
                </c:pt>
                <c:pt idx="1205">
                  <c:v>93.5</c:v>
                </c:pt>
                <c:pt idx="1206">
                  <c:v>93.5</c:v>
                </c:pt>
                <c:pt idx="1207">
                  <c:v>93.5</c:v>
                </c:pt>
                <c:pt idx="1208">
                  <c:v>93.5</c:v>
                </c:pt>
                <c:pt idx="1209">
                  <c:v>93.5</c:v>
                </c:pt>
                <c:pt idx="1210">
                  <c:v>94</c:v>
                </c:pt>
                <c:pt idx="1211">
                  <c:v>95</c:v>
                </c:pt>
                <c:pt idx="1212">
                  <c:v>96</c:v>
                </c:pt>
                <c:pt idx="1213">
                  <c:v>97</c:v>
                </c:pt>
                <c:pt idx="1214">
                  <c:v>98</c:v>
                </c:pt>
                <c:pt idx="1215">
                  <c:v>99</c:v>
                </c:pt>
                <c:pt idx="1216">
                  <c:v>100</c:v>
                </c:pt>
                <c:pt idx="1217">
                  <c:v>101</c:v>
                </c:pt>
                <c:pt idx="1218">
                  <c:v>101</c:v>
                </c:pt>
                <c:pt idx="1219">
                  <c:v>101</c:v>
                </c:pt>
                <c:pt idx="1220">
                  <c:v>101</c:v>
                </c:pt>
                <c:pt idx="1221">
                  <c:v>101</c:v>
                </c:pt>
                <c:pt idx="1222">
                  <c:v>101</c:v>
                </c:pt>
                <c:pt idx="1223">
                  <c:v>101</c:v>
                </c:pt>
                <c:pt idx="1224">
                  <c:v>101</c:v>
                </c:pt>
                <c:pt idx="1225">
                  <c:v>101</c:v>
                </c:pt>
                <c:pt idx="1226">
                  <c:v>101</c:v>
                </c:pt>
                <c:pt idx="1227">
                  <c:v>101</c:v>
                </c:pt>
                <c:pt idx="1228">
                  <c:v>101</c:v>
                </c:pt>
                <c:pt idx="1229">
                  <c:v>101</c:v>
                </c:pt>
                <c:pt idx="1230">
                  <c:v>101</c:v>
                </c:pt>
                <c:pt idx="1231">
                  <c:v>101</c:v>
                </c:pt>
                <c:pt idx="1232">
                  <c:v>101</c:v>
                </c:pt>
                <c:pt idx="1233">
                  <c:v>101</c:v>
                </c:pt>
                <c:pt idx="1234">
                  <c:v>101</c:v>
                </c:pt>
                <c:pt idx="1235">
                  <c:v>101.5</c:v>
                </c:pt>
                <c:pt idx="1236">
                  <c:v>102.5</c:v>
                </c:pt>
                <c:pt idx="1237">
                  <c:v>103.5</c:v>
                </c:pt>
                <c:pt idx="1238">
                  <c:v>104.5</c:v>
                </c:pt>
                <c:pt idx="1239">
                  <c:v>105.5</c:v>
                </c:pt>
                <c:pt idx="1240">
                  <c:v>106.5</c:v>
                </c:pt>
                <c:pt idx="1241">
                  <c:v>107.5</c:v>
                </c:pt>
                <c:pt idx="1242">
                  <c:v>107.5</c:v>
                </c:pt>
                <c:pt idx="1243">
                  <c:v>107.5</c:v>
                </c:pt>
                <c:pt idx="1244">
                  <c:v>107.5</c:v>
                </c:pt>
                <c:pt idx="1245">
                  <c:v>107.5</c:v>
                </c:pt>
                <c:pt idx="1246">
                  <c:v>107.5</c:v>
                </c:pt>
                <c:pt idx="1247">
                  <c:v>107.5</c:v>
                </c:pt>
                <c:pt idx="1248">
                  <c:v>107.5</c:v>
                </c:pt>
                <c:pt idx="1249">
                  <c:v>107.5</c:v>
                </c:pt>
                <c:pt idx="1250">
                  <c:v>107.5</c:v>
                </c:pt>
                <c:pt idx="1251">
                  <c:v>107.5</c:v>
                </c:pt>
                <c:pt idx="1252">
                  <c:v>107.5</c:v>
                </c:pt>
                <c:pt idx="1253">
                  <c:v>107.5</c:v>
                </c:pt>
                <c:pt idx="1254">
                  <c:v>107.5</c:v>
                </c:pt>
                <c:pt idx="1255">
                  <c:v>107.5</c:v>
                </c:pt>
                <c:pt idx="1256">
                  <c:v>107.5</c:v>
                </c:pt>
                <c:pt idx="1257">
                  <c:v>107.75</c:v>
                </c:pt>
                <c:pt idx="1258">
                  <c:v>108.5</c:v>
                </c:pt>
                <c:pt idx="1259">
                  <c:v>109.5</c:v>
                </c:pt>
                <c:pt idx="1260">
                  <c:v>110.5</c:v>
                </c:pt>
                <c:pt idx="1261">
                  <c:v>111.5</c:v>
                </c:pt>
                <c:pt idx="1262">
                  <c:v>112.5</c:v>
                </c:pt>
                <c:pt idx="1263">
                  <c:v>113.5</c:v>
                </c:pt>
                <c:pt idx="1264">
                  <c:v>114.5</c:v>
                </c:pt>
                <c:pt idx="1265">
                  <c:v>115.5</c:v>
                </c:pt>
                <c:pt idx="1266">
                  <c:v>115.5</c:v>
                </c:pt>
                <c:pt idx="1267">
                  <c:v>115.5</c:v>
                </c:pt>
                <c:pt idx="1268">
                  <c:v>115.5</c:v>
                </c:pt>
                <c:pt idx="1269">
                  <c:v>115.5</c:v>
                </c:pt>
                <c:pt idx="1270">
                  <c:v>115.5</c:v>
                </c:pt>
                <c:pt idx="1271">
                  <c:v>115.5</c:v>
                </c:pt>
                <c:pt idx="1272">
                  <c:v>115.5</c:v>
                </c:pt>
                <c:pt idx="1273">
                  <c:v>115.5</c:v>
                </c:pt>
                <c:pt idx="1274">
                  <c:v>115.5</c:v>
                </c:pt>
                <c:pt idx="1275">
                  <c:v>115.5</c:v>
                </c:pt>
                <c:pt idx="1276">
                  <c:v>115.5</c:v>
                </c:pt>
                <c:pt idx="1277">
                  <c:v>115.5</c:v>
                </c:pt>
                <c:pt idx="1278">
                  <c:v>115.5</c:v>
                </c:pt>
                <c:pt idx="1279">
                  <c:v>115.5</c:v>
                </c:pt>
                <c:pt idx="1280">
                  <c:v>115.5</c:v>
                </c:pt>
                <c:pt idx="1281">
                  <c:v>115.5</c:v>
                </c:pt>
                <c:pt idx="1282">
                  <c:v>115.75</c:v>
                </c:pt>
                <c:pt idx="1283">
                  <c:v>116.75</c:v>
                </c:pt>
                <c:pt idx="1284">
                  <c:v>117.75</c:v>
                </c:pt>
                <c:pt idx="1285">
                  <c:v>118.75</c:v>
                </c:pt>
                <c:pt idx="1286">
                  <c:v>119.75</c:v>
                </c:pt>
                <c:pt idx="1287">
                  <c:v>120.75</c:v>
                </c:pt>
                <c:pt idx="1288">
                  <c:v>121.75</c:v>
                </c:pt>
                <c:pt idx="1289">
                  <c:v>122.25</c:v>
                </c:pt>
                <c:pt idx="1290">
                  <c:v>122.25</c:v>
                </c:pt>
                <c:pt idx="1291">
                  <c:v>122.25</c:v>
                </c:pt>
                <c:pt idx="1292">
                  <c:v>122.25</c:v>
                </c:pt>
                <c:pt idx="1293">
                  <c:v>122.25</c:v>
                </c:pt>
                <c:pt idx="1294">
                  <c:v>122.25</c:v>
                </c:pt>
                <c:pt idx="1295">
                  <c:v>122.25</c:v>
                </c:pt>
                <c:pt idx="1296">
                  <c:v>122.25</c:v>
                </c:pt>
                <c:pt idx="1297">
                  <c:v>122.25</c:v>
                </c:pt>
                <c:pt idx="1298">
                  <c:v>122.25</c:v>
                </c:pt>
                <c:pt idx="1299">
                  <c:v>122.25</c:v>
                </c:pt>
                <c:pt idx="1300">
                  <c:v>122.25</c:v>
                </c:pt>
                <c:pt idx="1301">
                  <c:v>122.25</c:v>
                </c:pt>
                <c:pt idx="1302">
                  <c:v>122.25</c:v>
                </c:pt>
                <c:pt idx="1303">
                  <c:v>122.25</c:v>
                </c:pt>
                <c:pt idx="1304">
                  <c:v>122.25</c:v>
                </c:pt>
                <c:pt idx="1305">
                  <c:v>122.25</c:v>
                </c:pt>
                <c:pt idx="1306">
                  <c:v>122.25</c:v>
                </c:pt>
                <c:pt idx="1307">
                  <c:v>123.25</c:v>
                </c:pt>
                <c:pt idx="1308">
                  <c:v>124.25</c:v>
                </c:pt>
                <c:pt idx="1309">
                  <c:v>125.25</c:v>
                </c:pt>
                <c:pt idx="1310">
                  <c:v>126.25</c:v>
                </c:pt>
                <c:pt idx="1311">
                  <c:v>127.25</c:v>
                </c:pt>
                <c:pt idx="1312">
                  <c:v>128.25</c:v>
                </c:pt>
                <c:pt idx="1313">
                  <c:v>129</c:v>
                </c:pt>
                <c:pt idx="1314">
                  <c:v>129</c:v>
                </c:pt>
                <c:pt idx="1315">
                  <c:v>129</c:v>
                </c:pt>
                <c:pt idx="1316">
                  <c:v>129</c:v>
                </c:pt>
                <c:pt idx="1317">
                  <c:v>129</c:v>
                </c:pt>
                <c:pt idx="1318">
                  <c:v>129</c:v>
                </c:pt>
                <c:pt idx="1319">
                  <c:v>129</c:v>
                </c:pt>
                <c:pt idx="1320">
                  <c:v>129</c:v>
                </c:pt>
                <c:pt idx="1321">
                  <c:v>129</c:v>
                </c:pt>
                <c:pt idx="1322">
                  <c:v>129</c:v>
                </c:pt>
                <c:pt idx="1323">
                  <c:v>129</c:v>
                </c:pt>
                <c:pt idx="1324">
                  <c:v>129</c:v>
                </c:pt>
                <c:pt idx="1325">
                  <c:v>129</c:v>
                </c:pt>
                <c:pt idx="1326">
                  <c:v>129</c:v>
                </c:pt>
                <c:pt idx="1327">
                  <c:v>129</c:v>
                </c:pt>
                <c:pt idx="1328">
                  <c:v>129</c:v>
                </c:pt>
                <c:pt idx="1329">
                  <c:v>129</c:v>
                </c:pt>
                <c:pt idx="1330">
                  <c:v>129</c:v>
                </c:pt>
                <c:pt idx="1331">
                  <c:v>130</c:v>
                </c:pt>
                <c:pt idx="1332">
                  <c:v>131</c:v>
                </c:pt>
                <c:pt idx="1333">
                  <c:v>132</c:v>
                </c:pt>
                <c:pt idx="1334">
                  <c:v>133</c:v>
                </c:pt>
                <c:pt idx="1335">
                  <c:v>134</c:v>
                </c:pt>
                <c:pt idx="1336">
                  <c:v>135</c:v>
                </c:pt>
                <c:pt idx="1337">
                  <c:v>135.25</c:v>
                </c:pt>
                <c:pt idx="1338">
                  <c:v>135.25</c:v>
                </c:pt>
                <c:pt idx="1339">
                  <c:v>135.25</c:v>
                </c:pt>
                <c:pt idx="1340">
                  <c:v>135.25</c:v>
                </c:pt>
                <c:pt idx="1341">
                  <c:v>135.25</c:v>
                </c:pt>
                <c:pt idx="1342">
                  <c:v>135.25</c:v>
                </c:pt>
                <c:pt idx="1343">
                  <c:v>135.25</c:v>
                </c:pt>
                <c:pt idx="1344">
                  <c:v>135.25</c:v>
                </c:pt>
                <c:pt idx="1345">
                  <c:v>135.25</c:v>
                </c:pt>
                <c:pt idx="1346">
                  <c:v>135.25</c:v>
                </c:pt>
                <c:pt idx="1347">
                  <c:v>135.25</c:v>
                </c:pt>
                <c:pt idx="1348">
                  <c:v>135.25</c:v>
                </c:pt>
                <c:pt idx="1349">
                  <c:v>135.25</c:v>
                </c:pt>
                <c:pt idx="1350">
                  <c:v>135.25</c:v>
                </c:pt>
                <c:pt idx="1351">
                  <c:v>135.25</c:v>
                </c:pt>
                <c:pt idx="1352">
                  <c:v>135.25</c:v>
                </c:pt>
                <c:pt idx="1353">
                  <c:v>135.25</c:v>
                </c:pt>
                <c:pt idx="1354">
                  <c:v>135.5</c:v>
                </c:pt>
                <c:pt idx="1355">
                  <c:v>136.5</c:v>
                </c:pt>
                <c:pt idx="1356">
                  <c:v>137.5</c:v>
                </c:pt>
                <c:pt idx="1357">
                  <c:v>138.5</c:v>
                </c:pt>
                <c:pt idx="1358">
                  <c:v>139.5</c:v>
                </c:pt>
                <c:pt idx="1359">
                  <c:v>140.5</c:v>
                </c:pt>
                <c:pt idx="1360">
                  <c:v>141.5</c:v>
                </c:pt>
                <c:pt idx="1361">
                  <c:v>142.5</c:v>
                </c:pt>
                <c:pt idx="1362">
                  <c:v>142.5</c:v>
                </c:pt>
                <c:pt idx="1363">
                  <c:v>142.5</c:v>
                </c:pt>
                <c:pt idx="1364">
                  <c:v>142.5</c:v>
                </c:pt>
                <c:pt idx="1365">
                  <c:v>142.5</c:v>
                </c:pt>
                <c:pt idx="1366">
                  <c:v>142.5</c:v>
                </c:pt>
                <c:pt idx="1367">
                  <c:v>142.5</c:v>
                </c:pt>
                <c:pt idx="1368">
                  <c:v>142.5</c:v>
                </c:pt>
                <c:pt idx="1369">
                  <c:v>142.5</c:v>
                </c:pt>
                <c:pt idx="1370">
                  <c:v>142.5</c:v>
                </c:pt>
                <c:pt idx="1371">
                  <c:v>142.5</c:v>
                </c:pt>
                <c:pt idx="1372">
                  <c:v>142.5</c:v>
                </c:pt>
                <c:pt idx="1373">
                  <c:v>142.5</c:v>
                </c:pt>
                <c:pt idx="1374">
                  <c:v>142.5</c:v>
                </c:pt>
                <c:pt idx="1375">
                  <c:v>142.5</c:v>
                </c:pt>
                <c:pt idx="1376">
                  <c:v>142.5</c:v>
                </c:pt>
                <c:pt idx="1377">
                  <c:v>142.5</c:v>
                </c:pt>
                <c:pt idx="1378">
                  <c:v>142.5</c:v>
                </c:pt>
                <c:pt idx="1379">
                  <c:v>142.75</c:v>
                </c:pt>
                <c:pt idx="1380">
                  <c:v>143.75</c:v>
                </c:pt>
                <c:pt idx="1381">
                  <c:v>144.75</c:v>
                </c:pt>
                <c:pt idx="1382">
                  <c:v>145.75</c:v>
                </c:pt>
                <c:pt idx="1383">
                  <c:v>146.75</c:v>
                </c:pt>
                <c:pt idx="1384">
                  <c:v>147</c:v>
                </c:pt>
                <c:pt idx="1385">
                  <c:v>147</c:v>
                </c:pt>
                <c:pt idx="1386">
                  <c:v>147</c:v>
                </c:pt>
                <c:pt idx="1387">
                  <c:v>147</c:v>
                </c:pt>
                <c:pt idx="1388">
                  <c:v>147</c:v>
                </c:pt>
                <c:pt idx="1389">
                  <c:v>147</c:v>
                </c:pt>
                <c:pt idx="1390">
                  <c:v>147</c:v>
                </c:pt>
                <c:pt idx="1391">
                  <c:v>147</c:v>
                </c:pt>
                <c:pt idx="1392">
                  <c:v>147</c:v>
                </c:pt>
                <c:pt idx="1393">
                  <c:v>147</c:v>
                </c:pt>
                <c:pt idx="1394">
                  <c:v>147</c:v>
                </c:pt>
                <c:pt idx="1395">
                  <c:v>147</c:v>
                </c:pt>
                <c:pt idx="1396">
                  <c:v>147</c:v>
                </c:pt>
                <c:pt idx="1397">
                  <c:v>147</c:v>
                </c:pt>
                <c:pt idx="1398">
                  <c:v>147</c:v>
                </c:pt>
                <c:pt idx="1399">
                  <c:v>147</c:v>
                </c:pt>
                <c:pt idx="1400">
                  <c:v>147</c:v>
                </c:pt>
                <c:pt idx="1401">
                  <c:v>147</c:v>
                </c:pt>
                <c:pt idx="1402">
                  <c:v>147.25</c:v>
                </c:pt>
                <c:pt idx="1403">
                  <c:v>148.25</c:v>
                </c:pt>
                <c:pt idx="1404">
                  <c:v>149.25</c:v>
                </c:pt>
                <c:pt idx="1405">
                  <c:v>150.25</c:v>
                </c:pt>
                <c:pt idx="1406">
                  <c:v>151.25</c:v>
                </c:pt>
                <c:pt idx="1407">
                  <c:v>152.25</c:v>
                </c:pt>
                <c:pt idx="1408">
                  <c:v>153.25</c:v>
                </c:pt>
                <c:pt idx="1409">
                  <c:v>153.5</c:v>
                </c:pt>
                <c:pt idx="1410">
                  <c:v>153.5</c:v>
                </c:pt>
                <c:pt idx="1411">
                  <c:v>153.5</c:v>
                </c:pt>
                <c:pt idx="1412">
                  <c:v>153.5</c:v>
                </c:pt>
                <c:pt idx="1413">
                  <c:v>153.5</c:v>
                </c:pt>
                <c:pt idx="1414">
                  <c:v>153.5</c:v>
                </c:pt>
                <c:pt idx="1415">
                  <c:v>153.5</c:v>
                </c:pt>
                <c:pt idx="1416">
                  <c:v>153.5</c:v>
                </c:pt>
                <c:pt idx="1417">
                  <c:v>153.5</c:v>
                </c:pt>
                <c:pt idx="1418">
                  <c:v>153.5</c:v>
                </c:pt>
                <c:pt idx="1419">
                  <c:v>153.5</c:v>
                </c:pt>
                <c:pt idx="1420">
                  <c:v>153.5</c:v>
                </c:pt>
                <c:pt idx="1421">
                  <c:v>153.5</c:v>
                </c:pt>
                <c:pt idx="1422">
                  <c:v>153.5</c:v>
                </c:pt>
                <c:pt idx="1423">
                  <c:v>153.5</c:v>
                </c:pt>
                <c:pt idx="1424">
                  <c:v>153.5</c:v>
                </c:pt>
                <c:pt idx="1425">
                  <c:v>153.5</c:v>
                </c:pt>
                <c:pt idx="1426">
                  <c:v>154.25</c:v>
                </c:pt>
                <c:pt idx="1427">
                  <c:v>155.25</c:v>
                </c:pt>
                <c:pt idx="1428">
                  <c:v>156.25</c:v>
                </c:pt>
                <c:pt idx="1429">
                  <c:v>157.25</c:v>
                </c:pt>
                <c:pt idx="1430">
                  <c:v>158.25</c:v>
                </c:pt>
                <c:pt idx="1431">
                  <c:v>159.25</c:v>
                </c:pt>
                <c:pt idx="1432">
                  <c:v>160.25</c:v>
                </c:pt>
                <c:pt idx="1433">
                  <c:v>161.25</c:v>
                </c:pt>
                <c:pt idx="1434">
                  <c:v>162</c:v>
                </c:pt>
                <c:pt idx="1435">
                  <c:v>162</c:v>
                </c:pt>
                <c:pt idx="1436">
                  <c:v>162</c:v>
                </c:pt>
                <c:pt idx="1437">
                  <c:v>162</c:v>
                </c:pt>
                <c:pt idx="1438">
                  <c:v>162</c:v>
                </c:pt>
                <c:pt idx="1439">
                  <c:v>162</c:v>
                </c:pt>
                <c:pt idx="1440">
                  <c:v>162</c:v>
                </c:pt>
                <c:pt idx="1441">
                  <c:v>162</c:v>
                </c:pt>
                <c:pt idx="1442">
                  <c:v>162</c:v>
                </c:pt>
                <c:pt idx="1443">
                  <c:v>162</c:v>
                </c:pt>
                <c:pt idx="1444">
                  <c:v>162</c:v>
                </c:pt>
                <c:pt idx="1445">
                  <c:v>162</c:v>
                </c:pt>
                <c:pt idx="1446">
                  <c:v>162</c:v>
                </c:pt>
                <c:pt idx="1447">
                  <c:v>162</c:v>
                </c:pt>
                <c:pt idx="1448">
                  <c:v>162</c:v>
                </c:pt>
                <c:pt idx="1449">
                  <c:v>162</c:v>
                </c:pt>
                <c:pt idx="1450">
                  <c:v>162</c:v>
                </c:pt>
                <c:pt idx="1451">
                  <c:v>162</c:v>
                </c:pt>
                <c:pt idx="1452">
                  <c:v>162.75</c:v>
                </c:pt>
                <c:pt idx="1453">
                  <c:v>163.75</c:v>
                </c:pt>
                <c:pt idx="1454">
                  <c:v>164.75</c:v>
                </c:pt>
                <c:pt idx="1455">
                  <c:v>165.5</c:v>
                </c:pt>
                <c:pt idx="1456">
                  <c:v>165.5</c:v>
                </c:pt>
                <c:pt idx="1457">
                  <c:v>165.5</c:v>
                </c:pt>
                <c:pt idx="1458">
                  <c:v>165.5</c:v>
                </c:pt>
                <c:pt idx="1459">
                  <c:v>165.5</c:v>
                </c:pt>
                <c:pt idx="1460">
                  <c:v>165.5</c:v>
                </c:pt>
                <c:pt idx="1461">
                  <c:v>165.5</c:v>
                </c:pt>
                <c:pt idx="1462">
                  <c:v>165.5</c:v>
                </c:pt>
                <c:pt idx="1463">
                  <c:v>165.5</c:v>
                </c:pt>
                <c:pt idx="1464">
                  <c:v>165.5</c:v>
                </c:pt>
                <c:pt idx="1465">
                  <c:v>165.5</c:v>
                </c:pt>
                <c:pt idx="1466">
                  <c:v>165.5</c:v>
                </c:pt>
                <c:pt idx="1467">
                  <c:v>165.5</c:v>
                </c:pt>
                <c:pt idx="1468">
                  <c:v>165.5</c:v>
                </c:pt>
                <c:pt idx="1469">
                  <c:v>165.5</c:v>
                </c:pt>
                <c:pt idx="1470">
                  <c:v>165.5</c:v>
                </c:pt>
                <c:pt idx="1471">
                  <c:v>165.5</c:v>
                </c:pt>
                <c:pt idx="1472">
                  <c:v>165.5</c:v>
                </c:pt>
                <c:pt idx="1473">
                  <c:v>165.5</c:v>
                </c:pt>
                <c:pt idx="1474">
                  <c:v>165.5</c:v>
                </c:pt>
                <c:pt idx="1475">
                  <c:v>165.5</c:v>
                </c:pt>
                <c:pt idx="1476">
                  <c:v>165.5</c:v>
                </c:pt>
                <c:pt idx="1477">
                  <c:v>165.5</c:v>
                </c:pt>
                <c:pt idx="1478">
                  <c:v>165.5</c:v>
                </c:pt>
                <c:pt idx="1479">
                  <c:v>165.5</c:v>
                </c:pt>
                <c:pt idx="1480">
                  <c:v>165.5</c:v>
                </c:pt>
                <c:pt idx="1481">
                  <c:v>165.5</c:v>
                </c:pt>
                <c:pt idx="1482">
                  <c:v>165.5</c:v>
                </c:pt>
                <c:pt idx="1483">
                  <c:v>165.5</c:v>
                </c:pt>
                <c:pt idx="1484">
                  <c:v>165.5</c:v>
                </c:pt>
                <c:pt idx="1485">
                  <c:v>165.5</c:v>
                </c:pt>
                <c:pt idx="1486">
                  <c:v>165.5</c:v>
                </c:pt>
                <c:pt idx="1487">
                  <c:v>165.5</c:v>
                </c:pt>
                <c:pt idx="1488">
                  <c:v>165.5</c:v>
                </c:pt>
                <c:pt idx="1489">
                  <c:v>165.5</c:v>
                </c:pt>
                <c:pt idx="1490">
                  <c:v>165.5</c:v>
                </c:pt>
                <c:pt idx="1491">
                  <c:v>165.5</c:v>
                </c:pt>
                <c:pt idx="1492">
                  <c:v>165.5</c:v>
                </c:pt>
                <c:pt idx="1493">
                  <c:v>165.5</c:v>
                </c:pt>
                <c:pt idx="1494">
                  <c:v>165.5</c:v>
                </c:pt>
                <c:pt idx="1495">
                  <c:v>165.5</c:v>
                </c:pt>
                <c:pt idx="1496">
                  <c:v>165.5</c:v>
                </c:pt>
                <c:pt idx="1497">
                  <c:v>165.5</c:v>
                </c:pt>
                <c:pt idx="1498">
                  <c:v>165.5</c:v>
                </c:pt>
                <c:pt idx="1499">
                  <c:v>165.5</c:v>
                </c:pt>
                <c:pt idx="1500">
                  <c:v>165.5</c:v>
                </c:pt>
                <c:pt idx="1501">
                  <c:v>165.5</c:v>
                </c:pt>
                <c:pt idx="1502">
                  <c:v>165.5</c:v>
                </c:pt>
                <c:pt idx="1503">
                  <c:v>165.5</c:v>
                </c:pt>
                <c:pt idx="1504">
                  <c:v>165.5</c:v>
                </c:pt>
                <c:pt idx="1505">
                  <c:v>165.5</c:v>
                </c:pt>
                <c:pt idx="1506">
                  <c:v>165.5</c:v>
                </c:pt>
                <c:pt idx="1507">
                  <c:v>165.5</c:v>
                </c:pt>
                <c:pt idx="1508">
                  <c:v>165.5</c:v>
                </c:pt>
                <c:pt idx="1509">
                  <c:v>165.5</c:v>
                </c:pt>
                <c:pt idx="1510">
                  <c:v>165.5</c:v>
                </c:pt>
                <c:pt idx="1511">
                  <c:v>165.5</c:v>
                </c:pt>
                <c:pt idx="1512">
                  <c:v>165.5</c:v>
                </c:pt>
                <c:pt idx="1513">
                  <c:v>165.5</c:v>
                </c:pt>
                <c:pt idx="1514">
                  <c:v>165.5</c:v>
                </c:pt>
                <c:pt idx="1515">
                  <c:v>165.5</c:v>
                </c:pt>
                <c:pt idx="1516">
                  <c:v>165.5</c:v>
                </c:pt>
                <c:pt idx="1517">
                  <c:v>165.5</c:v>
                </c:pt>
                <c:pt idx="1518">
                  <c:v>165.5</c:v>
                </c:pt>
                <c:pt idx="1519">
                  <c:v>165.5</c:v>
                </c:pt>
                <c:pt idx="1520">
                  <c:v>165.5</c:v>
                </c:pt>
                <c:pt idx="1521">
                  <c:v>165.5</c:v>
                </c:pt>
                <c:pt idx="1522">
                  <c:v>165.5</c:v>
                </c:pt>
                <c:pt idx="1523">
                  <c:v>165.5</c:v>
                </c:pt>
                <c:pt idx="1524">
                  <c:v>165.5</c:v>
                </c:pt>
                <c:pt idx="1525">
                  <c:v>165.5</c:v>
                </c:pt>
                <c:pt idx="1526">
                  <c:v>165.5</c:v>
                </c:pt>
                <c:pt idx="1527">
                  <c:v>165.5</c:v>
                </c:pt>
                <c:pt idx="1528">
                  <c:v>165.5</c:v>
                </c:pt>
                <c:pt idx="1529">
                  <c:v>165.5</c:v>
                </c:pt>
                <c:pt idx="1530">
                  <c:v>165.5</c:v>
                </c:pt>
                <c:pt idx="1531">
                  <c:v>165.5</c:v>
                </c:pt>
                <c:pt idx="1532">
                  <c:v>165.5</c:v>
                </c:pt>
                <c:pt idx="1533">
                  <c:v>165.5</c:v>
                </c:pt>
                <c:pt idx="1534">
                  <c:v>165.5</c:v>
                </c:pt>
                <c:pt idx="1535">
                  <c:v>165.5</c:v>
                </c:pt>
                <c:pt idx="1536">
                  <c:v>165.5</c:v>
                </c:pt>
                <c:pt idx="1537">
                  <c:v>165.5</c:v>
                </c:pt>
                <c:pt idx="1538">
                  <c:v>165.5</c:v>
                </c:pt>
                <c:pt idx="1539">
                  <c:v>165.5</c:v>
                </c:pt>
                <c:pt idx="1540">
                  <c:v>165.5</c:v>
                </c:pt>
                <c:pt idx="1541">
                  <c:v>165.5</c:v>
                </c:pt>
                <c:pt idx="1542">
                  <c:v>165.5</c:v>
                </c:pt>
                <c:pt idx="1543">
                  <c:v>165.5</c:v>
                </c:pt>
                <c:pt idx="1544">
                  <c:v>165.5</c:v>
                </c:pt>
                <c:pt idx="1545">
                  <c:v>165.5</c:v>
                </c:pt>
                <c:pt idx="1546">
                  <c:v>165.5</c:v>
                </c:pt>
                <c:pt idx="1547">
                  <c:v>165.5</c:v>
                </c:pt>
                <c:pt idx="1548">
                  <c:v>165.5</c:v>
                </c:pt>
                <c:pt idx="1549">
                  <c:v>165.5</c:v>
                </c:pt>
                <c:pt idx="1550">
                  <c:v>165.5</c:v>
                </c:pt>
                <c:pt idx="1551">
                  <c:v>165.5</c:v>
                </c:pt>
                <c:pt idx="1552">
                  <c:v>165.5</c:v>
                </c:pt>
                <c:pt idx="1553">
                  <c:v>165.5</c:v>
                </c:pt>
                <c:pt idx="1554">
                  <c:v>165.5</c:v>
                </c:pt>
                <c:pt idx="1555">
                  <c:v>165.5</c:v>
                </c:pt>
                <c:pt idx="1556">
                  <c:v>165.5</c:v>
                </c:pt>
                <c:pt idx="1557">
                  <c:v>165.5</c:v>
                </c:pt>
                <c:pt idx="1558">
                  <c:v>165.5</c:v>
                </c:pt>
                <c:pt idx="1559">
                  <c:v>165.5</c:v>
                </c:pt>
                <c:pt idx="1560">
                  <c:v>165.5</c:v>
                </c:pt>
                <c:pt idx="1561">
                  <c:v>165.5</c:v>
                </c:pt>
                <c:pt idx="1562">
                  <c:v>165.5</c:v>
                </c:pt>
                <c:pt idx="1563">
                  <c:v>165.5</c:v>
                </c:pt>
                <c:pt idx="1564">
                  <c:v>165.5</c:v>
                </c:pt>
                <c:pt idx="1565">
                  <c:v>165.5</c:v>
                </c:pt>
                <c:pt idx="1566">
                  <c:v>165.5</c:v>
                </c:pt>
                <c:pt idx="1567">
                  <c:v>165.5</c:v>
                </c:pt>
                <c:pt idx="1568">
                  <c:v>165.5</c:v>
                </c:pt>
                <c:pt idx="1569">
                  <c:v>165.5</c:v>
                </c:pt>
                <c:pt idx="1570">
                  <c:v>165.5</c:v>
                </c:pt>
                <c:pt idx="1571">
                  <c:v>165.5</c:v>
                </c:pt>
                <c:pt idx="1572">
                  <c:v>165.5</c:v>
                </c:pt>
                <c:pt idx="1573">
                  <c:v>165.5</c:v>
                </c:pt>
                <c:pt idx="1574">
                  <c:v>165.5</c:v>
                </c:pt>
                <c:pt idx="1575">
                  <c:v>165.5</c:v>
                </c:pt>
                <c:pt idx="1576">
                  <c:v>165.5</c:v>
                </c:pt>
                <c:pt idx="1577">
                  <c:v>165.5</c:v>
                </c:pt>
                <c:pt idx="1578">
                  <c:v>165.5</c:v>
                </c:pt>
                <c:pt idx="1579">
                  <c:v>165.5</c:v>
                </c:pt>
                <c:pt idx="1580">
                  <c:v>165.5</c:v>
                </c:pt>
                <c:pt idx="1581">
                  <c:v>165.5</c:v>
                </c:pt>
                <c:pt idx="1582">
                  <c:v>165.5</c:v>
                </c:pt>
                <c:pt idx="1583">
                  <c:v>165.5</c:v>
                </c:pt>
                <c:pt idx="1584">
                  <c:v>165.5</c:v>
                </c:pt>
                <c:pt idx="1585">
                  <c:v>165.5</c:v>
                </c:pt>
                <c:pt idx="1586">
                  <c:v>165.5</c:v>
                </c:pt>
                <c:pt idx="1587">
                  <c:v>165.5</c:v>
                </c:pt>
                <c:pt idx="1588">
                  <c:v>165.5</c:v>
                </c:pt>
                <c:pt idx="1589">
                  <c:v>165.5</c:v>
                </c:pt>
                <c:pt idx="1590">
                  <c:v>165.5</c:v>
                </c:pt>
                <c:pt idx="1591">
                  <c:v>165.5</c:v>
                </c:pt>
                <c:pt idx="1592">
                  <c:v>165.5</c:v>
                </c:pt>
                <c:pt idx="1593">
                  <c:v>165.5</c:v>
                </c:pt>
                <c:pt idx="1594">
                  <c:v>165.5</c:v>
                </c:pt>
                <c:pt idx="1595">
                  <c:v>165.5</c:v>
                </c:pt>
                <c:pt idx="1596">
                  <c:v>165.5</c:v>
                </c:pt>
                <c:pt idx="1597">
                  <c:v>165.5</c:v>
                </c:pt>
                <c:pt idx="1598">
                  <c:v>165.5</c:v>
                </c:pt>
                <c:pt idx="1599">
                  <c:v>165.5</c:v>
                </c:pt>
                <c:pt idx="1600">
                  <c:v>165.5</c:v>
                </c:pt>
                <c:pt idx="1601">
                  <c:v>165.5</c:v>
                </c:pt>
                <c:pt idx="1602">
                  <c:v>165.5</c:v>
                </c:pt>
                <c:pt idx="1603">
                  <c:v>165.5</c:v>
                </c:pt>
                <c:pt idx="1604">
                  <c:v>165.5</c:v>
                </c:pt>
                <c:pt idx="1605">
                  <c:v>165.5</c:v>
                </c:pt>
                <c:pt idx="1606">
                  <c:v>165.5</c:v>
                </c:pt>
                <c:pt idx="1607">
                  <c:v>165.5</c:v>
                </c:pt>
                <c:pt idx="1608">
                  <c:v>165.5</c:v>
                </c:pt>
                <c:pt idx="1609">
                  <c:v>165.5</c:v>
                </c:pt>
                <c:pt idx="1610">
                  <c:v>165.5</c:v>
                </c:pt>
                <c:pt idx="1611">
                  <c:v>165.5</c:v>
                </c:pt>
                <c:pt idx="1612">
                  <c:v>165.5</c:v>
                </c:pt>
                <c:pt idx="1613">
                  <c:v>165.5</c:v>
                </c:pt>
                <c:pt idx="1614">
                  <c:v>165.5</c:v>
                </c:pt>
                <c:pt idx="1615">
                  <c:v>165.5</c:v>
                </c:pt>
                <c:pt idx="1616">
                  <c:v>165.5</c:v>
                </c:pt>
                <c:pt idx="1617">
                  <c:v>165.5</c:v>
                </c:pt>
                <c:pt idx="1618">
                  <c:v>165.5</c:v>
                </c:pt>
                <c:pt idx="1619">
                  <c:v>165.5</c:v>
                </c:pt>
                <c:pt idx="1620">
                  <c:v>165.5</c:v>
                </c:pt>
                <c:pt idx="1621">
                  <c:v>165.5</c:v>
                </c:pt>
                <c:pt idx="1622">
                  <c:v>165.5</c:v>
                </c:pt>
                <c:pt idx="1623">
                  <c:v>165.5</c:v>
                </c:pt>
                <c:pt idx="1624">
                  <c:v>165.5</c:v>
                </c:pt>
                <c:pt idx="1625">
                  <c:v>165.5</c:v>
                </c:pt>
                <c:pt idx="1626">
                  <c:v>165.5</c:v>
                </c:pt>
                <c:pt idx="1627">
                  <c:v>165.5</c:v>
                </c:pt>
                <c:pt idx="1628">
                  <c:v>165.5</c:v>
                </c:pt>
                <c:pt idx="1629">
                  <c:v>165.5</c:v>
                </c:pt>
                <c:pt idx="1630">
                  <c:v>165.5</c:v>
                </c:pt>
                <c:pt idx="1631">
                  <c:v>165.5</c:v>
                </c:pt>
                <c:pt idx="1632">
                  <c:v>165.5</c:v>
                </c:pt>
                <c:pt idx="1633">
                  <c:v>165.5</c:v>
                </c:pt>
                <c:pt idx="1634">
                  <c:v>165.5</c:v>
                </c:pt>
                <c:pt idx="1635">
                  <c:v>165.5</c:v>
                </c:pt>
                <c:pt idx="1636">
                  <c:v>165.5</c:v>
                </c:pt>
                <c:pt idx="1637">
                  <c:v>165.5</c:v>
                </c:pt>
                <c:pt idx="1638">
                  <c:v>165.5</c:v>
                </c:pt>
                <c:pt idx="1639">
                  <c:v>165.5</c:v>
                </c:pt>
                <c:pt idx="1640">
                  <c:v>165.5</c:v>
                </c:pt>
                <c:pt idx="1641">
                  <c:v>165.5</c:v>
                </c:pt>
                <c:pt idx="1642">
                  <c:v>165.5</c:v>
                </c:pt>
                <c:pt idx="1643">
                  <c:v>165.5</c:v>
                </c:pt>
                <c:pt idx="1644">
                  <c:v>165.5</c:v>
                </c:pt>
                <c:pt idx="1645">
                  <c:v>165.5</c:v>
                </c:pt>
                <c:pt idx="1646">
                  <c:v>165.5</c:v>
                </c:pt>
                <c:pt idx="1647">
                  <c:v>165.5</c:v>
                </c:pt>
                <c:pt idx="1648">
                  <c:v>165.5</c:v>
                </c:pt>
                <c:pt idx="1649">
                  <c:v>165.5</c:v>
                </c:pt>
                <c:pt idx="1650">
                  <c:v>165.5</c:v>
                </c:pt>
                <c:pt idx="1651">
                  <c:v>165.5</c:v>
                </c:pt>
                <c:pt idx="1652">
                  <c:v>165.5</c:v>
                </c:pt>
                <c:pt idx="1653">
                  <c:v>165.5</c:v>
                </c:pt>
                <c:pt idx="1654">
                  <c:v>165.5</c:v>
                </c:pt>
                <c:pt idx="1655">
                  <c:v>165.5</c:v>
                </c:pt>
                <c:pt idx="1656">
                  <c:v>165.5</c:v>
                </c:pt>
                <c:pt idx="1657">
                  <c:v>165.5</c:v>
                </c:pt>
                <c:pt idx="1658">
                  <c:v>165.5</c:v>
                </c:pt>
                <c:pt idx="1659">
                  <c:v>165.5</c:v>
                </c:pt>
                <c:pt idx="1660">
                  <c:v>165.5</c:v>
                </c:pt>
                <c:pt idx="1661">
                  <c:v>165.5</c:v>
                </c:pt>
                <c:pt idx="1662">
                  <c:v>165.5</c:v>
                </c:pt>
                <c:pt idx="1663">
                  <c:v>165.5</c:v>
                </c:pt>
                <c:pt idx="1664">
                  <c:v>165.5</c:v>
                </c:pt>
                <c:pt idx="1665">
                  <c:v>165.5</c:v>
                </c:pt>
                <c:pt idx="1666">
                  <c:v>165.5</c:v>
                </c:pt>
                <c:pt idx="1667">
                  <c:v>165.5</c:v>
                </c:pt>
                <c:pt idx="1668">
                  <c:v>165.5</c:v>
                </c:pt>
                <c:pt idx="1669">
                  <c:v>165.5</c:v>
                </c:pt>
                <c:pt idx="1670">
                  <c:v>165.5</c:v>
                </c:pt>
                <c:pt idx="1671">
                  <c:v>165.5</c:v>
                </c:pt>
                <c:pt idx="1672">
                  <c:v>165.5</c:v>
                </c:pt>
                <c:pt idx="1673">
                  <c:v>165.5</c:v>
                </c:pt>
                <c:pt idx="1674">
                  <c:v>165.5</c:v>
                </c:pt>
                <c:pt idx="1675">
                  <c:v>165.5</c:v>
                </c:pt>
                <c:pt idx="1676">
                  <c:v>165.5</c:v>
                </c:pt>
                <c:pt idx="1677">
                  <c:v>165.5</c:v>
                </c:pt>
                <c:pt idx="1678">
                  <c:v>165.5</c:v>
                </c:pt>
                <c:pt idx="1679">
                  <c:v>165.5</c:v>
                </c:pt>
                <c:pt idx="1680">
                  <c:v>165.5</c:v>
                </c:pt>
                <c:pt idx="1681">
                  <c:v>165.5</c:v>
                </c:pt>
                <c:pt idx="1682">
                  <c:v>165.5</c:v>
                </c:pt>
                <c:pt idx="1683">
                  <c:v>165.5</c:v>
                </c:pt>
                <c:pt idx="1684">
                  <c:v>165.5</c:v>
                </c:pt>
                <c:pt idx="1685">
                  <c:v>165.5</c:v>
                </c:pt>
                <c:pt idx="1686">
                  <c:v>165.5</c:v>
                </c:pt>
                <c:pt idx="1687">
                  <c:v>165.5</c:v>
                </c:pt>
                <c:pt idx="1688">
                  <c:v>165.5</c:v>
                </c:pt>
                <c:pt idx="1689">
                  <c:v>165.5</c:v>
                </c:pt>
                <c:pt idx="1690">
                  <c:v>165.5</c:v>
                </c:pt>
                <c:pt idx="1691">
                  <c:v>166.25</c:v>
                </c:pt>
                <c:pt idx="1692">
                  <c:v>167.25</c:v>
                </c:pt>
                <c:pt idx="1693">
                  <c:v>168.25</c:v>
                </c:pt>
                <c:pt idx="1694">
                  <c:v>169.25</c:v>
                </c:pt>
                <c:pt idx="1695">
                  <c:v>170.25</c:v>
                </c:pt>
                <c:pt idx="1696">
                  <c:v>171.25</c:v>
                </c:pt>
                <c:pt idx="1697">
                  <c:v>172</c:v>
                </c:pt>
                <c:pt idx="1698">
                  <c:v>172</c:v>
                </c:pt>
                <c:pt idx="1699">
                  <c:v>172</c:v>
                </c:pt>
                <c:pt idx="1700">
                  <c:v>172</c:v>
                </c:pt>
                <c:pt idx="1701">
                  <c:v>172</c:v>
                </c:pt>
                <c:pt idx="1702">
                  <c:v>172</c:v>
                </c:pt>
                <c:pt idx="1703">
                  <c:v>172</c:v>
                </c:pt>
                <c:pt idx="1704">
                  <c:v>172</c:v>
                </c:pt>
                <c:pt idx="1705">
                  <c:v>172</c:v>
                </c:pt>
                <c:pt idx="1706">
                  <c:v>172</c:v>
                </c:pt>
                <c:pt idx="1707">
                  <c:v>172</c:v>
                </c:pt>
                <c:pt idx="1708">
                  <c:v>172</c:v>
                </c:pt>
                <c:pt idx="1709">
                  <c:v>172</c:v>
                </c:pt>
                <c:pt idx="1710">
                  <c:v>172</c:v>
                </c:pt>
                <c:pt idx="1711">
                  <c:v>172</c:v>
                </c:pt>
                <c:pt idx="1712">
                  <c:v>172</c:v>
                </c:pt>
                <c:pt idx="1713">
                  <c:v>172</c:v>
                </c:pt>
                <c:pt idx="1714">
                  <c:v>172</c:v>
                </c:pt>
                <c:pt idx="1715">
                  <c:v>172.75</c:v>
                </c:pt>
                <c:pt idx="1716">
                  <c:v>173.75</c:v>
                </c:pt>
                <c:pt idx="1717">
                  <c:v>174.75</c:v>
                </c:pt>
                <c:pt idx="1718">
                  <c:v>175.75</c:v>
                </c:pt>
                <c:pt idx="1719">
                  <c:v>176.75</c:v>
                </c:pt>
                <c:pt idx="1720">
                  <c:v>177.75</c:v>
                </c:pt>
                <c:pt idx="1721">
                  <c:v>178.5</c:v>
                </c:pt>
                <c:pt idx="1722">
                  <c:v>178.5</c:v>
                </c:pt>
                <c:pt idx="1723">
                  <c:v>178.5</c:v>
                </c:pt>
                <c:pt idx="1724">
                  <c:v>178.5</c:v>
                </c:pt>
                <c:pt idx="1725">
                  <c:v>178.5</c:v>
                </c:pt>
                <c:pt idx="1726">
                  <c:v>178.5</c:v>
                </c:pt>
                <c:pt idx="1727">
                  <c:v>178.5</c:v>
                </c:pt>
                <c:pt idx="1728">
                  <c:v>178.5</c:v>
                </c:pt>
                <c:pt idx="1729">
                  <c:v>178.5</c:v>
                </c:pt>
                <c:pt idx="1730">
                  <c:v>178.5</c:v>
                </c:pt>
                <c:pt idx="1731">
                  <c:v>178.5</c:v>
                </c:pt>
                <c:pt idx="1732">
                  <c:v>178.5</c:v>
                </c:pt>
                <c:pt idx="1733">
                  <c:v>178.5</c:v>
                </c:pt>
                <c:pt idx="1734">
                  <c:v>178.5</c:v>
                </c:pt>
                <c:pt idx="1735">
                  <c:v>178.5</c:v>
                </c:pt>
                <c:pt idx="1736">
                  <c:v>178.5</c:v>
                </c:pt>
                <c:pt idx="1737">
                  <c:v>178.5</c:v>
                </c:pt>
                <c:pt idx="1738">
                  <c:v>178.5</c:v>
                </c:pt>
                <c:pt idx="1739">
                  <c:v>179</c:v>
                </c:pt>
                <c:pt idx="1740">
                  <c:v>180</c:v>
                </c:pt>
                <c:pt idx="1741">
                  <c:v>181</c:v>
                </c:pt>
                <c:pt idx="1742">
                  <c:v>182</c:v>
                </c:pt>
                <c:pt idx="1743">
                  <c:v>183</c:v>
                </c:pt>
                <c:pt idx="1744">
                  <c:v>184</c:v>
                </c:pt>
                <c:pt idx="1745">
                  <c:v>184.25</c:v>
                </c:pt>
                <c:pt idx="1746">
                  <c:v>184.25</c:v>
                </c:pt>
                <c:pt idx="1747">
                  <c:v>184.25</c:v>
                </c:pt>
                <c:pt idx="1748">
                  <c:v>184.25</c:v>
                </c:pt>
                <c:pt idx="1749">
                  <c:v>184.25</c:v>
                </c:pt>
                <c:pt idx="1750">
                  <c:v>184.25</c:v>
                </c:pt>
                <c:pt idx="1751">
                  <c:v>184.25</c:v>
                </c:pt>
                <c:pt idx="1752">
                  <c:v>184.25</c:v>
                </c:pt>
                <c:pt idx="1753">
                  <c:v>184.25</c:v>
                </c:pt>
                <c:pt idx="1754">
                  <c:v>184.25</c:v>
                </c:pt>
                <c:pt idx="1755">
                  <c:v>184.25</c:v>
                </c:pt>
                <c:pt idx="1756">
                  <c:v>184.25</c:v>
                </c:pt>
                <c:pt idx="1757">
                  <c:v>184.25</c:v>
                </c:pt>
                <c:pt idx="1758">
                  <c:v>184.25</c:v>
                </c:pt>
                <c:pt idx="1759">
                  <c:v>184.25</c:v>
                </c:pt>
                <c:pt idx="1760">
                  <c:v>184.25</c:v>
                </c:pt>
                <c:pt idx="1761">
                  <c:v>185</c:v>
                </c:pt>
                <c:pt idx="1762">
                  <c:v>186</c:v>
                </c:pt>
                <c:pt idx="1763">
                  <c:v>187</c:v>
                </c:pt>
                <c:pt idx="1764">
                  <c:v>188</c:v>
                </c:pt>
                <c:pt idx="1765">
                  <c:v>189</c:v>
                </c:pt>
                <c:pt idx="1766">
                  <c:v>190</c:v>
                </c:pt>
                <c:pt idx="1767">
                  <c:v>191</c:v>
                </c:pt>
                <c:pt idx="1768">
                  <c:v>192</c:v>
                </c:pt>
                <c:pt idx="1769">
                  <c:v>193</c:v>
                </c:pt>
                <c:pt idx="1770">
                  <c:v>194</c:v>
                </c:pt>
                <c:pt idx="1771">
                  <c:v>194</c:v>
                </c:pt>
                <c:pt idx="1772">
                  <c:v>194</c:v>
                </c:pt>
                <c:pt idx="1773">
                  <c:v>194</c:v>
                </c:pt>
                <c:pt idx="1774">
                  <c:v>194</c:v>
                </c:pt>
                <c:pt idx="1775">
                  <c:v>194</c:v>
                </c:pt>
                <c:pt idx="1776">
                  <c:v>194</c:v>
                </c:pt>
                <c:pt idx="1777">
                  <c:v>194</c:v>
                </c:pt>
                <c:pt idx="1778">
                  <c:v>194</c:v>
                </c:pt>
                <c:pt idx="1779">
                  <c:v>194</c:v>
                </c:pt>
                <c:pt idx="1780">
                  <c:v>194</c:v>
                </c:pt>
                <c:pt idx="1781">
                  <c:v>194</c:v>
                </c:pt>
                <c:pt idx="1782">
                  <c:v>194</c:v>
                </c:pt>
                <c:pt idx="1783">
                  <c:v>194</c:v>
                </c:pt>
                <c:pt idx="1784">
                  <c:v>194</c:v>
                </c:pt>
                <c:pt idx="1785">
                  <c:v>194</c:v>
                </c:pt>
                <c:pt idx="1786">
                  <c:v>194.75</c:v>
                </c:pt>
                <c:pt idx="1787">
                  <c:v>195.75</c:v>
                </c:pt>
                <c:pt idx="1788">
                  <c:v>196.75</c:v>
                </c:pt>
                <c:pt idx="1789">
                  <c:v>197.75</c:v>
                </c:pt>
                <c:pt idx="1790">
                  <c:v>198.75</c:v>
                </c:pt>
                <c:pt idx="1791">
                  <c:v>199.75</c:v>
                </c:pt>
                <c:pt idx="1792">
                  <c:v>200.75</c:v>
                </c:pt>
                <c:pt idx="1793">
                  <c:v>201.75</c:v>
                </c:pt>
                <c:pt idx="1794">
                  <c:v>201.75</c:v>
                </c:pt>
                <c:pt idx="1795">
                  <c:v>201.75</c:v>
                </c:pt>
                <c:pt idx="1796">
                  <c:v>201.75</c:v>
                </c:pt>
                <c:pt idx="1797">
                  <c:v>201.75</c:v>
                </c:pt>
                <c:pt idx="1798">
                  <c:v>201.75</c:v>
                </c:pt>
                <c:pt idx="1799">
                  <c:v>201.75</c:v>
                </c:pt>
                <c:pt idx="1800">
                  <c:v>201.75</c:v>
                </c:pt>
                <c:pt idx="1801">
                  <c:v>201.75</c:v>
                </c:pt>
                <c:pt idx="1802">
                  <c:v>201.75</c:v>
                </c:pt>
                <c:pt idx="1803">
                  <c:v>201.75</c:v>
                </c:pt>
                <c:pt idx="1804">
                  <c:v>201.75</c:v>
                </c:pt>
                <c:pt idx="1805">
                  <c:v>201.75</c:v>
                </c:pt>
                <c:pt idx="1806">
                  <c:v>201.75</c:v>
                </c:pt>
                <c:pt idx="1807">
                  <c:v>201.75</c:v>
                </c:pt>
                <c:pt idx="1808">
                  <c:v>201.75</c:v>
                </c:pt>
                <c:pt idx="1809">
                  <c:v>201.75</c:v>
                </c:pt>
                <c:pt idx="1810">
                  <c:v>202.25</c:v>
                </c:pt>
                <c:pt idx="1811">
                  <c:v>203.25</c:v>
                </c:pt>
                <c:pt idx="1812">
                  <c:v>204.25</c:v>
                </c:pt>
                <c:pt idx="1813">
                  <c:v>205.25</c:v>
                </c:pt>
                <c:pt idx="1814">
                  <c:v>206.25</c:v>
                </c:pt>
                <c:pt idx="1815">
                  <c:v>207.25</c:v>
                </c:pt>
                <c:pt idx="1816">
                  <c:v>208.25</c:v>
                </c:pt>
                <c:pt idx="1817">
                  <c:v>209.25</c:v>
                </c:pt>
                <c:pt idx="1818">
                  <c:v>209.25</c:v>
                </c:pt>
                <c:pt idx="1819">
                  <c:v>209.25</c:v>
                </c:pt>
                <c:pt idx="1820">
                  <c:v>209.25</c:v>
                </c:pt>
                <c:pt idx="1821">
                  <c:v>209.25</c:v>
                </c:pt>
                <c:pt idx="1822">
                  <c:v>209.25</c:v>
                </c:pt>
                <c:pt idx="1823">
                  <c:v>209.25</c:v>
                </c:pt>
                <c:pt idx="1824">
                  <c:v>209.25</c:v>
                </c:pt>
                <c:pt idx="1825">
                  <c:v>209.25</c:v>
                </c:pt>
                <c:pt idx="1826">
                  <c:v>209.25</c:v>
                </c:pt>
                <c:pt idx="1827">
                  <c:v>209.25</c:v>
                </c:pt>
                <c:pt idx="1828">
                  <c:v>209.25</c:v>
                </c:pt>
                <c:pt idx="1829">
                  <c:v>209.25</c:v>
                </c:pt>
                <c:pt idx="1830">
                  <c:v>209.25</c:v>
                </c:pt>
                <c:pt idx="1831">
                  <c:v>209.25</c:v>
                </c:pt>
                <c:pt idx="1832">
                  <c:v>209.25</c:v>
                </c:pt>
                <c:pt idx="1833">
                  <c:v>209.25</c:v>
                </c:pt>
                <c:pt idx="1834">
                  <c:v>209.25</c:v>
                </c:pt>
                <c:pt idx="1835">
                  <c:v>209.25</c:v>
                </c:pt>
                <c:pt idx="1836">
                  <c:v>209.75</c:v>
                </c:pt>
                <c:pt idx="1837">
                  <c:v>210.75</c:v>
                </c:pt>
                <c:pt idx="1838">
                  <c:v>211.75</c:v>
                </c:pt>
                <c:pt idx="1839">
                  <c:v>212.75</c:v>
                </c:pt>
                <c:pt idx="1840">
                  <c:v>213.75</c:v>
                </c:pt>
                <c:pt idx="1841">
                  <c:v>214</c:v>
                </c:pt>
                <c:pt idx="1842">
                  <c:v>214</c:v>
                </c:pt>
                <c:pt idx="1843">
                  <c:v>214</c:v>
                </c:pt>
                <c:pt idx="1844">
                  <c:v>214</c:v>
                </c:pt>
                <c:pt idx="1845">
                  <c:v>214</c:v>
                </c:pt>
                <c:pt idx="1846">
                  <c:v>214</c:v>
                </c:pt>
                <c:pt idx="1847">
                  <c:v>214</c:v>
                </c:pt>
                <c:pt idx="1848">
                  <c:v>214</c:v>
                </c:pt>
                <c:pt idx="1849">
                  <c:v>214</c:v>
                </c:pt>
                <c:pt idx="1850">
                  <c:v>214</c:v>
                </c:pt>
                <c:pt idx="1851">
                  <c:v>214</c:v>
                </c:pt>
                <c:pt idx="1852">
                  <c:v>214</c:v>
                </c:pt>
                <c:pt idx="1853">
                  <c:v>214</c:v>
                </c:pt>
                <c:pt idx="1854">
                  <c:v>214</c:v>
                </c:pt>
                <c:pt idx="1855">
                  <c:v>214</c:v>
                </c:pt>
                <c:pt idx="1856">
                  <c:v>214</c:v>
                </c:pt>
                <c:pt idx="1857">
                  <c:v>214</c:v>
                </c:pt>
                <c:pt idx="1858">
                  <c:v>214</c:v>
                </c:pt>
                <c:pt idx="1859">
                  <c:v>215</c:v>
                </c:pt>
                <c:pt idx="1860">
                  <c:v>216</c:v>
                </c:pt>
                <c:pt idx="1861">
                  <c:v>217</c:v>
                </c:pt>
                <c:pt idx="1862">
                  <c:v>218</c:v>
                </c:pt>
                <c:pt idx="1863">
                  <c:v>219</c:v>
                </c:pt>
                <c:pt idx="1864">
                  <c:v>220</c:v>
                </c:pt>
                <c:pt idx="1865">
                  <c:v>220.25</c:v>
                </c:pt>
                <c:pt idx="1866">
                  <c:v>220.25</c:v>
                </c:pt>
                <c:pt idx="1867">
                  <c:v>220.25</c:v>
                </c:pt>
                <c:pt idx="1868">
                  <c:v>220.25</c:v>
                </c:pt>
                <c:pt idx="1869">
                  <c:v>220.25</c:v>
                </c:pt>
                <c:pt idx="1870">
                  <c:v>220.25</c:v>
                </c:pt>
                <c:pt idx="1871">
                  <c:v>220.25</c:v>
                </c:pt>
                <c:pt idx="1872">
                  <c:v>220.25</c:v>
                </c:pt>
                <c:pt idx="1873">
                  <c:v>220.25</c:v>
                </c:pt>
                <c:pt idx="1874">
                  <c:v>220.25</c:v>
                </c:pt>
                <c:pt idx="1875">
                  <c:v>220.25</c:v>
                </c:pt>
                <c:pt idx="1876">
                  <c:v>220.25</c:v>
                </c:pt>
                <c:pt idx="1877">
                  <c:v>220.25</c:v>
                </c:pt>
                <c:pt idx="1878">
                  <c:v>220.25</c:v>
                </c:pt>
                <c:pt idx="1879">
                  <c:v>220.25</c:v>
                </c:pt>
                <c:pt idx="1880">
                  <c:v>220.25</c:v>
                </c:pt>
                <c:pt idx="1881">
                  <c:v>220.25</c:v>
                </c:pt>
                <c:pt idx="1882">
                  <c:v>220.25</c:v>
                </c:pt>
                <c:pt idx="1883">
                  <c:v>220.25</c:v>
                </c:pt>
                <c:pt idx="1884">
                  <c:v>220.25</c:v>
                </c:pt>
                <c:pt idx="1885">
                  <c:v>220.25</c:v>
                </c:pt>
                <c:pt idx="1886">
                  <c:v>220.25</c:v>
                </c:pt>
                <c:pt idx="1887">
                  <c:v>220.25</c:v>
                </c:pt>
                <c:pt idx="1888">
                  <c:v>220.25</c:v>
                </c:pt>
                <c:pt idx="1889">
                  <c:v>220.25</c:v>
                </c:pt>
                <c:pt idx="1890">
                  <c:v>220.25</c:v>
                </c:pt>
                <c:pt idx="1891">
                  <c:v>220.25</c:v>
                </c:pt>
                <c:pt idx="1892">
                  <c:v>220.25</c:v>
                </c:pt>
                <c:pt idx="1893">
                  <c:v>220.25</c:v>
                </c:pt>
                <c:pt idx="1894">
                  <c:v>220.25</c:v>
                </c:pt>
                <c:pt idx="1895">
                  <c:v>220.25</c:v>
                </c:pt>
                <c:pt idx="1896">
                  <c:v>220.25</c:v>
                </c:pt>
                <c:pt idx="1897">
                  <c:v>220.25</c:v>
                </c:pt>
                <c:pt idx="1898">
                  <c:v>220.25</c:v>
                </c:pt>
                <c:pt idx="1899">
                  <c:v>220.25</c:v>
                </c:pt>
                <c:pt idx="1900">
                  <c:v>220.25</c:v>
                </c:pt>
                <c:pt idx="1901">
                  <c:v>220.25</c:v>
                </c:pt>
                <c:pt idx="1902">
                  <c:v>220.25</c:v>
                </c:pt>
                <c:pt idx="1903">
                  <c:v>220.25</c:v>
                </c:pt>
                <c:pt idx="1904">
                  <c:v>220.25</c:v>
                </c:pt>
                <c:pt idx="1905">
                  <c:v>220.25</c:v>
                </c:pt>
                <c:pt idx="1906">
                  <c:v>220.25</c:v>
                </c:pt>
                <c:pt idx="1907">
                  <c:v>220.25</c:v>
                </c:pt>
                <c:pt idx="1908">
                  <c:v>220.25</c:v>
                </c:pt>
                <c:pt idx="1909">
                  <c:v>220.25</c:v>
                </c:pt>
                <c:pt idx="1910">
                  <c:v>220.25</c:v>
                </c:pt>
                <c:pt idx="1911">
                  <c:v>220.25</c:v>
                </c:pt>
                <c:pt idx="1912">
                  <c:v>220.25</c:v>
                </c:pt>
                <c:pt idx="1913">
                  <c:v>220.25</c:v>
                </c:pt>
                <c:pt idx="1914">
                  <c:v>220.25</c:v>
                </c:pt>
                <c:pt idx="1915">
                  <c:v>220.25</c:v>
                </c:pt>
                <c:pt idx="1916">
                  <c:v>220.25</c:v>
                </c:pt>
                <c:pt idx="1917">
                  <c:v>220.25</c:v>
                </c:pt>
                <c:pt idx="1918">
                  <c:v>220.25</c:v>
                </c:pt>
                <c:pt idx="1919">
                  <c:v>220.25</c:v>
                </c:pt>
                <c:pt idx="1920">
                  <c:v>220.25</c:v>
                </c:pt>
                <c:pt idx="1921">
                  <c:v>220.25</c:v>
                </c:pt>
                <c:pt idx="1922">
                  <c:v>220.25</c:v>
                </c:pt>
                <c:pt idx="1923">
                  <c:v>220.25</c:v>
                </c:pt>
                <c:pt idx="1924">
                  <c:v>220.25</c:v>
                </c:pt>
                <c:pt idx="1925">
                  <c:v>220.25</c:v>
                </c:pt>
                <c:pt idx="1926">
                  <c:v>220.25</c:v>
                </c:pt>
                <c:pt idx="1927">
                  <c:v>220.25</c:v>
                </c:pt>
                <c:pt idx="1928">
                  <c:v>220.25</c:v>
                </c:pt>
                <c:pt idx="1929">
                  <c:v>220.25</c:v>
                </c:pt>
                <c:pt idx="1930">
                  <c:v>220.75</c:v>
                </c:pt>
                <c:pt idx="1931">
                  <c:v>221.75</c:v>
                </c:pt>
                <c:pt idx="1932">
                  <c:v>222.75</c:v>
                </c:pt>
                <c:pt idx="1933">
                  <c:v>223.75</c:v>
                </c:pt>
                <c:pt idx="1934">
                  <c:v>224.75</c:v>
                </c:pt>
                <c:pt idx="1935">
                  <c:v>225.75</c:v>
                </c:pt>
                <c:pt idx="1936">
                  <c:v>226.75</c:v>
                </c:pt>
                <c:pt idx="1937">
                  <c:v>227.75</c:v>
                </c:pt>
                <c:pt idx="1938">
                  <c:v>228.5</c:v>
                </c:pt>
                <c:pt idx="1939">
                  <c:v>228.5</c:v>
                </c:pt>
                <c:pt idx="1940">
                  <c:v>228.5</c:v>
                </c:pt>
                <c:pt idx="1941">
                  <c:v>228.5</c:v>
                </c:pt>
                <c:pt idx="1942">
                  <c:v>228.5</c:v>
                </c:pt>
                <c:pt idx="1943">
                  <c:v>228.5</c:v>
                </c:pt>
                <c:pt idx="1944">
                  <c:v>228.5</c:v>
                </c:pt>
                <c:pt idx="1945">
                  <c:v>228.5</c:v>
                </c:pt>
                <c:pt idx="1946">
                  <c:v>228.5</c:v>
                </c:pt>
                <c:pt idx="1947">
                  <c:v>228.5</c:v>
                </c:pt>
                <c:pt idx="1948">
                  <c:v>228.5</c:v>
                </c:pt>
                <c:pt idx="1949">
                  <c:v>228.5</c:v>
                </c:pt>
                <c:pt idx="1950">
                  <c:v>228.5</c:v>
                </c:pt>
                <c:pt idx="1951">
                  <c:v>228.5</c:v>
                </c:pt>
                <c:pt idx="1952">
                  <c:v>228.5</c:v>
                </c:pt>
                <c:pt idx="1953">
                  <c:v>228.5</c:v>
                </c:pt>
                <c:pt idx="1954">
                  <c:v>229</c:v>
                </c:pt>
                <c:pt idx="1955">
                  <c:v>230</c:v>
                </c:pt>
                <c:pt idx="1956">
                  <c:v>231</c:v>
                </c:pt>
                <c:pt idx="1957">
                  <c:v>232</c:v>
                </c:pt>
                <c:pt idx="1958">
                  <c:v>233</c:v>
                </c:pt>
                <c:pt idx="1959">
                  <c:v>234</c:v>
                </c:pt>
                <c:pt idx="1960">
                  <c:v>235</c:v>
                </c:pt>
                <c:pt idx="1961">
                  <c:v>235</c:v>
                </c:pt>
                <c:pt idx="1962">
                  <c:v>235</c:v>
                </c:pt>
                <c:pt idx="1963">
                  <c:v>235</c:v>
                </c:pt>
                <c:pt idx="1964">
                  <c:v>235</c:v>
                </c:pt>
                <c:pt idx="1965">
                  <c:v>235</c:v>
                </c:pt>
                <c:pt idx="1966">
                  <c:v>235</c:v>
                </c:pt>
                <c:pt idx="1967">
                  <c:v>235</c:v>
                </c:pt>
                <c:pt idx="1968">
                  <c:v>235</c:v>
                </c:pt>
                <c:pt idx="1969">
                  <c:v>235</c:v>
                </c:pt>
                <c:pt idx="1970">
                  <c:v>235</c:v>
                </c:pt>
                <c:pt idx="1971">
                  <c:v>235</c:v>
                </c:pt>
                <c:pt idx="1972">
                  <c:v>235</c:v>
                </c:pt>
                <c:pt idx="1973">
                  <c:v>235</c:v>
                </c:pt>
                <c:pt idx="1974">
                  <c:v>235</c:v>
                </c:pt>
                <c:pt idx="1975">
                  <c:v>235</c:v>
                </c:pt>
                <c:pt idx="1976">
                  <c:v>235</c:v>
                </c:pt>
                <c:pt idx="1977">
                  <c:v>235</c:v>
                </c:pt>
                <c:pt idx="1978">
                  <c:v>235</c:v>
                </c:pt>
                <c:pt idx="1979">
                  <c:v>236</c:v>
                </c:pt>
                <c:pt idx="1980">
                  <c:v>237</c:v>
                </c:pt>
                <c:pt idx="1981">
                  <c:v>238</c:v>
                </c:pt>
                <c:pt idx="1982">
                  <c:v>239</c:v>
                </c:pt>
                <c:pt idx="1983">
                  <c:v>240</c:v>
                </c:pt>
                <c:pt idx="1984">
                  <c:v>241</c:v>
                </c:pt>
                <c:pt idx="1985">
                  <c:v>241.25</c:v>
                </c:pt>
                <c:pt idx="1986">
                  <c:v>241.25</c:v>
                </c:pt>
                <c:pt idx="1987">
                  <c:v>241.25</c:v>
                </c:pt>
                <c:pt idx="1988">
                  <c:v>241.25</c:v>
                </c:pt>
                <c:pt idx="1989">
                  <c:v>241.25</c:v>
                </c:pt>
                <c:pt idx="1990">
                  <c:v>241.25</c:v>
                </c:pt>
                <c:pt idx="1991">
                  <c:v>241.25</c:v>
                </c:pt>
                <c:pt idx="1992">
                  <c:v>241.25</c:v>
                </c:pt>
                <c:pt idx="1993">
                  <c:v>241.25</c:v>
                </c:pt>
                <c:pt idx="1994">
                  <c:v>241.25</c:v>
                </c:pt>
                <c:pt idx="1995">
                  <c:v>241.25</c:v>
                </c:pt>
                <c:pt idx="1996">
                  <c:v>241.25</c:v>
                </c:pt>
                <c:pt idx="1997">
                  <c:v>241.25</c:v>
                </c:pt>
                <c:pt idx="1998">
                  <c:v>241.25</c:v>
                </c:pt>
                <c:pt idx="1999">
                  <c:v>241.25</c:v>
                </c:pt>
                <c:pt idx="2000">
                  <c:v>241.25</c:v>
                </c:pt>
                <c:pt idx="2001">
                  <c:v>241.25</c:v>
                </c:pt>
                <c:pt idx="2002">
                  <c:v>242</c:v>
                </c:pt>
                <c:pt idx="2003">
                  <c:v>243</c:v>
                </c:pt>
                <c:pt idx="2004">
                  <c:v>244</c:v>
                </c:pt>
                <c:pt idx="2005">
                  <c:v>245</c:v>
                </c:pt>
                <c:pt idx="2006">
                  <c:v>246</c:v>
                </c:pt>
                <c:pt idx="2007">
                  <c:v>247</c:v>
                </c:pt>
                <c:pt idx="2008">
                  <c:v>248</c:v>
                </c:pt>
                <c:pt idx="2009">
                  <c:v>249</c:v>
                </c:pt>
                <c:pt idx="2010">
                  <c:v>249.25</c:v>
                </c:pt>
                <c:pt idx="2011">
                  <c:v>249.25</c:v>
                </c:pt>
                <c:pt idx="2012">
                  <c:v>249.25</c:v>
                </c:pt>
                <c:pt idx="2013">
                  <c:v>249.25</c:v>
                </c:pt>
                <c:pt idx="2014">
                  <c:v>249.25</c:v>
                </c:pt>
                <c:pt idx="2015">
                  <c:v>249.25</c:v>
                </c:pt>
                <c:pt idx="2016">
                  <c:v>249.25</c:v>
                </c:pt>
                <c:pt idx="2017">
                  <c:v>249.25</c:v>
                </c:pt>
                <c:pt idx="2018">
                  <c:v>249.25</c:v>
                </c:pt>
                <c:pt idx="2019">
                  <c:v>249.25</c:v>
                </c:pt>
                <c:pt idx="2020">
                  <c:v>249.25</c:v>
                </c:pt>
                <c:pt idx="2021">
                  <c:v>249.25</c:v>
                </c:pt>
                <c:pt idx="2022">
                  <c:v>249.25</c:v>
                </c:pt>
                <c:pt idx="2023">
                  <c:v>249.25</c:v>
                </c:pt>
                <c:pt idx="2024">
                  <c:v>249.25</c:v>
                </c:pt>
                <c:pt idx="2025">
                  <c:v>250</c:v>
                </c:pt>
                <c:pt idx="2026">
                  <c:v>251</c:v>
                </c:pt>
                <c:pt idx="2027">
                  <c:v>252</c:v>
                </c:pt>
                <c:pt idx="2028">
                  <c:v>253</c:v>
                </c:pt>
                <c:pt idx="2029">
                  <c:v>254</c:v>
                </c:pt>
                <c:pt idx="2030">
                  <c:v>255</c:v>
                </c:pt>
                <c:pt idx="2031">
                  <c:v>256</c:v>
                </c:pt>
                <c:pt idx="2032">
                  <c:v>257</c:v>
                </c:pt>
                <c:pt idx="2033">
                  <c:v>258</c:v>
                </c:pt>
                <c:pt idx="2034">
                  <c:v>259</c:v>
                </c:pt>
                <c:pt idx="2035">
                  <c:v>259</c:v>
                </c:pt>
                <c:pt idx="2036">
                  <c:v>259</c:v>
                </c:pt>
                <c:pt idx="2037">
                  <c:v>259</c:v>
                </c:pt>
                <c:pt idx="2038">
                  <c:v>259</c:v>
                </c:pt>
                <c:pt idx="2039">
                  <c:v>259</c:v>
                </c:pt>
                <c:pt idx="2040">
                  <c:v>259</c:v>
                </c:pt>
                <c:pt idx="2041">
                  <c:v>259</c:v>
                </c:pt>
                <c:pt idx="2042">
                  <c:v>259</c:v>
                </c:pt>
                <c:pt idx="2043">
                  <c:v>259</c:v>
                </c:pt>
                <c:pt idx="2044">
                  <c:v>259</c:v>
                </c:pt>
                <c:pt idx="2045">
                  <c:v>259</c:v>
                </c:pt>
                <c:pt idx="2046">
                  <c:v>259</c:v>
                </c:pt>
                <c:pt idx="2047">
                  <c:v>259</c:v>
                </c:pt>
                <c:pt idx="2048">
                  <c:v>259</c:v>
                </c:pt>
                <c:pt idx="2049">
                  <c:v>259.75</c:v>
                </c:pt>
                <c:pt idx="2050">
                  <c:v>260.75</c:v>
                </c:pt>
                <c:pt idx="2051">
                  <c:v>261.75</c:v>
                </c:pt>
                <c:pt idx="2052">
                  <c:v>262.75</c:v>
                </c:pt>
                <c:pt idx="2053">
                  <c:v>263.75</c:v>
                </c:pt>
                <c:pt idx="2054">
                  <c:v>264.75</c:v>
                </c:pt>
                <c:pt idx="2055">
                  <c:v>265.75</c:v>
                </c:pt>
                <c:pt idx="2056">
                  <c:v>266.75</c:v>
                </c:pt>
                <c:pt idx="2057">
                  <c:v>267.75</c:v>
                </c:pt>
                <c:pt idx="2058">
                  <c:v>268.75</c:v>
                </c:pt>
                <c:pt idx="2059">
                  <c:v>268.75</c:v>
                </c:pt>
                <c:pt idx="2060">
                  <c:v>268.75</c:v>
                </c:pt>
                <c:pt idx="2061">
                  <c:v>268.75</c:v>
                </c:pt>
                <c:pt idx="2062">
                  <c:v>268.75</c:v>
                </c:pt>
                <c:pt idx="2063">
                  <c:v>268.75</c:v>
                </c:pt>
                <c:pt idx="2064">
                  <c:v>268.75</c:v>
                </c:pt>
                <c:pt idx="2065">
                  <c:v>268.75</c:v>
                </c:pt>
                <c:pt idx="2066">
                  <c:v>268.75</c:v>
                </c:pt>
                <c:pt idx="2067">
                  <c:v>268.75</c:v>
                </c:pt>
                <c:pt idx="2068">
                  <c:v>268.75</c:v>
                </c:pt>
                <c:pt idx="2069">
                  <c:v>268.75</c:v>
                </c:pt>
                <c:pt idx="2070">
                  <c:v>268.75</c:v>
                </c:pt>
                <c:pt idx="2071">
                  <c:v>268.75</c:v>
                </c:pt>
                <c:pt idx="2072">
                  <c:v>268.75</c:v>
                </c:pt>
                <c:pt idx="2073">
                  <c:v>269.75</c:v>
                </c:pt>
                <c:pt idx="2074">
                  <c:v>270.75</c:v>
                </c:pt>
                <c:pt idx="2075">
                  <c:v>271.75</c:v>
                </c:pt>
                <c:pt idx="2076">
                  <c:v>272.75</c:v>
                </c:pt>
                <c:pt idx="2077">
                  <c:v>273.75</c:v>
                </c:pt>
                <c:pt idx="2078">
                  <c:v>274.75</c:v>
                </c:pt>
                <c:pt idx="2079">
                  <c:v>275.75</c:v>
                </c:pt>
                <c:pt idx="2080">
                  <c:v>276.75</c:v>
                </c:pt>
                <c:pt idx="2081">
                  <c:v>277.75</c:v>
                </c:pt>
                <c:pt idx="2082">
                  <c:v>278.75</c:v>
                </c:pt>
                <c:pt idx="2083">
                  <c:v>279</c:v>
                </c:pt>
                <c:pt idx="2084">
                  <c:v>279</c:v>
                </c:pt>
                <c:pt idx="2085">
                  <c:v>279</c:v>
                </c:pt>
                <c:pt idx="2086">
                  <c:v>279</c:v>
                </c:pt>
                <c:pt idx="2087">
                  <c:v>279</c:v>
                </c:pt>
                <c:pt idx="2088">
                  <c:v>279</c:v>
                </c:pt>
                <c:pt idx="2089">
                  <c:v>279</c:v>
                </c:pt>
                <c:pt idx="2090">
                  <c:v>279</c:v>
                </c:pt>
                <c:pt idx="2091">
                  <c:v>279</c:v>
                </c:pt>
                <c:pt idx="2092">
                  <c:v>279</c:v>
                </c:pt>
                <c:pt idx="2093">
                  <c:v>279</c:v>
                </c:pt>
                <c:pt idx="2094">
                  <c:v>279</c:v>
                </c:pt>
                <c:pt idx="2095">
                  <c:v>279</c:v>
                </c:pt>
                <c:pt idx="2096">
                  <c:v>279.5</c:v>
                </c:pt>
                <c:pt idx="2097">
                  <c:v>280.5</c:v>
                </c:pt>
                <c:pt idx="2098">
                  <c:v>281.5</c:v>
                </c:pt>
                <c:pt idx="2099">
                  <c:v>282.5</c:v>
                </c:pt>
                <c:pt idx="2100">
                  <c:v>283.5</c:v>
                </c:pt>
                <c:pt idx="2101">
                  <c:v>284.5</c:v>
                </c:pt>
                <c:pt idx="2102">
                  <c:v>285.5</c:v>
                </c:pt>
                <c:pt idx="2103">
                  <c:v>286.5</c:v>
                </c:pt>
                <c:pt idx="2104">
                  <c:v>287.5</c:v>
                </c:pt>
                <c:pt idx="2105">
                  <c:v>288.5</c:v>
                </c:pt>
                <c:pt idx="2106">
                  <c:v>289.5</c:v>
                </c:pt>
                <c:pt idx="2107">
                  <c:v>289.75</c:v>
                </c:pt>
                <c:pt idx="2108">
                  <c:v>289.75</c:v>
                </c:pt>
                <c:pt idx="2109">
                  <c:v>289.75</c:v>
                </c:pt>
                <c:pt idx="2110">
                  <c:v>289.75</c:v>
                </c:pt>
                <c:pt idx="2111">
                  <c:v>289.75</c:v>
                </c:pt>
                <c:pt idx="2112">
                  <c:v>289.75</c:v>
                </c:pt>
                <c:pt idx="2113">
                  <c:v>289.75</c:v>
                </c:pt>
                <c:pt idx="2114">
                  <c:v>289.75</c:v>
                </c:pt>
                <c:pt idx="2115">
                  <c:v>289.75</c:v>
                </c:pt>
                <c:pt idx="2116">
                  <c:v>289.75</c:v>
                </c:pt>
                <c:pt idx="2117">
                  <c:v>289.75</c:v>
                </c:pt>
                <c:pt idx="2118">
                  <c:v>289.75</c:v>
                </c:pt>
                <c:pt idx="2119">
                  <c:v>289.75</c:v>
                </c:pt>
                <c:pt idx="2120">
                  <c:v>289.75</c:v>
                </c:pt>
                <c:pt idx="2121">
                  <c:v>290.25</c:v>
                </c:pt>
                <c:pt idx="2122">
                  <c:v>291.25</c:v>
                </c:pt>
                <c:pt idx="2123">
                  <c:v>292.25</c:v>
                </c:pt>
                <c:pt idx="2124">
                  <c:v>293.25</c:v>
                </c:pt>
                <c:pt idx="2125">
                  <c:v>294.25</c:v>
                </c:pt>
                <c:pt idx="2126">
                  <c:v>295.25</c:v>
                </c:pt>
                <c:pt idx="2127">
                  <c:v>296.25</c:v>
                </c:pt>
                <c:pt idx="2128">
                  <c:v>297.25</c:v>
                </c:pt>
                <c:pt idx="2129">
                  <c:v>298.25</c:v>
                </c:pt>
                <c:pt idx="2130">
                  <c:v>298.75</c:v>
                </c:pt>
                <c:pt idx="2131">
                  <c:v>298.75</c:v>
                </c:pt>
                <c:pt idx="2132">
                  <c:v>298.75</c:v>
                </c:pt>
                <c:pt idx="2133">
                  <c:v>298.75</c:v>
                </c:pt>
                <c:pt idx="2134">
                  <c:v>298.75</c:v>
                </c:pt>
                <c:pt idx="2135">
                  <c:v>298.75</c:v>
                </c:pt>
                <c:pt idx="2136">
                  <c:v>298.75</c:v>
                </c:pt>
                <c:pt idx="2137">
                  <c:v>298.75</c:v>
                </c:pt>
                <c:pt idx="2138">
                  <c:v>298.75</c:v>
                </c:pt>
                <c:pt idx="2139">
                  <c:v>298.75</c:v>
                </c:pt>
                <c:pt idx="2140">
                  <c:v>298.75</c:v>
                </c:pt>
                <c:pt idx="2141">
                  <c:v>298.75</c:v>
                </c:pt>
                <c:pt idx="2142">
                  <c:v>298.75</c:v>
                </c:pt>
                <c:pt idx="2143">
                  <c:v>298.75</c:v>
                </c:pt>
                <c:pt idx="2144">
                  <c:v>298.75</c:v>
                </c:pt>
                <c:pt idx="2145">
                  <c:v>299.5</c:v>
                </c:pt>
                <c:pt idx="2146">
                  <c:v>300.5</c:v>
                </c:pt>
                <c:pt idx="2147">
                  <c:v>301.5</c:v>
                </c:pt>
                <c:pt idx="2148">
                  <c:v>302.5</c:v>
                </c:pt>
                <c:pt idx="2149">
                  <c:v>303.5</c:v>
                </c:pt>
                <c:pt idx="2150">
                  <c:v>304.5</c:v>
                </c:pt>
                <c:pt idx="2151">
                  <c:v>305.5</c:v>
                </c:pt>
                <c:pt idx="2152">
                  <c:v>306.5</c:v>
                </c:pt>
                <c:pt idx="2153">
                  <c:v>307.5</c:v>
                </c:pt>
                <c:pt idx="2154">
                  <c:v>308.5</c:v>
                </c:pt>
                <c:pt idx="2155">
                  <c:v>308.5</c:v>
                </c:pt>
                <c:pt idx="2156">
                  <c:v>308.5</c:v>
                </c:pt>
                <c:pt idx="2157">
                  <c:v>308.5</c:v>
                </c:pt>
                <c:pt idx="2158">
                  <c:v>308.5</c:v>
                </c:pt>
                <c:pt idx="2159">
                  <c:v>308.5</c:v>
                </c:pt>
                <c:pt idx="2160">
                  <c:v>308.5</c:v>
                </c:pt>
                <c:pt idx="2161">
                  <c:v>308.5</c:v>
                </c:pt>
                <c:pt idx="2162">
                  <c:v>308.5</c:v>
                </c:pt>
                <c:pt idx="2163">
                  <c:v>308.5</c:v>
                </c:pt>
                <c:pt idx="2164">
                  <c:v>308.5</c:v>
                </c:pt>
                <c:pt idx="2165">
                  <c:v>308.5</c:v>
                </c:pt>
                <c:pt idx="2166">
                  <c:v>308.5</c:v>
                </c:pt>
                <c:pt idx="2167">
                  <c:v>308.5</c:v>
                </c:pt>
                <c:pt idx="2168">
                  <c:v>308.5</c:v>
                </c:pt>
                <c:pt idx="2169">
                  <c:v>309.25</c:v>
                </c:pt>
                <c:pt idx="2170">
                  <c:v>310.25</c:v>
                </c:pt>
                <c:pt idx="2171">
                  <c:v>311.25</c:v>
                </c:pt>
                <c:pt idx="2172">
                  <c:v>312.25</c:v>
                </c:pt>
                <c:pt idx="2173">
                  <c:v>313.25</c:v>
                </c:pt>
                <c:pt idx="2174">
                  <c:v>314.25</c:v>
                </c:pt>
                <c:pt idx="2175">
                  <c:v>315.25</c:v>
                </c:pt>
                <c:pt idx="2176">
                  <c:v>316.25</c:v>
                </c:pt>
                <c:pt idx="2177">
                  <c:v>317.25</c:v>
                </c:pt>
                <c:pt idx="2178">
                  <c:v>318.25</c:v>
                </c:pt>
                <c:pt idx="2179">
                  <c:v>318.25</c:v>
                </c:pt>
                <c:pt idx="2180">
                  <c:v>318.25</c:v>
                </c:pt>
                <c:pt idx="2181">
                  <c:v>318.25</c:v>
                </c:pt>
                <c:pt idx="2182">
                  <c:v>318.25</c:v>
                </c:pt>
                <c:pt idx="2183">
                  <c:v>318.25</c:v>
                </c:pt>
                <c:pt idx="2184">
                  <c:v>318.25</c:v>
                </c:pt>
                <c:pt idx="2185">
                  <c:v>318.25</c:v>
                </c:pt>
                <c:pt idx="2186">
                  <c:v>318.25</c:v>
                </c:pt>
                <c:pt idx="2187">
                  <c:v>318.25</c:v>
                </c:pt>
                <c:pt idx="2188">
                  <c:v>318.25</c:v>
                </c:pt>
                <c:pt idx="2189">
                  <c:v>318.25</c:v>
                </c:pt>
                <c:pt idx="2190">
                  <c:v>318.25</c:v>
                </c:pt>
                <c:pt idx="2191">
                  <c:v>318.25</c:v>
                </c:pt>
                <c:pt idx="2192">
                  <c:v>318.25</c:v>
                </c:pt>
                <c:pt idx="2193">
                  <c:v>319</c:v>
                </c:pt>
                <c:pt idx="2194">
                  <c:v>320</c:v>
                </c:pt>
                <c:pt idx="2195">
                  <c:v>321</c:v>
                </c:pt>
                <c:pt idx="2196">
                  <c:v>322</c:v>
                </c:pt>
                <c:pt idx="2197">
                  <c:v>323</c:v>
                </c:pt>
                <c:pt idx="2198">
                  <c:v>324</c:v>
                </c:pt>
                <c:pt idx="2199">
                  <c:v>325</c:v>
                </c:pt>
                <c:pt idx="2200">
                  <c:v>326</c:v>
                </c:pt>
                <c:pt idx="2201">
                  <c:v>327</c:v>
                </c:pt>
                <c:pt idx="2202">
                  <c:v>328</c:v>
                </c:pt>
                <c:pt idx="2203">
                  <c:v>328.25</c:v>
                </c:pt>
                <c:pt idx="2204">
                  <c:v>328.25</c:v>
                </c:pt>
                <c:pt idx="2205">
                  <c:v>328.25</c:v>
                </c:pt>
                <c:pt idx="2206">
                  <c:v>328.25</c:v>
                </c:pt>
                <c:pt idx="2207">
                  <c:v>328.25</c:v>
                </c:pt>
                <c:pt idx="2208">
                  <c:v>328.25</c:v>
                </c:pt>
                <c:pt idx="2209">
                  <c:v>328.25</c:v>
                </c:pt>
                <c:pt idx="2210">
                  <c:v>328.25</c:v>
                </c:pt>
                <c:pt idx="2211">
                  <c:v>328.25</c:v>
                </c:pt>
                <c:pt idx="2212">
                  <c:v>328.25</c:v>
                </c:pt>
                <c:pt idx="2213">
                  <c:v>328.25</c:v>
                </c:pt>
                <c:pt idx="2214">
                  <c:v>328.25</c:v>
                </c:pt>
                <c:pt idx="2215">
                  <c:v>328.25</c:v>
                </c:pt>
                <c:pt idx="2216">
                  <c:v>328.25</c:v>
                </c:pt>
                <c:pt idx="2217">
                  <c:v>329</c:v>
                </c:pt>
                <c:pt idx="2218">
                  <c:v>330</c:v>
                </c:pt>
                <c:pt idx="2219">
                  <c:v>331</c:v>
                </c:pt>
                <c:pt idx="2220">
                  <c:v>332</c:v>
                </c:pt>
                <c:pt idx="2221">
                  <c:v>333</c:v>
                </c:pt>
                <c:pt idx="2222">
                  <c:v>334</c:v>
                </c:pt>
                <c:pt idx="2223">
                  <c:v>335</c:v>
                </c:pt>
                <c:pt idx="2224">
                  <c:v>336</c:v>
                </c:pt>
                <c:pt idx="2225">
                  <c:v>337</c:v>
                </c:pt>
                <c:pt idx="2226">
                  <c:v>338</c:v>
                </c:pt>
                <c:pt idx="2227">
                  <c:v>338</c:v>
                </c:pt>
                <c:pt idx="2228">
                  <c:v>338</c:v>
                </c:pt>
                <c:pt idx="2229">
                  <c:v>338</c:v>
                </c:pt>
                <c:pt idx="2230">
                  <c:v>338</c:v>
                </c:pt>
                <c:pt idx="2231">
                  <c:v>338</c:v>
                </c:pt>
                <c:pt idx="2232">
                  <c:v>338</c:v>
                </c:pt>
                <c:pt idx="2233">
                  <c:v>338</c:v>
                </c:pt>
                <c:pt idx="2234">
                  <c:v>338</c:v>
                </c:pt>
                <c:pt idx="2235">
                  <c:v>338</c:v>
                </c:pt>
                <c:pt idx="2236">
                  <c:v>338</c:v>
                </c:pt>
                <c:pt idx="2237">
                  <c:v>338</c:v>
                </c:pt>
                <c:pt idx="2238">
                  <c:v>338</c:v>
                </c:pt>
                <c:pt idx="2239">
                  <c:v>338</c:v>
                </c:pt>
                <c:pt idx="2240">
                  <c:v>338</c:v>
                </c:pt>
                <c:pt idx="2241">
                  <c:v>338.25</c:v>
                </c:pt>
                <c:pt idx="2242">
                  <c:v>339.25</c:v>
                </c:pt>
                <c:pt idx="2243">
                  <c:v>340.25</c:v>
                </c:pt>
                <c:pt idx="2244">
                  <c:v>341.25</c:v>
                </c:pt>
                <c:pt idx="2245">
                  <c:v>342.25</c:v>
                </c:pt>
                <c:pt idx="2246">
                  <c:v>343.25</c:v>
                </c:pt>
                <c:pt idx="2247">
                  <c:v>344.25</c:v>
                </c:pt>
                <c:pt idx="2248">
                  <c:v>345.25</c:v>
                </c:pt>
                <c:pt idx="2249">
                  <c:v>346.25</c:v>
                </c:pt>
                <c:pt idx="2250">
                  <c:v>346.75</c:v>
                </c:pt>
                <c:pt idx="2251">
                  <c:v>346.75</c:v>
                </c:pt>
                <c:pt idx="2252">
                  <c:v>346.75</c:v>
                </c:pt>
                <c:pt idx="2253">
                  <c:v>346.75</c:v>
                </c:pt>
                <c:pt idx="2254">
                  <c:v>346.75</c:v>
                </c:pt>
                <c:pt idx="2255">
                  <c:v>346.75</c:v>
                </c:pt>
                <c:pt idx="2256">
                  <c:v>346.75</c:v>
                </c:pt>
                <c:pt idx="2257">
                  <c:v>346.75</c:v>
                </c:pt>
                <c:pt idx="2258">
                  <c:v>346.75</c:v>
                </c:pt>
                <c:pt idx="2259">
                  <c:v>346.75</c:v>
                </c:pt>
                <c:pt idx="2260">
                  <c:v>346.75</c:v>
                </c:pt>
                <c:pt idx="2261">
                  <c:v>346.75</c:v>
                </c:pt>
                <c:pt idx="2262">
                  <c:v>346.75</c:v>
                </c:pt>
                <c:pt idx="2263">
                  <c:v>346.75</c:v>
                </c:pt>
                <c:pt idx="2264">
                  <c:v>346.75</c:v>
                </c:pt>
                <c:pt idx="2265">
                  <c:v>347.5</c:v>
                </c:pt>
                <c:pt idx="2266">
                  <c:v>348.5</c:v>
                </c:pt>
                <c:pt idx="2267">
                  <c:v>349.5</c:v>
                </c:pt>
                <c:pt idx="2268">
                  <c:v>350.5</c:v>
                </c:pt>
                <c:pt idx="2269">
                  <c:v>351.5</c:v>
                </c:pt>
                <c:pt idx="2270">
                  <c:v>352.5</c:v>
                </c:pt>
                <c:pt idx="2271">
                  <c:v>353.5</c:v>
                </c:pt>
                <c:pt idx="2272">
                  <c:v>354.5</c:v>
                </c:pt>
                <c:pt idx="2273">
                  <c:v>355.5</c:v>
                </c:pt>
                <c:pt idx="2274">
                  <c:v>356.25</c:v>
                </c:pt>
                <c:pt idx="2275">
                  <c:v>356.25</c:v>
                </c:pt>
                <c:pt idx="2276">
                  <c:v>356.25</c:v>
                </c:pt>
                <c:pt idx="2277">
                  <c:v>356.25</c:v>
                </c:pt>
                <c:pt idx="2278">
                  <c:v>356.25</c:v>
                </c:pt>
                <c:pt idx="2279">
                  <c:v>356.25</c:v>
                </c:pt>
                <c:pt idx="2280">
                  <c:v>356.25</c:v>
                </c:pt>
                <c:pt idx="2281">
                  <c:v>356.25</c:v>
                </c:pt>
                <c:pt idx="2282">
                  <c:v>356.25</c:v>
                </c:pt>
                <c:pt idx="2283">
                  <c:v>356.25</c:v>
                </c:pt>
                <c:pt idx="2284">
                  <c:v>356.25</c:v>
                </c:pt>
                <c:pt idx="2285">
                  <c:v>356.25</c:v>
                </c:pt>
                <c:pt idx="2286">
                  <c:v>356.25</c:v>
                </c:pt>
                <c:pt idx="2287">
                  <c:v>356.25</c:v>
                </c:pt>
                <c:pt idx="2288">
                  <c:v>356.25</c:v>
                </c:pt>
                <c:pt idx="2289">
                  <c:v>356.75</c:v>
                </c:pt>
                <c:pt idx="2290">
                  <c:v>357.75</c:v>
                </c:pt>
                <c:pt idx="2291">
                  <c:v>358.75</c:v>
                </c:pt>
                <c:pt idx="2292">
                  <c:v>359.75</c:v>
                </c:pt>
                <c:pt idx="2293">
                  <c:v>360.75</c:v>
                </c:pt>
                <c:pt idx="2294">
                  <c:v>361.75</c:v>
                </c:pt>
                <c:pt idx="2295">
                  <c:v>362.75</c:v>
                </c:pt>
                <c:pt idx="2296">
                  <c:v>363.75</c:v>
                </c:pt>
                <c:pt idx="2297">
                  <c:v>364.75</c:v>
                </c:pt>
                <c:pt idx="2298">
                  <c:v>365</c:v>
                </c:pt>
                <c:pt idx="2299">
                  <c:v>365</c:v>
                </c:pt>
                <c:pt idx="2300">
                  <c:v>365</c:v>
                </c:pt>
                <c:pt idx="2301">
                  <c:v>365</c:v>
                </c:pt>
                <c:pt idx="2302">
                  <c:v>365</c:v>
                </c:pt>
                <c:pt idx="2303">
                  <c:v>365</c:v>
                </c:pt>
                <c:pt idx="2304">
                  <c:v>365</c:v>
                </c:pt>
                <c:pt idx="2305">
                  <c:v>365</c:v>
                </c:pt>
                <c:pt idx="2306">
                  <c:v>365</c:v>
                </c:pt>
                <c:pt idx="2307">
                  <c:v>365</c:v>
                </c:pt>
                <c:pt idx="2308">
                  <c:v>365</c:v>
                </c:pt>
                <c:pt idx="2309">
                  <c:v>365</c:v>
                </c:pt>
                <c:pt idx="2310">
                  <c:v>365</c:v>
                </c:pt>
                <c:pt idx="2311">
                  <c:v>365</c:v>
                </c:pt>
                <c:pt idx="2312">
                  <c:v>365</c:v>
                </c:pt>
                <c:pt idx="2313">
                  <c:v>365</c:v>
                </c:pt>
                <c:pt idx="2314">
                  <c:v>365</c:v>
                </c:pt>
                <c:pt idx="2315">
                  <c:v>365.25</c:v>
                </c:pt>
                <c:pt idx="2316">
                  <c:v>366.25</c:v>
                </c:pt>
                <c:pt idx="2317">
                  <c:v>367.25</c:v>
                </c:pt>
                <c:pt idx="2318">
                  <c:v>368.25</c:v>
                </c:pt>
                <c:pt idx="2319">
                  <c:v>369.25</c:v>
                </c:pt>
                <c:pt idx="2320">
                  <c:v>369.5</c:v>
                </c:pt>
                <c:pt idx="2321">
                  <c:v>369.5</c:v>
                </c:pt>
                <c:pt idx="2322">
                  <c:v>369.5</c:v>
                </c:pt>
                <c:pt idx="2323">
                  <c:v>369.5</c:v>
                </c:pt>
                <c:pt idx="2324">
                  <c:v>369.5</c:v>
                </c:pt>
                <c:pt idx="2325">
                  <c:v>369.5</c:v>
                </c:pt>
                <c:pt idx="2326">
                  <c:v>369.5</c:v>
                </c:pt>
                <c:pt idx="2327">
                  <c:v>369.5</c:v>
                </c:pt>
                <c:pt idx="2328">
                  <c:v>369.5</c:v>
                </c:pt>
                <c:pt idx="2329">
                  <c:v>369.5</c:v>
                </c:pt>
                <c:pt idx="2330">
                  <c:v>369.5</c:v>
                </c:pt>
                <c:pt idx="2331">
                  <c:v>369.5</c:v>
                </c:pt>
                <c:pt idx="2332">
                  <c:v>369.5</c:v>
                </c:pt>
                <c:pt idx="2333">
                  <c:v>369.5</c:v>
                </c:pt>
                <c:pt idx="2334">
                  <c:v>369.5</c:v>
                </c:pt>
                <c:pt idx="2335">
                  <c:v>369.5</c:v>
                </c:pt>
                <c:pt idx="2336">
                  <c:v>369.5</c:v>
                </c:pt>
                <c:pt idx="2337">
                  <c:v>369.5</c:v>
                </c:pt>
                <c:pt idx="2338">
                  <c:v>369.5</c:v>
                </c:pt>
                <c:pt idx="2339">
                  <c:v>369.5</c:v>
                </c:pt>
                <c:pt idx="2340">
                  <c:v>369.5</c:v>
                </c:pt>
                <c:pt idx="2341">
                  <c:v>369.5</c:v>
                </c:pt>
                <c:pt idx="2342">
                  <c:v>369.5</c:v>
                </c:pt>
                <c:pt idx="2343">
                  <c:v>369.5</c:v>
                </c:pt>
                <c:pt idx="2344">
                  <c:v>369.5</c:v>
                </c:pt>
                <c:pt idx="2345">
                  <c:v>369.5</c:v>
                </c:pt>
                <c:pt idx="2346">
                  <c:v>369.5</c:v>
                </c:pt>
                <c:pt idx="2347">
                  <c:v>369.5</c:v>
                </c:pt>
                <c:pt idx="2348">
                  <c:v>369.5</c:v>
                </c:pt>
                <c:pt idx="2349">
                  <c:v>369.5</c:v>
                </c:pt>
                <c:pt idx="2350">
                  <c:v>369.5</c:v>
                </c:pt>
                <c:pt idx="2351">
                  <c:v>369.5</c:v>
                </c:pt>
                <c:pt idx="2352">
                  <c:v>369.5</c:v>
                </c:pt>
                <c:pt idx="2353">
                  <c:v>369.5</c:v>
                </c:pt>
                <c:pt idx="2354">
                  <c:v>369.5</c:v>
                </c:pt>
                <c:pt idx="2355">
                  <c:v>369.5</c:v>
                </c:pt>
                <c:pt idx="2356">
                  <c:v>369.5</c:v>
                </c:pt>
                <c:pt idx="2357">
                  <c:v>369.5</c:v>
                </c:pt>
                <c:pt idx="2358">
                  <c:v>369.5</c:v>
                </c:pt>
                <c:pt idx="2359">
                  <c:v>369.5</c:v>
                </c:pt>
                <c:pt idx="2360">
                  <c:v>369.5</c:v>
                </c:pt>
                <c:pt idx="2361">
                  <c:v>369.5</c:v>
                </c:pt>
                <c:pt idx="2362">
                  <c:v>369.5</c:v>
                </c:pt>
                <c:pt idx="2363">
                  <c:v>370</c:v>
                </c:pt>
                <c:pt idx="2364">
                  <c:v>371</c:v>
                </c:pt>
                <c:pt idx="2365">
                  <c:v>372</c:v>
                </c:pt>
                <c:pt idx="2366">
                  <c:v>373</c:v>
                </c:pt>
                <c:pt idx="2367">
                  <c:v>374</c:v>
                </c:pt>
                <c:pt idx="2368">
                  <c:v>375</c:v>
                </c:pt>
                <c:pt idx="2369">
                  <c:v>375.5</c:v>
                </c:pt>
                <c:pt idx="2370">
                  <c:v>375.5</c:v>
                </c:pt>
                <c:pt idx="2371">
                  <c:v>375.5</c:v>
                </c:pt>
                <c:pt idx="2372">
                  <c:v>375.5</c:v>
                </c:pt>
                <c:pt idx="2373">
                  <c:v>375.5</c:v>
                </c:pt>
                <c:pt idx="2374">
                  <c:v>375.5</c:v>
                </c:pt>
                <c:pt idx="2375">
                  <c:v>375.5</c:v>
                </c:pt>
                <c:pt idx="2376">
                  <c:v>375.5</c:v>
                </c:pt>
                <c:pt idx="2377">
                  <c:v>375.5</c:v>
                </c:pt>
                <c:pt idx="2378">
                  <c:v>375.5</c:v>
                </c:pt>
                <c:pt idx="2379">
                  <c:v>375.5</c:v>
                </c:pt>
                <c:pt idx="2380">
                  <c:v>375.5</c:v>
                </c:pt>
                <c:pt idx="2381">
                  <c:v>375.5</c:v>
                </c:pt>
                <c:pt idx="2382">
                  <c:v>375.5</c:v>
                </c:pt>
                <c:pt idx="2383">
                  <c:v>375.5</c:v>
                </c:pt>
                <c:pt idx="2384">
                  <c:v>375.5</c:v>
                </c:pt>
                <c:pt idx="2385">
                  <c:v>375.5</c:v>
                </c:pt>
                <c:pt idx="2386">
                  <c:v>375.5</c:v>
                </c:pt>
                <c:pt idx="2387">
                  <c:v>375.5</c:v>
                </c:pt>
                <c:pt idx="2388">
                  <c:v>375.5</c:v>
                </c:pt>
                <c:pt idx="2389">
                  <c:v>376.5</c:v>
                </c:pt>
                <c:pt idx="2390">
                  <c:v>377.25</c:v>
                </c:pt>
                <c:pt idx="2391">
                  <c:v>377.75</c:v>
                </c:pt>
                <c:pt idx="2392">
                  <c:v>378</c:v>
                </c:pt>
                <c:pt idx="2393">
                  <c:v>378</c:v>
                </c:pt>
                <c:pt idx="2394">
                  <c:v>378</c:v>
                </c:pt>
                <c:pt idx="2395">
                  <c:v>378</c:v>
                </c:pt>
                <c:pt idx="2396">
                  <c:v>378</c:v>
                </c:pt>
                <c:pt idx="2397">
                  <c:v>378</c:v>
                </c:pt>
                <c:pt idx="2398">
                  <c:v>378</c:v>
                </c:pt>
                <c:pt idx="2399">
                  <c:v>378</c:v>
                </c:pt>
                <c:pt idx="2400">
                  <c:v>378</c:v>
                </c:pt>
                <c:pt idx="2401">
                  <c:v>378</c:v>
                </c:pt>
                <c:pt idx="2402">
                  <c:v>378</c:v>
                </c:pt>
                <c:pt idx="2403">
                  <c:v>378</c:v>
                </c:pt>
                <c:pt idx="2404">
                  <c:v>378</c:v>
                </c:pt>
                <c:pt idx="2405">
                  <c:v>378</c:v>
                </c:pt>
                <c:pt idx="2406">
                  <c:v>378</c:v>
                </c:pt>
                <c:pt idx="2407">
                  <c:v>378</c:v>
                </c:pt>
                <c:pt idx="2408">
                  <c:v>378</c:v>
                </c:pt>
                <c:pt idx="2409">
                  <c:v>378</c:v>
                </c:pt>
                <c:pt idx="2410">
                  <c:v>378</c:v>
                </c:pt>
                <c:pt idx="2411">
                  <c:v>378.5</c:v>
                </c:pt>
                <c:pt idx="2412">
                  <c:v>379.5</c:v>
                </c:pt>
                <c:pt idx="2413">
                  <c:v>380.5</c:v>
                </c:pt>
                <c:pt idx="2414">
                  <c:v>381.5</c:v>
                </c:pt>
                <c:pt idx="2415">
                  <c:v>382.5</c:v>
                </c:pt>
                <c:pt idx="2416">
                  <c:v>383.5</c:v>
                </c:pt>
                <c:pt idx="2417">
                  <c:v>384.25</c:v>
                </c:pt>
                <c:pt idx="2418">
                  <c:v>384.25</c:v>
                </c:pt>
                <c:pt idx="2419">
                  <c:v>384.25</c:v>
                </c:pt>
                <c:pt idx="2420">
                  <c:v>384.25</c:v>
                </c:pt>
                <c:pt idx="2421">
                  <c:v>384.25</c:v>
                </c:pt>
                <c:pt idx="2422">
                  <c:v>384.25</c:v>
                </c:pt>
                <c:pt idx="2423">
                  <c:v>384.25</c:v>
                </c:pt>
                <c:pt idx="2424">
                  <c:v>384.25</c:v>
                </c:pt>
                <c:pt idx="2425">
                  <c:v>384.25</c:v>
                </c:pt>
                <c:pt idx="2426">
                  <c:v>384.25</c:v>
                </c:pt>
                <c:pt idx="2427">
                  <c:v>384.25</c:v>
                </c:pt>
                <c:pt idx="2428">
                  <c:v>384.25</c:v>
                </c:pt>
                <c:pt idx="2429">
                  <c:v>384.25</c:v>
                </c:pt>
                <c:pt idx="2430">
                  <c:v>384.25</c:v>
                </c:pt>
                <c:pt idx="2431">
                  <c:v>384.25</c:v>
                </c:pt>
                <c:pt idx="2432">
                  <c:v>384.25</c:v>
                </c:pt>
                <c:pt idx="2433">
                  <c:v>384.25</c:v>
                </c:pt>
                <c:pt idx="2434">
                  <c:v>384.25</c:v>
                </c:pt>
                <c:pt idx="2435">
                  <c:v>384.75</c:v>
                </c:pt>
                <c:pt idx="2436">
                  <c:v>385.75</c:v>
                </c:pt>
                <c:pt idx="2437">
                  <c:v>386.75</c:v>
                </c:pt>
                <c:pt idx="2438">
                  <c:v>387.75</c:v>
                </c:pt>
                <c:pt idx="2439">
                  <c:v>388.75</c:v>
                </c:pt>
                <c:pt idx="2440">
                  <c:v>389.75</c:v>
                </c:pt>
                <c:pt idx="2441">
                  <c:v>390.75</c:v>
                </c:pt>
                <c:pt idx="2442">
                  <c:v>391.5</c:v>
                </c:pt>
                <c:pt idx="2443">
                  <c:v>391.5</c:v>
                </c:pt>
                <c:pt idx="2444">
                  <c:v>391.5</c:v>
                </c:pt>
                <c:pt idx="2445">
                  <c:v>391.5</c:v>
                </c:pt>
                <c:pt idx="2446">
                  <c:v>391.5</c:v>
                </c:pt>
                <c:pt idx="2447">
                  <c:v>391.5</c:v>
                </c:pt>
                <c:pt idx="2448">
                  <c:v>391.5</c:v>
                </c:pt>
                <c:pt idx="2449">
                  <c:v>391.5</c:v>
                </c:pt>
                <c:pt idx="2450">
                  <c:v>391.5</c:v>
                </c:pt>
                <c:pt idx="2451">
                  <c:v>391.5</c:v>
                </c:pt>
                <c:pt idx="2452">
                  <c:v>391.5</c:v>
                </c:pt>
                <c:pt idx="2453">
                  <c:v>391.5</c:v>
                </c:pt>
                <c:pt idx="2454">
                  <c:v>391.5</c:v>
                </c:pt>
                <c:pt idx="2455">
                  <c:v>391.5</c:v>
                </c:pt>
                <c:pt idx="2456">
                  <c:v>391.5</c:v>
                </c:pt>
                <c:pt idx="2457">
                  <c:v>391.5</c:v>
                </c:pt>
                <c:pt idx="2458">
                  <c:v>392.5</c:v>
                </c:pt>
                <c:pt idx="2459">
                  <c:v>393.5</c:v>
                </c:pt>
                <c:pt idx="2460">
                  <c:v>394.5</c:v>
                </c:pt>
                <c:pt idx="2461">
                  <c:v>395.5</c:v>
                </c:pt>
                <c:pt idx="2462">
                  <c:v>396.5</c:v>
                </c:pt>
                <c:pt idx="2463">
                  <c:v>397.5</c:v>
                </c:pt>
                <c:pt idx="2464">
                  <c:v>398.5</c:v>
                </c:pt>
                <c:pt idx="2465">
                  <c:v>399</c:v>
                </c:pt>
                <c:pt idx="2466">
                  <c:v>399</c:v>
                </c:pt>
                <c:pt idx="2467">
                  <c:v>399</c:v>
                </c:pt>
                <c:pt idx="2468">
                  <c:v>399</c:v>
                </c:pt>
                <c:pt idx="2469">
                  <c:v>399</c:v>
                </c:pt>
                <c:pt idx="2470">
                  <c:v>399</c:v>
                </c:pt>
                <c:pt idx="2471">
                  <c:v>399</c:v>
                </c:pt>
                <c:pt idx="2472">
                  <c:v>399</c:v>
                </c:pt>
                <c:pt idx="2473">
                  <c:v>399</c:v>
                </c:pt>
                <c:pt idx="2474">
                  <c:v>399</c:v>
                </c:pt>
                <c:pt idx="2475">
                  <c:v>399</c:v>
                </c:pt>
                <c:pt idx="2476">
                  <c:v>399</c:v>
                </c:pt>
                <c:pt idx="2477">
                  <c:v>399</c:v>
                </c:pt>
                <c:pt idx="2478">
                  <c:v>399</c:v>
                </c:pt>
                <c:pt idx="2479">
                  <c:v>399</c:v>
                </c:pt>
                <c:pt idx="2480">
                  <c:v>399</c:v>
                </c:pt>
                <c:pt idx="2481">
                  <c:v>399</c:v>
                </c:pt>
                <c:pt idx="2482">
                  <c:v>399.75</c:v>
                </c:pt>
                <c:pt idx="2483">
                  <c:v>400.75</c:v>
                </c:pt>
                <c:pt idx="2484">
                  <c:v>401.75</c:v>
                </c:pt>
                <c:pt idx="2485">
                  <c:v>402.75</c:v>
                </c:pt>
                <c:pt idx="2486">
                  <c:v>403.75</c:v>
                </c:pt>
                <c:pt idx="2487">
                  <c:v>404.75</c:v>
                </c:pt>
                <c:pt idx="2488">
                  <c:v>405.75</c:v>
                </c:pt>
                <c:pt idx="2489">
                  <c:v>406.25</c:v>
                </c:pt>
                <c:pt idx="2490">
                  <c:v>406.25</c:v>
                </c:pt>
                <c:pt idx="2491">
                  <c:v>406.25</c:v>
                </c:pt>
                <c:pt idx="2492">
                  <c:v>406.25</c:v>
                </c:pt>
                <c:pt idx="2493">
                  <c:v>406.25</c:v>
                </c:pt>
                <c:pt idx="2494">
                  <c:v>406.25</c:v>
                </c:pt>
                <c:pt idx="2495">
                  <c:v>406.25</c:v>
                </c:pt>
                <c:pt idx="2496">
                  <c:v>406.25</c:v>
                </c:pt>
                <c:pt idx="2497">
                  <c:v>406.25</c:v>
                </c:pt>
                <c:pt idx="2498">
                  <c:v>406.25</c:v>
                </c:pt>
                <c:pt idx="2499">
                  <c:v>406.25</c:v>
                </c:pt>
                <c:pt idx="2500">
                  <c:v>406.25</c:v>
                </c:pt>
                <c:pt idx="2501">
                  <c:v>406.25</c:v>
                </c:pt>
                <c:pt idx="2502">
                  <c:v>406.25</c:v>
                </c:pt>
                <c:pt idx="2503">
                  <c:v>406.25</c:v>
                </c:pt>
                <c:pt idx="2504">
                  <c:v>406.25</c:v>
                </c:pt>
                <c:pt idx="2505">
                  <c:v>406.25</c:v>
                </c:pt>
                <c:pt idx="2506">
                  <c:v>406.75</c:v>
                </c:pt>
                <c:pt idx="2507">
                  <c:v>407.75</c:v>
                </c:pt>
                <c:pt idx="2508">
                  <c:v>408.75</c:v>
                </c:pt>
                <c:pt idx="2509">
                  <c:v>409.75</c:v>
                </c:pt>
                <c:pt idx="2510">
                  <c:v>410.75</c:v>
                </c:pt>
                <c:pt idx="2511">
                  <c:v>411.75</c:v>
                </c:pt>
                <c:pt idx="2512">
                  <c:v>412.75</c:v>
                </c:pt>
                <c:pt idx="2513">
                  <c:v>413.5</c:v>
                </c:pt>
                <c:pt idx="2514">
                  <c:v>413.5</c:v>
                </c:pt>
                <c:pt idx="2515">
                  <c:v>413.5</c:v>
                </c:pt>
                <c:pt idx="2516">
                  <c:v>413.5</c:v>
                </c:pt>
                <c:pt idx="2517">
                  <c:v>413.5</c:v>
                </c:pt>
                <c:pt idx="2518">
                  <c:v>413.5</c:v>
                </c:pt>
                <c:pt idx="2519">
                  <c:v>413.5</c:v>
                </c:pt>
                <c:pt idx="2520">
                  <c:v>413.5</c:v>
                </c:pt>
                <c:pt idx="2521">
                  <c:v>413.5</c:v>
                </c:pt>
                <c:pt idx="2522">
                  <c:v>413.5</c:v>
                </c:pt>
                <c:pt idx="2523">
                  <c:v>413.5</c:v>
                </c:pt>
                <c:pt idx="2524">
                  <c:v>413.5</c:v>
                </c:pt>
                <c:pt idx="2525">
                  <c:v>413.5</c:v>
                </c:pt>
                <c:pt idx="2526">
                  <c:v>413.5</c:v>
                </c:pt>
                <c:pt idx="2527">
                  <c:v>413.5</c:v>
                </c:pt>
                <c:pt idx="2528">
                  <c:v>413.5</c:v>
                </c:pt>
                <c:pt idx="2529">
                  <c:v>413.5</c:v>
                </c:pt>
                <c:pt idx="2530">
                  <c:v>413.5</c:v>
                </c:pt>
                <c:pt idx="2531">
                  <c:v>414</c:v>
                </c:pt>
                <c:pt idx="2532">
                  <c:v>415</c:v>
                </c:pt>
                <c:pt idx="2533">
                  <c:v>416</c:v>
                </c:pt>
                <c:pt idx="2534">
                  <c:v>417</c:v>
                </c:pt>
                <c:pt idx="2535">
                  <c:v>418</c:v>
                </c:pt>
                <c:pt idx="2536">
                  <c:v>418.75</c:v>
                </c:pt>
                <c:pt idx="2537">
                  <c:v>418.75</c:v>
                </c:pt>
                <c:pt idx="2538">
                  <c:v>418.75</c:v>
                </c:pt>
                <c:pt idx="2539">
                  <c:v>418.75</c:v>
                </c:pt>
                <c:pt idx="2540">
                  <c:v>418.75</c:v>
                </c:pt>
                <c:pt idx="2541">
                  <c:v>418.75</c:v>
                </c:pt>
                <c:pt idx="2542">
                  <c:v>418.75</c:v>
                </c:pt>
                <c:pt idx="2543">
                  <c:v>418.75</c:v>
                </c:pt>
                <c:pt idx="2544">
                  <c:v>418.75</c:v>
                </c:pt>
                <c:pt idx="2545">
                  <c:v>418.75</c:v>
                </c:pt>
                <c:pt idx="2546">
                  <c:v>418.75</c:v>
                </c:pt>
                <c:pt idx="2547">
                  <c:v>418.75</c:v>
                </c:pt>
                <c:pt idx="2548">
                  <c:v>418.75</c:v>
                </c:pt>
                <c:pt idx="2549">
                  <c:v>418.75</c:v>
                </c:pt>
                <c:pt idx="2550">
                  <c:v>418.75</c:v>
                </c:pt>
                <c:pt idx="2551">
                  <c:v>418.75</c:v>
                </c:pt>
                <c:pt idx="2552">
                  <c:v>418.75</c:v>
                </c:pt>
                <c:pt idx="2553">
                  <c:v>418.75</c:v>
                </c:pt>
                <c:pt idx="2554">
                  <c:v>418.75</c:v>
                </c:pt>
                <c:pt idx="2555">
                  <c:v>418.75</c:v>
                </c:pt>
                <c:pt idx="2556">
                  <c:v>419.75</c:v>
                </c:pt>
                <c:pt idx="2557">
                  <c:v>420.75</c:v>
                </c:pt>
                <c:pt idx="2558">
                  <c:v>421.75</c:v>
                </c:pt>
                <c:pt idx="2559">
                  <c:v>422.75</c:v>
                </c:pt>
                <c:pt idx="2560">
                  <c:v>423.5</c:v>
                </c:pt>
                <c:pt idx="2561">
                  <c:v>423.5</c:v>
                </c:pt>
                <c:pt idx="2562">
                  <c:v>423.5</c:v>
                </c:pt>
                <c:pt idx="2563">
                  <c:v>423.5</c:v>
                </c:pt>
                <c:pt idx="2564">
                  <c:v>423.5</c:v>
                </c:pt>
                <c:pt idx="2565">
                  <c:v>423.5</c:v>
                </c:pt>
                <c:pt idx="2566">
                  <c:v>423.5</c:v>
                </c:pt>
                <c:pt idx="2567">
                  <c:v>423.5</c:v>
                </c:pt>
                <c:pt idx="2568">
                  <c:v>423.5</c:v>
                </c:pt>
                <c:pt idx="2569">
                  <c:v>423.5</c:v>
                </c:pt>
                <c:pt idx="2570">
                  <c:v>423.5</c:v>
                </c:pt>
                <c:pt idx="2571">
                  <c:v>423.5</c:v>
                </c:pt>
                <c:pt idx="2572">
                  <c:v>423.5</c:v>
                </c:pt>
                <c:pt idx="2573">
                  <c:v>423.5</c:v>
                </c:pt>
                <c:pt idx="2574">
                  <c:v>423.5</c:v>
                </c:pt>
                <c:pt idx="2575">
                  <c:v>423.5</c:v>
                </c:pt>
                <c:pt idx="2576">
                  <c:v>423.5</c:v>
                </c:pt>
                <c:pt idx="2577">
                  <c:v>423.5</c:v>
                </c:pt>
                <c:pt idx="2578">
                  <c:v>424</c:v>
                </c:pt>
                <c:pt idx="2579">
                  <c:v>425</c:v>
                </c:pt>
                <c:pt idx="2580">
                  <c:v>426</c:v>
                </c:pt>
                <c:pt idx="2581">
                  <c:v>427</c:v>
                </c:pt>
                <c:pt idx="2582">
                  <c:v>428</c:v>
                </c:pt>
                <c:pt idx="2583">
                  <c:v>429</c:v>
                </c:pt>
                <c:pt idx="2584">
                  <c:v>430</c:v>
                </c:pt>
                <c:pt idx="2585">
                  <c:v>430.75</c:v>
                </c:pt>
                <c:pt idx="2586">
                  <c:v>430.75</c:v>
                </c:pt>
                <c:pt idx="2587">
                  <c:v>430.75</c:v>
                </c:pt>
                <c:pt idx="2588">
                  <c:v>430.75</c:v>
                </c:pt>
                <c:pt idx="2589">
                  <c:v>430.75</c:v>
                </c:pt>
                <c:pt idx="2590">
                  <c:v>430.75</c:v>
                </c:pt>
                <c:pt idx="2591">
                  <c:v>430.75</c:v>
                </c:pt>
                <c:pt idx="2592">
                  <c:v>430.75</c:v>
                </c:pt>
                <c:pt idx="2593">
                  <c:v>430.75</c:v>
                </c:pt>
                <c:pt idx="2594">
                  <c:v>430.75</c:v>
                </c:pt>
                <c:pt idx="2595">
                  <c:v>430.75</c:v>
                </c:pt>
                <c:pt idx="2596">
                  <c:v>430.75</c:v>
                </c:pt>
                <c:pt idx="2597">
                  <c:v>430.75</c:v>
                </c:pt>
                <c:pt idx="2598">
                  <c:v>430.75</c:v>
                </c:pt>
                <c:pt idx="2599">
                  <c:v>430.75</c:v>
                </c:pt>
                <c:pt idx="2600">
                  <c:v>430.75</c:v>
                </c:pt>
                <c:pt idx="2601">
                  <c:v>431.5</c:v>
                </c:pt>
                <c:pt idx="2602">
                  <c:v>432.5</c:v>
                </c:pt>
                <c:pt idx="2603">
                  <c:v>433.5</c:v>
                </c:pt>
                <c:pt idx="2604">
                  <c:v>434.5</c:v>
                </c:pt>
                <c:pt idx="2605">
                  <c:v>435.5</c:v>
                </c:pt>
                <c:pt idx="2606">
                  <c:v>436.5</c:v>
                </c:pt>
                <c:pt idx="2607">
                  <c:v>437.5</c:v>
                </c:pt>
                <c:pt idx="2608">
                  <c:v>438.5</c:v>
                </c:pt>
                <c:pt idx="2609">
                  <c:v>439.5</c:v>
                </c:pt>
                <c:pt idx="2610">
                  <c:v>439.75</c:v>
                </c:pt>
                <c:pt idx="2611">
                  <c:v>439.75</c:v>
                </c:pt>
                <c:pt idx="2612">
                  <c:v>439.75</c:v>
                </c:pt>
                <c:pt idx="2613">
                  <c:v>439.75</c:v>
                </c:pt>
                <c:pt idx="2614">
                  <c:v>439.75</c:v>
                </c:pt>
                <c:pt idx="2615">
                  <c:v>439.75</c:v>
                </c:pt>
                <c:pt idx="2616">
                  <c:v>439.75</c:v>
                </c:pt>
                <c:pt idx="2617">
                  <c:v>439.75</c:v>
                </c:pt>
                <c:pt idx="2618">
                  <c:v>439.75</c:v>
                </c:pt>
                <c:pt idx="2619">
                  <c:v>439.75</c:v>
                </c:pt>
                <c:pt idx="2620">
                  <c:v>439.75</c:v>
                </c:pt>
                <c:pt idx="2621">
                  <c:v>439.75</c:v>
                </c:pt>
                <c:pt idx="2622">
                  <c:v>439.75</c:v>
                </c:pt>
                <c:pt idx="2623">
                  <c:v>439.75</c:v>
                </c:pt>
                <c:pt idx="2624">
                  <c:v>439.75</c:v>
                </c:pt>
                <c:pt idx="2625">
                  <c:v>439.75</c:v>
                </c:pt>
                <c:pt idx="2626">
                  <c:v>439.75</c:v>
                </c:pt>
                <c:pt idx="2627">
                  <c:v>440.25</c:v>
                </c:pt>
                <c:pt idx="2628">
                  <c:v>440.25</c:v>
                </c:pt>
                <c:pt idx="2629">
                  <c:v>441.25</c:v>
                </c:pt>
                <c:pt idx="2630">
                  <c:v>442.25</c:v>
                </c:pt>
                <c:pt idx="2631">
                  <c:v>443.25</c:v>
                </c:pt>
                <c:pt idx="2632">
                  <c:v>444</c:v>
                </c:pt>
                <c:pt idx="2633">
                  <c:v>444</c:v>
                </c:pt>
                <c:pt idx="2634">
                  <c:v>444</c:v>
                </c:pt>
                <c:pt idx="2635">
                  <c:v>444</c:v>
                </c:pt>
                <c:pt idx="2636">
                  <c:v>444</c:v>
                </c:pt>
                <c:pt idx="2637">
                  <c:v>444</c:v>
                </c:pt>
                <c:pt idx="2638">
                  <c:v>444</c:v>
                </c:pt>
                <c:pt idx="2639">
                  <c:v>444</c:v>
                </c:pt>
                <c:pt idx="2640">
                  <c:v>444</c:v>
                </c:pt>
                <c:pt idx="2641">
                  <c:v>444</c:v>
                </c:pt>
                <c:pt idx="2642">
                  <c:v>444</c:v>
                </c:pt>
                <c:pt idx="2643">
                  <c:v>444</c:v>
                </c:pt>
                <c:pt idx="2644">
                  <c:v>444</c:v>
                </c:pt>
                <c:pt idx="2645">
                  <c:v>444</c:v>
                </c:pt>
                <c:pt idx="2646">
                  <c:v>444</c:v>
                </c:pt>
                <c:pt idx="2647">
                  <c:v>444</c:v>
                </c:pt>
                <c:pt idx="2648">
                  <c:v>444</c:v>
                </c:pt>
                <c:pt idx="2649">
                  <c:v>444</c:v>
                </c:pt>
                <c:pt idx="2650">
                  <c:v>444</c:v>
                </c:pt>
                <c:pt idx="2651">
                  <c:v>444.75</c:v>
                </c:pt>
                <c:pt idx="2652">
                  <c:v>445.75</c:v>
                </c:pt>
                <c:pt idx="2653">
                  <c:v>446.75</c:v>
                </c:pt>
                <c:pt idx="2654">
                  <c:v>447.75</c:v>
                </c:pt>
                <c:pt idx="2655">
                  <c:v>448.75</c:v>
                </c:pt>
                <c:pt idx="2656">
                  <c:v>449.75</c:v>
                </c:pt>
                <c:pt idx="2657">
                  <c:v>450.25</c:v>
                </c:pt>
                <c:pt idx="2658">
                  <c:v>450.25</c:v>
                </c:pt>
                <c:pt idx="2659">
                  <c:v>450.25</c:v>
                </c:pt>
                <c:pt idx="2660">
                  <c:v>450.25</c:v>
                </c:pt>
                <c:pt idx="2661">
                  <c:v>450.25</c:v>
                </c:pt>
                <c:pt idx="2662">
                  <c:v>450.25</c:v>
                </c:pt>
                <c:pt idx="2663">
                  <c:v>450.25</c:v>
                </c:pt>
                <c:pt idx="2664">
                  <c:v>450.25</c:v>
                </c:pt>
                <c:pt idx="2665">
                  <c:v>450.25</c:v>
                </c:pt>
                <c:pt idx="2666">
                  <c:v>450.25</c:v>
                </c:pt>
                <c:pt idx="2667">
                  <c:v>450.25</c:v>
                </c:pt>
                <c:pt idx="2668">
                  <c:v>450.25</c:v>
                </c:pt>
                <c:pt idx="2669">
                  <c:v>450.25</c:v>
                </c:pt>
                <c:pt idx="2670">
                  <c:v>450.25</c:v>
                </c:pt>
                <c:pt idx="2671">
                  <c:v>450.25</c:v>
                </c:pt>
                <c:pt idx="2672">
                  <c:v>450.25</c:v>
                </c:pt>
                <c:pt idx="2673">
                  <c:v>450.25</c:v>
                </c:pt>
                <c:pt idx="2674">
                  <c:v>450.25</c:v>
                </c:pt>
                <c:pt idx="2675">
                  <c:v>451.25</c:v>
                </c:pt>
                <c:pt idx="2676">
                  <c:v>452.25</c:v>
                </c:pt>
                <c:pt idx="2677">
                  <c:v>453.25</c:v>
                </c:pt>
                <c:pt idx="2678">
                  <c:v>454.25</c:v>
                </c:pt>
                <c:pt idx="2679">
                  <c:v>455.25</c:v>
                </c:pt>
                <c:pt idx="2680">
                  <c:v>456.25</c:v>
                </c:pt>
                <c:pt idx="2681">
                  <c:v>456.75</c:v>
                </c:pt>
                <c:pt idx="2682">
                  <c:v>456.75</c:v>
                </c:pt>
                <c:pt idx="2683">
                  <c:v>456.75</c:v>
                </c:pt>
                <c:pt idx="2684">
                  <c:v>456.75</c:v>
                </c:pt>
                <c:pt idx="2685">
                  <c:v>456.75</c:v>
                </c:pt>
                <c:pt idx="2686">
                  <c:v>456.75</c:v>
                </c:pt>
                <c:pt idx="2687">
                  <c:v>456.75</c:v>
                </c:pt>
                <c:pt idx="2688">
                  <c:v>456.75</c:v>
                </c:pt>
                <c:pt idx="2689">
                  <c:v>456.75</c:v>
                </c:pt>
                <c:pt idx="2690">
                  <c:v>456.75</c:v>
                </c:pt>
                <c:pt idx="2691">
                  <c:v>456.75</c:v>
                </c:pt>
                <c:pt idx="2692">
                  <c:v>456.75</c:v>
                </c:pt>
                <c:pt idx="2693">
                  <c:v>456.75</c:v>
                </c:pt>
                <c:pt idx="2694">
                  <c:v>456.75</c:v>
                </c:pt>
                <c:pt idx="2695">
                  <c:v>456.75</c:v>
                </c:pt>
                <c:pt idx="2696">
                  <c:v>456.75</c:v>
                </c:pt>
                <c:pt idx="2697">
                  <c:v>456.75</c:v>
                </c:pt>
                <c:pt idx="2698">
                  <c:v>456.75</c:v>
                </c:pt>
                <c:pt idx="2699">
                  <c:v>457.75</c:v>
                </c:pt>
                <c:pt idx="2700">
                  <c:v>458.75</c:v>
                </c:pt>
                <c:pt idx="2701">
                  <c:v>459.75</c:v>
                </c:pt>
                <c:pt idx="2702">
                  <c:v>460.75</c:v>
                </c:pt>
                <c:pt idx="2703">
                  <c:v>461.75</c:v>
                </c:pt>
                <c:pt idx="2704">
                  <c:v>462.75</c:v>
                </c:pt>
                <c:pt idx="2705">
                  <c:v>462.75</c:v>
                </c:pt>
                <c:pt idx="2706">
                  <c:v>462.75</c:v>
                </c:pt>
                <c:pt idx="2707">
                  <c:v>462.75</c:v>
                </c:pt>
                <c:pt idx="2708">
                  <c:v>462.75</c:v>
                </c:pt>
                <c:pt idx="2709">
                  <c:v>462.75</c:v>
                </c:pt>
                <c:pt idx="2710">
                  <c:v>462.75</c:v>
                </c:pt>
                <c:pt idx="2711">
                  <c:v>462.75</c:v>
                </c:pt>
                <c:pt idx="2712">
                  <c:v>462.75</c:v>
                </c:pt>
                <c:pt idx="2713">
                  <c:v>462.75</c:v>
                </c:pt>
                <c:pt idx="2714">
                  <c:v>462.75</c:v>
                </c:pt>
                <c:pt idx="2715">
                  <c:v>462.75</c:v>
                </c:pt>
                <c:pt idx="2716">
                  <c:v>462.75</c:v>
                </c:pt>
                <c:pt idx="2717">
                  <c:v>462.75</c:v>
                </c:pt>
                <c:pt idx="2718">
                  <c:v>462.75</c:v>
                </c:pt>
                <c:pt idx="2719">
                  <c:v>462.75</c:v>
                </c:pt>
                <c:pt idx="2720">
                  <c:v>462.75</c:v>
                </c:pt>
                <c:pt idx="2721">
                  <c:v>462.75</c:v>
                </c:pt>
                <c:pt idx="2722">
                  <c:v>462.75</c:v>
                </c:pt>
                <c:pt idx="2723">
                  <c:v>462.75</c:v>
                </c:pt>
                <c:pt idx="2724">
                  <c:v>462.75</c:v>
                </c:pt>
                <c:pt idx="2725">
                  <c:v>462.75</c:v>
                </c:pt>
                <c:pt idx="2726">
                  <c:v>462.75</c:v>
                </c:pt>
                <c:pt idx="2727">
                  <c:v>462.75</c:v>
                </c:pt>
                <c:pt idx="2728">
                  <c:v>462.75</c:v>
                </c:pt>
                <c:pt idx="2729">
                  <c:v>462.75</c:v>
                </c:pt>
                <c:pt idx="2730">
                  <c:v>462.75</c:v>
                </c:pt>
                <c:pt idx="2731">
                  <c:v>462.75</c:v>
                </c:pt>
                <c:pt idx="2732">
                  <c:v>462.75</c:v>
                </c:pt>
                <c:pt idx="2733">
                  <c:v>462.75</c:v>
                </c:pt>
                <c:pt idx="2734">
                  <c:v>462.75</c:v>
                </c:pt>
                <c:pt idx="2735">
                  <c:v>462.75</c:v>
                </c:pt>
                <c:pt idx="2736">
                  <c:v>462.75</c:v>
                </c:pt>
                <c:pt idx="2737">
                  <c:v>462.75</c:v>
                </c:pt>
                <c:pt idx="2738">
                  <c:v>462.75</c:v>
                </c:pt>
                <c:pt idx="2739">
                  <c:v>462.75</c:v>
                </c:pt>
                <c:pt idx="2740">
                  <c:v>462.75</c:v>
                </c:pt>
                <c:pt idx="2741">
                  <c:v>462.75</c:v>
                </c:pt>
                <c:pt idx="2742">
                  <c:v>462.75</c:v>
                </c:pt>
                <c:pt idx="2743">
                  <c:v>462.75</c:v>
                </c:pt>
                <c:pt idx="2744">
                  <c:v>462.75</c:v>
                </c:pt>
                <c:pt idx="2745">
                  <c:v>462.75</c:v>
                </c:pt>
                <c:pt idx="2746">
                  <c:v>462.75</c:v>
                </c:pt>
                <c:pt idx="2747">
                  <c:v>463.25</c:v>
                </c:pt>
                <c:pt idx="2748">
                  <c:v>464.25</c:v>
                </c:pt>
                <c:pt idx="2749">
                  <c:v>465.25</c:v>
                </c:pt>
                <c:pt idx="2750">
                  <c:v>466.25</c:v>
                </c:pt>
                <c:pt idx="2751">
                  <c:v>467.25</c:v>
                </c:pt>
                <c:pt idx="2752">
                  <c:v>468.25</c:v>
                </c:pt>
                <c:pt idx="2753">
                  <c:v>468.75</c:v>
                </c:pt>
                <c:pt idx="2754">
                  <c:v>468.75</c:v>
                </c:pt>
                <c:pt idx="2755">
                  <c:v>468.75</c:v>
                </c:pt>
                <c:pt idx="2756">
                  <c:v>468.75</c:v>
                </c:pt>
                <c:pt idx="2757">
                  <c:v>468.75</c:v>
                </c:pt>
                <c:pt idx="2758">
                  <c:v>468.75</c:v>
                </c:pt>
                <c:pt idx="2759">
                  <c:v>468.75</c:v>
                </c:pt>
                <c:pt idx="2760">
                  <c:v>468.75</c:v>
                </c:pt>
                <c:pt idx="2761">
                  <c:v>468.75</c:v>
                </c:pt>
                <c:pt idx="2762">
                  <c:v>468.75</c:v>
                </c:pt>
                <c:pt idx="2763">
                  <c:v>468.75</c:v>
                </c:pt>
                <c:pt idx="2764">
                  <c:v>468.75</c:v>
                </c:pt>
                <c:pt idx="2765">
                  <c:v>468.75</c:v>
                </c:pt>
                <c:pt idx="2766">
                  <c:v>468.75</c:v>
                </c:pt>
                <c:pt idx="2767">
                  <c:v>468.75</c:v>
                </c:pt>
                <c:pt idx="2768">
                  <c:v>468.75</c:v>
                </c:pt>
                <c:pt idx="2769">
                  <c:v>469.5</c:v>
                </c:pt>
                <c:pt idx="2770">
                  <c:v>470.5</c:v>
                </c:pt>
                <c:pt idx="2771">
                  <c:v>471.5</c:v>
                </c:pt>
                <c:pt idx="2772">
                  <c:v>472.5</c:v>
                </c:pt>
                <c:pt idx="2773">
                  <c:v>473.5</c:v>
                </c:pt>
                <c:pt idx="2774">
                  <c:v>474.5</c:v>
                </c:pt>
                <c:pt idx="2775">
                  <c:v>475.5</c:v>
                </c:pt>
                <c:pt idx="2776">
                  <c:v>476.5</c:v>
                </c:pt>
                <c:pt idx="2777">
                  <c:v>477.25</c:v>
                </c:pt>
                <c:pt idx="2778">
                  <c:v>477.25</c:v>
                </c:pt>
                <c:pt idx="2779">
                  <c:v>477.25</c:v>
                </c:pt>
                <c:pt idx="2780">
                  <c:v>477.25</c:v>
                </c:pt>
                <c:pt idx="2781">
                  <c:v>477.25</c:v>
                </c:pt>
                <c:pt idx="2782">
                  <c:v>477.25</c:v>
                </c:pt>
                <c:pt idx="2783">
                  <c:v>477.25</c:v>
                </c:pt>
                <c:pt idx="2784">
                  <c:v>477.25</c:v>
                </c:pt>
                <c:pt idx="2785">
                  <c:v>477.25</c:v>
                </c:pt>
                <c:pt idx="2786">
                  <c:v>477.25</c:v>
                </c:pt>
                <c:pt idx="2787">
                  <c:v>477.25</c:v>
                </c:pt>
                <c:pt idx="2788">
                  <c:v>477.25</c:v>
                </c:pt>
                <c:pt idx="2789">
                  <c:v>477.25</c:v>
                </c:pt>
                <c:pt idx="2790">
                  <c:v>477.25</c:v>
                </c:pt>
                <c:pt idx="2791">
                  <c:v>477.25</c:v>
                </c:pt>
                <c:pt idx="2792">
                  <c:v>477.25</c:v>
                </c:pt>
                <c:pt idx="2793">
                  <c:v>477.25</c:v>
                </c:pt>
                <c:pt idx="2794">
                  <c:v>477.75</c:v>
                </c:pt>
                <c:pt idx="2795">
                  <c:v>478.75</c:v>
                </c:pt>
                <c:pt idx="2796">
                  <c:v>479.75</c:v>
                </c:pt>
                <c:pt idx="2797">
                  <c:v>480.75</c:v>
                </c:pt>
                <c:pt idx="2798">
                  <c:v>481.75</c:v>
                </c:pt>
                <c:pt idx="2799">
                  <c:v>482.75</c:v>
                </c:pt>
                <c:pt idx="2800">
                  <c:v>483.75</c:v>
                </c:pt>
                <c:pt idx="2801">
                  <c:v>483.75</c:v>
                </c:pt>
                <c:pt idx="2802">
                  <c:v>483.75</c:v>
                </c:pt>
                <c:pt idx="2803">
                  <c:v>483.75</c:v>
                </c:pt>
                <c:pt idx="2804">
                  <c:v>483.75</c:v>
                </c:pt>
                <c:pt idx="2805">
                  <c:v>483.75</c:v>
                </c:pt>
                <c:pt idx="2806">
                  <c:v>483.75</c:v>
                </c:pt>
                <c:pt idx="2807">
                  <c:v>483.75</c:v>
                </c:pt>
                <c:pt idx="2808">
                  <c:v>483.75</c:v>
                </c:pt>
                <c:pt idx="2809">
                  <c:v>483.75</c:v>
                </c:pt>
                <c:pt idx="2810">
                  <c:v>483.75</c:v>
                </c:pt>
                <c:pt idx="2811">
                  <c:v>483.75</c:v>
                </c:pt>
                <c:pt idx="2812">
                  <c:v>483.75</c:v>
                </c:pt>
                <c:pt idx="2813">
                  <c:v>483.75</c:v>
                </c:pt>
                <c:pt idx="2814">
                  <c:v>483.75</c:v>
                </c:pt>
                <c:pt idx="2815">
                  <c:v>483.75</c:v>
                </c:pt>
                <c:pt idx="2816">
                  <c:v>483.75</c:v>
                </c:pt>
                <c:pt idx="2817">
                  <c:v>483.75</c:v>
                </c:pt>
                <c:pt idx="2818">
                  <c:v>483.75</c:v>
                </c:pt>
                <c:pt idx="2819">
                  <c:v>483.75</c:v>
                </c:pt>
                <c:pt idx="2820">
                  <c:v>483.75</c:v>
                </c:pt>
                <c:pt idx="2821">
                  <c:v>484</c:v>
                </c:pt>
                <c:pt idx="2822">
                  <c:v>484</c:v>
                </c:pt>
                <c:pt idx="2823">
                  <c:v>484</c:v>
                </c:pt>
                <c:pt idx="2824">
                  <c:v>484</c:v>
                </c:pt>
                <c:pt idx="2825">
                  <c:v>484</c:v>
                </c:pt>
                <c:pt idx="2826">
                  <c:v>484</c:v>
                </c:pt>
                <c:pt idx="2827">
                  <c:v>484</c:v>
                </c:pt>
                <c:pt idx="2828">
                  <c:v>484</c:v>
                </c:pt>
                <c:pt idx="2829">
                  <c:v>484</c:v>
                </c:pt>
                <c:pt idx="2830">
                  <c:v>484</c:v>
                </c:pt>
                <c:pt idx="2831">
                  <c:v>484</c:v>
                </c:pt>
                <c:pt idx="2832">
                  <c:v>484</c:v>
                </c:pt>
                <c:pt idx="2833">
                  <c:v>484</c:v>
                </c:pt>
                <c:pt idx="2834">
                  <c:v>484</c:v>
                </c:pt>
                <c:pt idx="2835">
                  <c:v>484</c:v>
                </c:pt>
                <c:pt idx="2836">
                  <c:v>484</c:v>
                </c:pt>
                <c:pt idx="2837">
                  <c:v>484</c:v>
                </c:pt>
                <c:pt idx="2838">
                  <c:v>484</c:v>
                </c:pt>
                <c:pt idx="2839">
                  <c:v>484</c:v>
                </c:pt>
                <c:pt idx="2840">
                  <c:v>484</c:v>
                </c:pt>
                <c:pt idx="2841">
                  <c:v>484</c:v>
                </c:pt>
                <c:pt idx="2842">
                  <c:v>484</c:v>
                </c:pt>
                <c:pt idx="2843">
                  <c:v>484</c:v>
                </c:pt>
                <c:pt idx="2844">
                  <c:v>484</c:v>
                </c:pt>
                <c:pt idx="2845">
                  <c:v>484</c:v>
                </c:pt>
                <c:pt idx="2846">
                  <c:v>484</c:v>
                </c:pt>
                <c:pt idx="2847">
                  <c:v>484</c:v>
                </c:pt>
                <c:pt idx="2848">
                  <c:v>484</c:v>
                </c:pt>
                <c:pt idx="2849">
                  <c:v>484</c:v>
                </c:pt>
                <c:pt idx="2850">
                  <c:v>484</c:v>
                </c:pt>
                <c:pt idx="2851">
                  <c:v>484</c:v>
                </c:pt>
                <c:pt idx="2852">
                  <c:v>484</c:v>
                </c:pt>
                <c:pt idx="2853">
                  <c:v>484</c:v>
                </c:pt>
                <c:pt idx="2854">
                  <c:v>484</c:v>
                </c:pt>
                <c:pt idx="2855">
                  <c:v>484</c:v>
                </c:pt>
                <c:pt idx="2856">
                  <c:v>484</c:v>
                </c:pt>
                <c:pt idx="2857">
                  <c:v>484</c:v>
                </c:pt>
                <c:pt idx="2858">
                  <c:v>484</c:v>
                </c:pt>
                <c:pt idx="2859">
                  <c:v>484</c:v>
                </c:pt>
                <c:pt idx="2860">
                  <c:v>484</c:v>
                </c:pt>
                <c:pt idx="2861">
                  <c:v>484</c:v>
                </c:pt>
                <c:pt idx="2862">
                  <c:v>484</c:v>
                </c:pt>
                <c:pt idx="2863">
                  <c:v>484</c:v>
                </c:pt>
                <c:pt idx="2864">
                  <c:v>484</c:v>
                </c:pt>
                <c:pt idx="2865">
                  <c:v>484</c:v>
                </c:pt>
                <c:pt idx="2866">
                  <c:v>484</c:v>
                </c:pt>
                <c:pt idx="2867">
                  <c:v>484</c:v>
                </c:pt>
                <c:pt idx="2868">
                  <c:v>484.75</c:v>
                </c:pt>
                <c:pt idx="2869">
                  <c:v>485.75</c:v>
                </c:pt>
                <c:pt idx="2870">
                  <c:v>486.75</c:v>
                </c:pt>
                <c:pt idx="2871">
                  <c:v>487.75</c:v>
                </c:pt>
                <c:pt idx="2872">
                  <c:v>488</c:v>
                </c:pt>
                <c:pt idx="2873">
                  <c:v>488</c:v>
                </c:pt>
                <c:pt idx="2874">
                  <c:v>488</c:v>
                </c:pt>
                <c:pt idx="2875">
                  <c:v>488</c:v>
                </c:pt>
                <c:pt idx="2876">
                  <c:v>488</c:v>
                </c:pt>
                <c:pt idx="2877">
                  <c:v>488</c:v>
                </c:pt>
                <c:pt idx="2878">
                  <c:v>488</c:v>
                </c:pt>
                <c:pt idx="2879">
                  <c:v>488</c:v>
                </c:pt>
                <c:pt idx="2880">
                  <c:v>488</c:v>
                </c:pt>
                <c:pt idx="2881">
                  <c:v>488</c:v>
                </c:pt>
                <c:pt idx="2882">
                  <c:v>488</c:v>
                </c:pt>
                <c:pt idx="2883">
                  <c:v>488</c:v>
                </c:pt>
                <c:pt idx="2884">
                  <c:v>488</c:v>
                </c:pt>
                <c:pt idx="2885">
                  <c:v>488</c:v>
                </c:pt>
                <c:pt idx="2886">
                  <c:v>488</c:v>
                </c:pt>
                <c:pt idx="2887">
                  <c:v>488</c:v>
                </c:pt>
                <c:pt idx="2888">
                  <c:v>488</c:v>
                </c:pt>
                <c:pt idx="2889">
                  <c:v>488</c:v>
                </c:pt>
                <c:pt idx="2890">
                  <c:v>489</c:v>
                </c:pt>
                <c:pt idx="2891">
                  <c:v>490</c:v>
                </c:pt>
                <c:pt idx="2892">
                  <c:v>491</c:v>
                </c:pt>
                <c:pt idx="2893">
                  <c:v>492</c:v>
                </c:pt>
                <c:pt idx="2894">
                  <c:v>493</c:v>
                </c:pt>
                <c:pt idx="2895">
                  <c:v>494</c:v>
                </c:pt>
                <c:pt idx="2896">
                  <c:v>495</c:v>
                </c:pt>
                <c:pt idx="2897">
                  <c:v>495.75</c:v>
                </c:pt>
                <c:pt idx="2898">
                  <c:v>495.75</c:v>
                </c:pt>
                <c:pt idx="2899">
                  <c:v>495.75</c:v>
                </c:pt>
                <c:pt idx="2900">
                  <c:v>495.75</c:v>
                </c:pt>
                <c:pt idx="2901">
                  <c:v>495.75</c:v>
                </c:pt>
                <c:pt idx="2902">
                  <c:v>495.75</c:v>
                </c:pt>
                <c:pt idx="2903">
                  <c:v>495.75</c:v>
                </c:pt>
                <c:pt idx="2904">
                  <c:v>495.75</c:v>
                </c:pt>
                <c:pt idx="2905">
                  <c:v>495.75</c:v>
                </c:pt>
                <c:pt idx="2906">
                  <c:v>495.75</c:v>
                </c:pt>
                <c:pt idx="2907">
                  <c:v>495.75</c:v>
                </c:pt>
                <c:pt idx="2908">
                  <c:v>495.75</c:v>
                </c:pt>
                <c:pt idx="2909">
                  <c:v>495.75</c:v>
                </c:pt>
                <c:pt idx="2910">
                  <c:v>495.75</c:v>
                </c:pt>
                <c:pt idx="2911">
                  <c:v>495.75</c:v>
                </c:pt>
                <c:pt idx="2912">
                  <c:v>495.75</c:v>
                </c:pt>
                <c:pt idx="2913">
                  <c:v>495.75</c:v>
                </c:pt>
                <c:pt idx="2914">
                  <c:v>495.75</c:v>
                </c:pt>
                <c:pt idx="2915">
                  <c:v>495.75</c:v>
                </c:pt>
                <c:pt idx="2916">
                  <c:v>495.75</c:v>
                </c:pt>
                <c:pt idx="2917">
                  <c:v>496.5</c:v>
                </c:pt>
                <c:pt idx="2918">
                  <c:v>497.5</c:v>
                </c:pt>
                <c:pt idx="2919">
                  <c:v>498.5</c:v>
                </c:pt>
                <c:pt idx="2920">
                  <c:v>499.25</c:v>
                </c:pt>
                <c:pt idx="2921">
                  <c:v>499.25</c:v>
                </c:pt>
                <c:pt idx="2922">
                  <c:v>499.25</c:v>
                </c:pt>
                <c:pt idx="2923">
                  <c:v>499.25</c:v>
                </c:pt>
                <c:pt idx="2924">
                  <c:v>499.25</c:v>
                </c:pt>
                <c:pt idx="2925">
                  <c:v>499.25</c:v>
                </c:pt>
                <c:pt idx="2926">
                  <c:v>499.25</c:v>
                </c:pt>
                <c:pt idx="2927">
                  <c:v>499.25</c:v>
                </c:pt>
                <c:pt idx="2928">
                  <c:v>499.25</c:v>
                </c:pt>
                <c:pt idx="2929">
                  <c:v>499.25</c:v>
                </c:pt>
                <c:pt idx="2930">
                  <c:v>499.25</c:v>
                </c:pt>
                <c:pt idx="2931">
                  <c:v>499.25</c:v>
                </c:pt>
                <c:pt idx="2932">
                  <c:v>499.25</c:v>
                </c:pt>
                <c:pt idx="2933">
                  <c:v>499.25</c:v>
                </c:pt>
                <c:pt idx="2934">
                  <c:v>499.25</c:v>
                </c:pt>
                <c:pt idx="2935">
                  <c:v>499.25</c:v>
                </c:pt>
                <c:pt idx="2936">
                  <c:v>499.25</c:v>
                </c:pt>
                <c:pt idx="2937">
                  <c:v>499.25</c:v>
                </c:pt>
                <c:pt idx="2938">
                  <c:v>499.25</c:v>
                </c:pt>
                <c:pt idx="2939">
                  <c:v>499.25</c:v>
                </c:pt>
                <c:pt idx="2940">
                  <c:v>500.25</c:v>
                </c:pt>
                <c:pt idx="2941">
                  <c:v>501.25</c:v>
                </c:pt>
                <c:pt idx="2942">
                  <c:v>502.25</c:v>
                </c:pt>
                <c:pt idx="2943">
                  <c:v>503.25</c:v>
                </c:pt>
                <c:pt idx="2944">
                  <c:v>504</c:v>
                </c:pt>
                <c:pt idx="2945">
                  <c:v>504</c:v>
                </c:pt>
                <c:pt idx="2946">
                  <c:v>504</c:v>
                </c:pt>
                <c:pt idx="2947">
                  <c:v>504</c:v>
                </c:pt>
                <c:pt idx="2948">
                  <c:v>504</c:v>
                </c:pt>
                <c:pt idx="2949">
                  <c:v>504</c:v>
                </c:pt>
                <c:pt idx="2950">
                  <c:v>504</c:v>
                </c:pt>
                <c:pt idx="2951">
                  <c:v>504</c:v>
                </c:pt>
                <c:pt idx="2952">
                  <c:v>504</c:v>
                </c:pt>
                <c:pt idx="2953">
                  <c:v>504</c:v>
                </c:pt>
                <c:pt idx="2954">
                  <c:v>504</c:v>
                </c:pt>
                <c:pt idx="2955">
                  <c:v>504</c:v>
                </c:pt>
                <c:pt idx="2956">
                  <c:v>504</c:v>
                </c:pt>
                <c:pt idx="2957">
                  <c:v>504</c:v>
                </c:pt>
                <c:pt idx="2958">
                  <c:v>504</c:v>
                </c:pt>
                <c:pt idx="2959">
                  <c:v>504</c:v>
                </c:pt>
                <c:pt idx="2960">
                  <c:v>504</c:v>
                </c:pt>
                <c:pt idx="2961">
                  <c:v>504</c:v>
                </c:pt>
                <c:pt idx="2962">
                  <c:v>504</c:v>
                </c:pt>
                <c:pt idx="2963">
                  <c:v>504</c:v>
                </c:pt>
                <c:pt idx="2964">
                  <c:v>504</c:v>
                </c:pt>
                <c:pt idx="2965">
                  <c:v>504</c:v>
                </c:pt>
                <c:pt idx="2966">
                  <c:v>504.75</c:v>
                </c:pt>
                <c:pt idx="2967">
                  <c:v>505.75</c:v>
                </c:pt>
                <c:pt idx="2968">
                  <c:v>506.5</c:v>
                </c:pt>
                <c:pt idx="2969">
                  <c:v>506.5</c:v>
                </c:pt>
                <c:pt idx="2970">
                  <c:v>506.5</c:v>
                </c:pt>
                <c:pt idx="2971">
                  <c:v>506.5</c:v>
                </c:pt>
                <c:pt idx="2972">
                  <c:v>506.5</c:v>
                </c:pt>
                <c:pt idx="2973">
                  <c:v>506.5</c:v>
                </c:pt>
                <c:pt idx="2974">
                  <c:v>506.5</c:v>
                </c:pt>
                <c:pt idx="2975">
                  <c:v>506.5</c:v>
                </c:pt>
                <c:pt idx="2976">
                  <c:v>506.5</c:v>
                </c:pt>
                <c:pt idx="2977">
                  <c:v>506.5</c:v>
                </c:pt>
                <c:pt idx="2978">
                  <c:v>506.5</c:v>
                </c:pt>
                <c:pt idx="2979">
                  <c:v>506.5</c:v>
                </c:pt>
                <c:pt idx="2980">
                  <c:v>506.5</c:v>
                </c:pt>
                <c:pt idx="2981">
                  <c:v>506.5</c:v>
                </c:pt>
                <c:pt idx="2982">
                  <c:v>506.5</c:v>
                </c:pt>
                <c:pt idx="2983">
                  <c:v>506.5</c:v>
                </c:pt>
                <c:pt idx="2984">
                  <c:v>506.5</c:v>
                </c:pt>
                <c:pt idx="2985">
                  <c:v>506.5</c:v>
                </c:pt>
                <c:pt idx="2986">
                  <c:v>506.5</c:v>
                </c:pt>
                <c:pt idx="2987">
                  <c:v>506.5</c:v>
                </c:pt>
                <c:pt idx="2988">
                  <c:v>506.5</c:v>
                </c:pt>
                <c:pt idx="2989">
                  <c:v>506.5</c:v>
                </c:pt>
                <c:pt idx="2990">
                  <c:v>506.5</c:v>
                </c:pt>
                <c:pt idx="2991">
                  <c:v>506.5</c:v>
                </c:pt>
                <c:pt idx="2992">
                  <c:v>506.5</c:v>
                </c:pt>
                <c:pt idx="2993">
                  <c:v>506.5</c:v>
                </c:pt>
                <c:pt idx="2994">
                  <c:v>506.5</c:v>
                </c:pt>
                <c:pt idx="2995">
                  <c:v>506.5</c:v>
                </c:pt>
                <c:pt idx="2996">
                  <c:v>506.5</c:v>
                </c:pt>
                <c:pt idx="2997">
                  <c:v>506.5</c:v>
                </c:pt>
                <c:pt idx="2998">
                  <c:v>506.5</c:v>
                </c:pt>
                <c:pt idx="2999">
                  <c:v>506.5</c:v>
                </c:pt>
                <c:pt idx="3000">
                  <c:v>506.5</c:v>
                </c:pt>
                <c:pt idx="3001">
                  <c:v>506.5</c:v>
                </c:pt>
                <c:pt idx="3002">
                  <c:v>506.5</c:v>
                </c:pt>
                <c:pt idx="3003">
                  <c:v>506.5</c:v>
                </c:pt>
                <c:pt idx="3004">
                  <c:v>506.5</c:v>
                </c:pt>
                <c:pt idx="3005">
                  <c:v>506.5</c:v>
                </c:pt>
                <c:pt idx="3006">
                  <c:v>506.5</c:v>
                </c:pt>
                <c:pt idx="3007">
                  <c:v>506.5</c:v>
                </c:pt>
                <c:pt idx="3008">
                  <c:v>506.5</c:v>
                </c:pt>
                <c:pt idx="3009">
                  <c:v>506.5</c:v>
                </c:pt>
                <c:pt idx="3010">
                  <c:v>506.5</c:v>
                </c:pt>
                <c:pt idx="3011">
                  <c:v>506.5</c:v>
                </c:pt>
                <c:pt idx="3012">
                  <c:v>506.5</c:v>
                </c:pt>
                <c:pt idx="3013">
                  <c:v>506.5</c:v>
                </c:pt>
                <c:pt idx="3014">
                  <c:v>506.5</c:v>
                </c:pt>
                <c:pt idx="3015">
                  <c:v>506.5</c:v>
                </c:pt>
                <c:pt idx="3016">
                  <c:v>506.5</c:v>
                </c:pt>
                <c:pt idx="3017">
                  <c:v>506.5</c:v>
                </c:pt>
                <c:pt idx="3018">
                  <c:v>506.5</c:v>
                </c:pt>
                <c:pt idx="3019">
                  <c:v>506.5</c:v>
                </c:pt>
                <c:pt idx="3020">
                  <c:v>506.5</c:v>
                </c:pt>
                <c:pt idx="3021">
                  <c:v>506.5</c:v>
                </c:pt>
                <c:pt idx="3022">
                  <c:v>506.5</c:v>
                </c:pt>
                <c:pt idx="3023">
                  <c:v>506.5</c:v>
                </c:pt>
                <c:pt idx="3024">
                  <c:v>506.5</c:v>
                </c:pt>
                <c:pt idx="3025">
                  <c:v>506.5</c:v>
                </c:pt>
                <c:pt idx="3026">
                  <c:v>506.5</c:v>
                </c:pt>
                <c:pt idx="3027">
                  <c:v>506.5</c:v>
                </c:pt>
                <c:pt idx="3028">
                  <c:v>506.5</c:v>
                </c:pt>
                <c:pt idx="3029">
                  <c:v>506.5</c:v>
                </c:pt>
                <c:pt idx="3030">
                  <c:v>506.5</c:v>
                </c:pt>
                <c:pt idx="3031">
                  <c:v>506.5</c:v>
                </c:pt>
                <c:pt idx="3032">
                  <c:v>506.5</c:v>
                </c:pt>
                <c:pt idx="3033">
                  <c:v>506.5</c:v>
                </c:pt>
                <c:pt idx="3034">
                  <c:v>506.5</c:v>
                </c:pt>
                <c:pt idx="3035">
                  <c:v>506.5</c:v>
                </c:pt>
                <c:pt idx="3036">
                  <c:v>506.5</c:v>
                </c:pt>
                <c:pt idx="3037">
                  <c:v>506.5</c:v>
                </c:pt>
                <c:pt idx="3038">
                  <c:v>506.5</c:v>
                </c:pt>
                <c:pt idx="3039">
                  <c:v>506.5</c:v>
                </c:pt>
                <c:pt idx="3040">
                  <c:v>506.5</c:v>
                </c:pt>
                <c:pt idx="3041">
                  <c:v>506.5</c:v>
                </c:pt>
                <c:pt idx="3042">
                  <c:v>506.5</c:v>
                </c:pt>
                <c:pt idx="3043">
                  <c:v>506.5</c:v>
                </c:pt>
                <c:pt idx="3044">
                  <c:v>506.5</c:v>
                </c:pt>
                <c:pt idx="3045">
                  <c:v>506.5</c:v>
                </c:pt>
                <c:pt idx="3046">
                  <c:v>506.5</c:v>
                </c:pt>
                <c:pt idx="3047">
                  <c:v>506.5</c:v>
                </c:pt>
                <c:pt idx="3048">
                  <c:v>506.5</c:v>
                </c:pt>
                <c:pt idx="3049">
                  <c:v>506.5</c:v>
                </c:pt>
                <c:pt idx="3050">
                  <c:v>506.5</c:v>
                </c:pt>
                <c:pt idx="3051">
                  <c:v>506.5</c:v>
                </c:pt>
                <c:pt idx="3052">
                  <c:v>506.5</c:v>
                </c:pt>
                <c:pt idx="3053">
                  <c:v>506.5</c:v>
                </c:pt>
                <c:pt idx="3054">
                  <c:v>506.5</c:v>
                </c:pt>
                <c:pt idx="3055">
                  <c:v>506.5</c:v>
                </c:pt>
                <c:pt idx="3056">
                  <c:v>506.5</c:v>
                </c:pt>
                <c:pt idx="3057">
                  <c:v>506.5</c:v>
                </c:pt>
                <c:pt idx="3058">
                  <c:v>506.5</c:v>
                </c:pt>
                <c:pt idx="3059">
                  <c:v>506.5</c:v>
                </c:pt>
                <c:pt idx="3060">
                  <c:v>506.5</c:v>
                </c:pt>
                <c:pt idx="3061">
                  <c:v>506.5</c:v>
                </c:pt>
                <c:pt idx="3062">
                  <c:v>506.5</c:v>
                </c:pt>
                <c:pt idx="3063">
                  <c:v>506.5</c:v>
                </c:pt>
                <c:pt idx="3064">
                  <c:v>506.5</c:v>
                </c:pt>
                <c:pt idx="3065">
                  <c:v>506.5</c:v>
                </c:pt>
                <c:pt idx="3066">
                  <c:v>506.5</c:v>
                </c:pt>
                <c:pt idx="3067">
                  <c:v>506.5</c:v>
                </c:pt>
                <c:pt idx="3068">
                  <c:v>506.5</c:v>
                </c:pt>
                <c:pt idx="3069">
                  <c:v>506.5</c:v>
                </c:pt>
                <c:pt idx="3070">
                  <c:v>506.5</c:v>
                </c:pt>
                <c:pt idx="3071">
                  <c:v>506.5</c:v>
                </c:pt>
                <c:pt idx="3072">
                  <c:v>506.5</c:v>
                </c:pt>
                <c:pt idx="3073">
                  <c:v>506.5</c:v>
                </c:pt>
                <c:pt idx="3074">
                  <c:v>506.5</c:v>
                </c:pt>
                <c:pt idx="3075">
                  <c:v>506.5</c:v>
                </c:pt>
                <c:pt idx="3076">
                  <c:v>506.5</c:v>
                </c:pt>
                <c:pt idx="3077">
                  <c:v>506.5</c:v>
                </c:pt>
                <c:pt idx="3078">
                  <c:v>506.5</c:v>
                </c:pt>
                <c:pt idx="3079">
                  <c:v>506.5</c:v>
                </c:pt>
                <c:pt idx="3080">
                  <c:v>506.5</c:v>
                </c:pt>
                <c:pt idx="3081">
                  <c:v>506.5</c:v>
                </c:pt>
                <c:pt idx="3082">
                  <c:v>506.5</c:v>
                </c:pt>
                <c:pt idx="3083">
                  <c:v>506.5</c:v>
                </c:pt>
                <c:pt idx="3084">
                  <c:v>506.5</c:v>
                </c:pt>
                <c:pt idx="3085">
                  <c:v>507</c:v>
                </c:pt>
                <c:pt idx="3086">
                  <c:v>508</c:v>
                </c:pt>
                <c:pt idx="3087">
                  <c:v>508.75</c:v>
                </c:pt>
                <c:pt idx="3088">
                  <c:v>508.75</c:v>
                </c:pt>
                <c:pt idx="3089">
                  <c:v>508.75</c:v>
                </c:pt>
                <c:pt idx="3090">
                  <c:v>508.75</c:v>
                </c:pt>
                <c:pt idx="3091">
                  <c:v>508.75</c:v>
                </c:pt>
                <c:pt idx="3092">
                  <c:v>508.75</c:v>
                </c:pt>
                <c:pt idx="3093">
                  <c:v>508.75</c:v>
                </c:pt>
                <c:pt idx="3094">
                  <c:v>508.75</c:v>
                </c:pt>
                <c:pt idx="3095">
                  <c:v>508.75</c:v>
                </c:pt>
                <c:pt idx="3096">
                  <c:v>508.75</c:v>
                </c:pt>
                <c:pt idx="3097">
                  <c:v>508.75</c:v>
                </c:pt>
                <c:pt idx="3098">
                  <c:v>508.75</c:v>
                </c:pt>
                <c:pt idx="3099">
                  <c:v>508.75</c:v>
                </c:pt>
                <c:pt idx="3100">
                  <c:v>508.75</c:v>
                </c:pt>
                <c:pt idx="3101">
                  <c:v>508.75</c:v>
                </c:pt>
                <c:pt idx="3102">
                  <c:v>508.75</c:v>
                </c:pt>
                <c:pt idx="3103">
                  <c:v>508.75</c:v>
                </c:pt>
                <c:pt idx="3104">
                  <c:v>508.75</c:v>
                </c:pt>
                <c:pt idx="3105">
                  <c:v>508.75</c:v>
                </c:pt>
                <c:pt idx="3106">
                  <c:v>509.75</c:v>
                </c:pt>
                <c:pt idx="3107">
                  <c:v>510.75</c:v>
                </c:pt>
                <c:pt idx="3108">
                  <c:v>511.75</c:v>
                </c:pt>
                <c:pt idx="3109">
                  <c:v>512.75</c:v>
                </c:pt>
                <c:pt idx="3110">
                  <c:v>513.75</c:v>
                </c:pt>
                <c:pt idx="3111">
                  <c:v>514.75</c:v>
                </c:pt>
                <c:pt idx="3112">
                  <c:v>515.75</c:v>
                </c:pt>
                <c:pt idx="3113">
                  <c:v>516.75</c:v>
                </c:pt>
                <c:pt idx="3114">
                  <c:v>517</c:v>
                </c:pt>
                <c:pt idx="3115">
                  <c:v>517</c:v>
                </c:pt>
                <c:pt idx="3116">
                  <c:v>517</c:v>
                </c:pt>
                <c:pt idx="3117">
                  <c:v>517</c:v>
                </c:pt>
                <c:pt idx="3118">
                  <c:v>517</c:v>
                </c:pt>
                <c:pt idx="3119">
                  <c:v>517</c:v>
                </c:pt>
                <c:pt idx="3120">
                  <c:v>517</c:v>
                </c:pt>
                <c:pt idx="3121">
                  <c:v>517</c:v>
                </c:pt>
                <c:pt idx="3122">
                  <c:v>517</c:v>
                </c:pt>
                <c:pt idx="3123">
                  <c:v>517</c:v>
                </c:pt>
                <c:pt idx="3124">
                  <c:v>517</c:v>
                </c:pt>
                <c:pt idx="3125">
                  <c:v>517</c:v>
                </c:pt>
                <c:pt idx="3126">
                  <c:v>517</c:v>
                </c:pt>
                <c:pt idx="3127">
                  <c:v>517</c:v>
                </c:pt>
                <c:pt idx="3128">
                  <c:v>517</c:v>
                </c:pt>
                <c:pt idx="3129">
                  <c:v>517</c:v>
                </c:pt>
                <c:pt idx="3130">
                  <c:v>517</c:v>
                </c:pt>
                <c:pt idx="3131">
                  <c:v>517</c:v>
                </c:pt>
                <c:pt idx="3132">
                  <c:v>517</c:v>
                </c:pt>
                <c:pt idx="3133">
                  <c:v>517</c:v>
                </c:pt>
                <c:pt idx="3134">
                  <c:v>517</c:v>
                </c:pt>
                <c:pt idx="3135">
                  <c:v>517</c:v>
                </c:pt>
                <c:pt idx="3136">
                  <c:v>517</c:v>
                </c:pt>
                <c:pt idx="3137">
                  <c:v>517</c:v>
                </c:pt>
                <c:pt idx="3138">
                  <c:v>517</c:v>
                </c:pt>
                <c:pt idx="3139">
                  <c:v>517</c:v>
                </c:pt>
                <c:pt idx="3140">
                  <c:v>517</c:v>
                </c:pt>
                <c:pt idx="3141">
                  <c:v>517</c:v>
                </c:pt>
                <c:pt idx="3142">
                  <c:v>517</c:v>
                </c:pt>
                <c:pt idx="3143">
                  <c:v>517</c:v>
                </c:pt>
                <c:pt idx="3144">
                  <c:v>517</c:v>
                </c:pt>
                <c:pt idx="3145">
                  <c:v>517</c:v>
                </c:pt>
                <c:pt idx="3146">
                  <c:v>517</c:v>
                </c:pt>
                <c:pt idx="3147">
                  <c:v>517</c:v>
                </c:pt>
                <c:pt idx="3148">
                  <c:v>517</c:v>
                </c:pt>
                <c:pt idx="3149">
                  <c:v>517</c:v>
                </c:pt>
                <c:pt idx="3150">
                  <c:v>517</c:v>
                </c:pt>
                <c:pt idx="3151">
                  <c:v>517</c:v>
                </c:pt>
                <c:pt idx="3152">
                  <c:v>517</c:v>
                </c:pt>
                <c:pt idx="3153">
                  <c:v>517</c:v>
                </c:pt>
                <c:pt idx="3154">
                  <c:v>517</c:v>
                </c:pt>
                <c:pt idx="3155">
                  <c:v>517</c:v>
                </c:pt>
                <c:pt idx="3156">
                  <c:v>517</c:v>
                </c:pt>
                <c:pt idx="3157">
                  <c:v>517</c:v>
                </c:pt>
                <c:pt idx="3158">
                  <c:v>517</c:v>
                </c:pt>
                <c:pt idx="3159">
                  <c:v>517</c:v>
                </c:pt>
                <c:pt idx="3160">
                  <c:v>517</c:v>
                </c:pt>
                <c:pt idx="3161">
                  <c:v>517</c:v>
                </c:pt>
                <c:pt idx="3162">
                  <c:v>517</c:v>
                </c:pt>
                <c:pt idx="3163">
                  <c:v>517</c:v>
                </c:pt>
                <c:pt idx="3164">
                  <c:v>517</c:v>
                </c:pt>
                <c:pt idx="3165">
                  <c:v>517</c:v>
                </c:pt>
                <c:pt idx="3166">
                  <c:v>517</c:v>
                </c:pt>
                <c:pt idx="3167">
                  <c:v>517</c:v>
                </c:pt>
                <c:pt idx="3168">
                  <c:v>517</c:v>
                </c:pt>
                <c:pt idx="3169">
                  <c:v>517</c:v>
                </c:pt>
                <c:pt idx="3170">
                  <c:v>517</c:v>
                </c:pt>
                <c:pt idx="3171">
                  <c:v>517</c:v>
                </c:pt>
                <c:pt idx="3172">
                  <c:v>517</c:v>
                </c:pt>
                <c:pt idx="3173">
                  <c:v>517</c:v>
                </c:pt>
                <c:pt idx="3174">
                  <c:v>517</c:v>
                </c:pt>
                <c:pt idx="3175">
                  <c:v>517</c:v>
                </c:pt>
                <c:pt idx="3176">
                  <c:v>517</c:v>
                </c:pt>
                <c:pt idx="3177">
                  <c:v>517.25</c:v>
                </c:pt>
                <c:pt idx="3178">
                  <c:v>518.25</c:v>
                </c:pt>
                <c:pt idx="3179">
                  <c:v>519.25</c:v>
                </c:pt>
                <c:pt idx="3180">
                  <c:v>520.25</c:v>
                </c:pt>
                <c:pt idx="3181">
                  <c:v>521.25</c:v>
                </c:pt>
                <c:pt idx="3182">
                  <c:v>522.25</c:v>
                </c:pt>
                <c:pt idx="3183">
                  <c:v>523.25</c:v>
                </c:pt>
                <c:pt idx="3184">
                  <c:v>524.25</c:v>
                </c:pt>
                <c:pt idx="3185">
                  <c:v>525.25</c:v>
                </c:pt>
                <c:pt idx="3186">
                  <c:v>525.25</c:v>
                </c:pt>
                <c:pt idx="3187">
                  <c:v>525.25</c:v>
                </c:pt>
                <c:pt idx="3188">
                  <c:v>525.25</c:v>
                </c:pt>
                <c:pt idx="3189">
                  <c:v>525.25</c:v>
                </c:pt>
                <c:pt idx="3190">
                  <c:v>525.25</c:v>
                </c:pt>
                <c:pt idx="3191">
                  <c:v>525.25</c:v>
                </c:pt>
                <c:pt idx="3192">
                  <c:v>525.25</c:v>
                </c:pt>
                <c:pt idx="3193">
                  <c:v>525.25</c:v>
                </c:pt>
                <c:pt idx="3194">
                  <c:v>525.25</c:v>
                </c:pt>
                <c:pt idx="3195">
                  <c:v>525.25</c:v>
                </c:pt>
                <c:pt idx="3196">
                  <c:v>525.25</c:v>
                </c:pt>
                <c:pt idx="3197">
                  <c:v>525.25</c:v>
                </c:pt>
                <c:pt idx="3198">
                  <c:v>525.25</c:v>
                </c:pt>
                <c:pt idx="3199">
                  <c:v>525.25</c:v>
                </c:pt>
                <c:pt idx="3200">
                  <c:v>525.25</c:v>
                </c:pt>
                <c:pt idx="3201">
                  <c:v>525.25</c:v>
                </c:pt>
                <c:pt idx="3202">
                  <c:v>525.25</c:v>
                </c:pt>
                <c:pt idx="3203">
                  <c:v>525.75</c:v>
                </c:pt>
                <c:pt idx="3204">
                  <c:v>526.75</c:v>
                </c:pt>
                <c:pt idx="3205">
                  <c:v>527.75</c:v>
                </c:pt>
                <c:pt idx="3206">
                  <c:v>528.75</c:v>
                </c:pt>
                <c:pt idx="3207">
                  <c:v>529.75</c:v>
                </c:pt>
                <c:pt idx="3208">
                  <c:v>530.75</c:v>
                </c:pt>
                <c:pt idx="3209">
                  <c:v>531.75</c:v>
                </c:pt>
                <c:pt idx="3210">
                  <c:v>531.75</c:v>
                </c:pt>
                <c:pt idx="3211">
                  <c:v>531.75</c:v>
                </c:pt>
                <c:pt idx="3212">
                  <c:v>531.75</c:v>
                </c:pt>
                <c:pt idx="3213">
                  <c:v>531.75</c:v>
                </c:pt>
                <c:pt idx="3214">
                  <c:v>531.75</c:v>
                </c:pt>
                <c:pt idx="3215">
                  <c:v>531.75</c:v>
                </c:pt>
                <c:pt idx="3216">
                  <c:v>531.75</c:v>
                </c:pt>
                <c:pt idx="3217">
                  <c:v>531.75</c:v>
                </c:pt>
                <c:pt idx="3218">
                  <c:v>531.75</c:v>
                </c:pt>
                <c:pt idx="3219">
                  <c:v>531.75</c:v>
                </c:pt>
                <c:pt idx="3220">
                  <c:v>531.75</c:v>
                </c:pt>
                <c:pt idx="3221">
                  <c:v>531.75</c:v>
                </c:pt>
                <c:pt idx="3222">
                  <c:v>531.75</c:v>
                </c:pt>
                <c:pt idx="3223">
                  <c:v>531.75</c:v>
                </c:pt>
                <c:pt idx="3224">
                  <c:v>531.75</c:v>
                </c:pt>
                <c:pt idx="3225">
                  <c:v>531.75</c:v>
                </c:pt>
                <c:pt idx="3226">
                  <c:v>531.75</c:v>
                </c:pt>
                <c:pt idx="3227">
                  <c:v>532.5</c:v>
                </c:pt>
                <c:pt idx="3228">
                  <c:v>533.5</c:v>
                </c:pt>
                <c:pt idx="3229">
                  <c:v>534.5</c:v>
                </c:pt>
                <c:pt idx="3230">
                  <c:v>535.5</c:v>
                </c:pt>
                <c:pt idx="3231">
                  <c:v>536.5</c:v>
                </c:pt>
                <c:pt idx="3232">
                  <c:v>537.5</c:v>
                </c:pt>
                <c:pt idx="3233">
                  <c:v>538.25</c:v>
                </c:pt>
                <c:pt idx="3234">
                  <c:v>538.25</c:v>
                </c:pt>
                <c:pt idx="3235">
                  <c:v>538.25</c:v>
                </c:pt>
                <c:pt idx="3236">
                  <c:v>538.25</c:v>
                </c:pt>
                <c:pt idx="3237">
                  <c:v>538.25</c:v>
                </c:pt>
                <c:pt idx="3238">
                  <c:v>538.25</c:v>
                </c:pt>
                <c:pt idx="3239">
                  <c:v>538.25</c:v>
                </c:pt>
                <c:pt idx="3240">
                  <c:v>538.25</c:v>
                </c:pt>
                <c:pt idx="3241">
                  <c:v>538.25</c:v>
                </c:pt>
                <c:pt idx="3242">
                  <c:v>538.25</c:v>
                </c:pt>
                <c:pt idx="3243">
                  <c:v>538.25</c:v>
                </c:pt>
                <c:pt idx="3244">
                  <c:v>538.25</c:v>
                </c:pt>
                <c:pt idx="3245">
                  <c:v>538.25</c:v>
                </c:pt>
                <c:pt idx="3246">
                  <c:v>538.25</c:v>
                </c:pt>
                <c:pt idx="3247">
                  <c:v>538.25</c:v>
                </c:pt>
                <c:pt idx="3248">
                  <c:v>538.25</c:v>
                </c:pt>
                <c:pt idx="3249">
                  <c:v>539</c:v>
                </c:pt>
                <c:pt idx="3250">
                  <c:v>540</c:v>
                </c:pt>
                <c:pt idx="3251">
                  <c:v>541</c:v>
                </c:pt>
                <c:pt idx="3252">
                  <c:v>542</c:v>
                </c:pt>
                <c:pt idx="3253">
                  <c:v>543</c:v>
                </c:pt>
                <c:pt idx="3254">
                  <c:v>544</c:v>
                </c:pt>
                <c:pt idx="3255">
                  <c:v>545</c:v>
                </c:pt>
                <c:pt idx="3256">
                  <c:v>546</c:v>
                </c:pt>
                <c:pt idx="3257">
                  <c:v>547</c:v>
                </c:pt>
                <c:pt idx="3258">
                  <c:v>547.25</c:v>
                </c:pt>
                <c:pt idx="3259">
                  <c:v>547.25</c:v>
                </c:pt>
                <c:pt idx="3260">
                  <c:v>547.25</c:v>
                </c:pt>
                <c:pt idx="3261">
                  <c:v>547.25</c:v>
                </c:pt>
                <c:pt idx="3262">
                  <c:v>547.25</c:v>
                </c:pt>
                <c:pt idx="3263">
                  <c:v>547.25</c:v>
                </c:pt>
                <c:pt idx="3264">
                  <c:v>547.25</c:v>
                </c:pt>
                <c:pt idx="3265">
                  <c:v>547.25</c:v>
                </c:pt>
                <c:pt idx="3266">
                  <c:v>547.25</c:v>
                </c:pt>
                <c:pt idx="3267">
                  <c:v>547.25</c:v>
                </c:pt>
                <c:pt idx="3268">
                  <c:v>547.25</c:v>
                </c:pt>
                <c:pt idx="3269">
                  <c:v>547.25</c:v>
                </c:pt>
                <c:pt idx="3270">
                  <c:v>547.25</c:v>
                </c:pt>
                <c:pt idx="3271">
                  <c:v>547.25</c:v>
                </c:pt>
                <c:pt idx="3272">
                  <c:v>547.25</c:v>
                </c:pt>
                <c:pt idx="3273">
                  <c:v>547.25</c:v>
                </c:pt>
                <c:pt idx="3274">
                  <c:v>547.5</c:v>
                </c:pt>
                <c:pt idx="3275">
                  <c:v>548.5</c:v>
                </c:pt>
                <c:pt idx="3276">
                  <c:v>549.5</c:v>
                </c:pt>
                <c:pt idx="3277">
                  <c:v>550.5</c:v>
                </c:pt>
                <c:pt idx="3278">
                  <c:v>551.5</c:v>
                </c:pt>
                <c:pt idx="3279">
                  <c:v>552.5</c:v>
                </c:pt>
                <c:pt idx="3280">
                  <c:v>553.5</c:v>
                </c:pt>
                <c:pt idx="3281">
                  <c:v>554</c:v>
                </c:pt>
                <c:pt idx="3282">
                  <c:v>554</c:v>
                </c:pt>
                <c:pt idx="3283">
                  <c:v>554</c:v>
                </c:pt>
                <c:pt idx="3284">
                  <c:v>554</c:v>
                </c:pt>
                <c:pt idx="3285">
                  <c:v>554</c:v>
                </c:pt>
                <c:pt idx="3286">
                  <c:v>554</c:v>
                </c:pt>
                <c:pt idx="3287">
                  <c:v>554</c:v>
                </c:pt>
                <c:pt idx="3288">
                  <c:v>554</c:v>
                </c:pt>
                <c:pt idx="3289">
                  <c:v>554</c:v>
                </c:pt>
                <c:pt idx="3290">
                  <c:v>554</c:v>
                </c:pt>
                <c:pt idx="3291">
                  <c:v>554</c:v>
                </c:pt>
                <c:pt idx="3292">
                  <c:v>554</c:v>
                </c:pt>
                <c:pt idx="3293">
                  <c:v>554</c:v>
                </c:pt>
                <c:pt idx="3294">
                  <c:v>554</c:v>
                </c:pt>
                <c:pt idx="3295">
                  <c:v>554</c:v>
                </c:pt>
                <c:pt idx="3296">
                  <c:v>554</c:v>
                </c:pt>
                <c:pt idx="3297">
                  <c:v>554</c:v>
                </c:pt>
                <c:pt idx="3298">
                  <c:v>554</c:v>
                </c:pt>
                <c:pt idx="3299">
                  <c:v>554</c:v>
                </c:pt>
                <c:pt idx="3300">
                  <c:v>554</c:v>
                </c:pt>
                <c:pt idx="3301">
                  <c:v>554.25</c:v>
                </c:pt>
                <c:pt idx="3302">
                  <c:v>555.25</c:v>
                </c:pt>
                <c:pt idx="3303">
                  <c:v>556.25</c:v>
                </c:pt>
                <c:pt idx="3304">
                  <c:v>556.75</c:v>
                </c:pt>
                <c:pt idx="3305">
                  <c:v>556.75</c:v>
                </c:pt>
                <c:pt idx="3306">
                  <c:v>556.75</c:v>
                </c:pt>
                <c:pt idx="3307">
                  <c:v>556.75</c:v>
                </c:pt>
                <c:pt idx="3308">
                  <c:v>556.75</c:v>
                </c:pt>
                <c:pt idx="3309">
                  <c:v>556.75</c:v>
                </c:pt>
                <c:pt idx="3310">
                  <c:v>556.75</c:v>
                </c:pt>
                <c:pt idx="3311">
                  <c:v>556.75</c:v>
                </c:pt>
                <c:pt idx="3312">
                  <c:v>556.75</c:v>
                </c:pt>
                <c:pt idx="3313">
                  <c:v>556.75</c:v>
                </c:pt>
                <c:pt idx="3314">
                  <c:v>556.75</c:v>
                </c:pt>
                <c:pt idx="3315">
                  <c:v>556.75</c:v>
                </c:pt>
                <c:pt idx="3316">
                  <c:v>556.75</c:v>
                </c:pt>
                <c:pt idx="3317">
                  <c:v>556.75</c:v>
                </c:pt>
                <c:pt idx="3318">
                  <c:v>556.75</c:v>
                </c:pt>
                <c:pt idx="3319">
                  <c:v>556.75</c:v>
                </c:pt>
                <c:pt idx="3320">
                  <c:v>556.75</c:v>
                </c:pt>
                <c:pt idx="3321">
                  <c:v>556.75</c:v>
                </c:pt>
                <c:pt idx="3322">
                  <c:v>556.75</c:v>
                </c:pt>
                <c:pt idx="3323">
                  <c:v>557</c:v>
                </c:pt>
                <c:pt idx="3324">
                  <c:v>557.5</c:v>
                </c:pt>
                <c:pt idx="3325">
                  <c:v>558.5</c:v>
                </c:pt>
                <c:pt idx="3326">
                  <c:v>559.5</c:v>
                </c:pt>
                <c:pt idx="3327">
                  <c:v>560.5</c:v>
                </c:pt>
                <c:pt idx="3328">
                  <c:v>561.5</c:v>
                </c:pt>
                <c:pt idx="3329">
                  <c:v>562</c:v>
                </c:pt>
                <c:pt idx="3330">
                  <c:v>562</c:v>
                </c:pt>
                <c:pt idx="3331">
                  <c:v>562</c:v>
                </c:pt>
                <c:pt idx="3332">
                  <c:v>562</c:v>
                </c:pt>
                <c:pt idx="3333">
                  <c:v>562</c:v>
                </c:pt>
                <c:pt idx="3334">
                  <c:v>562</c:v>
                </c:pt>
                <c:pt idx="3335">
                  <c:v>562</c:v>
                </c:pt>
                <c:pt idx="3336">
                  <c:v>562</c:v>
                </c:pt>
                <c:pt idx="3337">
                  <c:v>562</c:v>
                </c:pt>
                <c:pt idx="3338">
                  <c:v>562</c:v>
                </c:pt>
                <c:pt idx="3339">
                  <c:v>562</c:v>
                </c:pt>
                <c:pt idx="3340">
                  <c:v>562</c:v>
                </c:pt>
                <c:pt idx="3341">
                  <c:v>562</c:v>
                </c:pt>
                <c:pt idx="3342">
                  <c:v>562</c:v>
                </c:pt>
                <c:pt idx="3343">
                  <c:v>562</c:v>
                </c:pt>
                <c:pt idx="3344">
                  <c:v>562</c:v>
                </c:pt>
                <c:pt idx="3345">
                  <c:v>562</c:v>
                </c:pt>
                <c:pt idx="3346">
                  <c:v>562.5</c:v>
                </c:pt>
                <c:pt idx="3347">
                  <c:v>563.5</c:v>
                </c:pt>
                <c:pt idx="3348">
                  <c:v>564.5</c:v>
                </c:pt>
                <c:pt idx="3349">
                  <c:v>565.5</c:v>
                </c:pt>
                <c:pt idx="3350">
                  <c:v>566.5</c:v>
                </c:pt>
                <c:pt idx="3351">
                  <c:v>567.5</c:v>
                </c:pt>
                <c:pt idx="3352">
                  <c:v>568.5</c:v>
                </c:pt>
                <c:pt idx="3353">
                  <c:v>569.25</c:v>
                </c:pt>
                <c:pt idx="3354">
                  <c:v>569.25</c:v>
                </c:pt>
                <c:pt idx="3355">
                  <c:v>569.25</c:v>
                </c:pt>
                <c:pt idx="3356">
                  <c:v>569.25</c:v>
                </c:pt>
                <c:pt idx="3357">
                  <c:v>569.25</c:v>
                </c:pt>
                <c:pt idx="3358">
                  <c:v>569.25</c:v>
                </c:pt>
                <c:pt idx="3359">
                  <c:v>569.25</c:v>
                </c:pt>
                <c:pt idx="3360">
                  <c:v>569.25</c:v>
                </c:pt>
                <c:pt idx="3361">
                  <c:v>569.25</c:v>
                </c:pt>
                <c:pt idx="3362">
                  <c:v>569.25</c:v>
                </c:pt>
                <c:pt idx="3363">
                  <c:v>569.25</c:v>
                </c:pt>
                <c:pt idx="3364">
                  <c:v>569.25</c:v>
                </c:pt>
                <c:pt idx="3365">
                  <c:v>569.25</c:v>
                </c:pt>
                <c:pt idx="3366">
                  <c:v>569.25</c:v>
                </c:pt>
                <c:pt idx="3367">
                  <c:v>569.25</c:v>
                </c:pt>
                <c:pt idx="3368">
                  <c:v>569.25</c:v>
                </c:pt>
                <c:pt idx="3369">
                  <c:v>569.5</c:v>
                </c:pt>
                <c:pt idx="3370">
                  <c:v>570.5</c:v>
                </c:pt>
                <c:pt idx="3371">
                  <c:v>571.5</c:v>
                </c:pt>
                <c:pt idx="3372">
                  <c:v>572.5</c:v>
                </c:pt>
                <c:pt idx="3373">
                  <c:v>573.5</c:v>
                </c:pt>
                <c:pt idx="3374">
                  <c:v>574.5</c:v>
                </c:pt>
                <c:pt idx="3375">
                  <c:v>575.5</c:v>
                </c:pt>
                <c:pt idx="3376">
                  <c:v>576.5</c:v>
                </c:pt>
                <c:pt idx="3377">
                  <c:v>577</c:v>
                </c:pt>
                <c:pt idx="3378">
                  <c:v>577</c:v>
                </c:pt>
                <c:pt idx="3379">
                  <c:v>577</c:v>
                </c:pt>
                <c:pt idx="3380">
                  <c:v>577</c:v>
                </c:pt>
                <c:pt idx="3381">
                  <c:v>577</c:v>
                </c:pt>
                <c:pt idx="3382">
                  <c:v>577</c:v>
                </c:pt>
                <c:pt idx="3383">
                  <c:v>577</c:v>
                </c:pt>
                <c:pt idx="3384">
                  <c:v>577</c:v>
                </c:pt>
                <c:pt idx="3385">
                  <c:v>577</c:v>
                </c:pt>
                <c:pt idx="3386">
                  <c:v>577</c:v>
                </c:pt>
                <c:pt idx="3387">
                  <c:v>577</c:v>
                </c:pt>
                <c:pt idx="3388">
                  <c:v>577</c:v>
                </c:pt>
                <c:pt idx="3389">
                  <c:v>577</c:v>
                </c:pt>
                <c:pt idx="3390">
                  <c:v>577</c:v>
                </c:pt>
                <c:pt idx="3391">
                  <c:v>577</c:v>
                </c:pt>
                <c:pt idx="3392">
                  <c:v>577</c:v>
                </c:pt>
                <c:pt idx="3393">
                  <c:v>577</c:v>
                </c:pt>
                <c:pt idx="3394">
                  <c:v>577.5</c:v>
                </c:pt>
                <c:pt idx="3395">
                  <c:v>578.5</c:v>
                </c:pt>
                <c:pt idx="3396">
                  <c:v>579.5</c:v>
                </c:pt>
                <c:pt idx="3397">
                  <c:v>580.5</c:v>
                </c:pt>
                <c:pt idx="3398">
                  <c:v>581.5</c:v>
                </c:pt>
                <c:pt idx="3399">
                  <c:v>582.5</c:v>
                </c:pt>
                <c:pt idx="3400">
                  <c:v>583.5</c:v>
                </c:pt>
                <c:pt idx="3401">
                  <c:v>584</c:v>
                </c:pt>
                <c:pt idx="3402">
                  <c:v>584</c:v>
                </c:pt>
                <c:pt idx="3403">
                  <c:v>584</c:v>
                </c:pt>
                <c:pt idx="3404">
                  <c:v>584</c:v>
                </c:pt>
                <c:pt idx="3405">
                  <c:v>584</c:v>
                </c:pt>
                <c:pt idx="3406">
                  <c:v>584</c:v>
                </c:pt>
                <c:pt idx="3407">
                  <c:v>584</c:v>
                </c:pt>
                <c:pt idx="3408">
                  <c:v>584</c:v>
                </c:pt>
                <c:pt idx="3409">
                  <c:v>584</c:v>
                </c:pt>
                <c:pt idx="3410">
                  <c:v>584</c:v>
                </c:pt>
                <c:pt idx="3411">
                  <c:v>584</c:v>
                </c:pt>
                <c:pt idx="3412">
                  <c:v>584</c:v>
                </c:pt>
                <c:pt idx="3413">
                  <c:v>584</c:v>
                </c:pt>
                <c:pt idx="3414">
                  <c:v>584</c:v>
                </c:pt>
                <c:pt idx="3415">
                  <c:v>584</c:v>
                </c:pt>
                <c:pt idx="3416">
                  <c:v>584</c:v>
                </c:pt>
                <c:pt idx="3417">
                  <c:v>584.75</c:v>
                </c:pt>
                <c:pt idx="3418">
                  <c:v>585.75</c:v>
                </c:pt>
                <c:pt idx="3419">
                  <c:v>586.75</c:v>
                </c:pt>
                <c:pt idx="3420">
                  <c:v>587.75</c:v>
                </c:pt>
                <c:pt idx="3421">
                  <c:v>588.75</c:v>
                </c:pt>
                <c:pt idx="3422">
                  <c:v>589.75</c:v>
                </c:pt>
                <c:pt idx="3423">
                  <c:v>590.75</c:v>
                </c:pt>
                <c:pt idx="3424">
                  <c:v>591.75</c:v>
                </c:pt>
                <c:pt idx="3425">
                  <c:v>592.5</c:v>
                </c:pt>
                <c:pt idx="3426">
                  <c:v>592.5</c:v>
                </c:pt>
                <c:pt idx="3427">
                  <c:v>592.5</c:v>
                </c:pt>
                <c:pt idx="3428">
                  <c:v>592.5</c:v>
                </c:pt>
                <c:pt idx="3429">
                  <c:v>592.5</c:v>
                </c:pt>
                <c:pt idx="3430">
                  <c:v>592.5</c:v>
                </c:pt>
                <c:pt idx="3431">
                  <c:v>592.5</c:v>
                </c:pt>
                <c:pt idx="3432">
                  <c:v>592.5</c:v>
                </c:pt>
                <c:pt idx="3433">
                  <c:v>592.5</c:v>
                </c:pt>
                <c:pt idx="3434">
                  <c:v>592.5</c:v>
                </c:pt>
                <c:pt idx="3435">
                  <c:v>592.5</c:v>
                </c:pt>
                <c:pt idx="3436">
                  <c:v>592.5</c:v>
                </c:pt>
                <c:pt idx="3437">
                  <c:v>592.5</c:v>
                </c:pt>
                <c:pt idx="3438">
                  <c:v>592.5</c:v>
                </c:pt>
                <c:pt idx="3439">
                  <c:v>592.5</c:v>
                </c:pt>
                <c:pt idx="3440">
                  <c:v>592.75</c:v>
                </c:pt>
                <c:pt idx="3441">
                  <c:v>593.75</c:v>
                </c:pt>
                <c:pt idx="3442">
                  <c:v>594.75</c:v>
                </c:pt>
                <c:pt idx="3443">
                  <c:v>595.75</c:v>
                </c:pt>
                <c:pt idx="3444">
                  <c:v>596.75</c:v>
                </c:pt>
                <c:pt idx="3445">
                  <c:v>597.75</c:v>
                </c:pt>
                <c:pt idx="3446">
                  <c:v>598.75</c:v>
                </c:pt>
                <c:pt idx="3447">
                  <c:v>599.75</c:v>
                </c:pt>
                <c:pt idx="3448">
                  <c:v>600.75</c:v>
                </c:pt>
                <c:pt idx="3449">
                  <c:v>601.5</c:v>
                </c:pt>
                <c:pt idx="3450">
                  <c:v>601.5</c:v>
                </c:pt>
                <c:pt idx="3451">
                  <c:v>601.5</c:v>
                </c:pt>
                <c:pt idx="3452">
                  <c:v>601.5</c:v>
                </c:pt>
                <c:pt idx="3453">
                  <c:v>601.5</c:v>
                </c:pt>
                <c:pt idx="3454">
                  <c:v>601.5</c:v>
                </c:pt>
                <c:pt idx="3455">
                  <c:v>601.5</c:v>
                </c:pt>
                <c:pt idx="3456">
                  <c:v>601.5</c:v>
                </c:pt>
                <c:pt idx="3457">
                  <c:v>601.5</c:v>
                </c:pt>
                <c:pt idx="3458">
                  <c:v>601.5</c:v>
                </c:pt>
                <c:pt idx="3459">
                  <c:v>601.5</c:v>
                </c:pt>
                <c:pt idx="3460">
                  <c:v>601.5</c:v>
                </c:pt>
                <c:pt idx="3461">
                  <c:v>601.5</c:v>
                </c:pt>
                <c:pt idx="3462">
                  <c:v>601.5</c:v>
                </c:pt>
                <c:pt idx="3463">
                  <c:v>601.5</c:v>
                </c:pt>
                <c:pt idx="3464">
                  <c:v>601.5</c:v>
                </c:pt>
                <c:pt idx="3465">
                  <c:v>602</c:v>
                </c:pt>
                <c:pt idx="3466">
                  <c:v>603</c:v>
                </c:pt>
                <c:pt idx="3467">
                  <c:v>604</c:v>
                </c:pt>
                <c:pt idx="3468">
                  <c:v>605</c:v>
                </c:pt>
                <c:pt idx="3469">
                  <c:v>606</c:v>
                </c:pt>
                <c:pt idx="3470">
                  <c:v>607</c:v>
                </c:pt>
                <c:pt idx="3471">
                  <c:v>608</c:v>
                </c:pt>
                <c:pt idx="3472">
                  <c:v>609</c:v>
                </c:pt>
                <c:pt idx="3473">
                  <c:v>609.75</c:v>
                </c:pt>
                <c:pt idx="3474">
                  <c:v>609.75</c:v>
                </c:pt>
                <c:pt idx="3475">
                  <c:v>609.75</c:v>
                </c:pt>
                <c:pt idx="3476">
                  <c:v>609.75</c:v>
                </c:pt>
                <c:pt idx="3477">
                  <c:v>609.75</c:v>
                </c:pt>
                <c:pt idx="3478">
                  <c:v>609.75</c:v>
                </c:pt>
                <c:pt idx="3479">
                  <c:v>609.75</c:v>
                </c:pt>
                <c:pt idx="3480">
                  <c:v>609.75</c:v>
                </c:pt>
                <c:pt idx="3481">
                  <c:v>609.75</c:v>
                </c:pt>
                <c:pt idx="3482">
                  <c:v>609.75</c:v>
                </c:pt>
                <c:pt idx="3483">
                  <c:v>609.75</c:v>
                </c:pt>
                <c:pt idx="3484">
                  <c:v>609.75</c:v>
                </c:pt>
                <c:pt idx="3485">
                  <c:v>609.75</c:v>
                </c:pt>
                <c:pt idx="3486">
                  <c:v>609.75</c:v>
                </c:pt>
                <c:pt idx="3487">
                  <c:v>609.75</c:v>
                </c:pt>
                <c:pt idx="3488">
                  <c:v>609.75</c:v>
                </c:pt>
                <c:pt idx="3489">
                  <c:v>609.75</c:v>
                </c:pt>
                <c:pt idx="3490">
                  <c:v>610.25</c:v>
                </c:pt>
                <c:pt idx="3491">
                  <c:v>611.25</c:v>
                </c:pt>
                <c:pt idx="3492">
                  <c:v>612.25</c:v>
                </c:pt>
                <c:pt idx="3493">
                  <c:v>613.25</c:v>
                </c:pt>
                <c:pt idx="3494">
                  <c:v>614.25</c:v>
                </c:pt>
                <c:pt idx="3495">
                  <c:v>615.25</c:v>
                </c:pt>
                <c:pt idx="3496">
                  <c:v>616</c:v>
                </c:pt>
                <c:pt idx="3497">
                  <c:v>616</c:v>
                </c:pt>
                <c:pt idx="3498">
                  <c:v>616</c:v>
                </c:pt>
                <c:pt idx="3499">
                  <c:v>616</c:v>
                </c:pt>
                <c:pt idx="3500">
                  <c:v>616</c:v>
                </c:pt>
                <c:pt idx="3501">
                  <c:v>616</c:v>
                </c:pt>
                <c:pt idx="3502">
                  <c:v>616</c:v>
                </c:pt>
                <c:pt idx="3503">
                  <c:v>616</c:v>
                </c:pt>
                <c:pt idx="3504">
                  <c:v>616</c:v>
                </c:pt>
                <c:pt idx="3505">
                  <c:v>616</c:v>
                </c:pt>
                <c:pt idx="3506">
                  <c:v>616</c:v>
                </c:pt>
                <c:pt idx="3507">
                  <c:v>616</c:v>
                </c:pt>
                <c:pt idx="3508">
                  <c:v>616</c:v>
                </c:pt>
                <c:pt idx="3509">
                  <c:v>616</c:v>
                </c:pt>
                <c:pt idx="3510">
                  <c:v>616</c:v>
                </c:pt>
                <c:pt idx="3511">
                  <c:v>616</c:v>
                </c:pt>
                <c:pt idx="3512">
                  <c:v>616</c:v>
                </c:pt>
                <c:pt idx="3513">
                  <c:v>616</c:v>
                </c:pt>
                <c:pt idx="3514">
                  <c:v>616</c:v>
                </c:pt>
                <c:pt idx="3515">
                  <c:v>616.5</c:v>
                </c:pt>
                <c:pt idx="3516">
                  <c:v>617.5</c:v>
                </c:pt>
                <c:pt idx="3517">
                  <c:v>618.5</c:v>
                </c:pt>
                <c:pt idx="3518">
                  <c:v>619.5</c:v>
                </c:pt>
                <c:pt idx="3519">
                  <c:v>620.25</c:v>
                </c:pt>
                <c:pt idx="3520">
                  <c:v>620.25</c:v>
                </c:pt>
                <c:pt idx="3521">
                  <c:v>620.25</c:v>
                </c:pt>
                <c:pt idx="3522">
                  <c:v>620.25</c:v>
                </c:pt>
                <c:pt idx="3523">
                  <c:v>620.25</c:v>
                </c:pt>
                <c:pt idx="3524">
                  <c:v>620.25</c:v>
                </c:pt>
                <c:pt idx="3525">
                  <c:v>620.25</c:v>
                </c:pt>
                <c:pt idx="3526">
                  <c:v>620.25</c:v>
                </c:pt>
                <c:pt idx="3527">
                  <c:v>620.25</c:v>
                </c:pt>
                <c:pt idx="3528">
                  <c:v>620.25</c:v>
                </c:pt>
                <c:pt idx="3529">
                  <c:v>620.25</c:v>
                </c:pt>
                <c:pt idx="3530">
                  <c:v>620.25</c:v>
                </c:pt>
                <c:pt idx="3531">
                  <c:v>620.25</c:v>
                </c:pt>
                <c:pt idx="3532">
                  <c:v>620.25</c:v>
                </c:pt>
                <c:pt idx="3533">
                  <c:v>620.25</c:v>
                </c:pt>
                <c:pt idx="3534">
                  <c:v>620.25</c:v>
                </c:pt>
                <c:pt idx="3535">
                  <c:v>620.25</c:v>
                </c:pt>
                <c:pt idx="3536">
                  <c:v>620.25</c:v>
                </c:pt>
                <c:pt idx="3537">
                  <c:v>620.25</c:v>
                </c:pt>
                <c:pt idx="3538">
                  <c:v>620.25</c:v>
                </c:pt>
                <c:pt idx="3539">
                  <c:v>620.5</c:v>
                </c:pt>
                <c:pt idx="3540">
                  <c:v>621.25</c:v>
                </c:pt>
                <c:pt idx="3541">
                  <c:v>622</c:v>
                </c:pt>
                <c:pt idx="3542">
                  <c:v>622.25</c:v>
                </c:pt>
                <c:pt idx="3543">
                  <c:v>622.25</c:v>
                </c:pt>
                <c:pt idx="3544">
                  <c:v>622.25</c:v>
                </c:pt>
                <c:pt idx="3545">
                  <c:v>622.25</c:v>
                </c:pt>
                <c:pt idx="3546">
                  <c:v>622.25</c:v>
                </c:pt>
                <c:pt idx="3547">
                  <c:v>622.25</c:v>
                </c:pt>
                <c:pt idx="3548">
                  <c:v>622.25</c:v>
                </c:pt>
                <c:pt idx="3549">
                  <c:v>622.25</c:v>
                </c:pt>
                <c:pt idx="3550">
                  <c:v>622.25</c:v>
                </c:pt>
                <c:pt idx="3551">
                  <c:v>622.25</c:v>
                </c:pt>
                <c:pt idx="3552">
                  <c:v>622.25</c:v>
                </c:pt>
                <c:pt idx="3553">
                  <c:v>622.25</c:v>
                </c:pt>
                <c:pt idx="3554">
                  <c:v>622.25</c:v>
                </c:pt>
                <c:pt idx="3555">
                  <c:v>622.25</c:v>
                </c:pt>
                <c:pt idx="3556">
                  <c:v>622.25</c:v>
                </c:pt>
                <c:pt idx="3557">
                  <c:v>622.25</c:v>
                </c:pt>
                <c:pt idx="3558">
                  <c:v>622.25</c:v>
                </c:pt>
                <c:pt idx="3559">
                  <c:v>622.25</c:v>
                </c:pt>
                <c:pt idx="3560">
                  <c:v>622.25</c:v>
                </c:pt>
                <c:pt idx="3561">
                  <c:v>622.25</c:v>
                </c:pt>
                <c:pt idx="3562">
                  <c:v>622.25</c:v>
                </c:pt>
                <c:pt idx="3563">
                  <c:v>622.25</c:v>
                </c:pt>
                <c:pt idx="3564">
                  <c:v>622.25</c:v>
                </c:pt>
                <c:pt idx="3565">
                  <c:v>622.25</c:v>
                </c:pt>
                <c:pt idx="3566">
                  <c:v>622.25</c:v>
                </c:pt>
                <c:pt idx="3567">
                  <c:v>622.25</c:v>
                </c:pt>
                <c:pt idx="3568">
                  <c:v>622.25</c:v>
                </c:pt>
                <c:pt idx="3569">
                  <c:v>622.25</c:v>
                </c:pt>
                <c:pt idx="3570">
                  <c:v>622.25</c:v>
                </c:pt>
                <c:pt idx="3571">
                  <c:v>622.25</c:v>
                </c:pt>
                <c:pt idx="3572">
                  <c:v>622.25</c:v>
                </c:pt>
                <c:pt idx="3573">
                  <c:v>622.25</c:v>
                </c:pt>
                <c:pt idx="3574">
                  <c:v>622.25</c:v>
                </c:pt>
                <c:pt idx="3575">
                  <c:v>622.25</c:v>
                </c:pt>
                <c:pt idx="3576">
                  <c:v>622.25</c:v>
                </c:pt>
                <c:pt idx="3577">
                  <c:v>622.25</c:v>
                </c:pt>
                <c:pt idx="3578">
                  <c:v>622.25</c:v>
                </c:pt>
                <c:pt idx="3579">
                  <c:v>622.25</c:v>
                </c:pt>
                <c:pt idx="3580">
                  <c:v>622.25</c:v>
                </c:pt>
                <c:pt idx="3581">
                  <c:v>622.25</c:v>
                </c:pt>
                <c:pt idx="3582">
                  <c:v>622.25</c:v>
                </c:pt>
                <c:pt idx="3583">
                  <c:v>622.25</c:v>
                </c:pt>
                <c:pt idx="3584">
                  <c:v>622.25</c:v>
                </c:pt>
                <c:pt idx="3585">
                  <c:v>622.25</c:v>
                </c:pt>
                <c:pt idx="3586">
                  <c:v>622.75</c:v>
                </c:pt>
                <c:pt idx="3587">
                  <c:v>623.75</c:v>
                </c:pt>
                <c:pt idx="3588">
                  <c:v>624.75</c:v>
                </c:pt>
                <c:pt idx="3589">
                  <c:v>625.75</c:v>
                </c:pt>
                <c:pt idx="3590">
                  <c:v>626.75</c:v>
                </c:pt>
                <c:pt idx="3591">
                  <c:v>627.75</c:v>
                </c:pt>
                <c:pt idx="3592">
                  <c:v>628</c:v>
                </c:pt>
                <c:pt idx="3593">
                  <c:v>628</c:v>
                </c:pt>
                <c:pt idx="3594">
                  <c:v>628</c:v>
                </c:pt>
                <c:pt idx="3595">
                  <c:v>628</c:v>
                </c:pt>
                <c:pt idx="3596">
                  <c:v>628</c:v>
                </c:pt>
                <c:pt idx="3597">
                  <c:v>628</c:v>
                </c:pt>
                <c:pt idx="3598">
                  <c:v>628</c:v>
                </c:pt>
                <c:pt idx="3599">
                  <c:v>628</c:v>
                </c:pt>
                <c:pt idx="3600">
                  <c:v>628</c:v>
                </c:pt>
                <c:pt idx="3601">
                  <c:v>628</c:v>
                </c:pt>
                <c:pt idx="3602">
                  <c:v>628</c:v>
                </c:pt>
                <c:pt idx="3603">
                  <c:v>628</c:v>
                </c:pt>
                <c:pt idx="3604">
                  <c:v>628</c:v>
                </c:pt>
                <c:pt idx="3605">
                  <c:v>628</c:v>
                </c:pt>
                <c:pt idx="3606">
                  <c:v>628</c:v>
                </c:pt>
                <c:pt idx="3607">
                  <c:v>628</c:v>
                </c:pt>
                <c:pt idx="3608">
                  <c:v>628</c:v>
                </c:pt>
                <c:pt idx="3609">
                  <c:v>628.75</c:v>
                </c:pt>
                <c:pt idx="3610">
                  <c:v>629.75</c:v>
                </c:pt>
                <c:pt idx="3611">
                  <c:v>630.75</c:v>
                </c:pt>
                <c:pt idx="3612">
                  <c:v>631.75</c:v>
                </c:pt>
                <c:pt idx="3613">
                  <c:v>632.75</c:v>
                </c:pt>
                <c:pt idx="3614">
                  <c:v>633.75</c:v>
                </c:pt>
                <c:pt idx="3615">
                  <c:v>634.75</c:v>
                </c:pt>
                <c:pt idx="3616">
                  <c:v>635.75</c:v>
                </c:pt>
                <c:pt idx="3617">
                  <c:v>636.5</c:v>
                </c:pt>
                <c:pt idx="3618">
                  <c:v>636.5</c:v>
                </c:pt>
                <c:pt idx="3619">
                  <c:v>636.5</c:v>
                </c:pt>
                <c:pt idx="3620">
                  <c:v>636.5</c:v>
                </c:pt>
                <c:pt idx="3621">
                  <c:v>636.5</c:v>
                </c:pt>
                <c:pt idx="3622">
                  <c:v>636.5</c:v>
                </c:pt>
                <c:pt idx="3623">
                  <c:v>636.5</c:v>
                </c:pt>
                <c:pt idx="3624">
                  <c:v>636.5</c:v>
                </c:pt>
                <c:pt idx="3625">
                  <c:v>636.5</c:v>
                </c:pt>
                <c:pt idx="3626">
                  <c:v>636.5</c:v>
                </c:pt>
                <c:pt idx="3627">
                  <c:v>636.5</c:v>
                </c:pt>
                <c:pt idx="3628">
                  <c:v>636.5</c:v>
                </c:pt>
                <c:pt idx="3629">
                  <c:v>636.5</c:v>
                </c:pt>
                <c:pt idx="3630">
                  <c:v>636.5</c:v>
                </c:pt>
                <c:pt idx="3631">
                  <c:v>636.5</c:v>
                </c:pt>
                <c:pt idx="3632">
                  <c:v>636.5</c:v>
                </c:pt>
                <c:pt idx="3633">
                  <c:v>636.5</c:v>
                </c:pt>
                <c:pt idx="3634">
                  <c:v>636.5</c:v>
                </c:pt>
                <c:pt idx="3635">
                  <c:v>636.5</c:v>
                </c:pt>
                <c:pt idx="3636">
                  <c:v>636.5</c:v>
                </c:pt>
                <c:pt idx="3637">
                  <c:v>636.5</c:v>
                </c:pt>
                <c:pt idx="3638">
                  <c:v>636.5</c:v>
                </c:pt>
                <c:pt idx="3639">
                  <c:v>636.5</c:v>
                </c:pt>
                <c:pt idx="3640">
                  <c:v>636.5</c:v>
                </c:pt>
                <c:pt idx="3641">
                  <c:v>636.5</c:v>
                </c:pt>
                <c:pt idx="3642">
                  <c:v>636.5</c:v>
                </c:pt>
                <c:pt idx="3643">
                  <c:v>636.5</c:v>
                </c:pt>
                <c:pt idx="3644">
                  <c:v>636.5</c:v>
                </c:pt>
                <c:pt idx="3645">
                  <c:v>636.5</c:v>
                </c:pt>
                <c:pt idx="3646">
                  <c:v>636.5</c:v>
                </c:pt>
                <c:pt idx="3647">
                  <c:v>636.5</c:v>
                </c:pt>
                <c:pt idx="3648">
                  <c:v>636.5</c:v>
                </c:pt>
                <c:pt idx="3649">
                  <c:v>636.5</c:v>
                </c:pt>
                <c:pt idx="3650">
                  <c:v>636.5</c:v>
                </c:pt>
                <c:pt idx="3651">
                  <c:v>636.5</c:v>
                </c:pt>
                <c:pt idx="3652">
                  <c:v>636.5</c:v>
                </c:pt>
                <c:pt idx="3653">
                  <c:v>636.5</c:v>
                </c:pt>
                <c:pt idx="3654">
                  <c:v>636.5</c:v>
                </c:pt>
                <c:pt idx="3655">
                  <c:v>636.5</c:v>
                </c:pt>
                <c:pt idx="3656">
                  <c:v>636.5</c:v>
                </c:pt>
                <c:pt idx="3657">
                  <c:v>636.5</c:v>
                </c:pt>
                <c:pt idx="3658">
                  <c:v>636.5</c:v>
                </c:pt>
                <c:pt idx="3659">
                  <c:v>637.25</c:v>
                </c:pt>
                <c:pt idx="3660">
                  <c:v>638.25</c:v>
                </c:pt>
                <c:pt idx="3661">
                  <c:v>639.25</c:v>
                </c:pt>
                <c:pt idx="3662">
                  <c:v>640.25</c:v>
                </c:pt>
                <c:pt idx="3663">
                  <c:v>641.25</c:v>
                </c:pt>
                <c:pt idx="3664">
                  <c:v>642.25</c:v>
                </c:pt>
                <c:pt idx="3665">
                  <c:v>643.25</c:v>
                </c:pt>
                <c:pt idx="3666">
                  <c:v>643.5</c:v>
                </c:pt>
                <c:pt idx="3667">
                  <c:v>643.5</c:v>
                </c:pt>
                <c:pt idx="3668">
                  <c:v>643.5</c:v>
                </c:pt>
                <c:pt idx="3669">
                  <c:v>643.5</c:v>
                </c:pt>
                <c:pt idx="3670">
                  <c:v>643.5</c:v>
                </c:pt>
                <c:pt idx="3671">
                  <c:v>643.5</c:v>
                </c:pt>
                <c:pt idx="3672">
                  <c:v>643.5</c:v>
                </c:pt>
                <c:pt idx="3673">
                  <c:v>643.5</c:v>
                </c:pt>
                <c:pt idx="3674">
                  <c:v>643.5</c:v>
                </c:pt>
                <c:pt idx="3675">
                  <c:v>643.5</c:v>
                </c:pt>
                <c:pt idx="3676">
                  <c:v>643.5</c:v>
                </c:pt>
                <c:pt idx="3677">
                  <c:v>643.5</c:v>
                </c:pt>
                <c:pt idx="3678">
                  <c:v>643.5</c:v>
                </c:pt>
                <c:pt idx="3679">
                  <c:v>643.5</c:v>
                </c:pt>
                <c:pt idx="3680">
                  <c:v>643.5</c:v>
                </c:pt>
                <c:pt idx="3681">
                  <c:v>644.25</c:v>
                </c:pt>
                <c:pt idx="3682">
                  <c:v>645.25</c:v>
                </c:pt>
                <c:pt idx="3683">
                  <c:v>646.25</c:v>
                </c:pt>
                <c:pt idx="3684">
                  <c:v>647.25</c:v>
                </c:pt>
                <c:pt idx="3685">
                  <c:v>648.25</c:v>
                </c:pt>
                <c:pt idx="3686">
                  <c:v>649.25</c:v>
                </c:pt>
                <c:pt idx="3687">
                  <c:v>650.25</c:v>
                </c:pt>
                <c:pt idx="3688">
                  <c:v>651.25</c:v>
                </c:pt>
                <c:pt idx="3689">
                  <c:v>652.25</c:v>
                </c:pt>
                <c:pt idx="3690">
                  <c:v>652.25</c:v>
                </c:pt>
                <c:pt idx="3691">
                  <c:v>652.25</c:v>
                </c:pt>
                <c:pt idx="3692">
                  <c:v>652.25</c:v>
                </c:pt>
                <c:pt idx="3693">
                  <c:v>652.25</c:v>
                </c:pt>
                <c:pt idx="3694">
                  <c:v>652.25</c:v>
                </c:pt>
                <c:pt idx="3695">
                  <c:v>652.25</c:v>
                </c:pt>
                <c:pt idx="3696">
                  <c:v>652.25</c:v>
                </c:pt>
                <c:pt idx="3697">
                  <c:v>652.25</c:v>
                </c:pt>
                <c:pt idx="3698">
                  <c:v>652.25</c:v>
                </c:pt>
                <c:pt idx="3699">
                  <c:v>652.25</c:v>
                </c:pt>
                <c:pt idx="3700">
                  <c:v>652.25</c:v>
                </c:pt>
                <c:pt idx="3701">
                  <c:v>652.25</c:v>
                </c:pt>
                <c:pt idx="3702">
                  <c:v>652.25</c:v>
                </c:pt>
                <c:pt idx="3703">
                  <c:v>652.25</c:v>
                </c:pt>
                <c:pt idx="3704">
                  <c:v>652.25</c:v>
                </c:pt>
                <c:pt idx="3705">
                  <c:v>652.25</c:v>
                </c:pt>
                <c:pt idx="3706">
                  <c:v>653.25</c:v>
                </c:pt>
                <c:pt idx="3707">
                  <c:v>654.25</c:v>
                </c:pt>
                <c:pt idx="3708">
                  <c:v>655.25</c:v>
                </c:pt>
                <c:pt idx="3709">
                  <c:v>656.25</c:v>
                </c:pt>
                <c:pt idx="3710">
                  <c:v>657.25</c:v>
                </c:pt>
                <c:pt idx="3711">
                  <c:v>658.25</c:v>
                </c:pt>
                <c:pt idx="3712">
                  <c:v>659.25</c:v>
                </c:pt>
                <c:pt idx="3713">
                  <c:v>660.25</c:v>
                </c:pt>
                <c:pt idx="3714">
                  <c:v>661</c:v>
                </c:pt>
                <c:pt idx="3715">
                  <c:v>661</c:v>
                </c:pt>
                <c:pt idx="3716">
                  <c:v>661</c:v>
                </c:pt>
                <c:pt idx="3717">
                  <c:v>661</c:v>
                </c:pt>
                <c:pt idx="3718">
                  <c:v>661</c:v>
                </c:pt>
                <c:pt idx="3719">
                  <c:v>661</c:v>
                </c:pt>
                <c:pt idx="3720">
                  <c:v>661</c:v>
                </c:pt>
                <c:pt idx="3721">
                  <c:v>661</c:v>
                </c:pt>
                <c:pt idx="3722">
                  <c:v>661</c:v>
                </c:pt>
                <c:pt idx="3723">
                  <c:v>661</c:v>
                </c:pt>
                <c:pt idx="3724">
                  <c:v>661</c:v>
                </c:pt>
                <c:pt idx="3725">
                  <c:v>661</c:v>
                </c:pt>
                <c:pt idx="3726">
                  <c:v>661</c:v>
                </c:pt>
                <c:pt idx="3727">
                  <c:v>661</c:v>
                </c:pt>
                <c:pt idx="3728">
                  <c:v>661</c:v>
                </c:pt>
                <c:pt idx="3729">
                  <c:v>661</c:v>
                </c:pt>
                <c:pt idx="3730">
                  <c:v>661</c:v>
                </c:pt>
                <c:pt idx="3731">
                  <c:v>661</c:v>
                </c:pt>
                <c:pt idx="3732">
                  <c:v>661</c:v>
                </c:pt>
                <c:pt idx="3733">
                  <c:v>661</c:v>
                </c:pt>
                <c:pt idx="3734">
                  <c:v>661</c:v>
                </c:pt>
                <c:pt idx="3735">
                  <c:v>661</c:v>
                </c:pt>
                <c:pt idx="3736">
                  <c:v>661</c:v>
                </c:pt>
                <c:pt idx="3737">
                  <c:v>661</c:v>
                </c:pt>
                <c:pt idx="3738">
                  <c:v>661</c:v>
                </c:pt>
                <c:pt idx="3739">
                  <c:v>661</c:v>
                </c:pt>
                <c:pt idx="3740">
                  <c:v>661</c:v>
                </c:pt>
                <c:pt idx="3741">
                  <c:v>661</c:v>
                </c:pt>
                <c:pt idx="3742">
                  <c:v>661</c:v>
                </c:pt>
                <c:pt idx="3743">
                  <c:v>661</c:v>
                </c:pt>
                <c:pt idx="3744">
                  <c:v>661</c:v>
                </c:pt>
                <c:pt idx="3745">
                  <c:v>661</c:v>
                </c:pt>
                <c:pt idx="3746">
                  <c:v>661</c:v>
                </c:pt>
                <c:pt idx="3747">
                  <c:v>661</c:v>
                </c:pt>
                <c:pt idx="3748">
                  <c:v>661</c:v>
                </c:pt>
                <c:pt idx="3749">
                  <c:v>661</c:v>
                </c:pt>
                <c:pt idx="3750">
                  <c:v>661</c:v>
                </c:pt>
                <c:pt idx="3751">
                  <c:v>661</c:v>
                </c:pt>
                <c:pt idx="3752">
                  <c:v>661</c:v>
                </c:pt>
                <c:pt idx="3753">
                  <c:v>661</c:v>
                </c:pt>
                <c:pt idx="3754">
                  <c:v>661.25</c:v>
                </c:pt>
                <c:pt idx="3755">
                  <c:v>662.25</c:v>
                </c:pt>
                <c:pt idx="3756">
                  <c:v>663.25</c:v>
                </c:pt>
                <c:pt idx="3757">
                  <c:v>664.25</c:v>
                </c:pt>
                <c:pt idx="3758">
                  <c:v>665.25</c:v>
                </c:pt>
                <c:pt idx="3759">
                  <c:v>666.25</c:v>
                </c:pt>
                <c:pt idx="3760">
                  <c:v>667.25</c:v>
                </c:pt>
                <c:pt idx="3761">
                  <c:v>668</c:v>
                </c:pt>
                <c:pt idx="3762">
                  <c:v>668</c:v>
                </c:pt>
                <c:pt idx="3763">
                  <c:v>668</c:v>
                </c:pt>
                <c:pt idx="3764">
                  <c:v>668</c:v>
                </c:pt>
                <c:pt idx="3765">
                  <c:v>668</c:v>
                </c:pt>
                <c:pt idx="3766">
                  <c:v>668</c:v>
                </c:pt>
                <c:pt idx="3767">
                  <c:v>668</c:v>
                </c:pt>
                <c:pt idx="3768">
                  <c:v>668</c:v>
                </c:pt>
                <c:pt idx="3769">
                  <c:v>668</c:v>
                </c:pt>
                <c:pt idx="3770">
                  <c:v>668</c:v>
                </c:pt>
                <c:pt idx="3771">
                  <c:v>668</c:v>
                </c:pt>
                <c:pt idx="3772">
                  <c:v>668</c:v>
                </c:pt>
                <c:pt idx="3773">
                  <c:v>668</c:v>
                </c:pt>
                <c:pt idx="3774">
                  <c:v>668</c:v>
                </c:pt>
                <c:pt idx="3775">
                  <c:v>668</c:v>
                </c:pt>
                <c:pt idx="3776">
                  <c:v>668.25</c:v>
                </c:pt>
                <c:pt idx="3777">
                  <c:v>669.25</c:v>
                </c:pt>
                <c:pt idx="3778">
                  <c:v>670.25</c:v>
                </c:pt>
                <c:pt idx="3779">
                  <c:v>671.25</c:v>
                </c:pt>
                <c:pt idx="3780">
                  <c:v>672.25</c:v>
                </c:pt>
                <c:pt idx="3781">
                  <c:v>673.25</c:v>
                </c:pt>
                <c:pt idx="3782">
                  <c:v>674.25</c:v>
                </c:pt>
                <c:pt idx="3783">
                  <c:v>675.25</c:v>
                </c:pt>
                <c:pt idx="3784">
                  <c:v>676.25</c:v>
                </c:pt>
                <c:pt idx="3785">
                  <c:v>677.25</c:v>
                </c:pt>
                <c:pt idx="3786">
                  <c:v>677.25</c:v>
                </c:pt>
                <c:pt idx="3787">
                  <c:v>677.25</c:v>
                </c:pt>
                <c:pt idx="3788">
                  <c:v>677.25</c:v>
                </c:pt>
                <c:pt idx="3789">
                  <c:v>677.25</c:v>
                </c:pt>
                <c:pt idx="3790">
                  <c:v>677.25</c:v>
                </c:pt>
                <c:pt idx="3791">
                  <c:v>677.25</c:v>
                </c:pt>
                <c:pt idx="3792">
                  <c:v>677.25</c:v>
                </c:pt>
                <c:pt idx="3793">
                  <c:v>677.25</c:v>
                </c:pt>
                <c:pt idx="3794">
                  <c:v>677.25</c:v>
                </c:pt>
                <c:pt idx="3795">
                  <c:v>677.25</c:v>
                </c:pt>
                <c:pt idx="3796">
                  <c:v>677.25</c:v>
                </c:pt>
                <c:pt idx="3797">
                  <c:v>677.25</c:v>
                </c:pt>
                <c:pt idx="3798">
                  <c:v>677.25</c:v>
                </c:pt>
                <c:pt idx="3799">
                  <c:v>677.25</c:v>
                </c:pt>
                <c:pt idx="3800">
                  <c:v>677.25</c:v>
                </c:pt>
                <c:pt idx="3801">
                  <c:v>677.25</c:v>
                </c:pt>
                <c:pt idx="3802">
                  <c:v>677.25</c:v>
                </c:pt>
                <c:pt idx="3803">
                  <c:v>677.25</c:v>
                </c:pt>
                <c:pt idx="3804">
                  <c:v>677.25</c:v>
                </c:pt>
                <c:pt idx="3805">
                  <c:v>677.25</c:v>
                </c:pt>
                <c:pt idx="3806">
                  <c:v>677.25</c:v>
                </c:pt>
                <c:pt idx="3807">
                  <c:v>678</c:v>
                </c:pt>
                <c:pt idx="3808">
                  <c:v>678.5</c:v>
                </c:pt>
                <c:pt idx="3809">
                  <c:v>678.5</c:v>
                </c:pt>
                <c:pt idx="3810">
                  <c:v>678.5</c:v>
                </c:pt>
                <c:pt idx="3811">
                  <c:v>678.5</c:v>
                </c:pt>
                <c:pt idx="3812">
                  <c:v>678.5</c:v>
                </c:pt>
                <c:pt idx="3813">
                  <c:v>678.5</c:v>
                </c:pt>
                <c:pt idx="3814">
                  <c:v>678.5</c:v>
                </c:pt>
                <c:pt idx="3815">
                  <c:v>678.5</c:v>
                </c:pt>
                <c:pt idx="3816">
                  <c:v>678.5</c:v>
                </c:pt>
                <c:pt idx="3817">
                  <c:v>678.5</c:v>
                </c:pt>
                <c:pt idx="3818">
                  <c:v>678.5</c:v>
                </c:pt>
                <c:pt idx="3819">
                  <c:v>678.5</c:v>
                </c:pt>
                <c:pt idx="3820">
                  <c:v>678.5</c:v>
                </c:pt>
                <c:pt idx="3821">
                  <c:v>678.5</c:v>
                </c:pt>
                <c:pt idx="3822">
                  <c:v>678.5</c:v>
                </c:pt>
                <c:pt idx="3823">
                  <c:v>678.5</c:v>
                </c:pt>
                <c:pt idx="3824">
                  <c:v>678.5</c:v>
                </c:pt>
                <c:pt idx="3825">
                  <c:v>679</c:v>
                </c:pt>
                <c:pt idx="3826">
                  <c:v>680</c:v>
                </c:pt>
                <c:pt idx="3827">
                  <c:v>681</c:v>
                </c:pt>
                <c:pt idx="3828">
                  <c:v>682</c:v>
                </c:pt>
                <c:pt idx="3829">
                  <c:v>683</c:v>
                </c:pt>
                <c:pt idx="3830">
                  <c:v>684</c:v>
                </c:pt>
                <c:pt idx="3831">
                  <c:v>685</c:v>
                </c:pt>
                <c:pt idx="3832">
                  <c:v>686</c:v>
                </c:pt>
                <c:pt idx="3833">
                  <c:v>686.75</c:v>
                </c:pt>
                <c:pt idx="3834">
                  <c:v>686.75</c:v>
                </c:pt>
                <c:pt idx="3835">
                  <c:v>686.75</c:v>
                </c:pt>
                <c:pt idx="3836">
                  <c:v>686.75</c:v>
                </c:pt>
                <c:pt idx="3837">
                  <c:v>686.75</c:v>
                </c:pt>
                <c:pt idx="3838">
                  <c:v>686.75</c:v>
                </c:pt>
                <c:pt idx="3839">
                  <c:v>686.75</c:v>
                </c:pt>
                <c:pt idx="3840">
                  <c:v>686.75</c:v>
                </c:pt>
                <c:pt idx="3841">
                  <c:v>686.75</c:v>
                </c:pt>
                <c:pt idx="3842">
                  <c:v>686.75</c:v>
                </c:pt>
                <c:pt idx="3843">
                  <c:v>686.75</c:v>
                </c:pt>
                <c:pt idx="3844">
                  <c:v>686.75</c:v>
                </c:pt>
                <c:pt idx="3845">
                  <c:v>686.75</c:v>
                </c:pt>
                <c:pt idx="3846">
                  <c:v>686.75</c:v>
                </c:pt>
                <c:pt idx="3847">
                  <c:v>686.75</c:v>
                </c:pt>
                <c:pt idx="3848">
                  <c:v>686.75</c:v>
                </c:pt>
                <c:pt idx="3849">
                  <c:v>687.25</c:v>
                </c:pt>
                <c:pt idx="3850">
                  <c:v>688.25</c:v>
                </c:pt>
                <c:pt idx="3851">
                  <c:v>689.25</c:v>
                </c:pt>
                <c:pt idx="3852">
                  <c:v>690.25</c:v>
                </c:pt>
                <c:pt idx="3853">
                  <c:v>691.25</c:v>
                </c:pt>
                <c:pt idx="3854">
                  <c:v>692.25</c:v>
                </c:pt>
                <c:pt idx="3855">
                  <c:v>693.25</c:v>
                </c:pt>
                <c:pt idx="3856">
                  <c:v>694.25</c:v>
                </c:pt>
                <c:pt idx="3857">
                  <c:v>695.25</c:v>
                </c:pt>
                <c:pt idx="3858">
                  <c:v>695.75</c:v>
                </c:pt>
                <c:pt idx="3859">
                  <c:v>695.75</c:v>
                </c:pt>
                <c:pt idx="3860">
                  <c:v>695.75</c:v>
                </c:pt>
                <c:pt idx="3861">
                  <c:v>695.75</c:v>
                </c:pt>
                <c:pt idx="3862">
                  <c:v>695.75</c:v>
                </c:pt>
                <c:pt idx="3863">
                  <c:v>695.75</c:v>
                </c:pt>
                <c:pt idx="3864">
                  <c:v>695.75</c:v>
                </c:pt>
                <c:pt idx="3865">
                  <c:v>695.75</c:v>
                </c:pt>
                <c:pt idx="3866">
                  <c:v>695.75</c:v>
                </c:pt>
                <c:pt idx="3867">
                  <c:v>695.75</c:v>
                </c:pt>
                <c:pt idx="3868">
                  <c:v>695.75</c:v>
                </c:pt>
                <c:pt idx="3869">
                  <c:v>695.75</c:v>
                </c:pt>
                <c:pt idx="3870">
                  <c:v>695.75</c:v>
                </c:pt>
                <c:pt idx="3871">
                  <c:v>695.75</c:v>
                </c:pt>
                <c:pt idx="3872">
                  <c:v>695.75</c:v>
                </c:pt>
                <c:pt idx="3873">
                  <c:v>696.25</c:v>
                </c:pt>
                <c:pt idx="3874">
                  <c:v>697.25</c:v>
                </c:pt>
                <c:pt idx="3875">
                  <c:v>698.25</c:v>
                </c:pt>
                <c:pt idx="3876">
                  <c:v>699.25</c:v>
                </c:pt>
                <c:pt idx="3877">
                  <c:v>700.25</c:v>
                </c:pt>
                <c:pt idx="3878">
                  <c:v>701.25</c:v>
                </c:pt>
                <c:pt idx="3879">
                  <c:v>702.25</c:v>
                </c:pt>
                <c:pt idx="3880">
                  <c:v>702.25</c:v>
                </c:pt>
                <c:pt idx="3881">
                  <c:v>702.25</c:v>
                </c:pt>
                <c:pt idx="3882">
                  <c:v>702.25</c:v>
                </c:pt>
                <c:pt idx="3883">
                  <c:v>702.25</c:v>
                </c:pt>
                <c:pt idx="3884">
                  <c:v>702.25</c:v>
                </c:pt>
                <c:pt idx="3885">
                  <c:v>702.25</c:v>
                </c:pt>
                <c:pt idx="3886">
                  <c:v>702.25</c:v>
                </c:pt>
                <c:pt idx="3887">
                  <c:v>702.25</c:v>
                </c:pt>
                <c:pt idx="3888">
                  <c:v>702.25</c:v>
                </c:pt>
                <c:pt idx="3889">
                  <c:v>702.25</c:v>
                </c:pt>
                <c:pt idx="3890">
                  <c:v>702.25</c:v>
                </c:pt>
                <c:pt idx="3891">
                  <c:v>702.25</c:v>
                </c:pt>
                <c:pt idx="3892">
                  <c:v>702.25</c:v>
                </c:pt>
                <c:pt idx="3893">
                  <c:v>702.25</c:v>
                </c:pt>
                <c:pt idx="3894">
                  <c:v>702.25</c:v>
                </c:pt>
                <c:pt idx="3895">
                  <c:v>702.25</c:v>
                </c:pt>
                <c:pt idx="3896">
                  <c:v>702.25</c:v>
                </c:pt>
                <c:pt idx="3897">
                  <c:v>703.25</c:v>
                </c:pt>
                <c:pt idx="3898">
                  <c:v>704.25</c:v>
                </c:pt>
                <c:pt idx="3899">
                  <c:v>705.25</c:v>
                </c:pt>
                <c:pt idx="3900">
                  <c:v>706.25</c:v>
                </c:pt>
                <c:pt idx="3901">
                  <c:v>707.25</c:v>
                </c:pt>
                <c:pt idx="3902">
                  <c:v>708.25</c:v>
                </c:pt>
                <c:pt idx="3903">
                  <c:v>709.25</c:v>
                </c:pt>
                <c:pt idx="3904">
                  <c:v>710.25</c:v>
                </c:pt>
                <c:pt idx="3905">
                  <c:v>711</c:v>
                </c:pt>
                <c:pt idx="3906">
                  <c:v>711</c:v>
                </c:pt>
                <c:pt idx="3907">
                  <c:v>711</c:v>
                </c:pt>
                <c:pt idx="3908">
                  <c:v>711</c:v>
                </c:pt>
                <c:pt idx="3909">
                  <c:v>711</c:v>
                </c:pt>
                <c:pt idx="3910">
                  <c:v>711</c:v>
                </c:pt>
                <c:pt idx="3911">
                  <c:v>711</c:v>
                </c:pt>
                <c:pt idx="3912">
                  <c:v>711</c:v>
                </c:pt>
                <c:pt idx="3913">
                  <c:v>711</c:v>
                </c:pt>
                <c:pt idx="3914">
                  <c:v>711</c:v>
                </c:pt>
                <c:pt idx="3915">
                  <c:v>711</c:v>
                </c:pt>
                <c:pt idx="3916">
                  <c:v>711</c:v>
                </c:pt>
                <c:pt idx="3917">
                  <c:v>711</c:v>
                </c:pt>
                <c:pt idx="3918">
                  <c:v>711</c:v>
                </c:pt>
                <c:pt idx="3919">
                  <c:v>711</c:v>
                </c:pt>
                <c:pt idx="3920">
                  <c:v>711.5</c:v>
                </c:pt>
                <c:pt idx="3921">
                  <c:v>712.5</c:v>
                </c:pt>
                <c:pt idx="3922">
                  <c:v>713.5</c:v>
                </c:pt>
                <c:pt idx="3923">
                  <c:v>714.5</c:v>
                </c:pt>
                <c:pt idx="3924">
                  <c:v>715.5</c:v>
                </c:pt>
                <c:pt idx="3925">
                  <c:v>716.5</c:v>
                </c:pt>
                <c:pt idx="3926">
                  <c:v>717.5</c:v>
                </c:pt>
                <c:pt idx="3927">
                  <c:v>718.5</c:v>
                </c:pt>
                <c:pt idx="3928">
                  <c:v>719.5</c:v>
                </c:pt>
                <c:pt idx="3929">
                  <c:v>720.5</c:v>
                </c:pt>
                <c:pt idx="3930">
                  <c:v>720.5</c:v>
                </c:pt>
                <c:pt idx="3931">
                  <c:v>720.5</c:v>
                </c:pt>
                <c:pt idx="3932">
                  <c:v>720.5</c:v>
                </c:pt>
                <c:pt idx="3933">
                  <c:v>720.5</c:v>
                </c:pt>
                <c:pt idx="3934">
                  <c:v>720.5</c:v>
                </c:pt>
                <c:pt idx="3935">
                  <c:v>720.5</c:v>
                </c:pt>
                <c:pt idx="3936">
                  <c:v>720.5</c:v>
                </c:pt>
                <c:pt idx="3937">
                  <c:v>720.5</c:v>
                </c:pt>
                <c:pt idx="3938">
                  <c:v>720.5</c:v>
                </c:pt>
                <c:pt idx="3939">
                  <c:v>720.5</c:v>
                </c:pt>
                <c:pt idx="3940">
                  <c:v>720.5</c:v>
                </c:pt>
                <c:pt idx="3941">
                  <c:v>720.5</c:v>
                </c:pt>
                <c:pt idx="3942">
                  <c:v>720.5</c:v>
                </c:pt>
                <c:pt idx="3943">
                  <c:v>720.5</c:v>
                </c:pt>
                <c:pt idx="3944">
                  <c:v>720.5</c:v>
                </c:pt>
                <c:pt idx="3945">
                  <c:v>721.5</c:v>
                </c:pt>
                <c:pt idx="3946">
                  <c:v>722.5</c:v>
                </c:pt>
                <c:pt idx="3947">
                  <c:v>723.5</c:v>
                </c:pt>
                <c:pt idx="3948">
                  <c:v>724.5</c:v>
                </c:pt>
                <c:pt idx="3949">
                  <c:v>725.5</c:v>
                </c:pt>
                <c:pt idx="3950">
                  <c:v>726.5</c:v>
                </c:pt>
                <c:pt idx="3951">
                  <c:v>727.5</c:v>
                </c:pt>
                <c:pt idx="3952">
                  <c:v>728.5</c:v>
                </c:pt>
                <c:pt idx="3953">
                  <c:v>729.5</c:v>
                </c:pt>
                <c:pt idx="3954">
                  <c:v>729.5</c:v>
                </c:pt>
                <c:pt idx="3955">
                  <c:v>729.5</c:v>
                </c:pt>
                <c:pt idx="3956">
                  <c:v>729.5</c:v>
                </c:pt>
                <c:pt idx="3957">
                  <c:v>729.5</c:v>
                </c:pt>
                <c:pt idx="3958">
                  <c:v>729.5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F8C-4406-9C26-B7F198F32A9E}"/>
            </c:ext>
          </c:extLst>
        </c:ser>
        <c:ser>
          <c:idx val="2"/>
          <c:order val="4"/>
          <c:tx>
            <c:strRef>
              <c:f>'Combiando D4-2 (2)'!$D$2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dLbl>
              <c:idx val="8776"/>
              <c:layout>
                <c:manualLayout>
                  <c:x val="-7.5671576302093438E-2"/>
                  <c:y val="-9.93322334247674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F8C-4406-9C26-B7F198F32A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'Combiando D4-2 (2)'!$H$4:$H$8787</c:f>
              <c:strCache>
                <c:ptCount val="8784"/>
                <c:pt idx="0">
                  <c:v>Enero</c:v>
                </c:pt>
                <c:pt idx="1">
                  <c:v>Enero</c:v>
                </c:pt>
                <c:pt idx="2">
                  <c:v>Enero</c:v>
                </c:pt>
                <c:pt idx="3">
                  <c:v>Enero</c:v>
                </c:pt>
                <c:pt idx="4">
                  <c:v>Enero</c:v>
                </c:pt>
                <c:pt idx="5">
                  <c:v>Enero</c:v>
                </c:pt>
                <c:pt idx="6">
                  <c:v>Enero</c:v>
                </c:pt>
                <c:pt idx="7">
                  <c:v>Enero</c:v>
                </c:pt>
                <c:pt idx="8">
                  <c:v>Enero</c:v>
                </c:pt>
                <c:pt idx="9">
                  <c:v>Enero</c:v>
                </c:pt>
                <c:pt idx="10">
                  <c:v>Enero</c:v>
                </c:pt>
                <c:pt idx="11">
                  <c:v>Enero</c:v>
                </c:pt>
                <c:pt idx="12">
                  <c:v>Enero</c:v>
                </c:pt>
                <c:pt idx="13">
                  <c:v>Enero</c:v>
                </c:pt>
                <c:pt idx="14">
                  <c:v>Enero</c:v>
                </c:pt>
                <c:pt idx="15">
                  <c:v>Enero</c:v>
                </c:pt>
                <c:pt idx="16">
                  <c:v>Enero</c:v>
                </c:pt>
                <c:pt idx="17">
                  <c:v>Enero</c:v>
                </c:pt>
                <c:pt idx="18">
                  <c:v>Enero</c:v>
                </c:pt>
                <c:pt idx="19">
                  <c:v>Enero</c:v>
                </c:pt>
                <c:pt idx="20">
                  <c:v>Enero</c:v>
                </c:pt>
                <c:pt idx="21">
                  <c:v>Enero</c:v>
                </c:pt>
                <c:pt idx="22">
                  <c:v>Enero</c:v>
                </c:pt>
                <c:pt idx="23">
                  <c:v>Enero</c:v>
                </c:pt>
                <c:pt idx="24">
                  <c:v>Enero</c:v>
                </c:pt>
                <c:pt idx="25">
                  <c:v>Enero</c:v>
                </c:pt>
                <c:pt idx="26">
                  <c:v>Enero</c:v>
                </c:pt>
                <c:pt idx="27">
                  <c:v>Enero</c:v>
                </c:pt>
                <c:pt idx="28">
                  <c:v>Enero</c:v>
                </c:pt>
                <c:pt idx="29">
                  <c:v>Enero</c:v>
                </c:pt>
                <c:pt idx="30">
                  <c:v>Enero</c:v>
                </c:pt>
                <c:pt idx="31">
                  <c:v>Enero</c:v>
                </c:pt>
                <c:pt idx="32">
                  <c:v>Enero</c:v>
                </c:pt>
                <c:pt idx="33">
                  <c:v>Enero</c:v>
                </c:pt>
                <c:pt idx="34">
                  <c:v>Enero</c:v>
                </c:pt>
                <c:pt idx="35">
                  <c:v>Enero</c:v>
                </c:pt>
                <c:pt idx="36">
                  <c:v>Enero</c:v>
                </c:pt>
                <c:pt idx="37">
                  <c:v>Enero</c:v>
                </c:pt>
                <c:pt idx="38">
                  <c:v>Enero</c:v>
                </c:pt>
                <c:pt idx="39">
                  <c:v>Enero</c:v>
                </c:pt>
                <c:pt idx="40">
                  <c:v>Enero</c:v>
                </c:pt>
                <c:pt idx="41">
                  <c:v>Enero</c:v>
                </c:pt>
                <c:pt idx="42">
                  <c:v>Enero</c:v>
                </c:pt>
                <c:pt idx="43">
                  <c:v>Enero</c:v>
                </c:pt>
                <c:pt idx="44">
                  <c:v>Enero</c:v>
                </c:pt>
                <c:pt idx="45">
                  <c:v>Enero</c:v>
                </c:pt>
                <c:pt idx="46">
                  <c:v>Enero</c:v>
                </c:pt>
                <c:pt idx="47">
                  <c:v>Enero</c:v>
                </c:pt>
                <c:pt idx="48">
                  <c:v>Enero</c:v>
                </c:pt>
                <c:pt idx="49">
                  <c:v>Enero</c:v>
                </c:pt>
                <c:pt idx="50">
                  <c:v>Enero</c:v>
                </c:pt>
                <c:pt idx="51">
                  <c:v>Enero</c:v>
                </c:pt>
                <c:pt idx="52">
                  <c:v>Enero</c:v>
                </c:pt>
                <c:pt idx="53">
                  <c:v>Enero</c:v>
                </c:pt>
                <c:pt idx="54">
                  <c:v>Enero</c:v>
                </c:pt>
                <c:pt idx="55">
                  <c:v>Enero</c:v>
                </c:pt>
                <c:pt idx="56">
                  <c:v>Enero</c:v>
                </c:pt>
                <c:pt idx="57">
                  <c:v>Enero</c:v>
                </c:pt>
                <c:pt idx="58">
                  <c:v>Enero</c:v>
                </c:pt>
                <c:pt idx="59">
                  <c:v>Enero</c:v>
                </c:pt>
                <c:pt idx="60">
                  <c:v>Enero</c:v>
                </c:pt>
                <c:pt idx="61">
                  <c:v>Enero</c:v>
                </c:pt>
                <c:pt idx="62">
                  <c:v>Enero</c:v>
                </c:pt>
                <c:pt idx="63">
                  <c:v>Enero</c:v>
                </c:pt>
                <c:pt idx="64">
                  <c:v>Enero</c:v>
                </c:pt>
                <c:pt idx="65">
                  <c:v>Enero</c:v>
                </c:pt>
                <c:pt idx="66">
                  <c:v>Enero</c:v>
                </c:pt>
                <c:pt idx="67">
                  <c:v>Enero</c:v>
                </c:pt>
                <c:pt idx="68">
                  <c:v>Enero</c:v>
                </c:pt>
                <c:pt idx="69">
                  <c:v>Enero</c:v>
                </c:pt>
                <c:pt idx="70">
                  <c:v>Enero</c:v>
                </c:pt>
                <c:pt idx="71">
                  <c:v>Enero</c:v>
                </c:pt>
                <c:pt idx="72">
                  <c:v>Enero</c:v>
                </c:pt>
                <c:pt idx="73">
                  <c:v>Enero</c:v>
                </c:pt>
                <c:pt idx="74">
                  <c:v>Enero</c:v>
                </c:pt>
                <c:pt idx="75">
                  <c:v>Enero</c:v>
                </c:pt>
                <c:pt idx="76">
                  <c:v>Enero</c:v>
                </c:pt>
                <c:pt idx="77">
                  <c:v>Enero</c:v>
                </c:pt>
                <c:pt idx="78">
                  <c:v>Enero</c:v>
                </c:pt>
                <c:pt idx="79">
                  <c:v>Enero</c:v>
                </c:pt>
                <c:pt idx="80">
                  <c:v>Enero</c:v>
                </c:pt>
                <c:pt idx="81">
                  <c:v>Enero</c:v>
                </c:pt>
                <c:pt idx="82">
                  <c:v>Enero</c:v>
                </c:pt>
                <c:pt idx="83">
                  <c:v>Enero</c:v>
                </c:pt>
                <c:pt idx="84">
                  <c:v>Enero</c:v>
                </c:pt>
                <c:pt idx="85">
                  <c:v>Enero</c:v>
                </c:pt>
                <c:pt idx="86">
                  <c:v>Enero</c:v>
                </c:pt>
                <c:pt idx="87">
                  <c:v>Enero</c:v>
                </c:pt>
                <c:pt idx="88">
                  <c:v>Enero</c:v>
                </c:pt>
                <c:pt idx="89">
                  <c:v>Enero</c:v>
                </c:pt>
                <c:pt idx="90">
                  <c:v>Enero</c:v>
                </c:pt>
                <c:pt idx="91">
                  <c:v>Enero</c:v>
                </c:pt>
                <c:pt idx="92">
                  <c:v>Enero</c:v>
                </c:pt>
                <c:pt idx="93">
                  <c:v>Enero</c:v>
                </c:pt>
                <c:pt idx="94">
                  <c:v>Enero</c:v>
                </c:pt>
                <c:pt idx="95">
                  <c:v>Enero</c:v>
                </c:pt>
                <c:pt idx="96">
                  <c:v>Enero</c:v>
                </c:pt>
                <c:pt idx="97">
                  <c:v>Enero</c:v>
                </c:pt>
                <c:pt idx="98">
                  <c:v>Enero</c:v>
                </c:pt>
                <c:pt idx="99">
                  <c:v>Enero</c:v>
                </c:pt>
                <c:pt idx="100">
                  <c:v>Enero</c:v>
                </c:pt>
                <c:pt idx="101">
                  <c:v>Enero</c:v>
                </c:pt>
                <c:pt idx="102">
                  <c:v>Enero</c:v>
                </c:pt>
                <c:pt idx="103">
                  <c:v>Enero</c:v>
                </c:pt>
                <c:pt idx="104">
                  <c:v>Enero</c:v>
                </c:pt>
                <c:pt idx="105">
                  <c:v>Enero</c:v>
                </c:pt>
                <c:pt idx="106">
                  <c:v>Enero</c:v>
                </c:pt>
                <c:pt idx="107">
                  <c:v>Enero</c:v>
                </c:pt>
                <c:pt idx="108">
                  <c:v>Enero</c:v>
                </c:pt>
                <c:pt idx="109">
                  <c:v>Enero</c:v>
                </c:pt>
                <c:pt idx="110">
                  <c:v>Enero</c:v>
                </c:pt>
                <c:pt idx="111">
                  <c:v>Enero</c:v>
                </c:pt>
                <c:pt idx="112">
                  <c:v>Enero</c:v>
                </c:pt>
                <c:pt idx="113">
                  <c:v>Enero</c:v>
                </c:pt>
                <c:pt idx="114">
                  <c:v>Enero</c:v>
                </c:pt>
                <c:pt idx="115">
                  <c:v>Enero</c:v>
                </c:pt>
                <c:pt idx="116">
                  <c:v>Enero</c:v>
                </c:pt>
                <c:pt idx="117">
                  <c:v>Enero</c:v>
                </c:pt>
                <c:pt idx="118">
                  <c:v>Enero</c:v>
                </c:pt>
                <c:pt idx="119">
                  <c:v>Enero</c:v>
                </c:pt>
                <c:pt idx="120">
                  <c:v>Enero</c:v>
                </c:pt>
                <c:pt idx="121">
                  <c:v>Enero</c:v>
                </c:pt>
                <c:pt idx="122">
                  <c:v>Enero</c:v>
                </c:pt>
                <c:pt idx="123">
                  <c:v>Enero</c:v>
                </c:pt>
                <c:pt idx="124">
                  <c:v>Enero</c:v>
                </c:pt>
                <c:pt idx="125">
                  <c:v>Enero</c:v>
                </c:pt>
                <c:pt idx="126">
                  <c:v>Enero</c:v>
                </c:pt>
                <c:pt idx="127">
                  <c:v>Enero</c:v>
                </c:pt>
                <c:pt idx="128">
                  <c:v>Enero</c:v>
                </c:pt>
                <c:pt idx="129">
                  <c:v>Enero</c:v>
                </c:pt>
                <c:pt idx="130">
                  <c:v>Enero</c:v>
                </c:pt>
                <c:pt idx="131">
                  <c:v>Enero</c:v>
                </c:pt>
                <c:pt idx="132">
                  <c:v>Enero</c:v>
                </c:pt>
                <c:pt idx="133">
                  <c:v>Enero</c:v>
                </c:pt>
                <c:pt idx="134">
                  <c:v>Enero</c:v>
                </c:pt>
                <c:pt idx="135">
                  <c:v>Enero</c:v>
                </c:pt>
                <c:pt idx="136">
                  <c:v>Enero</c:v>
                </c:pt>
                <c:pt idx="137">
                  <c:v>Enero</c:v>
                </c:pt>
                <c:pt idx="138">
                  <c:v>Enero</c:v>
                </c:pt>
                <c:pt idx="139">
                  <c:v>Enero</c:v>
                </c:pt>
                <c:pt idx="140">
                  <c:v>Enero</c:v>
                </c:pt>
                <c:pt idx="141">
                  <c:v>Enero</c:v>
                </c:pt>
                <c:pt idx="142">
                  <c:v>Enero</c:v>
                </c:pt>
                <c:pt idx="143">
                  <c:v>Enero</c:v>
                </c:pt>
                <c:pt idx="144">
                  <c:v>Enero</c:v>
                </c:pt>
                <c:pt idx="145">
                  <c:v>Enero</c:v>
                </c:pt>
                <c:pt idx="146">
                  <c:v>Enero</c:v>
                </c:pt>
                <c:pt idx="147">
                  <c:v>Enero</c:v>
                </c:pt>
                <c:pt idx="148">
                  <c:v>Enero</c:v>
                </c:pt>
                <c:pt idx="149">
                  <c:v>Enero</c:v>
                </c:pt>
                <c:pt idx="150">
                  <c:v>Enero</c:v>
                </c:pt>
                <c:pt idx="151">
                  <c:v>Enero</c:v>
                </c:pt>
                <c:pt idx="152">
                  <c:v>Enero</c:v>
                </c:pt>
                <c:pt idx="153">
                  <c:v>Enero</c:v>
                </c:pt>
                <c:pt idx="154">
                  <c:v>Enero</c:v>
                </c:pt>
                <c:pt idx="155">
                  <c:v>Enero</c:v>
                </c:pt>
                <c:pt idx="156">
                  <c:v>Enero</c:v>
                </c:pt>
                <c:pt idx="157">
                  <c:v>Enero</c:v>
                </c:pt>
                <c:pt idx="158">
                  <c:v>Enero</c:v>
                </c:pt>
                <c:pt idx="159">
                  <c:v>Enero</c:v>
                </c:pt>
                <c:pt idx="160">
                  <c:v>Enero</c:v>
                </c:pt>
                <c:pt idx="161">
                  <c:v>Enero</c:v>
                </c:pt>
                <c:pt idx="162">
                  <c:v>Enero</c:v>
                </c:pt>
                <c:pt idx="163">
                  <c:v>Enero</c:v>
                </c:pt>
                <c:pt idx="164">
                  <c:v>Enero</c:v>
                </c:pt>
                <c:pt idx="165">
                  <c:v>Enero</c:v>
                </c:pt>
                <c:pt idx="166">
                  <c:v>Enero</c:v>
                </c:pt>
                <c:pt idx="167">
                  <c:v>Enero</c:v>
                </c:pt>
                <c:pt idx="168">
                  <c:v>Enero</c:v>
                </c:pt>
                <c:pt idx="169">
                  <c:v>Enero</c:v>
                </c:pt>
                <c:pt idx="170">
                  <c:v>Enero</c:v>
                </c:pt>
                <c:pt idx="171">
                  <c:v>Enero</c:v>
                </c:pt>
                <c:pt idx="172">
                  <c:v>Enero</c:v>
                </c:pt>
                <c:pt idx="173">
                  <c:v>Enero</c:v>
                </c:pt>
                <c:pt idx="174">
                  <c:v>Enero</c:v>
                </c:pt>
                <c:pt idx="175">
                  <c:v>Enero</c:v>
                </c:pt>
                <c:pt idx="176">
                  <c:v>Enero</c:v>
                </c:pt>
                <c:pt idx="177">
                  <c:v>Enero</c:v>
                </c:pt>
                <c:pt idx="178">
                  <c:v>Enero</c:v>
                </c:pt>
                <c:pt idx="179">
                  <c:v>Enero</c:v>
                </c:pt>
                <c:pt idx="180">
                  <c:v>Enero</c:v>
                </c:pt>
                <c:pt idx="181">
                  <c:v>Enero</c:v>
                </c:pt>
                <c:pt idx="182">
                  <c:v>Enero</c:v>
                </c:pt>
                <c:pt idx="183">
                  <c:v>Enero</c:v>
                </c:pt>
                <c:pt idx="184">
                  <c:v>Enero</c:v>
                </c:pt>
                <c:pt idx="185">
                  <c:v>Enero</c:v>
                </c:pt>
                <c:pt idx="186">
                  <c:v>Enero</c:v>
                </c:pt>
                <c:pt idx="187">
                  <c:v>Enero</c:v>
                </c:pt>
                <c:pt idx="188">
                  <c:v>Enero</c:v>
                </c:pt>
                <c:pt idx="189">
                  <c:v>Enero</c:v>
                </c:pt>
                <c:pt idx="190">
                  <c:v>Enero</c:v>
                </c:pt>
                <c:pt idx="191">
                  <c:v>Enero</c:v>
                </c:pt>
                <c:pt idx="192">
                  <c:v>Enero</c:v>
                </c:pt>
                <c:pt idx="193">
                  <c:v>Enero</c:v>
                </c:pt>
                <c:pt idx="194">
                  <c:v>Enero</c:v>
                </c:pt>
                <c:pt idx="195">
                  <c:v>Enero</c:v>
                </c:pt>
                <c:pt idx="196">
                  <c:v>Enero</c:v>
                </c:pt>
                <c:pt idx="197">
                  <c:v>Enero</c:v>
                </c:pt>
                <c:pt idx="198">
                  <c:v>Enero</c:v>
                </c:pt>
                <c:pt idx="199">
                  <c:v>Enero</c:v>
                </c:pt>
                <c:pt idx="200">
                  <c:v>Enero</c:v>
                </c:pt>
                <c:pt idx="201">
                  <c:v>Enero</c:v>
                </c:pt>
                <c:pt idx="202">
                  <c:v>Enero</c:v>
                </c:pt>
                <c:pt idx="203">
                  <c:v>Enero</c:v>
                </c:pt>
                <c:pt idx="204">
                  <c:v>Enero</c:v>
                </c:pt>
                <c:pt idx="205">
                  <c:v>Enero</c:v>
                </c:pt>
                <c:pt idx="206">
                  <c:v>Enero</c:v>
                </c:pt>
                <c:pt idx="207">
                  <c:v>Enero</c:v>
                </c:pt>
                <c:pt idx="208">
                  <c:v>Enero</c:v>
                </c:pt>
                <c:pt idx="209">
                  <c:v>Enero</c:v>
                </c:pt>
                <c:pt idx="210">
                  <c:v>Enero</c:v>
                </c:pt>
                <c:pt idx="211">
                  <c:v>Enero</c:v>
                </c:pt>
                <c:pt idx="212">
                  <c:v>Enero</c:v>
                </c:pt>
                <c:pt idx="213">
                  <c:v>Enero</c:v>
                </c:pt>
                <c:pt idx="214">
                  <c:v>Enero</c:v>
                </c:pt>
                <c:pt idx="215">
                  <c:v>Enero</c:v>
                </c:pt>
                <c:pt idx="216">
                  <c:v>Enero</c:v>
                </c:pt>
                <c:pt idx="217">
                  <c:v>Enero</c:v>
                </c:pt>
                <c:pt idx="218">
                  <c:v>Enero</c:v>
                </c:pt>
                <c:pt idx="219">
                  <c:v>Enero</c:v>
                </c:pt>
                <c:pt idx="220">
                  <c:v>Enero</c:v>
                </c:pt>
                <c:pt idx="221">
                  <c:v>Enero</c:v>
                </c:pt>
                <c:pt idx="222">
                  <c:v>Enero</c:v>
                </c:pt>
                <c:pt idx="223">
                  <c:v>Enero</c:v>
                </c:pt>
                <c:pt idx="224">
                  <c:v>Enero</c:v>
                </c:pt>
                <c:pt idx="225">
                  <c:v>Enero</c:v>
                </c:pt>
                <c:pt idx="226">
                  <c:v>Enero</c:v>
                </c:pt>
                <c:pt idx="227">
                  <c:v>Enero</c:v>
                </c:pt>
                <c:pt idx="228">
                  <c:v>Enero</c:v>
                </c:pt>
                <c:pt idx="229">
                  <c:v>Enero</c:v>
                </c:pt>
                <c:pt idx="230">
                  <c:v>Enero</c:v>
                </c:pt>
                <c:pt idx="231">
                  <c:v>Enero</c:v>
                </c:pt>
                <c:pt idx="232">
                  <c:v>Enero</c:v>
                </c:pt>
                <c:pt idx="233">
                  <c:v>Enero</c:v>
                </c:pt>
                <c:pt idx="234">
                  <c:v>Enero</c:v>
                </c:pt>
                <c:pt idx="235">
                  <c:v>Enero</c:v>
                </c:pt>
                <c:pt idx="236">
                  <c:v>Enero</c:v>
                </c:pt>
                <c:pt idx="237">
                  <c:v>Enero</c:v>
                </c:pt>
                <c:pt idx="238">
                  <c:v>Enero</c:v>
                </c:pt>
                <c:pt idx="239">
                  <c:v>Enero</c:v>
                </c:pt>
                <c:pt idx="240">
                  <c:v>Enero</c:v>
                </c:pt>
                <c:pt idx="241">
                  <c:v>Enero</c:v>
                </c:pt>
                <c:pt idx="242">
                  <c:v>Enero</c:v>
                </c:pt>
                <c:pt idx="243">
                  <c:v>Enero</c:v>
                </c:pt>
                <c:pt idx="244">
                  <c:v>Enero</c:v>
                </c:pt>
                <c:pt idx="245">
                  <c:v>Enero</c:v>
                </c:pt>
                <c:pt idx="246">
                  <c:v>Enero</c:v>
                </c:pt>
                <c:pt idx="247">
                  <c:v>Enero</c:v>
                </c:pt>
                <c:pt idx="248">
                  <c:v>Enero</c:v>
                </c:pt>
                <c:pt idx="249">
                  <c:v>Enero</c:v>
                </c:pt>
                <c:pt idx="250">
                  <c:v>Enero</c:v>
                </c:pt>
                <c:pt idx="251">
                  <c:v>Enero</c:v>
                </c:pt>
                <c:pt idx="252">
                  <c:v>Enero</c:v>
                </c:pt>
                <c:pt idx="253">
                  <c:v>Enero</c:v>
                </c:pt>
                <c:pt idx="254">
                  <c:v>Enero</c:v>
                </c:pt>
                <c:pt idx="255">
                  <c:v>Enero</c:v>
                </c:pt>
                <c:pt idx="256">
                  <c:v>Enero</c:v>
                </c:pt>
                <c:pt idx="257">
                  <c:v>Enero</c:v>
                </c:pt>
                <c:pt idx="258">
                  <c:v>Enero</c:v>
                </c:pt>
                <c:pt idx="259">
                  <c:v>Enero</c:v>
                </c:pt>
                <c:pt idx="260">
                  <c:v>Enero</c:v>
                </c:pt>
                <c:pt idx="261">
                  <c:v>Enero</c:v>
                </c:pt>
                <c:pt idx="262">
                  <c:v>Enero</c:v>
                </c:pt>
                <c:pt idx="263">
                  <c:v>Enero</c:v>
                </c:pt>
                <c:pt idx="264">
                  <c:v>Enero</c:v>
                </c:pt>
                <c:pt idx="265">
                  <c:v>Enero</c:v>
                </c:pt>
                <c:pt idx="266">
                  <c:v>Enero</c:v>
                </c:pt>
                <c:pt idx="267">
                  <c:v>Enero</c:v>
                </c:pt>
                <c:pt idx="268">
                  <c:v>Enero</c:v>
                </c:pt>
                <c:pt idx="269">
                  <c:v>Enero</c:v>
                </c:pt>
                <c:pt idx="270">
                  <c:v>Enero</c:v>
                </c:pt>
                <c:pt idx="271">
                  <c:v>Enero</c:v>
                </c:pt>
                <c:pt idx="272">
                  <c:v>Enero</c:v>
                </c:pt>
                <c:pt idx="273">
                  <c:v>Enero</c:v>
                </c:pt>
                <c:pt idx="274">
                  <c:v>Enero</c:v>
                </c:pt>
                <c:pt idx="275">
                  <c:v>Enero</c:v>
                </c:pt>
                <c:pt idx="276">
                  <c:v>Enero</c:v>
                </c:pt>
                <c:pt idx="277">
                  <c:v>Enero</c:v>
                </c:pt>
                <c:pt idx="278">
                  <c:v>Enero</c:v>
                </c:pt>
                <c:pt idx="279">
                  <c:v>Enero</c:v>
                </c:pt>
                <c:pt idx="280">
                  <c:v>Enero</c:v>
                </c:pt>
                <c:pt idx="281">
                  <c:v>Enero</c:v>
                </c:pt>
                <c:pt idx="282">
                  <c:v>Enero</c:v>
                </c:pt>
                <c:pt idx="283">
                  <c:v>Enero</c:v>
                </c:pt>
                <c:pt idx="284">
                  <c:v>Enero</c:v>
                </c:pt>
                <c:pt idx="285">
                  <c:v>Enero</c:v>
                </c:pt>
                <c:pt idx="286">
                  <c:v>Enero</c:v>
                </c:pt>
                <c:pt idx="287">
                  <c:v>Enero</c:v>
                </c:pt>
                <c:pt idx="288">
                  <c:v>Enero</c:v>
                </c:pt>
                <c:pt idx="289">
                  <c:v>Enero</c:v>
                </c:pt>
                <c:pt idx="290">
                  <c:v>Enero</c:v>
                </c:pt>
                <c:pt idx="291">
                  <c:v>Enero</c:v>
                </c:pt>
                <c:pt idx="292">
                  <c:v>Enero</c:v>
                </c:pt>
                <c:pt idx="293">
                  <c:v>Enero</c:v>
                </c:pt>
                <c:pt idx="294">
                  <c:v>Enero</c:v>
                </c:pt>
                <c:pt idx="295">
                  <c:v>Enero</c:v>
                </c:pt>
                <c:pt idx="296">
                  <c:v>Enero</c:v>
                </c:pt>
                <c:pt idx="297">
                  <c:v>Enero</c:v>
                </c:pt>
                <c:pt idx="298">
                  <c:v>Enero</c:v>
                </c:pt>
                <c:pt idx="299">
                  <c:v>Enero</c:v>
                </c:pt>
                <c:pt idx="300">
                  <c:v>Enero</c:v>
                </c:pt>
                <c:pt idx="301">
                  <c:v>Enero</c:v>
                </c:pt>
                <c:pt idx="302">
                  <c:v>Enero</c:v>
                </c:pt>
                <c:pt idx="303">
                  <c:v>Enero</c:v>
                </c:pt>
                <c:pt idx="304">
                  <c:v>Enero</c:v>
                </c:pt>
                <c:pt idx="305">
                  <c:v>Enero</c:v>
                </c:pt>
                <c:pt idx="306">
                  <c:v>Enero</c:v>
                </c:pt>
                <c:pt idx="307">
                  <c:v>Enero</c:v>
                </c:pt>
                <c:pt idx="308">
                  <c:v>Enero</c:v>
                </c:pt>
                <c:pt idx="309">
                  <c:v>Enero</c:v>
                </c:pt>
                <c:pt idx="310">
                  <c:v>Enero</c:v>
                </c:pt>
                <c:pt idx="311">
                  <c:v>Enero</c:v>
                </c:pt>
                <c:pt idx="312">
                  <c:v>Enero</c:v>
                </c:pt>
                <c:pt idx="313">
                  <c:v>Enero</c:v>
                </c:pt>
                <c:pt idx="314">
                  <c:v>Enero</c:v>
                </c:pt>
                <c:pt idx="315">
                  <c:v>Enero</c:v>
                </c:pt>
                <c:pt idx="316">
                  <c:v>Enero</c:v>
                </c:pt>
                <c:pt idx="317">
                  <c:v>Enero</c:v>
                </c:pt>
                <c:pt idx="318">
                  <c:v>Enero</c:v>
                </c:pt>
                <c:pt idx="319">
                  <c:v>Enero</c:v>
                </c:pt>
                <c:pt idx="320">
                  <c:v>Enero</c:v>
                </c:pt>
                <c:pt idx="321">
                  <c:v>Enero</c:v>
                </c:pt>
                <c:pt idx="322">
                  <c:v>Enero</c:v>
                </c:pt>
                <c:pt idx="323">
                  <c:v>Enero</c:v>
                </c:pt>
                <c:pt idx="324">
                  <c:v>Enero</c:v>
                </c:pt>
                <c:pt idx="325">
                  <c:v>Enero</c:v>
                </c:pt>
                <c:pt idx="326">
                  <c:v>Enero</c:v>
                </c:pt>
                <c:pt idx="327">
                  <c:v>Enero</c:v>
                </c:pt>
                <c:pt idx="328">
                  <c:v>Enero</c:v>
                </c:pt>
                <c:pt idx="329">
                  <c:v>Enero</c:v>
                </c:pt>
                <c:pt idx="330">
                  <c:v>Enero</c:v>
                </c:pt>
                <c:pt idx="331">
                  <c:v>Enero</c:v>
                </c:pt>
                <c:pt idx="332">
                  <c:v>Enero</c:v>
                </c:pt>
                <c:pt idx="333">
                  <c:v>Enero</c:v>
                </c:pt>
                <c:pt idx="334">
                  <c:v>Enero</c:v>
                </c:pt>
                <c:pt idx="335">
                  <c:v>Enero</c:v>
                </c:pt>
                <c:pt idx="336">
                  <c:v>Enero</c:v>
                </c:pt>
                <c:pt idx="337">
                  <c:v>Enero</c:v>
                </c:pt>
                <c:pt idx="338">
                  <c:v>Enero</c:v>
                </c:pt>
                <c:pt idx="339">
                  <c:v>Enero</c:v>
                </c:pt>
                <c:pt idx="340">
                  <c:v>Enero</c:v>
                </c:pt>
                <c:pt idx="341">
                  <c:v>Enero</c:v>
                </c:pt>
                <c:pt idx="342">
                  <c:v>Enero</c:v>
                </c:pt>
                <c:pt idx="343">
                  <c:v>Enero</c:v>
                </c:pt>
                <c:pt idx="344">
                  <c:v>Enero</c:v>
                </c:pt>
                <c:pt idx="345">
                  <c:v>Enero</c:v>
                </c:pt>
                <c:pt idx="346">
                  <c:v>Enero</c:v>
                </c:pt>
                <c:pt idx="347">
                  <c:v>Enero</c:v>
                </c:pt>
                <c:pt idx="348">
                  <c:v>Enero</c:v>
                </c:pt>
                <c:pt idx="349">
                  <c:v>Enero</c:v>
                </c:pt>
                <c:pt idx="350">
                  <c:v>Enero</c:v>
                </c:pt>
                <c:pt idx="351">
                  <c:v>Enero</c:v>
                </c:pt>
                <c:pt idx="352">
                  <c:v>Enero</c:v>
                </c:pt>
                <c:pt idx="353">
                  <c:v>Enero</c:v>
                </c:pt>
                <c:pt idx="354">
                  <c:v>Enero</c:v>
                </c:pt>
                <c:pt idx="355">
                  <c:v>Enero</c:v>
                </c:pt>
                <c:pt idx="356">
                  <c:v>Enero</c:v>
                </c:pt>
                <c:pt idx="357">
                  <c:v>Enero</c:v>
                </c:pt>
                <c:pt idx="358">
                  <c:v>Enero</c:v>
                </c:pt>
                <c:pt idx="359">
                  <c:v>Enero</c:v>
                </c:pt>
                <c:pt idx="360">
                  <c:v>Enero</c:v>
                </c:pt>
                <c:pt idx="361">
                  <c:v>Enero</c:v>
                </c:pt>
                <c:pt idx="362">
                  <c:v>Enero</c:v>
                </c:pt>
                <c:pt idx="363">
                  <c:v>Enero</c:v>
                </c:pt>
                <c:pt idx="364">
                  <c:v>Enero</c:v>
                </c:pt>
                <c:pt idx="365">
                  <c:v>Enero</c:v>
                </c:pt>
                <c:pt idx="366">
                  <c:v>Enero</c:v>
                </c:pt>
                <c:pt idx="367">
                  <c:v>Enero</c:v>
                </c:pt>
                <c:pt idx="368">
                  <c:v>Enero</c:v>
                </c:pt>
                <c:pt idx="369">
                  <c:v>Enero</c:v>
                </c:pt>
                <c:pt idx="370">
                  <c:v>Enero</c:v>
                </c:pt>
                <c:pt idx="371">
                  <c:v>Enero</c:v>
                </c:pt>
                <c:pt idx="372">
                  <c:v>Enero</c:v>
                </c:pt>
                <c:pt idx="373">
                  <c:v>Enero</c:v>
                </c:pt>
                <c:pt idx="374">
                  <c:v>Enero</c:v>
                </c:pt>
                <c:pt idx="375">
                  <c:v>Enero</c:v>
                </c:pt>
                <c:pt idx="376">
                  <c:v>Enero</c:v>
                </c:pt>
                <c:pt idx="377">
                  <c:v>Enero</c:v>
                </c:pt>
                <c:pt idx="378">
                  <c:v>Enero</c:v>
                </c:pt>
                <c:pt idx="379">
                  <c:v>Enero</c:v>
                </c:pt>
                <c:pt idx="380">
                  <c:v>Enero</c:v>
                </c:pt>
                <c:pt idx="381">
                  <c:v>Enero</c:v>
                </c:pt>
                <c:pt idx="382">
                  <c:v>Enero</c:v>
                </c:pt>
                <c:pt idx="383">
                  <c:v>Enero</c:v>
                </c:pt>
                <c:pt idx="384">
                  <c:v>Enero</c:v>
                </c:pt>
                <c:pt idx="385">
                  <c:v>Enero</c:v>
                </c:pt>
                <c:pt idx="386">
                  <c:v>Enero</c:v>
                </c:pt>
                <c:pt idx="387">
                  <c:v>Enero</c:v>
                </c:pt>
                <c:pt idx="388">
                  <c:v>Enero</c:v>
                </c:pt>
                <c:pt idx="389">
                  <c:v>Enero</c:v>
                </c:pt>
                <c:pt idx="390">
                  <c:v>Enero</c:v>
                </c:pt>
                <c:pt idx="391">
                  <c:v>Enero</c:v>
                </c:pt>
                <c:pt idx="392">
                  <c:v>Enero</c:v>
                </c:pt>
                <c:pt idx="393">
                  <c:v>Enero</c:v>
                </c:pt>
                <c:pt idx="394">
                  <c:v>Enero</c:v>
                </c:pt>
                <c:pt idx="395">
                  <c:v>Enero</c:v>
                </c:pt>
                <c:pt idx="396">
                  <c:v>Enero</c:v>
                </c:pt>
                <c:pt idx="397">
                  <c:v>Enero</c:v>
                </c:pt>
                <c:pt idx="398">
                  <c:v>Enero</c:v>
                </c:pt>
                <c:pt idx="399">
                  <c:v>Enero</c:v>
                </c:pt>
                <c:pt idx="400">
                  <c:v>Enero</c:v>
                </c:pt>
                <c:pt idx="401">
                  <c:v>Enero</c:v>
                </c:pt>
                <c:pt idx="402">
                  <c:v>Enero</c:v>
                </c:pt>
                <c:pt idx="403">
                  <c:v>Enero</c:v>
                </c:pt>
                <c:pt idx="404">
                  <c:v>Enero</c:v>
                </c:pt>
                <c:pt idx="405">
                  <c:v>Enero</c:v>
                </c:pt>
                <c:pt idx="406">
                  <c:v>Enero</c:v>
                </c:pt>
                <c:pt idx="407">
                  <c:v>Enero</c:v>
                </c:pt>
                <c:pt idx="408">
                  <c:v>Enero</c:v>
                </c:pt>
                <c:pt idx="409">
                  <c:v>Enero</c:v>
                </c:pt>
                <c:pt idx="410">
                  <c:v>Enero</c:v>
                </c:pt>
                <c:pt idx="411">
                  <c:v>Enero</c:v>
                </c:pt>
                <c:pt idx="412">
                  <c:v>Enero</c:v>
                </c:pt>
                <c:pt idx="413">
                  <c:v>Enero</c:v>
                </c:pt>
                <c:pt idx="414">
                  <c:v>Enero</c:v>
                </c:pt>
                <c:pt idx="415">
                  <c:v>Enero</c:v>
                </c:pt>
                <c:pt idx="416">
                  <c:v>Enero</c:v>
                </c:pt>
                <c:pt idx="417">
                  <c:v>Enero</c:v>
                </c:pt>
                <c:pt idx="418">
                  <c:v>Enero</c:v>
                </c:pt>
                <c:pt idx="419">
                  <c:v>Enero</c:v>
                </c:pt>
                <c:pt idx="420">
                  <c:v>Enero</c:v>
                </c:pt>
                <c:pt idx="421">
                  <c:v>Enero</c:v>
                </c:pt>
                <c:pt idx="422">
                  <c:v>Enero</c:v>
                </c:pt>
                <c:pt idx="423">
                  <c:v>Enero</c:v>
                </c:pt>
                <c:pt idx="424">
                  <c:v>Enero</c:v>
                </c:pt>
                <c:pt idx="425">
                  <c:v>Enero</c:v>
                </c:pt>
                <c:pt idx="426">
                  <c:v>Enero</c:v>
                </c:pt>
                <c:pt idx="427">
                  <c:v>Enero</c:v>
                </c:pt>
                <c:pt idx="428">
                  <c:v>Enero</c:v>
                </c:pt>
                <c:pt idx="429">
                  <c:v>Enero</c:v>
                </c:pt>
                <c:pt idx="430">
                  <c:v>Enero</c:v>
                </c:pt>
                <c:pt idx="431">
                  <c:v>Enero</c:v>
                </c:pt>
                <c:pt idx="432">
                  <c:v>Enero</c:v>
                </c:pt>
                <c:pt idx="433">
                  <c:v>Enero</c:v>
                </c:pt>
                <c:pt idx="434">
                  <c:v>Enero</c:v>
                </c:pt>
                <c:pt idx="435">
                  <c:v>Enero</c:v>
                </c:pt>
                <c:pt idx="436">
                  <c:v>Enero</c:v>
                </c:pt>
                <c:pt idx="437">
                  <c:v>Enero</c:v>
                </c:pt>
                <c:pt idx="438">
                  <c:v>Enero</c:v>
                </c:pt>
                <c:pt idx="439">
                  <c:v>Enero</c:v>
                </c:pt>
                <c:pt idx="440">
                  <c:v>Enero</c:v>
                </c:pt>
                <c:pt idx="441">
                  <c:v>Enero</c:v>
                </c:pt>
                <c:pt idx="442">
                  <c:v>Enero</c:v>
                </c:pt>
                <c:pt idx="443">
                  <c:v>Enero</c:v>
                </c:pt>
                <c:pt idx="444">
                  <c:v>Enero</c:v>
                </c:pt>
                <c:pt idx="445">
                  <c:v>Enero</c:v>
                </c:pt>
                <c:pt idx="446">
                  <c:v>Enero</c:v>
                </c:pt>
                <c:pt idx="447">
                  <c:v>Enero</c:v>
                </c:pt>
                <c:pt idx="448">
                  <c:v>Enero</c:v>
                </c:pt>
                <c:pt idx="449">
                  <c:v>Enero</c:v>
                </c:pt>
                <c:pt idx="450">
                  <c:v>Enero</c:v>
                </c:pt>
                <c:pt idx="451">
                  <c:v>Enero</c:v>
                </c:pt>
                <c:pt idx="452">
                  <c:v>Enero</c:v>
                </c:pt>
                <c:pt idx="453">
                  <c:v>Enero</c:v>
                </c:pt>
                <c:pt idx="454">
                  <c:v>Enero</c:v>
                </c:pt>
                <c:pt idx="455">
                  <c:v>Enero</c:v>
                </c:pt>
                <c:pt idx="456">
                  <c:v>Enero</c:v>
                </c:pt>
                <c:pt idx="457">
                  <c:v>Enero</c:v>
                </c:pt>
                <c:pt idx="458">
                  <c:v>Enero</c:v>
                </c:pt>
                <c:pt idx="459">
                  <c:v>Enero</c:v>
                </c:pt>
                <c:pt idx="460">
                  <c:v>Enero</c:v>
                </c:pt>
                <c:pt idx="461">
                  <c:v>Enero</c:v>
                </c:pt>
                <c:pt idx="462">
                  <c:v>Enero</c:v>
                </c:pt>
                <c:pt idx="463">
                  <c:v>Enero</c:v>
                </c:pt>
                <c:pt idx="464">
                  <c:v>Enero</c:v>
                </c:pt>
                <c:pt idx="465">
                  <c:v>Enero</c:v>
                </c:pt>
                <c:pt idx="466">
                  <c:v>Enero</c:v>
                </c:pt>
                <c:pt idx="467">
                  <c:v>Enero</c:v>
                </c:pt>
                <c:pt idx="468">
                  <c:v>Enero</c:v>
                </c:pt>
                <c:pt idx="469">
                  <c:v>Enero</c:v>
                </c:pt>
                <c:pt idx="470">
                  <c:v>Enero</c:v>
                </c:pt>
                <c:pt idx="471">
                  <c:v>Enero</c:v>
                </c:pt>
                <c:pt idx="472">
                  <c:v>Enero</c:v>
                </c:pt>
                <c:pt idx="473">
                  <c:v>Enero</c:v>
                </c:pt>
                <c:pt idx="474">
                  <c:v>Enero</c:v>
                </c:pt>
                <c:pt idx="475">
                  <c:v>Enero</c:v>
                </c:pt>
                <c:pt idx="476">
                  <c:v>Enero</c:v>
                </c:pt>
                <c:pt idx="477">
                  <c:v>Enero</c:v>
                </c:pt>
                <c:pt idx="478">
                  <c:v>Enero</c:v>
                </c:pt>
                <c:pt idx="479">
                  <c:v>Enero</c:v>
                </c:pt>
                <c:pt idx="480">
                  <c:v>Enero</c:v>
                </c:pt>
                <c:pt idx="481">
                  <c:v>Enero</c:v>
                </c:pt>
                <c:pt idx="482">
                  <c:v>Enero</c:v>
                </c:pt>
                <c:pt idx="483">
                  <c:v>Enero</c:v>
                </c:pt>
                <c:pt idx="484">
                  <c:v>Enero</c:v>
                </c:pt>
                <c:pt idx="485">
                  <c:v>Enero</c:v>
                </c:pt>
                <c:pt idx="486">
                  <c:v>Enero</c:v>
                </c:pt>
                <c:pt idx="487">
                  <c:v>Enero</c:v>
                </c:pt>
                <c:pt idx="488">
                  <c:v>Enero</c:v>
                </c:pt>
                <c:pt idx="489">
                  <c:v>Enero</c:v>
                </c:pt>
                <c:pt idx="490">
                  <c:v>Enero</c:v>
                </c:pt>
                <c:pt idx="491">
                  <c:v>Enero</c:v>
                </c:pt>
                <c:pt idx="492">
                  <c:v>Enero</c:v>
                </c:pt>
                <c:pt idx="493">
                  <c:v>Enero</c:v>
                </c:pt>
                <c:pt idx="494">
                  <c:v>Enero</c:v>
                </c:pt>
                <c:pt idx="495">
                  <c:v>Enero</c:v>
                </c:pt>
                <c:pt idx="496">
                  <c:v>Enero</c:v>
                </c:pt>
                <c:pt idx="497">
                  <c:v>Enero</c:v>
                </c:pt>
                <c:pt idx="498">
                  <c:v>Enero</c:v>
                </c:pt>
                <c:pt idx="499">
                  <c:v>Enero</c:v>
                </c:pt>
                <c:pt idx="500">
                  <c:v>Enero</c:v>
                </c:pt>
                <c:pt idx="501">
                  <c:v>Enero</c:v>
                </c:pt>
                <c:pt idx="502">
                  <c:v>Enero</c:v>
                </c:pt>
                <c:pt idx="503">
                  <c:v>Enero</c:v>
                </c:pt>
                <c:pt idx="504">
                  <c:v>Enero</c:v>
                </c:pt>
                <c:pt idx="505">
                  <c:v>Enero</c:v>
                </c:pt>
                <c:pt idx="506">
                  <c:v>Enero</c:v>
                </c:pt>
                <c:pt idx="507">
                  <c:v>Enero</c:v>
                </c:pt>
                <c:pt idx="508">
                  <c:v>Enero</c:v>
                </c:pt>
                <c:pt idx="509">
                  <c:v>Enero</c:v>
                </c:pt>
                <c:pt idx="510">
                  <c:v>Enero</c:v>
                </c:pt>
                <c:pt idx="511">
                  <c:v>Enero</c:v>
                </c:pt>
                <c:pt idx="512">
                  <c:v>Enero</c:v>
                </c:pt>
                <c:pt idx="513">
                  <c:v>Enero</c:v>
                </c:pt>
                <c:pt idx="514">
                  <c:v>Enero</c:v>
                </c:pt>
                <c:pt idx="515">
                  <c:v>Enero</c:v>
                </c:pt>
                <c:pt idx="516">
                  <c:v>Enero</c:v>
                </c:pt>
                <c:pt idx="517">
                  <c:v>Enero</c:v>
                </c:pt>
                <c:pt idx="518">
                  <c:v>Enero</c:v>
                </c:pt>
                <c:pt idx="519">
                  <c:v>Enero</c:v>
                </c:pt>
                <c:pt idx="520">
                  <c:v>Enero</c:v>
                </c:pt>
                <c:pt idx="521">
                  <c:v>Enero</c:v>
                </c:pt>
                <c:pt idx="522">
                  <c:v>Enero</c:v>
                </c:pt>
                <c:pt idx="523">
                  <c:v>Enero</c:v>
                </c:pt>
                <c:pt idx="524">
                  <c:v>Enero</c:v>
                </c:pt>
                <c:pt idx="525">
                  <c:v>Enero</c:v>
                </c:pt>
                <c:pt idx="526">
                  <c:v>Enero</c:v>
                </c:pt>
                <c:pt idx="527">
                  <c:v>Enero</c:v>
                </c:pt>
                <c:pt idx="528">
                  <c:v>Enero</c:v>
                </c:pt>
                <c:pt idx="529">
                  <c:v>Enero</c:v>
                </c:pt>
                <c:pt idx="530">
                  <c:v>Enero</c:v>
                </c:pt>
                <c:pt idx="531">
                  <c:v>Enero</c:v>
                </c:pt>
                <c:pt idx="532">
                  <c:v>Enero</c:v>
                </c:pt>
                <c:pt idx="533">
                  <c:v>Enero</c:v>
                </c:pt>
                <c:pt idx="534">
                  <c:v>Enero</c:v>
                </c:pt>
                <c:pt idx="535">
                  <c:v>Enero</c:v>
                </c:pt>
                <c:pt idx="536">
                  <c:v>Enero</c:v>
                </c:pt>
                <c:pt idx="537">
                  <c:v>Enero</c:v>
                </c:pt>
                <c:pt idx="538">
                  <c:v>Enero</c:v>
                </c:pt>
                <c:pt idx="539">
                  <c:v>Enero</c:v>
                </c:pt>
                <c:pt idx="540">
                  <c:v>Enero</c:v>
                </c:pt>
                <c:pt idx="541">
                  <c:v>Enero</c:v>
                </c:pt>
                <c:pt idx="542">
                  <c:v>Enero</c:v>
                </c:pt>
                <c:pt idx="543">
                  <c:v>Enero</c:v>
                </c:pt>
                <c:pt idx="544">
                  <c:v>Enero</c:v>
                </c:pt>
                <c:pt idx="545">
                  <c:v>Enero</c:v>
                </c:pt>
                <c:pt idx="546">
                  <c:v>Enero</c:v>
                </c:pt>
                <c:pt idx="547">
                  <c:v>Enero</c:v>
                </c:pt>
                <c:pt idx="548">
                  <c:v>Enero</c:v>
                </c:pt>
                <c:pt idx="549">
                  <c:v>Enero</c:v>
                </c:pt>
                <c:pt idx="550">
                  <c:v>Enero</c:v>
                </c:pt>
                <c:pt idx="551">
                  <c:v>Enero</c:v>
                </c:pt>
                <c:pt idx="552">
                  <c:v>Enero</c:v>
                </c:pt>
                <c:pt idx="553">
                  <c:v>Enero</c:v>
                </c:pt>
                <c:pt idx="554">
                  <c:v>Enero</c:v>
                </c:pt>
                <c:pt idx="555">
                  <c:v>Enero</c:v>
                </c:pt>
                <c:pt idx="556">
                  <c:v>Enero</c:v>
                </c:pt>
                <c:pt idx="557">
                  <c:v>Enero</c:v>
                </c:pt>
                <c:pt idx="558">
                  <c:v>Enero</c:v>
                </c:pt>
                <c:pt idx="559">
                  <c:v>Enero</c:v>
                </c:pt>
                <c:pt idx="560">
                  <c:v>Enero</c:v>
                </c:pt>
                <c:pt idx="561">
                  <c:v>Enero</c:v>
                </c:pt>
                <c:pt idx="562">
                  <c:v>Enero</c:v>
                </c:pt>
                <c:pt idx="563">
                  <c:v>Enero</c:v>
                </c:pt>
                <c:pt idx="564">
                  <c:v>Enero</c:v>
                </c:pt>
                <c:pt idx="565">
                  <c:v>Enero</c:v>
                </c:pt>
                <c:pt idx="566">
                  <c:v>Enero</c:v>
                </c:pt>
                <c:pt idx="567">
                  <c:v>Enero</c:v>
                </c:pt>
                <c:pt idx="568">
                  <c:v>Enero</c:v>
                </c:pt>
                <c:pt idx="569">
                  <c:v>Enero</c:v>
                </c:pt>
                <c:pt idx="570">
                  <c:v>Enero</c:v>
                </c:pt>
                <c:pt idx="571">
                  <c:v>Enero</c:v>
                </c:pt>
                <c:pt idx="572">
                  <c:v>Enero</c:v>
                </c:pt>
                <c:pt idx="573">
                  <c:v>Enero</c:v>
                </c:pt>
                <c:pt idx="574">
                  <c:v>Enero</c:v>
                </c:pt>
                <c:pt idx="575">
                  <c:v>Enero</c:v>
                </c:pt>
                <c:pt idx="576">
                  <c:v>Enero</c:v>
                </c:pt>
                <c:pt idx="577">
                  <c:v>Enero</c:v>
                </c:pt>
                <c:pt idx="578">
                  <c:v>Enero</c:v>
                </c:pt>
                <c:pt idx="579">
                  <c:v>Enero</c:v>
                </c:pt>
                <c:pt idx="580">
                  <c:v>Enero</c:v>
                </c:pt>
                <c:pt idx="581">
                  <c:v>Enero</c:v>
                </c:pt>
                <c:pt idx="582">
                  <c:v>Enero</c:v>
                </c:pt>
                <c:pt idx="583">
                  <c:v>Enero</c:v>
                </c:pt>
                <c:pt idx="584">
                  <c:v>Enero</c:v>
                </c:pt>
                <c:pt idx="585">
                  <c:v>Enero</c:v>
                </c:pt>
                <c:pt idx="586">
                  <c:v>Enero</c:v>
                </c:pt>
                <c:pt idx="587">
                  <c:v>Enero</c:v>
                </c:pt>
                <c:pt idx="588">
                  <c:v>Enero</c:v>
                </c:pt>
                <c:pt idx="589">
                  <c:v>Enero</c:v>
                </c:pt>
                <c:pt idx="590">
                  <c:v>Enero</c:v>
                </c:pt>
                <c:pt idx="591">
                  <c:v>Enero</c:v>
                </c:pt>
                <c:pt idx="592">
                  <c:v>Enero</c:v>
                </c:pt>
                <c:pt idx="593">
                  <c:v>Enero</c:v>
                </c:pt>
                <c:pt idx="594">
                  <c:v>Enero</c:v>
                </c:pt>
                <c:pt idx="595">
                  <c:v>Enero</c:v>
                </c:pt>
                <c:pt idx="596">
                  <c:v>Enero</c:v>
                </c:pt>
                <c:pt idx="597">
                  <c:v>Enero</c:v>
                </c:pt>
                <c:pt idx="598">
                  <c:v>Enero</c:v>
                </c:pt>
                <c:pt idx="599">
                  <c:v>Enero</c:v>
                </c:pt>
                <c:pt idx="600">
                  <c:v>Enero</c:v>
                </c:pt>
                <c:pt idx="601">
                  <c:v>Enero</c:v>
                </c:pt>
                <c:pt idx="602">
                  <c:v>Enero</c:v>
                </c:pt>
                <c:pt idx="603">
                  <c:v>Enero</c:v>
                </c:pt>
                <c:pt idx="604">
                  <c:v>Enero</c:v>
                </c:pt>
                <c:pt idx="605">
                  <c:v>Enero</c:v>
                </c:pt>
                <c:pt idx="606">
                  <c:v>Enero</c:v>
                </c:pt>
                <c:pt idx="607">
                  <c:v>Enero</c:v>
                </c:pt>
                <c:pt idx="608">
                  <c:v>Enero</c:v>
                </c:pt>
                <c:pt idx="609">
                  <c:v>Enero</c:v>
                </c:pt>
                <c:pt idx="610">
                  <c:v>Enero</c:v>
                </c:pt>
                <c:pt idx="611">
                  <c:v>Enero</c:v>
                </c:pt>
                <c:pt idx="612">
                  <c:v>Enero</c:v>
                </c:pt>
                <c:pt idx="613">
                  <c:v>Enero</c:v>
                </c:pt>
                <c:pt idx="614">
                  <c:v>Enero</c:v>
                </c:pt>
                <c:pt idx="615">
                  <c:v>Enero</c:v>
                </c:pt>
                <c:pt idx="616">
                  <c:v>Enero</c:v>
                </c:pt>
                <c:pt idx="617">
                  <c:v>Enero</c:v>
                </c:pt>
                <c:pt idx="618">
                  <c:v>Enero</c:v>
                </c:pt>
                <c:pt idx="619">
                  <c:v>Enero</c:v>
                </c:pt>
                <c:pt idx="620">
                  <c:v>Enero</c:v>
                </c:pt>
                <c:pt idx="621">
                  <c:v>Enero</c:v>
                </c:pt>
                <c:pt idx="622">
                  <c:v>Enero</c:v>
                </c:pt>
                <c:pt idx="623">
                  <c:v>Enero</c:v>
                </c:pt>
                <c:pt idx="624">
                  <c:v>Enero</c:v>
                </c:pt>
                <c:pt idx="625">
                  <c:v>Enero</c:v>
                </c:pt>
                <c:pt idx="626">
                  <c:v>Enero</c:v>
                </c:pt>
                <c:pt idx="627">
                  <c:v>Enero</c:v>
                </c:pt>
                <c:pt idx="628">
                  <c:v>Enero</c:v>
                </c:pt>
                <c:pt idx="629">
                  <c:v>Enero</c:v>
                </c:pt>
                <c:pt idx="630">
                  <c:v>Enero</c:v>
                </c:pt>
                <c:pt idx="631">
                  <c:v>Enero</c:v>
                </c:pt>
                <c:pt idx="632">
                  <c:v>Enero</c:v>
                </c:pt>
                <c:pt idx="633">
                  <c:v>Enero</c:v>
                </c:pt>
                <c:pt idx="634">
                  <c:v>Enero</c:v>
                </c:pt>
                <c:pt idx="635">
                  <c:v>Enero</c:v>
                </c:pt>
                <c:pt idx="636">
                  <c:v>Enero</c:v>
                </c:pt>
                <c:pt idx="637">
                  <c:v>Enero</c:v>
                </c:pt>
                <c:pt idx="638">
                  <c:v>Enero</c:v>
                </c:pt>
                <c:pt idx="639">
                  <c:v>Enero</c:v>
                </c:pt>
                <c:pt idx="640">
                  <c:v>Enero</c:v>
                </c:pt>
                <c:pt idx="641">
                  <c:v>Enero</c:v>
                </c:pt>
                <c:pt idx="642">
                  <c:v>Enero</c:v>
                </c:pt>
                <c:pt idx="643">
                  <c:v>Enero</c:v>
                </c:pt>
                <c:pt idx="644">
                  <c:v>Enero</c:v>
                </c:pt>
                <c:pt idx="645">
                  <c:v>Enero</c:v>
                </c:pt>
                <c:pt idx="646">
                  <c:v>Enero</c:v>
                </c:pt>
                <c:pt idx="647">
                  <c:v>Enero</c:v>
                </c:pt>
                <c:pt idx="648">
                  <c:v>Enero</c:v>
                </c:pt>
                <c:pt idx="649">
                  <c:v>Enero</c:v>
                </c:pt>
                <c:pt idx="650">
                  <c:v>Enero</c:v>
                </c:pt>
                <c:pt idx="651">
                  <c:v>Enero</c:v>
                </c:pt>
                <c:pt idx="652">
                  <c:v>Enero</c:v>
                </c:pt>
                <c:pt idx="653">
                  <c:v>Enero</c:v>
                </c:pt>
                <c:pt idx="654">
                  <c:v>Enero</c:v>
                </c:pt>
                <c:pt idx="655">
                  <c:v>Enero</c:v>
                </c:pt>
                <c:pt idx="656">
                  <c:v>Enero</c:v>
                </c:pt>
                <c:pt idx="657">
                  <c:v>Enero</c:v>
                </c:pt>
                <c:pt idx="658">
                  <c:v>Enero</c:v>
                </c:pt>
                <c:pt idx="659">
                  <c:v>Enero</c:v>
                </c:pt>
                <c:pt idx="660">
                  <c:v>Enero</c:v>
                </c:pt>
                <c:pt idx="661">
                  <c:v>Enero</c:v>
                </c:pt>
                <c:pt idx="662">
                  <c:v>Enero</c:v>
                </c:pt>
                <c:pt idx="663">
                  <c:v>Enero</c:v>
                </c:pt>
                <c:pt idx="664">
                  <c:v>Enero</c:v>
                </c:pt>
                <c:pt idx="665">
                  <c:v>Enero</c:v>
                </c:pt>
                <c:pt idx="666">
                  <c:v>Enero</c:v>
                </c:pt>
                <c:pt idx="667">
                  <c:v>Enero</c:v>
                </c:pt>
                <c:pt idx="668">
                  <c:v>Enero</c:v>
                </c:pt>
                <c:pt idx="669">
                  <c:v>Enero</c:v>
                </c:pt>
                <c:pt idx="670">
                  <c:v>Enero</c:v>
                </c:pt>
                <c:pt idx="671">
                  <c:v>Enero</c:v>
                </c:pt>
                <c:pt idx="672">
                  <c:v>Enero</c:v>
                </c:pt>
                <c:pt idx="673">
                  <c:v>Enero</c:v>
                </c:pt>
                <c:pt idx="674">
                  <c:v>Enero</c:v>
                </c:pt>
                <c:pt idx="675">
                  <c:v>Enero</c:v>
                </c:pt>
                <c:pt idx="676">
                  <c:v>Enero</c:v>
                </c:pt>
                <c:pt idx="677">
                  <c:v>Enero</c:v>
                </c:pt>
                <c:pt idx="678">
                  <c:v>Enero</c:v>
                </c:pt>
                <c:pt idx="679">
                  <c:v>Enero</c:v>
                </c:pt>
                <c:pt idx="680">
                  <c:v>Enero</c:v>
                </c:pt>
                <c:pt idx="681">
                  <c:v>Enero</c:v>
                </c:pt>
                <c:pt idx="682">
                  <c:v>Enero</c:v>
                </c:pt>
                <c:pt idx="683">
                  <c:v>Enero</c:v>
                </c:pt>
                <c:pt idx="684">
                  <c:v>Enero</c:v>
                </c:pt>
                <c:pt idx="685">
                  <c:v>Enero</c:v>
                </c:pt>
                <c:pt idx="686">
                  <c:v>Enero</c:v>
                </c:pt>
                <c:pt idx="687">
                  <c:v>Enero</c:v>
                </c:pt>
                <c:pt idx="688">
                  <c:v>Enero</c:v>
                </c:pt>
                <c:pt idx="689">
                  <c:v>Enero</c:v>
                </c:pt>
                <c:pt idx="690">
                  <c:v>Enero</c:v>
                </c:pt>
                <c:pt idx="691">
                  <c:v>Enero</c:v>
                </c:pt>
                <c:pt idx="692">
                  <c:v>Enero</c:v>
                </c:pt>
                <c:pt idx="693">
                  <c:v>Enero</c:v>
                </c:pt>
                <c:pt idx="694">
                  <c:v>Enero</c:v>
                </c:pt>
                <c:pt idx="695">
                  <c:v>Enero</c:v>
                </c:pt>
                <c:pt idx="696">
                  <c:v>Enero</c:v>
                </c:pt>
                <c:pt idx="697">
                  <c:v>Enero</c:v>
                </c:pt>
                <c:pt idx="698">
                  <c:v>Enero</c:v>
                </c:pt>
                <c:pt idx="699">
                  <c:v>Enero</c:v>
                </c:pt>
                <c:pt idx="700">
                  <c:v>Enero</c:v>
                </c:pt>
                <c:pt idx="701">
                  <c:v>Enero</c:v>
                </c:pt>
                <c:pt idx="702">
                  <c:v>Enero</c:v>
                </c:pt>
                <c:pt idx="703">
                  <c:v>Enero</c:v>
                </c:pt>
                <c:pt idx="704">
                  <c:v>Enero</c:v>
                </c:pt>
                <c:pt idx="705">
                  <c:v>Enero</c:v>
                </c:pt>
                <c:pt idx="706">
                  <c:v>Enero</c:v>
                </c:pt>
                <c:pt idx="707">
                  <c:v>Enero</c:v>
                </c:pt>
                <c:pt idx="708">
                  <c:v>Enero</c:v>
                </c:pt>
                <c:pt idx="709">
                  <c:v>Enero</c:v>
                </c:pt>
                <c:pt idx="710">
                  <c:v>Enero</c:v>
                </c:pt>
                <c:pt idx="711">
                  <c:v>Enero</c:v>
                </c:pt>
                <c:pt idx="712">
                  <c:v>Enero</c:v>
                </c:pt>
                <c:pt idx="713">
                  <c:v>Enero</c:v>
                </c:pt>
                <c:pt idx="714">
                  <c:v>Enero</c:v>
                </c:pt>
                <c:pt idx="715">
                  <c:v>Enero</c:v>
                </c:pt>
                <c:pt idx="716">
                  <c:v>Enero</c:v>
                </c:pt>
                <c:pt idx="717">
                  <c:v>Enero</c:v>
                </c:pt>
                <c:pt idx="718">
                  <c:v>Enero</c:v>
                </c:pt>
                <c:pt idx="719">
                  <c:v>Enero</c:v>
                </c:pt>
                <c:pt idx="720">
                  <c:v>Enero</c:v>
                </c:pt>
                <c:pt idx="721">
                  <c:v>Enero</c:v>
                </c:pt>
                <c:pt idx="722">
                  <c:v>Enero</c:v>
                </c:pt>
                <c:pt idx="723">
                  <c:v>Enero</c:v>
                </c:pt>
                <c:pt idx="724">
                  <c:v>Enero</c:v>
                </c:pt>
                <c:pt idx="725">
                  <c:v>Enero</c:v>
                </c:pt>
                <c:pt idx="726">
                  <c:v>Enero</c:v>
                </c:pt>
                <c:pt idx="727">
                  <c:v>Enero</c:v>
                </c:pt>
                <c:pt idx="728">
                  <c:v>Enero</c:v>
                </c:pt>
                <c:pt idx="729">
                  <c:v>Enero</c:v>
                </c:pt>
                <c:pt idx="730">
                  <c:v>Enero</c:v>
                </c:pt>
                <c:pt idx="731">
                  <c:v>Enero</c:v>
                </c:pt>
                <c:pt idx="732">
                  <c:v>Enero</c:v>
                </c:pt>
                <c:pt idx="733">
                  <c:v>Enero</c:v>
                </c:pt>
                <c:pt idx="734">
                  <c:v>Enero</c:v>
                </c:pt>
                <c:pt idx="735">
                  <c:v>Enero</c:v>
                </c:pt>
                <c:pt idx="736">
                  <c:v>Enero</c:v>
                </c:pt>
                <c:pt idx="737">
                  <c:v>Enero</c:v>
                </c:pt>
                <c:pt idx="738">
                  <c:v>Enero</c:v>
                </c:pt>
                <c:pt idx="739">
                  <c:v>Enero</c:v>
                </c:pt>
                <c:pt idx="740">
                  <c:v>Enero</c:v>
                </c:pt>
                <c:pt idx="741">
                  <c:v>Enero</c:v>
                </c:pt>
                <c:pt idx="742">
                  <c:v>Enero</c:v>
                </c:pt>
                <c:pt idx="743">
                  <c:v>Enero</c:v>
                </c:pt>
                <c:pt idx="744">
                  <c:v>Febrero</c:v>
                </c:pt>
                <c:pt idx="745">
                  <c:v>Febrero</c:v>
                </c:pt>
                <c:pt idx="746">
                  <c:v>Febrero</c:v>
                </c:pt>
                <c:pt idx="747">
                  <c:v>Febrero</c:v>
                </c:pt>
                <c:pt idx="748">
                  <c:v>Febrero</c:v>
                </c:pt>
                <c:pt idx="749">
                  <c:v>Febrero</c:v>
                </c:pt>
                <c:pt idx="750">
                  <c:v>Febrero</c:v>
                </c:pt>
                <c:pt idx="751">
                  <c:v>Febrero</c:v>
                </c:pt>
                <c:pt idx="752">
                  <c:v>Febrero</c:v>
                </c:pt>
                <c:pt idx="753">
                  <c:v>Febrero</c:v>
                </c:pt>
                <c:pt idx="754">
                  <c:v>Febrero</c:v>
                </c:pt>
                <c:pt idx="755">
                  <c:v>Febrero</c:v>
                </c:pt>
                <c:pt idx="756">
                  <c:v>Febrero</c:v>
                </c:pt>
                <c:pt idx="757">
                  <c:v>Febrero</c:v>
                </c:pt>
                <c:pt idx="758">
                  <c:v>Febrero</c:v>
                </c:pt>
                <c:pt idx="759">
                  <c:v>Febrero</c:v>
                </c:pt>
                <c:pt idx="760">
                  <c:v>Febrero</c:v>
                </c:pt>
                <c:pt idx="761">
                  <c:v>Febrero</c:v>
                </c:pt>
                <c:pt idx="762">
                  <c:v>Febrero</c:v>
                </c:pt>
                <c:pt idx="763">
                  <c:v>Febrero</c:v>
                </c:pt>
                <c:pt idx="764">
                  <c:v>Febrero</c:v>
                </c:pt>
                <c:pt idx="765">
                  <c:v>Febrero</c:v>
                </c:pt>
                <c:pt idx="766">
                  <c:v>Febrero</c:v>
                </c:pt>
                <c:pt idx="767">
                  <c:v>Febrero</c:v>
                </c:pt>
                <c:pt idx="768">
                  <c:v>Febrero</c:v>
                </c:pt>
                <c:pt idx="769">
                  <c:v>Febrero</c:v>
                </c:pt>
                <c:pt idx="770">
                  <c:v>Febrero</c:v>
                </c:pt>
                <c:pt idx="771">
                  <c:v>Febrero</c:v>
                </c:pt>
                <c:pt idx="772">
                  <c:v>Febrero</c:v>
                </c:pt>
                <c:pt idx="773">
                  <c:v>Febrero</c:v>
                </c:pt>
                <c:pt idx="774">
                  <c:v>Febrero</c:v>
                </c:pt>
                <c:pt idx="775">
                  <c:v>Febrero</c:v>
                </c:pt>
                <c:pt idx="776">
                  <c:v>Febrero</c:v>
                </c:pt>
                <c:pt idx="777">
                  <c:v>Febrero</c:v>
                </c:pt>
                <c:pt idx="778">
                  <c:v>Febrero</c:v>
                </c:pt>
                <c:pt idx="779">
                  <c:v>Febrero</c:v>
                </c:pt>
                <c:pt idx="780">
                  <c:v>Febrero</c:v>
                </c:pt>
                <c:pt idx="781">
                  <c:v>Febrero</c:v>
                </c:pt>
                <c:pt idx="782">
                  <c:v>Febrero</c:v>
                </c:pt>
                <c:pt idx="783">
                  <c:v>Febrero</c:v>
                </c:pt>
                <c:pt idx="784">
                  <c:v>Febrero</c:v>
                </c:pt>
                <c:pt idx="785">
                  <c:v>Febrero</c:v>
                </c:pt>
                <c:pt idx="786">
                  <c:v>Febrero</c:v>
                </c:pt>
                <c:pt idx="787">
                  <c:v>Febrero</c:v>
                </c:pt>
                <c:pt idx="788">
                  <c:v>Febrero</c:v>
                </c:pt>
                <c:pt idx="789">
                  <c:v>Febrero</c:v>
                </c:pt>
                <c:pt idx="790">
                  <c:v>Febrero</c:v>
                </c:pt>
                <c:pt idx="791">
                  <c:v>Febrero</c:v>
                </c:pt>
                <c:pt idx="792">
                  <c:v>Febrero</c:v>
                </c:pt>
                <c:pt idx="793">
                  <c:v>Febrero</c:v>
                </c:pt>
                <c:pt idx="794">
                  <c:v>Febrero</c:v>
                </c:pt>
                <c:pt idx="795">
                  <c:v>Febrero</c:v>
                </c:pt>
                <c:pt idx="796">
                  <c:v>Febrero</c:v>
                </c:pt>
                <c:pt idx="797">
                  <c:v>Febrero</c:v>
                </c:pt>
                <c:pt idx="798">
                  <c:v>Febrero</c:v>
                </c:pt>
                <c:pt idx="799">
                  <c:v>Febrero</c:v>
                </c:pt>
                <c:pt idx="800">
                  <c:v>Febrero</c:v>
                </c:pt>
                <c:pt idx="801">
                  <c:v>Febrero</c:v>
                </c:pt>
                <c:pt idx="802">
                  <c:v>Febrero</c:v>
                </c:pt>
                <c:pt idx="803">
                  <c:v>Febrero</c:v>
                </c:pt>
                <c:pt idx="804">
                  <c:v>Febrero</c:v>
                </c:pt>
                <c:pt idx="805">
                  <c:v>Febrero</c:v>
                </c:pt>
                <c:pt idx="806">
                  <c:v>Febrero</c:v>
                </c:pt>
                <c:pt idx="807">
                  <c:v>Febrero</c:v>
                </c:pt>
                <c:pt idx="808">
                  <c:v>Febrero</c:v>
                </c:pt>
                <c:pt idx="809">
                  <c:v>Febrero</c:v>
                </c:pt>
                <c:pt idx="810">
                  <c:v>Febrero</c:v>
                </c:pt>
                <c:pt idx="811">
                  <c:v>Febrero</c:v>
                </c:pt>
                <c:pt idx="812">
                  <c:v>Febrero</c:v>
                </c:pt>
                <c:pt idx="813">
                  <c:v>Febrero</c:v>
                </c:pt>
                <c:pt idx="814">
                  <c:v>Febrero</c:v>
                </c:pt>
                <c:pt idx="815">
                  <c:v>Febrero</c:v>
                </c:pt>
                <c:pt idx="816">
                  <c:v>Febrero</c:v>
                </c:pt>
                <c:pt idx="817">
                  <c:v>Febrero</c:v>
                </c:pt>
                <c:pt idx="818">
                  <c:v>Febrero</c:v>
                </c:pt>
                <c:pt idx="819">
                  <c:v>Febrero</c:v>
                </c:pt>
                <c:pt idx="820">
                  <c:v>Febrero</c:v>
                </c:pt>
                <c:pt idx="821">
                  <c:v>Febrero</c:v>
                </c:pt>
                <c:pt idx="822">
                  <c:v>Febrero</c:v>
                </c:pt>
                <c:pt idx="823">
                  <c:v>Febrero</c:v>
                </c:pt>
                <c:pt idx="824">
                  <c:v>Febrero</c:v>
                </c:pt>
                <c:pt idx="825">
                  <c:v>Febrero</c:v>
                </c:pt>
                <c:pt idx="826">
                  <c:v>Febrero</c:v>
                </c:pt>
                <c:pt idx="827">
                  <c:v>Febrero</c:v>
                </c:pt>
                <c:pt idx="828">
                  <c:v>Febrero</c:v>
                </c:pt>
                <c:pt idx="829">
                  <c:v>Febrero</c:v>
                </c:pt>
                <c:pt idx="830">
                  <c:v>Febrero</c:v>
                </c:pt>
                <c:pt idx="831">
                  <c:v>Febrero</c:v>
                </c:pt>
                <c:pt idx="832">
                  <c:v>Febrero</c:v>
                </c:pt>
                <c:pt idx="833">
                  <c:v>Febrero</c:v>
                </c:pt>
                <c:pt idx="834">
                  <c:v>Febrero</c:v>
                </c:pt>
                <c:pt idx="835">
                  <c:v>Febrero</c:v>
                </c:pt>
                <c:pt idx="836">
                  <c:v>Febrero</c:v>
                </c:pt>
                <c:pt idx="837">
                  <c:v>Febrero</c:v>
                </c:pt>
                <c:pt idx="838">
                  <c:v>Febrero</c:v>
                </c:pt>
                <c:pt idx="839">
                  <c:v>Febrero</c:v>
                </c:pt>
                <c:pt idx="840">
                  <c:v>Febrero</c:v>
                </c:pt>
                <c:pt idx="841">
                  <c:v>Febrero</c:v>
                </c:pt>
                <c:pt idx="842">
                  <c:v>Febrero</c:v>
                </c:pt>
                <c:pt idx="843">
                  <c:v>Febrero</c:v>
                </c:pt>
                <c:pt idx="844">
                  <c:v>Febrero</c:v>
                </c:pt>
                <c:pt idx="845">
                  <c:v>Febrero</c:v>
                </c:pt>
                <c:pt idx="846">
                  <c:v>Febrero</c:v>
                </c:pt>
                <c:pt idx="847">
                  <c:v>Febrero</c:v>
                </c:pt>
                <c:pt idx="848">
                  <c:v>Febrero</c:v>
                </c:pt>
                <c:pt idx="849">
                  <c:v>Febrero</c:v>
                </c:pt>
                <c:pt idx="850">
                  <c:v>Febrero</c:v>
                </c:pt>
                <c:pt idx="851">
                  <c:v>Febrero</c:v>
                </c:pt>
                <c:pt idx="852">
                  <c:v>Febrero</c:v>
                </c:pt>
                <c:pt idx="853">
                  <c:v>Febrero</c:v>
                </c:pt>
                <c:pt idx="854">
                  <c:v>Febrero</c:v>
                </c:pt>
                <c:pt idx="855">
                  <c:v>Febrero</c:v>
                </c:pt>
                <c:pt idx="856">
                  <c:v>Febrero</c:v>
                </c:pt>
                <c:pt idx="857">
                  <c:v>Febrero</c:v>
                </c:pt>
                <c:pt idx="858">
                  <c:v>Febrero</c:v>
                </c:pt>
                <c:pt idx="859">
                  <c:v>Febrero</c:v>
                </c:pt>
                <c:pt idx="860">
                  <c:v>Febrero</c:v>
                </c:pt>
                <c:pt idx="861">
                  <c:v>Febrero</c:v>
                </c:pt>
                <c:pt idx="862">
                  <c:v>Febrero</c:v>
                </c:pt>
                <c:pt idx="863">
                  <c:v>Febrero</c:v>
                </c:pt>
                <c:pt idx="864">
                  <c:v>Febrero</c:v>
                </c:pt>
                <c:pt idx="865">
                  <c:v>Febrero</c:v>
                </c:pt>
                <c:pt idx="866">
                  <c:v>Febrero</c:v>
                </c:pt>
                <c:pt idx="867">
                  <c:v>Febrero</c:v>
                </c:pt>
                <c:pt idx="868">
                  <c:v>Febrero</c:v>
                </c:pt>
                <c:pt idx="869">
                  <c:v>Febrero</c:v>
                </c:pt>
                <c:pt idx="870">
                  <c:v>Febrero</c:v>
                </c:pt>
                <c:pt idx="871">
                  <c:v>Febrero</c:v>
                </c:pt>
                <c:pt idx="872">
                  <c:v>Febrero</c:v>
                </c:pt>
                <c:pt idx="873">
                  <c:v>Febrero</c:v>
                </c:pt>
                <c:pt idx="874">
                  <c:v>Febrero</c:v>
                </c:pt>
                <c:pt idx="875">
                  <c:v>Febrero</c:v>
                </c:pt>
                <c:pt idx="876">
                  <c:v>Febrero</c:v>
                </c:pt>
                <c:pt idx="877">
                  <c:v>Febrero</c:v>
                </c:pt>
                <c:pt idx="878">
                  <c:v>Febrero</c:v>
                </c:pt>
                <c:pt idx="879">
                  <c:v>Febrero</c:v>
                </c:pt>
                <c:pt idx="880">
                  <c:v>Febrero</c:v>
                </c:pt>
                <c:pt idx="881">
                  <c:v>Febrero</c:v>
                </c:pt>
                <c:pt idx="882">
                  <c:v>Febrero</c:v>
                </c:pt>
                <c:pt idx="883">
                  <c:v>Febrero</c:v>
                </c:pt>
                <c:pt idx="884">
                  <c:v>Febrero</c:v>
                </c:pt>
                <c:pt idx="885">
                  <c:v>Febrero</c:v>
                </c:pt>
                <c:pt idx="886">
                  <c:v>Febrero</c:v>
                </c:pt>
                <c:pt idx="887">
                  <c:v>Febrero</c:v>
                </c:pt>
                <c:pt idx="888">
                  <c:v>Febrero</c:v>
                </c:pt>
                <c:pt idx="889">
                  <c:v>Febrero</c:v>
                </c:pt>
                <c:pt idx="890">
                  <c:v>Febrero</c:v>
                </c:pt>
                <c:pt idx="891">
                  <c:v>Febrero</c:v>
                </c:pt>
                <c:pt idx="892">
                  <c:v>Febrero</c:v>
                </c:pt>
                <c:pt idx="893">
                  <c:v>Febrero</c:v>
                </c:pt>
                <c:pt idx="894">
                  <c:v>Febrero</c:v>
                </c:pt>
                <c:pt idx="895">
                  <c:v>Febrero</c:v>
                </c:pt>
                <c:pt idx="896">
                  <c:v>Febrero</c:v>
                </c:pt>
                <c:pt idx="897">
                  <c:v>Febrero</c:v>
                </c:pt>
                <c:pt idx="898">
                  <c:v>Febrero</c:v>
                </c:pt>
                <c:pt idx="899">
                  <c:v>Febrero</c:v>
                </c:pt>
                <c:pt idx="900">
                  <c:v>Febrero</c:v>
                </c:pt>
                <c:pt idx="901">
                  <c:v>Febrero</c:v>
                </c:pt>
                <c:pt idx="902">
                  <c:v>Febrero</c:v>
                </c:pt>
                <c:pt idx="903">
                  <c:v>Febrero</c:v>
                </c:pt>
                <c:pt idx="904">
                  <c:v>Febrero</c:v>
                </c:pt>
                <c:pt idx="905">
                  <c:v>Febrero</c:v>
                </c:pt>
                <c:pt idx="906">
                  <c:v>Febrero</c:v>
                </c:pt>
                <c:pt idx="907">
                  <c:v>Febrero</c:v>
                </c:pt>
                <c:pt idx="908">
                  <c:v>Febrero</c:v>
                </c:pt>
                <c:pt idx="909">
                  <c:v>Febrero</c:v>
                </c:pt>
                <c:pt idx="910">
                  <c:v>Febrero</c:v>
                </c:pt>
                <c:pt idx="911">
                  <c:v>Febrero</c:v>
                </c:pt>
                <c:pt idx="912">
                  <c:v>Febrero</c:v>
                </c:pt>
                <c:pt idx="913">
                  <c:v>Febrero</c:v>
                </c:pt>
                <c:pt idx="914">
                  <c:v>Febrero</c:v>
                </c:pt>
                <c:pt idx="915">
                  <c:v>Febrero</c:v>
                </c:pt>
                <c:pt idx="916">
                  <c:v>Febrero</c:v>
                </c:pt>
                <c:pt idx="917">
                  <c:v>Febrero</c:v>
                </c:pt>
                <c:pt idx="918">
                  <c:v>Febrero</c:v>
                </c:pt>
                <c:pt idx="919">
                  <c:v>Febrero</c:v>
                </c:pt>
                <c:pt idx="920">
                  <c:v>Febrero</c:v>
                </c:pt>
                <c:pt idx="921">
                  <c:v>Febrero</c:v>
                </c:pt>
                <c:pt idx="922">
                  <c:v>Febrero</c:v>
                </c:pt>
                <c:pt idx="923">
                  <c:v>Febrero</c:v>
                </c:pt>
                <c:pt idx="924">
                  <c:v>Febrero</c:v>
                </c:pt>
                <c:pt idx="925">
                  <c:v>Febrero</c:v>
                </c:pt>
                <c:pt idx="926">
                  <c:v>Febrero</c:v>
                </c:pt>
                <c:pt idx="927">
                  <c:v>Febrero</c:v>
                </c:pt>
                <c:pt idx="928">
                  <c:v>Febrero</c:v>
                </c:pt>
                <c:pt idx="929">
                  <c:v>Febrero</c:v>
                </c:pt>
                <c:pt idx="930">
                  <c:v>Febrero</c:v>
                </c:pt>
                <c:pt idx="931">
                  <c:v>Febrero</c:v>
                </c:pt>
                <c:pt idx="932">
                  <c:v>Febrero</c:v>
                </c:pt>
                <c:pt idx="933">
                  <c:v>Febrero</c:v>
                </c:pt>
                <c:pt idx="934">
                  <c:v>Febrero</c:v>
                </c:pt>
                <c:pt idx="935">
                  <c:v>Febrero</c:v>
                </c:pt>
                <c:pt idx="936">
                  <c:v>Febrero</c:v>
                </c:pt>
                <c:pt idx="937">
                  <c:v>Febrero</c:v>
                </c:pt>
                <c:pt idx="938">
                  <c:v>Febrero</c:v>
                </c:pt>
                <c:pt idx="939">
                  <c:v>Febrero</c:v>
                </c:pt>
                <c:pt idx="940">
                  <c:v>Febrero</c:v>
                </c:pt>
                <c:pt idx="941">
                  <c:v>Febrero</c:v>
                </c:pt>
                <c:pt idx="942">
                  <c:v>Febrero</c:v>
                </c:pt>
                <c:pt idx="943">
                  <c:v>Febrero</c:v>
                </c:pt>
                <c:pt idx="944">
                  <c:v>Febrero</c:v>
                </c:pt>
                <c:pt idx="945">
                  <c:v>Febrero</c:v>
                </c:pt>
                <c:pt idx="946">
                  <c:v>Febrero</c:v>
                </c:pt>
                <c:pt idx="947">
                  <c:v>Febrero</c:v>
                </c:pt>
                <c:pt idx="948">
                  <c:v>Febrero</c:v>
                </c:pt>
                <c:pt idx="949">
                  <c:v>Febrero</c:v>
                </c:pt>
                <c:pt idx="950">
                  <c:v>Febrero</c:v>
                </c:pt>
                <c:pt idx="951">
                  <c:v>Febrero</c:v>
                </c:pt>
                <c:pt idx="952">
                  <c:v>Febrero</c:v>
                </c:pt>
                <c:pt idx="953">
                  <c:v>Febrero</c:v>
                </c:pt>
                <c:pt idx="954">
                  <c:v>Febrero</c:v>
                </c:pt>
                <c:pt idx="955">
                  <c:v>Febrero</c:v>
                </c:pt>
                <c:pt idx="956">
                  <c:v>Febrero</c:v>
                </c:pt>
                <c:pt idx="957">
                  <c:v>Febrero</c:v>
                </c:pt>
                <c:pt idx="958">
                  <c:v>Febrero</c:v>
                </c:pt>
                <c:pt idx="959">
                  <c:v>Febrero</c:v>
                </c:pt>
                <c:pt idx="960">
                  <c:v>Febrero</c:v>
                </c:pt>
                <c:pt idx="961">
                  <c:v>Febrero</c:v>
                </c:pt>
                <c:pt idx="962">
                  <c:v>Febrero</c:v>
                </c:pt>
                <c:pt idx="963">
                  <c:v>Febrero</c:v>
                </c:pt>
                <c:pt idx="964">
                  <c:v>Febrero</c:v>
                </c:pt>
                <c:pt idx="965">
                  <c:v>Febrero</c:v>
                </c:pt>
                <c:pt idx="966">
                  <c:v>Febrero</c:v>
                </c:pt>
                <c:pt idx="967">
                  <c:v>Febrero</c:v>
                </c:pt>
                <c:pt idx="968">
                  <c:v>Febrero</c:v>
                </c:pt>
                <c:pt idx="969">
                  <c:v>Febrero</c:v>
                </c:pt>
                <c:pt idx="970">
                  <c:v>Febrero</c:v>
                </c:pt>
                <c:pt idx="971">
                  <c:v>Febrero</c:v>
                </c:pt>
                <c:pt idx="972">
                  <c:v>Febrero</c:v>
                </c:pt>
                <c:pt idx="973">
                  <c:v>Febrero</c:v>
                </c:pt>
                <c:pt idx="974">
                  <c:v>Febrero</c:v>
                </c:pt>
                <c:pt idx="975">
                  <c:v>Febrero</c:v>
                </c:pt>
                <c:pt idx="976">
                  <c:v>Febrero</c:v>
                </c:pt>
                <c:pt idx="977">
                  <c:v>Febrero</c:v>
                </c:pt>
                <c:pt idx="978">
                  <c:v>Febrero</c:v>
                </c:pt>
                <c:pt idx="979">
                  <c:v>Febrero</c:v>
                </c:pt>
                <c:pt idx="980">
                  <c:v>Febrero</c:v>
                </c:pt>
                <c:pt idx="981">
                  <c:v>Febrero</c:v>
                </c:pt>
                <c:pt idx="982">
                  <c:v>Febrero</c:v>
                </c:pt>
                <c:pt idx="983">
                  <c:v>Febrero</c:v>
                </c:pt>
                <c:pt idx="984">
                  <c:v>Febrero</c:v>
                </c:pt>
                <c:pt idx="985">
                  <c:v>Febrero</c:v>
                </c:pt>
                <c:pt idx="986">
                  <c:v>Febrero</c:v>
                </c:pt>
                <c:pt idx="987">
                  <c:v>Febrero</c:v>
                </c:pt>
                <c:pt idx="988">
                  <c:v>Febrero</c:v>
                </c:pt>
                <c:pt idx="989">
                  <c:v>Febrero</c:v>
                </c:pt>
                <c:pt idx="990">
                  <c:v>Febrero</c:v>
                </c:pt>
                <c:pt idx="991">
                  <c:v>Febrero</c:v>
                </c:pt>
                <c:pt idx="992">
                  <c:v>Febrero</c:v>
                </c:pt>
                <c:pt idx="993">
                  <c:v>Febrero</c:v>
                </c:pt>
                <c:pt idx="994">
                  <c:v>Febrero</c:v>
                </c:pt>
                <c:pt idx="995">
                  <c:v>Febrero</c:v>
                </c:pt>
                <c:pt idx="996">
                  <c:v>Febrero</c:v>
                </c:pt>
                <c:pt idx="997">
                  <c:v>Febrero</c:v>
                </c:pt>
                <c:pt idx="998">
                  <c:v>Febrero</c:v>
                </c:pt>
                <c:pt idx="999">
                  <c:v>Febrero</c:v>
                </c:pt>
                <c:pt idx="1000">
                  <c:v>Febrero</c:v>
                </c:pt>
                <c:pt idx="1001">
                  <c:v>Febrero</c:v>
                </c:pt>
                <c:pt idx="1002">
                  <c:v>Febrero</c:v>
                </c:pt>
                <c:pt idx="1003">
                  <c:v>Febrero</c:v>
                </c:pt>
                <c:pt idx="1004">
                  <c:v>Febrero</c:v>
                </c:pt>
                <c:pt idx="1005">
                  <c:v>Febrero</c:v>
                </c:pt>
                <c:pt idx="1006">
                  <c:v>Febrero</c:v>
                </c:pt>
                <c:pt idx="1007">
                  <c:v>Febrero</c:v>
                </c:pt>
                <c:pt idx="1008">
                  <c:v>Febrero</c:v>
                </c:pt>
                <c:pt idx="1009">
                  <c:v>Febrero</c:v>
                </c:pt>
                <c:pt idx="1010">
                  <c:v>Febrero</c:v>
                </c:pt>
                <c:pt idx="1011">
                  <c:v>Febrero</c:v>
                </c:pt>
                <c:pt idx="1012">
                  <c:v>Febrero</c:v>
                </c:pt>
                <c:pt idx="1013">
                  <c:v>Febrero</c:v>
                </c:pt>
                <c:pt idx="1014">
                  <c:v>Febrero</c:v>
                </c:pt>
                <c:pt idx="1015">
                  <c:v>Febrero</c:v>
                </c:pt>
                <c:pt idx="1016">
                  <c:v>Febrero</c:v>
                </c:pt>
                <c:pt idx="1017">
                  <c:v>Febrero</c:v>
                </c:pt>
                <c:pt idx="1018">
                  <c:v>Febrero</c:v>
                </c:pt>
                <c:pt idx="1019">
                  <c:v>Febrero</c:v>
                </c:pt>
                <c:pt idx="1020">
                  <c:v>Febrero</c:v>
                </c:pt>
                <c:pt idx="1021">
                  <c:v>Febrero</c:v>
                </c:pt>
                <c:pt idx="1022">
                  <c:v>Febrero</c:v>
                </c:pt>
                <c:pt idx="1023">
                  <c:v>Febrero</c:v>
                </c:pt>
                <c:pt idx="1024">
                  <c:v>Febrero</c:v>
                </c:pt>
                <c:pt idx="1025">
                  <c:v>Febrero</c:v>
                </c:pt>
                <c:pt idx="1026">
                  <c:v>Febrero</c:v>
                </c:pt>
                <c:pt idx="1027">
                  <c:v>Febrero</c:v>
                </c:pt>
                <c:pt idx="1028">
                  <c:v>Febrero</c:v>
                </c:pt>
                <c:pt idx="1029">
                  <c:v>Febrero</c:v>
                </c:pt>
                <c:pt idx="1030">
                  <c:v>Febrero</c:v>
                </c:pt>
                <c:pt idx="1031">
                  <c:v>Febrero</c:v>
                </c:pt>
                <c:pt idx="1032">
                  <c:v>Febrero</c:v>
                </c:pt>
                <c:pt idx="1033">
                  <c:v>Febrero</c:v>
                </c:pt>
                <c:pt idx="1034">
                  <c:v>Febrero</c:v>
                </c:pt>
                <c:pt idx="1035">
                  <c:v>Febrero</c:v>
                </c:pt>
                <c:pt idx="1036">
                  <c:v>Febrero</c:v>
                </c:pt>
                <c:pt idx="1037">
                  <c:v>Febrero</c:v>
                </c:pt>
                <c:pt idx="1038">
                  <c:v>Febrero</c:v>
                </c:pt>
                <c:pt idx="1039">
                  <c:v>Febrero</c:v>
                </c:pt>
                <c:pt idx="1040">
                  <c:v>Febrero</c:v>
                </c:pt>
                <c:pt idx="1041">
                  <c:v>Febrero</c:v>
                </c:pt>
                <c:pt idx="1042">
                  <c:v>Febrero</c:v>
                </c:pt>
                <c:pt idx="1043">
                  <c:v>Febrero</c:v>
                </c:pt>
                <c:pt idx="1044">
                  <c:v>Febrero</c:v>
                </c:pt>
                <c:pt idx="1045">
                  <c:v>Febrero</c:v>
                </c:pt>
                <c:pt idx="1046">
                  <c:v>Febrero</c:v>
                </c:pt>
                <c:pt idx="1047">
                  <c:v>Febrero</c:v>
                </c:pt>
                <c:pt idx="1048">
                  <c:v>Febrero</c:v>
                </c:pt>
                <c:pt idx="1049">
                  <c:v>Febrero</c:v>
                </c:pt>
                <c:pt idx="1050">
                  <c:v>Febrero</c:v>
                </c:pt>
                <c:pt idx="1051">
                  <c:v>Febrero</c:v>
                </c:pt>
                <c:pt idx="1052">
                  <c:v>Febrero</c:v>
                </c:pt>
                <c:pt idx="1053">
                  <c:v>Febrero</c:v>
                </c:pt>
                <c:pt idx="1054">
                  <c:v>Febrero</c:v>
                </c:pt>
                <c:pt idx="1055">
                  <c:v>Febrero</c:v>
                </c:pt>
                <c:pt idx="1056">
                  <c:v>Febrero</c:v>
                </c:pt>
                <c:pt idx="1057">
                  <c:v>Febrero</c:v>
                </c:pt>
                <c:pt idx="1058">
                  <c:v>Febrero</c:v>
                </c:pt>
                <c:pt idx="1059">
                  <c:v>Febrero</c:v>
                </c:pt>
                <c:pt idx="1060">
                  <c:v>Febrero</c:v>
                </c:pt>
                <c:pt idx="1061">
                  <c:v>Febrero</c:v>
                </c:pt>
                <c:pt idx="1062">
                  <c:v>Febrero</c:v>
                </c:pt>
                <c:pt idx="1063">
                  <c:v>Febrero</c:v>
                </c:pt>
                <c:pt idx="1064">
                  <c:v>Febrero</c:v>
                </c:pt>
                <c:pt idx="1065">
                  <c:v>Febrero</c:v>
                </c:pt>
                <c:pt idx="1066">
                  <c:v>Febrero</c:v>
                </c:pt>
                <c:pt idx="1067">
                  <c:v>Febrero</c:v>
                </c:pt>
                <c:pt idx="1068">
                  <c:v>Febrero</c:v>
                </c:pt>
                <c:pt idx="1069">
                  <c:v>Febrero</c:v>
                </c:pt>
                <c:pt idx="1070">
                  <c:v>Febrero</c:v>
                </c:pt>
                <c:pt idx="1071">
                  <c:v>Febrero</c:v>
                </c:pt>
                <c:pt idx="1072">
                  <c:v>Febrero</c:v>
                </c:pt>
                <c:pt idx="1073">
                  <c:v>Febrero</c:v>
                </c:pt>
                <c:pt idx="1074">
                  <c:v>Febrero</c:v>
                </c:pt>
                <c:pt idx="1075">
                  <c:v>Febrero</c:v>
                </c:pt>
                <c:pt idx="1076">
                  <c:v>Febrero</c:v>
                </c:pt>
                <c:pt idx="1077">
                  <c:v>Febrero</c:v>
                </c:pt>
                <c:pt idx="1078">
                  <c:v>Febrero</c:v>
                </c:pt>
                <c:pt idx="1079">
                  <c:v>Febrero</c:v>
                </c:pt>
                <c:pt idx="1080">
                  <c:v>Febrero</c:v>
                </c:pt>
                <c:pt idx="1081">
                  <c:v>Febrero</c:v>
                </c:pt>
                <c:pt idx="1082">
                  <c:v>Febrero</c:v>
                </c:pt>
                <c:pt idx="1083">
                  <c:v>Febrero</c:v>
                </c:pt>
                <c:pt idx="1084">
                  <c:v>Febrero</c:v>
                </c:pt>
                <c:pt idx="1085">
                  <c:v>Febrero</c:v>
                </c:pt>
                <c:pt idx="1086">
                  <c:v>Febrero</c:v>
                </c:pt>
                <c:pt idx="1087">
                  <c:v>Febrero</c:v>
                </c:pt>
                <c:pt idx="1088">
                  <c:v>Febrero</c:v>
                </c:pt>
                <c:pt idx="1089">
                  <c:v>Febrero</c:v>
                </c:pt>
                <c:pt idx="1090">
                  <c:v>Febrero</c:v>
                </c:pt>
                <c:pt idx="1091">
                  <c:v>Febrero</c:v>
                </c:pt>
                <c:pt idx="1092">
                  <c:v>Febrero</c:v>
                </c:pt>
                <c:pt idx="1093">
                  <c:v>Febrero</c:v>
                </c:pt>
                <c:pt idx="1094">
                  <c:v>Febrero</c:v>
                </c:pt>
                <c:pt idx="1095">
                  <c:v>Febrero</c:v>
                </c:pt>
                <c:pt idx="1096">
                  <c:v>Febrero</c:v>
                </c:pt>
                <c:pt idx="1097">
                  <c:v>Febrero</c:v>
                </c:pt>
                <c:pt idx="1098">
                  <c:v>Febrero</c:v>
                </c:pt>
                <c:pt idx="1099">
                  <c:v>Febrero</c:v>
                </c:pt>
                <c:pt idx="1100">
                  <c:v>Febrero</c:v>
                </c:pt>
                <c:pt idx="1101">
                  <c:v>Febrero</c:v>
                </c:pt>
                <c:pt idx="1102">
                  <c:v>Febrero</c:v>
                </c:pt>
                <c:pt idx="1103">
                  <c:v>Febrero</c:v>
                </c:pt>
                <c:pt idx="1104">
                  <c:v>Febrero</c:v>
                </c:pt>
                <c:pt idx="1105">
                  <c:v>Febrero</c:v>
                </c:pt>
                <c:pt idx="1106">
                  <c:v>Febrero</c:v>
                </c:pt>
                <c:pt idx="1107">
                  <c:v>Febrero</c:v>
                </c:pt>
                <c:pt idx="1108">
                  <c:v>Febrero</c:v>
                </c:pt>
                <c:pt idx="1109">
                  <c:v>Febrero</c:v>
                </c:pt>
                <c:pt idx="1110">
                  <c:v>Febrero</c:v>
                </c:pt>
                <c:pt idx="1111">
                  <c:v>Febrero</c:v>
                </c:pt>
                <c:pt idx="1112">
                  <c:v>Febrero</c:v>
                </c:pt>
                <c:pt idx="1113">
                  <c:v>Febrero</c:v>
                </c:pt>
                <c:pt idx="1114">
                  <c:v>Febrero</c:v>
                </c:pt>
                <c:pt idx="1115">
                  <c:v>Febrero</c:v>
                </c:pt>
                <c:pt idx="1116">
                  <c:v>Febrero</c:v>
                </c:pt>
                <c:pt idx="1117">
                  <c:v>Febrero</c:v>
                </c:pt>
                <c:pt idx="1118">
                  <c:v>Febrero</c:v>
                </c:pt>
                <c:pt idx="1119">
                  <c:v>Febrero</c:v>
                </c:pt>
                <c:pt idx="1120">
                  <c:v>Febrero</c:v>
                </c:pt>
                <c:pt idx="1121">
                  <c:v>Febrero</c:v>
                </c:pt>
                <c:pt idx="1122">
                  <c:v>Febrero</c:v>
                </c:pt>
                <c:pt idx="1123">
                  <c:v>Febrero</c:v>
                </c:pt>
                <c:pt idx="1124">
                  <c:v>Febrero</c:v>
                </c:pt>
                <c:pt idx="1125">
                  <c:v>Febrero</c:v>
                </c:pt>
                <c:pt idx="1126">
                  <c:v>Febrero</c:v>
                </c:pt>
                <c:pt idx="1127">
                  <c:v>Febrero</c:v>
                </c:pt>
                <c:pt idx="1128">
                  <c:v>Febrero</c:v>
                </c:pt>
                <c:pt idx="1129">
                  <c:v>Febrero</c:v>
                </c:pt>
                <c:pt idx="1130">
                  <c:v>Febrero</c:v>
                </c:pt>
                <c:pt idx="1131">
                  <c:v>Febrero</c:v>
                </c:pt>
                <c:pt idx="1132">
                  <c:v>Febrero</c:v>
                </c:pt>
                <c:pt idx="1133">
                  <c:v>Febrero</c:v>
                </c:pt>
                <c:pt idx="1134">
                  <c:v>Febrero</c:v>
                </c:pt>
                <c:pt idx="1135">
                  <c:v>Febrero</c:v>
                </c:pt>
                <c:pt idx="1136">
                  <c:v>Febrero</c:v>
                </c:pt>
                <c:pt idx="1137">
                  <c:v>Febrero</c:v>
                </c:pt>
                <c:pt idx="1138">
                  <c:v>Febrero</c:v>
                </c:pt>
                <c:pt idx="1139">
                  <c:v>Febrero</c:v>
                </c:pt>
                <c:pt idx="1140">
                  <c:v>Febrero</c:v>
                </c:pt>
                <c:pt idx="1141">
                  <c:v>Febrero</c:v>
                </c:pt>
                <c:pt idx="1142">
                  <c:v>Febrero</c:v>
                </c:pt>
                <c:pt idx="1143">
                  <c:v>Febrero</c:v>
                </c:pt>
                <c:pt idx="1144">
                  <c:v>Febrero</c:v>
                </c:pt>
                <c:pt idx="1145">
                  <c:v>Febrero</c:v>
                </c:pt>
                <c:pt idx="1146">
                  <c:v>Febrero</c:v>
                </c:pt>
                <c:pt idx="1147">
                  <c:v>Febrero</c:v>
                </c:pt>
                <c:pt idx="1148">
                  <c:v>Febrero</c:v>
                </c:pt>
                <c:pt idx="1149">
                  <c:v>Febrero</c:v>
                </c:pt>
                <c:pt idx="1150">
                  <c:v>Febrero</c:v>
                </c:pt>
                <c:pt idx="1151">
                  <c:v>Febrero</c:v>
                </c:pt>
                <c:pt idx="1152">
                  <c:v>Febrero</c:v>
                </c:pt>
                <c:pt idx="1153">
                  <c:v>Febrero</c:v>
                </c:pt>
                <c:pt idx="1154">
                  <c:v>Febrero</c:v>
                </c:pt>
                <c:pt idx="1155">
                  <c:v>Febrero</c:v>
                </c:pt>
                <c:pt idx="1156">
                  <c:v>Febrero</c:v>
                </c:pt>
                <c:pt idx="1157">
                  <c:v>Febrero</c:v>
                </c:pt>
                <c:pt idx="1158">
                  <c:v>Febrero</c:v>
                </c:pt>
                <c:pt idx="1159">
                  <c:v>Febrero</c:v>
                </c:pt>
                <c:pt idx="1160">
                  <c:v>Febrero</c:v>
                </c:pt>
                <c:pt idx="1161">
                  <c:v>Febrero</c:v>
                </c:pt>
                <c:pt idx="1162">
                  <c:v>Febrero</c:v>
                </c:pt>
                <c:pt idx="1163">
                  <c:v>Febrero</c:v>
                </c:pt>
                <c:pt idx="1164">
                  <c:v>Febrero</c:v>
                </c:pt>
                <c:pt idx="1165">
                  <c:v>Febrero</c:v>
                </c:pt>
                <c:pt idx="1166">
                  <c:v>Febrero</c:v>
                </c:pt>
                <c:pt idx="1167">
                  <c:v>Febrero</c:v>
                </c:pt>
                <c:pt idx="1168">
                  <c:v>Febrero</c:v>
                </c:pt>
                <c:pt idx="1169">
                  <c:v>Febrero</c:v>
                </c:pt>
                <c:pt idx="1170">
                  <c:v>Febrero</c:v>
                </c:pt>
                <c:pt idx="1171">
                  <c:v>Febrero</c:v>
                </c:pt>
                <c:pt idx="1172">
                  <c:v>Febrero</c:v>
                </c:pt>
                <c:pt idx="1173">
                  <c:v>Febrero</c:v>
                </c:pt>
                <c:pt idx="1174">
                  <c:v>Febrero</c:v>
                </c:pt>
                <c:pt idx="1175">
                  <c:v>Febrero</c:v>
                </c:pt>
                <c:pt idx="1176">
                  <c:v>Febrero</c:v>
                </c:pt>
                <c:pt idx="1177">
                  <c:v>Febrero</c:v>
                </c:pt>
                <c:pt idx="1178">
                  <c:v>Febrero</c:v>
                </c:pt>
                <c:pt idx="1179">
                  <c:v>Febrero</c:v>
                </c:pt>
                <c:pt idx="1180">
                  <c:v>Febrero</c:v>
                </c:pt>
                <c:pt idx="1181">
                  <c:v>Febrero</c:v>
                </c:pt>
                <c:pt idx="1182">
                  <c:v>Febrero</c:v>
                </c:pt>
                <c:pt idx="1183">
                  <c:v>Febrero</c:v>
                </c:pt>
                <c:pt idx="1184">
                  <c:v>Febrero</c:v>
                </c:pt>
                <c:pt idx="1185">
                  <c:v>Febrero</c:v>
                </c:pt>
                <c:pt idx="1186">
                  <c:v>Febrero</c:v>
                </c:pt>
                <c:pt idx="1187">
                  <c:v>Febrero</c:v>
                </c:pt>
                <c:pt idx="1188">
                  <c:v>Febrero</c:v>
                </c:pt>
                <c:pt idx="1189">
                  <c:v>Febrero</c:v>
                </c:pt>
                <c:pt idx="1190">
                  <c:v>Febrero</c:v>
                </c:pt>
                <c:pt idx="1191">
                  <c:v>Febrero</c:v>
                </c:pt>
                <c:pt idx="1192">
                  <c:v>Febrero</c:v>
                </c:pt>
                <c:pt idx="1193">
                  <c:v>Febrero</c:v>
                </c:pt>
                <c:pt idx="1194">
                  <c:v>Febrero</c:v>
                </c:pt>
                <c:pt idx="1195">
                  <c:v>Febrero</c:v>
                </c:pt>
                <c:pt idx="1196">
                  <c:v>Febrero</c:v>
                </c:pt>
                <c:pt idx="1197">
                  <c:v>Febrero</c:v>
                </c:pt>
                <c:pt idx="1198">
                  <c:v>Febrero</c:v>
                </c:pt>
                <c:pt idx="1199">
                  <c:v>Febrero</c:v>
                </c:pt>
                <c:pt idx="1200">
                  <c:v>Febrero</c:v>
                </c:pt>
                <c:pt idx="1201">
                  <c:v>Febrero</c:v>
                </c:pt>
                <c:pt idx="1202">
                  <c:v>Febrero</c:v>
                </c:pt>
                <c:pt idx="1203">
                  <c:v>Febrero</c:v>
                </c:pt>
                <c:pt idx="1204">
                  <c:v>Febrero</c:v>
                </c:pt>
                <c:pt idx="1205">
                  <c:v>Febrero</c:v>
                </c:pt>
                <c:pt idx="1206">
                  <c:v>Febrero</c:v>
                </c:pt>
                <c:pt idx="1207">
                  <c:v>Febrero</c:v>
                </c:pt>
                <c:pt idx="1208">
                  <c:v>Febrero</c:v>
                </c:pt>
                <c:pt idx="1209">
                  <c:v>Febrero</c:v>
                </c:pt>
                <c:pt idx="1210">
                  <c:v>Febrero</c:v>
                </c:pt>
                <c:pt idx="1211">
                  <c:v>Febrero</c:v>
                </c:pt>
                <c:pt idx="1212">
                  <c:v>Febrero</c:v>
                </c:pt>
                <c:pt idx="1213">
                  <c:v>Febrero</c:v>
                </c:pt>
                <c:pt idx="1214">
                  <c:v>Febrero</c:v>
                </c:pt>
                <c:pt idx="1215">
                  <c:v>Febrero</c:v>
                </c:pt>
                <c:pt idx="1216">
                  <c:v>Febrero</c:v>
                </c:pt>
                <c:pt idx="1217">
                  <c:v>Febrero</c:v>
                </c:pt>
                <c:pt idx="1218">
                  <c:v>Febrero</c:v>
                </c:pt>
                <c:pt idx="1219">
                  <c:v>Febrero</c:v>
                </c:pt>
                <c:pt idx="1220">
                  <c:v>Febrero</c:v>
                </c:pt>
                <c:pt idx="1221">
                  <c:v>Febrero</c:v>
                </c:pt>
                <c:pt idx="1222">
                  <c:v>Febrero</c:v>
                </c:pt>
                <c:pt idx="1223">
                  <c:v>Febrero</c:v>
                </c:pt>
                <c:pt idx="1224">
                  <c:v>Febrero</c:v>
                </c:pt>
                <c:pt idx="1225">
                  <c:v>Febrero</c:v>
                </c:pt>
                <c:pt idx="1226">
                  <c:v>Febrero</c:v>
                </c:pt>
                <c:pt idx="1227">
                  <c:v>Febrero</c:v>
                </c:pt>
                <c:pt idx="1228">
                  <c:v>Febrero</c:v>
                </c:pt>
                <c:pt idx="1229">
                  <c:v>Febrero</c:v>
                </c:pt>
                <c:pt idx="1230">
                  <c:v>Febrero</c:v>
                </c:pt>
                <c:pt idx="1231">
                  <c:v>Febrero</c:v>
                </c:pt>
                <c:pt idx="1232">
                  <c:v>Febrero</c:v>
                </c:pt>
                <c:pt idx="1233">
                  <c:v>Febrero</c:v>
                </c:pt>
                <c:pt idx="1234">
                  <c:v>Febrero</c:v>
                </c:pt>
                <c:pt idx="1235">
                  <c:v>Febrero</c:v>
                </c:pt>
                <c:pt idx="1236">
                  <c:v>Febrero</c:v>
                </c:pt>
                <c:pt idx="1237">
                  <c:v>Febrero</c:v>
                </c:pt>
                <c:pt idx="1238">
                  <c:v>Febrero</c:v>
                </c:pt>
                <c:pt idx="1239">
                  <c:v>Febrero</c:v>
                </c:pt>
                <c:pt idx="1240">
                  <c:v>Febrero</c:v>
                </c:pt>
                <c:pt idx="1241">
                  <c:v>Febrero</c:v>
                </c:pt>
                <c:pt idx="1242">
                  <c:v>Febrero</c:v>
                </c:pt>
                <c:pt idx="1243">
                  <c:v>Febrero</c:v>
                </c:pt>
                <c:pt idx="1244">
                  <c:v>Febrero</c:v>
                </c:pt>
                <c:pt idx="1245">
                  <c:v>Febrero</c:v>
                </c:pt>
                <c:pt idx="1246">
                  <c:v>Febrero</c:v>
                </c:pt>
                <c:pt idx="1247">
                  <c:v>Febrero</c:v>
                </c:pt>
                <c:pt idx="1248">
                  <c:v>Febrero</c:v>
                </c:pt>
                <c:pt idx="1249">
                  <c:v>Febrero</c:v>
                </c:pt>
                <c:pt idx="1250">
                  <c:v>Febrero</c:v>
                </c:pt>
                <c:pt idx="1251">
                  <c:v>Febrero</c:v>
                </c:pt>
                <c:pt idx="1252">
                  <c:v>Febrero</c:v>
                </c:pt>
                <c:pt idx="1253">
                  <c:v>Febrero</c:v>
                </c:pt>
                <c:pt idx="1254">
                  <c:v>Febrero</c:v>
                </c:pt>
                <c:pt idx="1255">
                  <c:v>Febrero</c:v>
                </c:pt>
                <c:pt idx="1256">
                  <c:v>Febrero</c:v>
                </c:pt>
                <c:pt idx="1257">
                  <c:v>Febrero</c:v>
                </c:pt>
                <c:pt idx="1258">
                  <c:v>Febrero</c:v>
                </c:pt>
                <c:pt idx="1259">
                  <c:v>Febrero</c:v>
                </c:pt>
                <c:pt idx="1260">
                  <c:v>Febrero</c:v>
                </c:pt>
                <c:pt idx="1261">
                  <c:v>Febrero</c:v>
                </c:pt>
                <c:pt idx="1262">
                  <c:v>Febrero</c:v>
                </c:pt>
                <c:pt idx="1263">
                  <c:v>Febrero</c:v>
                </c:pt>
                <c:pt idx="1264">
                  <c:v>Febrero</c:v>
                </c:pt>
                <c:pt idx="1265">
                  <c:v>Febrero</c:v>
                </c:pt>
                <c:pt idx="1266">
                  <c:v>Febrero</c:v>
                </c:pt>
                <c:pt idx="1267">
                  <c:v>Febrero</c:v>
                </c:pt>
                <c:pt idx="1268">
                  <c:v>Febrero</c:v>
                </c:pt>
                <c:pt idx="1269">
                  <c:v>Febrero</c:v>
                </c:pt>
                <c:pt idx="1270">
                  <c:v>Febrero</c:v>
                </c:pt>
                <c:pt idx="1271">
                  <c:v>Febrero</c:v>
                </c:pt>
                <c:pt idx="1272">
                  <c:v>Febrero</c:v>
                </c:pt>
                <c:pt idx="1273">
                  <c:v>Febrero</c:v>
                </c:pt>
                <c:pt idx="1274">
                  <c:v>Febrero</c:v>
                </c:pt>
                <c:pt idx="1275">
                  <c:v>Febrero</c:v>
                </c:pt>
                <c:pt idx="1276">
                  <c:v>Febrero</c:v>
                </c:pt>
                <c:pt idx="1277">
                  <c:v>Febrero</c:v>
                </c:pt>
                <c:pt idx="1278">
                  <c:v>Febrero</c:v>
                </c:pt>
                <c:pt idx="1279">
                  <c:v>Febrero</c:v>
                </c:pt>
                <c:pt idx="1280">
                  <c:v>Febrero</c:v>
                </c:pt>
                <c:pt idx="1281">
                  <c:v>Febrero</c:v>
                </c:pt>
                <c:pt idx="1282">
                  <c:v>Febrero</c:v>
                </c:pt>
                <c:pt idx="1283">
                  <c:v>Febrero</c:v>
                </c:pt>
                <c:pt idx="1284">
                  <c:v>Febrero</c:v>
                </c:pt>
                <c:pt idx="1285">
                  <c:v>Febrero</c:v>
                </c:pt>
                <c:pt idx="1286">
                  <c:v>Febrero</c:v>
                </c:pt>
                <c:pt idx="1287">
                  <c:v>Febrero</c:v>
                </c:pt>
                <c:pt idx="1288">
                  <c:v>Febrero</c:v>
                </c:pt>
                <c:pt idx="1289">
                  <c:v>Febrero</c:v>
                </c:pt>
                <c:pt idx="1290">
                  <c:v>Febrero</c:v>
                </c:pt>
                <c:pt idx="1291">
                  <c:v>Febrero</c:v>
                </c:pt>
                <c:pt idx="1292">
                  <c:v>Febrero</c:v>
                </c:pt>
                <c:pt idx="1293">
                  <c:v>Febrero</c:v>
                </c:pt>
                <c:pt idx="1294">
                  <c:v>Febrero</c:v>
                </c:pt>
                <c:pt idx="1295">
                  <c:v>Febrero</c:v>
                </c:pt>
                <c:pt idx="1296">
                  <c:v>Febrero</c:v>
                </c:pt>
                <c:pt idx="1297">
                  <c:v>Febrero</c:v>
                </c:pt>
                <c:pt idx="1298">
                  <c:v>Febrero</c:v>
                </c:pt>
                <c:pt idx="1299">
                  <c:v>Febrero</c:v>
                </c:pt>
                <c:pt idx="1300">
                  <c:v>Febrero</c:v>
                </c:pt>
                <c:pt idx="1301">
                  <c:v>Febrero</c:v>
                </c:pt>
                <c:pt idx="1302">
                  <c:v>Febrero</c:v>
                </c:pt>
                <c:pt idx="1303">
                  <c:v>Febrero</c:v>
                </c:pt>
                <c:pt idx="1304">
                  <c:v>Febrero</c:v>
                </c:pt>
                <c:pt idx="1305">
                  <c:v>Febrero</c:v>
                </c:pt>
                <c:pt idx="1306">
                  <c:v>Febrero</c:v>
                </c:pt>
                <c:pt idx="1307">
                  <c:v>Febrero</c:v>
                </c:pt>
                <c:pt idx="1308">
                  <c:v>Febrero</c:v>
                </c:pt>
                <c:pt idx="1309">
                  <c:v>Febrero</c:v>
                </c:pt>
                <c:pt idx="1310">
                  <c:v>Febrero</c:v>
                </c:pt>
                <c:pt idx="1311">
                  <c:v>Febrero</c:v>
                </c:pt>
                <c:pt idx="1312">
                  <c:v>Febrero</c:v>
                </c:pt>
                <c:pt idx="1313">
                  <c:v>Febrero</c:v>
                </c:pt>
                <c:pt idx="1314">
                  <c:v>Febrero</c:v>
                </c:pt>
                <c:pt idx="1315">
                  <c:v>Febrero</c:v>
                </c:pt>
                <c:pt idx="1316">
                  <c:v>Febrero</c:v>
                </c:pt>
                <c:pt idx="1317">
                  <c:v>Febrero</c:v>
                </c:pt>
                <c:pt idx="1318">
                  <c:v>Febrero</c:v>
                </c:pt>
                <c:pt idx="1319">
                  <c:v>Febrero</c:v>
                </c:pt>
                <c:pt idx="1320">
                  <c:v>Febrero</c:v>
                </c:pt>
                <c:pt idx="1321">
                  <c:v>Febrero</c:v>
                </c:pt>
                <c:pt idx="1322">
                  <c:v>Febrero</c:v>
                </c:pt>
                <c:pt idx="1323">
                  <c:v>Febrero</c:v>
                </c:pt>
                <c:pt idx="1324">
                  <c:v>Febrero</c:v>
                </c:pt>
                <c:pt idx="1325">
                  <c:v>Febrero</c:v>
                </c:pt>
                <c:pt idx="1326">
                  <c:v>Febrero</c:v>
                </c:pt>
                <c:pt idx="1327">
                  <c:v>Febrero</c:v>
                </c:pt>
                <c:pt idx="1328">
                  <c:v>Febrero</c:v>
                </c:pt>
                <c:pt idx="1329">
                  <c:v>Febrero</c:v>
                </c:pt>
                <c:pt idx="1330">
                  <c:v>Febrero</c:v>
                </c:pt>
                <c:pt idx="1331">
                  <c:v>Febrero</c:v>
                </c:pt>
                <c:pt idx="1332">
                  <c:v>Febrero</c:v>
                </c:pt>
                <c:pt idx="1333">
                  <c:v>Febrero</c:v>
                </c:pt>
                <c:pt idx="1334">
                  <c:v>Febrero</c:v>
                </c:pt>
                <c:pt idx="1335">
                  <c:v>Febrero</c:v>
                </c:pt>
                <c:pt idx="1336">
                  <c:v>Febrero</c:v>
                </c:pt>
                <c:pt idx="1337">
                  <c:v>Febrero</c:v>
                </c:pt>
                <c:pt idx="1338">
                  <c:v>Febrero</c:v>
                </c:pt>
                <c:pt idx="1339">
                  <c:v>Febrero</c:v>
                </c:pt>
                <c:pt idx="1340">
                  <c:v>Febrero</c:v>
                </c:pt>
                <c:pt idx="1341">
                  <c:v>Febrero</c:v>
                </c:pt>
                <c:pt idx="1342">
                  <c:v>Febrero</c:v>
                </c:pt>
                <c:pt idx="1343">
                  <c:v>Febrero</c:v>
                </c:pt>
                <c:pt idx="1344">
                  <c:v>Febrero</c:v>
                </c:pt>
                <c:pt idx="1345">
                  <c:v>Febrero</c:v>
                </c:pt>
                <c:pt idx="1346">
                  <c:v>Febrero</c:v>
                </c:pt>
                <c:pt idx="1347">
                  <c:v>Febrero</c:v>
                </c:pt>
                <c:pt idx="1348">
                  <c:v>Febrero</c:v>
                </c:pt>
                <c:pt idx="1349">
                  <c:v>Febrero</c:v>
                </c:pt>
                <c:pt idx="1350">
                  <c:v>Febrero</c:v>
                </c:pt>
                <c:pt idx="1351">
                  <c:v>Febrero</c:v>
                </c:pt>
                <c:pt idx="1352">
                  <c:v>Febrero</c:v>
                </c:pt>
                <c:pt idx="1353">
                  <c:v>Febrero</c:v>
                </c:pt>
                <c:pt idx="1354">
                  <c:v>Febrero</c:v>
                </c:pt>
                <c:pt idx="1355">
                  <c:v>Febrero</c:v>
                </c:pt>
                <c:pt idx="1356">
                  <c:v>Febrero</c:v>
                </c:pt>
                <c:pt idx="1357">
                  <c:v>Febrero</c:v>
                </c:pt>
                <c:pt idx="1358">
                  <c:v>Febrero</c:v>
                </c:pt>
                <c:pt idx="1359">
                  <c:v>Febrero</c:v>
                </c:pt>
                <c:pt idx="1360">
                  <c:v>Febrero</c:v>
                </c:pt>
                <c:pt idx="1361">
                  <c:v>Febrero</c:v>
                </c:pt>
                <c:pt idx="1362">
                  <c:v>Febrero</c:v>
                </c:pt>
                <c:pt idx="1363">
                  <c:v>Febrero</c:v>
                </c:pt>
                <c:pt idx="1364">
                  <c:v>Febrero</c:v>
                </c:pt>
                <c:pt idx="1365">
                  <c:v>Febrero</c:v>
                </c:pt>
                <c:pt idx="1366">
                  <c:v>Febrero</c:v>
                </c:pt>
                <c:pt idx="1367">
                  <c:v>Febrero</c:v>
                </c:pt>
                <c:pt idx="1368">
                  <c:v>Febrero</c:v>
                </c:pt>
                <c:pt idx="1369">
                  <c:v>Febrero</c:v>
                </c:pt>
                <c:pt idx="1370">
                  <c:v>Febrero</c:v>
                </c:pt>
                <c:pt idx="1371">
                  <c:v>Febrero</c:v>
                </c:pt>
                <c:pt idx="1372">
                  <c:v>Febrero</c:v>
                </c:pt>
                <c:pt idx="1373">
                  <c:v>Febrero</c:v>
                </c:pt>
                <c:pt idx="1374">
                  <c:v>Febrero</c:v>
                </c:pt>
                <c:pt idx="1375">
                  <c:v>Febrero</c:v>
                </c:pt>
                <c:pt idx="1376">
                  <c:v>Febrero</c:v>
                </c:pt>
                <c:pt idx="1377">
                  <c:v>Febrero</c:v>
                </c:pt>
                <c:pt idx="1378">
                  <c:v>Febrero</c:v>
                </c:pt>
                <c:pt idx="1379">
                  <c:v>Febrero</c:v>
                </c:pt>
                <c:pt idx="1380">
                  <c:v>Febrero</c:v>
                </c:pt>
                <c:pt idx="1381">
                  <c:v>Febrero</c:v>
                </c:pt>
                <c:pt idx="1382">
                  <c:v>Febrero</c:v>
                </c:pt>
                <c:pt idx="1383">
                  <c:v>Febrero</c:v>
                </c:pt>
                <c:pt idx="1384">
                  <c:v>Febrero</c:v>
                </c:pt>
                <c:pt idx="1385">
                  <c:v>Febrero</c:v>
                </c:pt>
                <c:pt idx="1386">
                  <c:v>Febrero</c:v>
                </c:pt>
                <c:pt idx="1387">
                  <c:v>Febrero</c:v>
                </c:pt>
                <c:pt idx="1388">
                  <c:v>Febrero</c:v>
                </c:pt>
                <c:pt idx="1389">
                  <c:v>Febrero</c:v>
                </c:pt>
                <c:pt idx="1390">
                  <c:v>Febrero</c:v>
                </c:pt>
                <c:pt idx="1391">
                  <c:v>Febrero</c:v>
                </c:pt>
                <c:pt idx="1392">
                  <c:v>Febrero</c:v>
                </c:pt>
                <c:pt idx="1393">
                  <c:v>Febrero</c:v>
                </c:pt>
                <c:pt idx="1394">
                  <c:v>Febrero</c:v>
                </c:pt>
                <c:pt idx="1395">
                  <c:v>Febrero</c:v>
                </c:pt>
                <c:pt idx="1396">
                  <c:v>Febrero</c:v>
                </c:pt>
                <c:pt idx="1397">
                  <c:v>Febrero</c:v>
                </c:pt>
                <c:pt idx="1398">
                  <c:v>Febrero</c:v>
                </c:pt>
                <c:pt idx="1399">
                  <c:v>Febrero</c:v>
                </c:pt>
                <c:pt idx="1400">
                  <c:v>Febrero</c:v>
                </c:pt>
                <c:pt idx="1401">
                  <c:v>Febrero</c:v>
                </c:pt>
                <c:pt idx="1402">
                  <c:v>Febrero</c:v>
                </c:pt>
                <c:pt idx="1403">
                  <c:v>Febrero</c:v>
                </c:pt>
                <c:pt idx="1404">
                  <c:v>Febrero</c:v>
                </c:pt>
                <c:pt idx="1405">
                  <c:v>Febrero</c:v>
                </c:pt>
                <c:pt idx="1406">
                  <c:v>Febrero</c:v>
                </c:pt>
                <c:pt idx="1407">
                  <c:v>Febrero</c:v>
                </c:pt>
                <c:pt idx="1408">
                  <c:v>Febrero</c:v>
                </c:pt>
                <c:pt idx="1409">
                  <c:v>Febrero</c:v>
                </c:pt>
                <c:pt idx="1410">
                  <c:v>Febrero</c:v>
                </c:pt>
                <c:pt idx="1411">
                  <c:v>Febrero</c:v>
                </c:pt>
                <c:pt idx="1412">
                  <c:v>Febrero</c:v>
                </c:pt>
                <c:pt idx="1413">
                  <c:v>Febrero</c:v>
                </c:pt>
                <c:pt idx="1414">
                  <c:v>Febrero</c:v>
                </c:pt>
                <c:pt idx="1415">
                  <c:v>Febrero</c:v>
                </c:pt>
                <c:pt idx="1416">
                  <c:v>Marzo</c:v>
                </c:pt>
                <c:pt idx="1417">
                  <c:v>Marzo</c:v>
                </c:pt>
                <c:pt idx="1418">
                  <c:v>Marzo</c:v>
                </c:pt>
                <c:pt idx="1419">
                  <c:v>Marzo</c:v>
                </c:pt>
                <c:pt idx="1420">
                  <c:v>Marzo</c:v>
                </c:pt>
                <c:pt idx="1421">
                  <c:v>Marzo</c:v>
                </c:pt>
                <c:pt idx="1422">
                  <c:v>Marzo</c:v>
                </c:pt>
                <c:pt idx="1423">
                  <c:v>Marzo</c:v>
                </c:pt>
                <c:pt idx="1424">
                  <c:v>Marzo</c:v>
                </c:pt>
                <c:pt idx="1425">
                  <c:v>Marzo</c:v>
                </c:pt>
                <c:pt idx="1426">
                  <c:v>Marzo</c:v>
                </c:pt>
                <c:pt idx="1427">
                  <c:v>Marzo</c:v>
                </c:pt>
                <c:pt idx="1428">
                  <c:v>Marzo</c:v>
                </c:pt>
                <c:pt idx="1429">
                  <c:v>Marzo</c:v>
                </c:pt>
                <c:pt idx="1430">
                  <c:v>Marzo</c:v>
                </c:pt>
                <c:pt idx="1431">
                  <c:v>Marzo</c:v>
                </c:pt>
                <c:pt idx="1432">
                  <c:v>Marzo</c:v>
                </c:pt>
                <c:pt idx="1433">
                  <c:v>Marzo</c:v>
                </c:pt>
                <c:pt idx="1434">
                  <c:v>Marzo</c:v>
                </c:pt>
                <c:pt idx="1435">
                  <c:v>Marzo</c:v>
                </c:pt>
                <c:pt idx="1436">
                  <c:v>Marzo</c:v>
                </c:pt>
                <c:pt idx="1437">
                  <c:v>Marzo</c:v>
                </c:pt>
                <c:pt idx="1438">
                  <c:v>Marzo</c:v>
                </c:pt>
                <c:pt idx="1439">
                  <c:v>Marzo</c:v>
                </c:pt>
                <c:pt idx="1440">
                  <c:v>Marzo</c:v>
                </c:pt>
                <c:pt idx="1441">
                  <c:v>Marzo</c:v>
                </c:pt>
                <c:pt idx="1442">
                  <c:v>Marzo</c:v>
                </c:pt>
                <c:pt idx="1443">
                  <c:v>Marzo</c:v>
                </c:pt>
                <c:pt idx="1444">
                  <c:v>Marzo</c:v>
                </c:pt>
                <c:pt idx="1445">
                  <c:v>Marzo</c:v>
                </c:pt>
                <c:pt idx="1446">
                  <c:v>Marzo</c:v>
                </c:pt>
                <c:pt idx="1447">
                  <c:v>Marzo</c:v>
                </c:pt>
                <c:pt idx="1448">
                  <c:v>Marzo</c:v>
                </c:pt>
                <c:pt idx="1449">
                  <c:v>Marzo</c:v>
                </c:pt>
                <c:pt idx="1450">
                  <c:v>Marzo</c:v>
                </c:pt>
                <c:pt idx="1451">
                  <c:v>Marzo</c:v>
                </c:pt>
                <c:pt idx="1452">
                  <c:v>Marzo</c:v>
                </c:pt>
                <c:pt idx="1453">
                  <c:v>Marzo</c:v>
                </c:pt>
                <c:pt idx="1454">
                  <c:v>Marzo</c:v>
                </c:pt>
                <c:pt idx="1455">
                  <c:v>Marzo</c:v>
                </c:pt>
                <c:pt idx="1456">
                  <c:v>Marzo</c:v>
                </c:pt>
                <c:pt idx="1457">
                  <c:v>Marzo</c:v>
                </c:pt>
                <c:pt idx="1458">
                  <c:v>Marzo</c:v>
                </c:pt>
                <c:pt idx="1459">
                  <c:v>Marzo</c:v>
                </c:pt>
                <c:pt idx="1460">
                  <c:v>Marzo</c:v>
                </c:pt>
                <c:pt idx="1461">
                  <c:v>Marzo</c:v>
                </c:pt>
                <c:pt idx="1462">
                  <c:v>Marzo</c:v>
                </c:pt>
                <c:pt idx="1463">
                  <c:v>Marzo</c:v>
                </c:pt>
                <c:pt idx="1464">
                  <c:v>Marzo</c:v>
                </c:pt>
                <c:pt idx="1465">
                  <c:v>Marzo</c:v>
                </c:pt>
                <c:pt idx="1466">
                  <c:v>Marzo</c:v>
                </c:pt>
                <c:pt idx="1467">
                  <c:v>Marzo</c:v>
                </c:pt>
                <c:pt idx="1468">
                  <c:v>Marzo</c:v>
                </c:pt>
                <c:pt idx="1469">
                  <c:v>Marzo</c:v>
                </c:pt>
                <c:pt idx="1470">
                  <c:v>Marzo</c:v>
                </c:pt>
                <c:pt idx="1471">
                  <c:v>Marzo</c:v>
                </c:pt>
                <c:pt idx="1472">
                  <c:v>Marzo</c:v>
                </c:pt>
                <c:pt idx="1473">
                  <c:v>Marzo</c:v>
                </c:pt>
                <c:pt idx="1474">
                  <c:v>Marzo</c:v>
                </c:pt>
                <c:pt idx="1475">
                  <c:v>Marzo</c:v>
                </c:pt>
                <c:pt idx="1476">
                  <c:v>Marzo</c:v>
                </c:pt>
                <c:pt idx="1477">
                  <c:v>Marzo</c:v>
                </c:pt>
                <c:pt idx="1478">
                  <c:v>Marzo</c:v>
                </c:pt>
                <c:pt idx="1479">
                  <c:v>Marzo</c:v>
                </c:pt>
                <c:pt idx="1480">
                  <c:v>Marzo</c:v>
                </c:pt>
                <c:pt idx="1481">
                  <c:v>Marzo</c:v>
                </c:pt>
                <c:pt idx="1482">
                  <c:v>Marzo</c:v>
                </c:pt>
                <c:pt idx="1483">
                  <c:v>Marzo</c:v>
                </c:pt>
                <c:pt idx="1484">
                  <c:v>Marzo</c:v>
                </c:pt>
                <c:pt idx="1485">
                  <c:v>Marzo</c:v>
                </c:pt>
                <c:pt idx="1486">
                  <c:v>Marzo</c:v>
                </c:pt>
                <c:pt idx="1487">
                  <c:v>Marzo</c:v>
                </c:pt>
                <c:pt idx="1488">
                  <c:v>Marzo</c:v>
                </c:pt>
                <c:pt idx="1489">
                  <c:v>Marzo</c:v>
                </c:pt>
                <c:pt idx="1490">
                  <c:v>Marzo</c:v>
                </c:pt>
                <c:pt idx="1491">
                  <c:v>Marzo</c:v>
                </c:pt>
                <c:pt idx="1492">
                  <c:v>Marzo</c:v>
                </c:pt>
                <c:pt idx="1493">
                  <c:v>Marzo</c:v>
                </c:pt>
                <c:pt idx="1494">
                  <c:v>Marzo</c:v>
                </c:pt>
                <c:pt idx="1495">
                  <c:v>Marzo</c:v>
                </c:pt>
                <c:pt idx="1496">
                  <c:v>Marzo</c:v>
                </c:pt>
                <c:pt idx="1497">
                  <c:v>Marzo</c:v>
                </c:pt>
                <c:pt idx="1498">
                  <c:v>Marzo</c:v>
                </c:pt>
                <c:pt idx="1499">
                  <c:v>Marzo</c:v>
                </c:pt>
                <c:pt idx="1500">
                  <c:v>Marzo</c:v>
                </c:pt>
                <c:pt idx="1501">
                  <c:v>Marzo</c:v>
                </c:pt>
                <c:pt idx="1502">
                  <c:v>Marzo</c:v>
                </c:pt>
                <c:pt idx="1503">
                  <c:v>Marzo</c:v>
                </c:pt>
                <c:pt idx="1504">
                  <c:v>Marzo</c:v>
                </c:pt>
                <c:pt idx="1505">
                  <c:v>Marzo</c:v>
                </c:pt>
                <c:pt idx="1506">
                  <c:v>Marzo</c:v>
                </c:pt>
                <c:pt idx="1507">
                  <c:v>Marzo</c:v>
                </c:pt>
                <c:pt idx="1508">
                  <c:v>Marzo</c:v>
                </c:pt>
                <c:pt idx="1509">
                  <c:v>Marzo</c:v>
                </c:pt>
                <c:pt idx="1510">
                  <c:v>Marzo</c:v>
                </c:pt>
                <c:pt idx="1511">
                  <c:v>Marzo</c:v>
                </c:pt>
                <c:pt idx="1512">
                  <c:v>Marzo</c:v>
                </c:pt>
                <c:pt idx="1513">
                  <c:v>Marzo</c:v>
                </c:pt>
                <c:pt idx="1514">
                  <c:v>Marzo</c:v>
                </c:pt>
                <c:pt idx="1515">
                  <c:v>Marzo</c:v>
                </c:pt>
                <c:pt idx="1516">
                  <c:v>Marzo</c:v>
                </c:pt>
                <c:pt idx="1517">
                  <c:v>Marzo</c:v>
                </c:pt>
                <c:pt idx="1518">
                  <c:v>Marzo</c:v>
                </c:pt>
                <c:pt idx="1519">
                  <c:v>Marzo</c:v>
                </c:pt>
                <c:pt idx="1520">
                  <c:v>Marzo</c:v>
                </c:pt>
                <c:pt idx="1521">
                  <c:v>Marzo</c:v>
                </c:pt>
                <c:pt idx="1522">
                  <c:v>Marzo</c:v>
                </c:pt>
                <c:pt idx="1523">
                  <c:v>Marzo</c:v>
                </c:pt>
                <c:pt idx="1524">
                  <c:v>Marzo</c:v>
                </c:pt>
                <c:pt idx="1525">
                  <c:v>Marzo</c:v>
                </c:pt>
                <c:pt idx="1526">
                  <c:v>Marzo</c:v>
                </c:pt>
                <c:pt idx="1527">
                  <c:v>Marzo</c:v>
                </c:pt>
                <c:pt idx="1528">
                  <c:v>Marzo</c:v>
                </c:pt>
                <c:pt idx="1529">
                  <c:v>Marzo</c:v>
                </c:pt>
                <c:pt idx="1530">
                  <c:v>Marzo</c:v>
                </c:pt>
                <c:pt idx="1531">
                  <c:v>Marzo</c:v>
                </c:pt>
                <c:pt idx="1532">
                  <c:v>Marzo</c:v>
                </c:pt>
                <c:pt idx="1533">
                  <c:v>Marzo</c:v>
                </c:pt>
                <c:pt idx="1534">
                  <c:v>Marzo</c:v>
                </c:pt>
                <c:pt idx="1535">
                  <c:v>Marzo</c:v>
                </c:pt>
                <c:pt idx="1536">
                  <c:v>Marzo</c:v>
                </c:pt>
                <c:pt idx="1537">
                  <c:v>Marzo</c:v>
                </c:pt>
                <c:pt idx="1538">
                  <c:v>Marzo</c:v>
                </c:pt>
                <c:pt idx="1539">
                  <c:v>Marzo</c:v>
                </c:pt>
                <c:pt idx="1540">
                  <c:v>Marzo</c:v>
                </c:pt>
                <c:pt idx="1541">
                  <c:v>Marzo</c:v>
                </c:pt>
                <c:pt idx="1542">
                  <c:v>Marzo</c:v>
                </c:pt>
                <c:pt idx="1543">
                  <c:v>Marzo</c:v>
                </c:pt>
                <c:pt idx="1544">
                  <c:v>Marzo</c:v>
                </c:pt>
                <c:pt idx="1545">
                  <c:v>Marzo</c:v>
                </c:pt>
                <c:pt idx="1546">
                  <c:v>Marzo</c:v>
                </c:pt>
                <c:pt idx="1547">
                  <c:v>Marzo</c:v>
                </c:pt>
                <c:pt idx="1548">
                  <c:v>Marzo</c:v>
                </c:pt>
                <c:pt idx="1549">
                  <c:v>Marzo</c:v>
                </c:pt>
                <c:pt idx="1550">
                  <c:v>Marzo</c:v>
                </c:pt>
                <c:pt idx="1551">
                  <c:v>Marzo</c:v>
                </c:pt>
                <c:pt idx="1552">
                  <c:v>Marzo</c:v>
                </c:pt>
                <c:pt idx="1553">
                  <c:v>Marzo</c:v>
                </c:pt>
                <c:pt idx="1554">
                  <c:v>Marzo</c:v>
                </c:pt>
                <c:pt idx="1555">
                  <c:v>Marzo</c:v>
                </c:pt>
                <c:pt idx="1556">
                  <c:v>Marzo</c:v>
                </c:pt>
                <c:pt idx="1557">
                  <c:v>Marzo</c:v>
                </c:pt>
                <c:pt idx="1558">
                  <c:v>Marzo</c:v>
                </c:pt>
                <c:pt idx="1559">
                  <c:v>Marzo</c:v>
                </c:pt>
                <c:pt idx="1560">
                  <c:v>Marzo</c:v>
                </c:pt>
                <c:pt idx="1561">
                  <c:v>Marzo</c:v>
                </c:pt>
                <c:pt idx="1562">
                  <c:v>Marzo</c:v>
                </c:pt>
                <c:pt idx="1563">
                  <c:v>Marzo</c:v>
                </c:pt>
                <c:pt idx="1564">
                  <c:v>Marzo</c:v>
                </c:pt>
                <c:pt idx="1565">
                  <c:v>Marzo</c:v>
                </c:pt>
                <c:pt idx="1566">
                  <c:v>Marzo</c:v>
                </c:pt>
                <c:pt idx="1567">
                  <c:v>Marzo</c:v>
                </c:pt>
                <c:pt idx="1568">
                  <c:v>Marzo</c:v>
                </c:pt>
                <c:pt idx="1569">
                  <c:v>Marzo</c:v>
                </c:pt>
                <c:pt idx="1570">
                  <c:v>Marzo</c:v>
                </c:pt>
                <c:pt idx="1571">
                  <c:v>Marzo</c:v>
                </c:pt>
                <c:pt idx="1572">
                  <c:v>Marzo</c:v>
                </c:pt>
                <c:pt idx="1573">
                  <c:v>Marzo</c:v>
                </c:pt>
                <c:pt idx="1574">
                  <c:v>Marzo</c:v>
                </c:pt>
                <c:pt idx="1575">
                  <c:v>Marzo</c:v>
                </c:pt>
                <c:pt idx="1576">
                  <c:v>Marzo</c:v>
                </c:pt>
                <c:pt idx="1577">
                  <c:v>Marzo</c:v>
                </c:pt>
                <c:pt idx="1578">
                  <c:v>Marzo</c:v>
                </c:pt>
                <c:pt idx="1579">
                  <c:v>Marzo</c:v>
                </c:pt>
                <c:pt idx="1580">
                  <c:v>Marzo</c:v>
                </c:pt>
                <c:pt idx="1581">
                  <c:v>Marzo</c:v>
                </c:pt>
                <c:pt idx="1582">
                  <c:v>Marzo</c:v>
                </c:pt>
                <c:pt idx="1583">
                  <c:v>Marzo</c:v>
                </c:pt>
                <c:pt idx="1584">
                  <c:v>Marzo</c:v>
                </c:pt>
                <c:pt idx="1585">
                  <c:v>Marzo</c:v>
                </c:pt>
                <c:pt idx="1586">
                  <c:v>Marzo</c:v>
                </c:pt>
                <c:pt idx="1587">
                  <c:v>Marzo</c:v>
                </c:pt>
                <c:pt idx="1588">
                  <c:v>Marzo</c:v>
                </c:pt>
                <c:pt idx="1589">
                  <c:v>Marzo</c:v>
                </c:pt>
                <c:pt idx="1590">
                  <c:v>Marzo</c:v>
                </c:pt>
                <c:pt idx="1591">
                  <c:v>Marzo</c:v>
                </c:pt>
                <c:pt idx="1592">
                  <c:v>Marzo</c:v>
                </c:pt>
                <c:pt idx="1593">
                  <c:v>Marzo</c:v>
                </c:pt>
                <c:pt idx="1594">
                  <c:v>Marzo</c:v>
                </c:pt>
                <c:pt idx="1595">
                  <c:v>Marzo</c:v>
                </c:pt>
                <c:pt idx="1596">
                  <c:v>Marzo</c:v>
                </c:pt>
                <c:pt idx="1597">
                  <c:v>Marzo</c:v>
                </c:pt>
                <c:pt idx="1598">
                  <c:v>Marzo</c:v>
                </c:pt>
                <c:pt idx="1599">
                  <c:v>Marzo</c:v>
                </c:pt>
                <c:pt idx="1600">
                  <c:v>Marzo</c:v>
                </c:pt>
                <c:pt idx="1601">
                  <c:v>Marzo</c:v>
                </c:pt>
                <c:pt idx="1602">
                  <c:v>Marzo</c:v>
                </c:pt>
                <c:pt idx="1603">
                  <c:v>Marzo</c:v>
                </c:pt>
                <c:pt idx="1604">
                  <c:v>Marzo</c:v>
                </c:pt>
                <c:pt idx="1605">
                  <c:v>Marzo</c:v>
                </c:pt>
                <c:pt idx="1606">
                  <c:v>Marzo</c:v>
                </c:pt>
                <c:pt idx="1607">
                  <c:v>Marzo</c:v>
                </c:pt>
                <c:pt idx="1608">
                  <c:v>Marzo</c:v>
                </c:pt>
                <c:pt idx="1609">
                  <c:v>Marzo</c:v>
                </c:pt>
                <c:pt idx="1610">
                  <c:v>Marzo</c:v>
                </c:pt>
                <c:pt idx="1611">
                  <c:v>Marzo</c:v>
                </c:pt>
                <c:pt idx="1612">
                  <c:v>Marzo</c:v>
                </c:pt>
                <c:pt idx="1613">
                  <c:v>Marzo</c:v>
                </c:pt>
                <c:pt idx="1614">
                  <c:v>Marzo</c:v>
                </c:pt>
                <c:pt idx="1615">
                  <c:v>Marzo</c:v>
                </c:pt>
                <c:pt idx="1616">
                  <c:v>Marzo</c:v>
                </c:pt>
                <c:pt idx="1617">
                  <c:v>Marzo</c:v>
                </c:pt>
                <c:pt idx="1618">
                  <c:v>Marzo</c:v>
                </c:pt>
                <c:pt idx="1619">
                  <c:v>Marzo</c:v>
                </c:pt>
                <c:pt idx="1620">
                  <c:v>Marzo</c:v>
                </c:pt>
                <c:pt idx="1621">
                  <c:v>Marzo</c:v>
                </c:pt>
                <c:pt idx="1622">
                  <c:v>Marzo</c:v>
                </c:pt>
                <c:pt idx="1623">
                  <c:v>Marzo</c:v>
                </c:pt>
                <c:pt idx="1624">
                  <c:v>Marzo</c:v>
                </c:pt>
                <c:pt idx="1625">
                  <c:v>Marzo</c:v>
                </c:pt>
                <c:pt idx="1626">
                  <c:v>Marzo</c:v>
                </c:pt>
                <c:pt idx="1627">
                  <c:v>Marzo</c:v>
                </c:pt>
                <c:pt idx="1628">
                  <c:v>Marzo</c:v>
                </c:pt>
                <c:pt idx="1629">
                  <c:v>Marzo</c:v>
                </c:pt>
                <c:pt idx="1630">
                  <c:v>Marzo</c:v>
                </c:pt>
                <c:pt idx="1631">
                  <c:v>Marzo</c:v>
                </c:pt>
                <c:pt idx="1632">
                  <c:v>Marzo</c:v>
                </c:pt>
                <c:pt idx="1633">
                  <c:v>Marzo</c:v>
                </c:pt>
                <c:pt idx="1634">
                  <c:v>Marzo</c:v>
                </c:pt>
                <c:pt idx="1635">
                  <c:v>Marzo</c:v>
                </c:pt>
                <c:pt idx="1636">
                  <c:v>Marzo</c:v>
                </c:pt>
                <c:pt idx="1637">
                  <c:v>Marzo</c:v>
                </c:pt>
                <c:pt idx="1638">
                  <c:v>Marzo</c:v>
                </c:pt>
                <c:pt idx="1639">
                  <c:v>Marzo</c:v>
                </c:pt>
                <c:pt idx="1640">
                  <c:v>Marzo</c:v>
                </c:pt>
                <c:pt idx="1641">
                  <c:v>Marzo</c:v>
                </c:pt>
                <c:pt idx="1642">
                  <c:v>Marzo</c:v>
                </c:pt>
                <c:pt idx="1643">
                  <c:v>Marzo</c:v>
                </c:pt>
                <c:pt idx="1644">
                  <c:v>Marzo</c:v>
                </c:pt>
                <c:pt idx="1645">
                  <c:v>Marzo</c:v>
                </c:pt>
                <c:pt idx="1646">
                  <c:v>Marzo</c:v>
                </c:pt>
                <c:pt idx="1647">
                  <c:v>Marzo</c:v>
                </c:pt>
                <c:pt idx="1648">
                  <c:v>Marzo</c:v>
                </c:pt>
                <c:pt idx="1649">
                  <c:v>Marzo</c:v>
                </c:pt>
                <c:pt idx="1650">
                  <c:v>Marzo</c:v>
                </c:pt>
                <c:pt idx="1651">
                  <c:v>Marzo</c:v>
                </c:pt>
                <c:pt idx="1652">
                  <c:v>Marzo</c:v>
                </c:pt>
                <c:pt idx="1653">
                  <c:v>Marzo</c:v>
                </c:pt>
                <c:pt idx="1654">
                  <c:v>Marzo</c:v>
                </c:pt>
                <c:pt idx="1655">
                  <c:v>Marzo</c:v>
                </c:pt>
                <c:pt idx="1656">
                  <c:v>Marzo</c:v>
                </c:pt>
                <c:pt idx="1657">
                  <c:v>Marzo</c:v>
                </c:pt>
                <c:pt idx="1658">
                  <c:v>Marzo</c:v>
                </c:pt>
                <c:pt idx="1659">
                  <c:v>Marzo</c:v>
                </c:pt>
                <c:pt idx="1660">
                  <c:v>Marzo</c:v>
                </c:pt>
                <c:pt idx="1661">
                  <c:v>Marzo</c:v>
                </c:pt>
                <c:pt idx="1662">
                  <c:v>Marzo</c:v>
                </c:pt>
                <c:pt idx="1663">
                  <c:v>Marzo</c:v>
                </c:pt>
                <c:pt idx="1664">
                  <c:v>Marzo</c:v>
                </c:pt>
                <c:pt idx="1665">
                  <c:v>Marzo</c:v>
                </c:pt>
                <c:pt idx="1666">
                  <c:v>Marzo</c:v>
                </c:pt>
                <c:pt idx="1667">
                  <c:v>Marzo</c:v>
                </c:pt>
                <c:pt idx="1668">
                  <c:v>Marzo</c:v>
                </c:pt>
                <c:pt idx="1669">
                  <c:v>Marzo</c:v>
                </c:pt>
                <c:pt idx="1670">
                  <c:v>Marzo</c:v>
                </c:pt>
                <c:pt idx="1671">
                  <c:v>Marzo</c:v>
                </c:pt>
                <c:pt idx="1672">
                  <c:v>Marzo</c:v>
                </c:pt>
                <c:pt idx="1673">
                  <c:v>Marzo</c:v>
                </c:pt>
                <c:pt idx="1674">
                  <c:v>Marzo</c:v>
                </c:pt>
                <c:pt idx="1675">
                  <c:v>Marzo</c:v>
                </c:pt>
                <c:pt idx="1676">
                  <c:v>Marzo</c:v>
                </c:pt>
                <c:pt idx="1677">
                  <c:v>Marzo</c:v>
                </c:pt>
                <c:pt idx="1678">
                  <c:v>Marzo</c:v>
                </c:pt>
                <c:pt idx="1679">
                  <c:v>Marzo</c:v>
                </c:pt>
                <c:pt idx="1680">
                  <c:v>Marzo</c:v>
                </c:pt>
                <c:pt idx="1681">
                  <c:v>Marzo</c:v>
                </c:pt>
                <c:pt idx="1682">
                  <c:v>Marzo</c:v>
                </c:pt>
                <c:pt idx="1683">
                  <c:v>Marzo</c:v>
                </c:pt>
                <c:pt idx="1684">
                  <c:v>Marzo</c:v>
                </c:pt>
                <c:pt idx="1685">
                  <c:v>Marzo</c:v>
                </c:pt>
                <c:pt idx="1686">
                  <c:v>Marzo</c:v>
                </c:pt>
                <c:pt idx="1687">
                  <c:v>Marzo</c:v>
                </c:pt>
                <c:pt idx="1688">
                  <c:v>Marzo</c:v>
                </c:pt>
                <c:pt idx="1689">
                  <c:v>Marzo</c:v>
                </c:pt>
                <c:pt idx="1690">
                  <c:v>Marzo</c:v>
                </c:pt>
                <c:pt idx="1691">
                  <c:v>Marzo</c:v>
                </c:pt>
                <c:pt idx="1692">
                  <c:v>Marzo</c:v>
                </c:pt>
                <c:pt idx="1693">
                  <c:v>Marzo</c:v>
                </c:pt>
                <c:pt idx="1694">
                  <c:v>Marzo</c:v>
                </c:pt>
                <c:pt idx="1695">
                  <c:v>Marzo</c:v>
                </c:pt>
                <c:pt idx="1696">
                  <c:v>Marzo</c:v>
                </c:pt>
                <c:pt idx="1697">
                  <c:v>Marzo</c:v>
                </c:pt>
                <c:pt idx="1698">
                  <c:v>Marzo</c:v>
                </c:pt>
                <c:pt idx="1699">
                  <c:v>Marzo</c:v>
                </c:pt>
                <c:pt idx="1700">
                  <c:v>Marzo</c:v>
                </c:pt>
                <c:pt idx="1701">
                  <c:v>Marzo</c:v>
                </c:pt>
                <c:pt idx="1702">
                  <c:v>Marzo</c:v>
                </c:pt>
                <c:pt idx="1703">
                  <c:v>Marzo</c:v>
                </c:pt>
                <c:pt idx="1704">
                  <c:v>Marzo</c:v>
                </c:pt>
                <c:pt idx="1705">
                  <c:v>Marzo</c:v>
                </c:pt>
                <c:pt idx="1706">
                  <c:v>Marzo</c:v>
                </c:pt>
                <c:pt idx="1707">
                  <c:v>Marzo</c:v>
                </c:pt>
                <c:pt idx="1708">
                  <c:v>Marzo</c:v>
                </c:pt>
                <c:pt idx="1709">
                  <c:v>Marzo</c:v>
                </c:pt>
                <c:pt idx="1710">
                  <c:v>Marzo</c:v>
                </c:pt>
                <c:pt idx="1711">
                  <c:v>Marzo</c:v>
                </c:pt>
                <c:pt idx="1712">
                  <c:v>Marzo</c:v>
                </c:pt>
                <c:pt idx="1713">
                  <c:v>Marzo</c:v>
                </c:pt>
                <c:pt idx="1714">
                  <c:v>Marzo</c:v>
                </c:pt>
                <c:pt idx="1715">
                  <c:v>Marzo</c:v>
                </c:pt>
                <c:pt idx="1716">
                  <c:v>Marzo</c:v>
                </c:pt>
                <c:pt idx="1717">
                  <c:v>Marzo</c:v>
                </c:pt>
                <c:pt idx="1718">
                  <c:v>Marzo</c:v>
                </c:pt>
                <c:pt idx="1719">
                  <c:v>Marzo</c:v>
                </c:pt>
                <c:pt idx="1720">
                  <c:v>Marzo</c:v>
                </c:pt>
                <c:pt idx="1721">
                  <c:v>Marzo</c:v>
                </c:pt>
                <c:pt idx="1722">
                  <c:v>Marzo</c:v>
                </c:pt>
                <c:pt idx="1723">
                  <c:v>Marzo</c:v>
                </c:pt>
                <c:pt idx="1724">
                  <c:v>Marzo</c:v>
                </c:pt>
                <c:pt idx="1725">
                  <c:v>Marzo</c:v>
                </c:pt>
                <c:pt idx="1726">
                  <c:v>Marzo</c:v>
                </c:pt>
                <c:pt idx="1727">
                  <c:v>Marzo</c:v>
                </c:pt>
                <c:pt idx="1728">
                  <c:v>Marzo</c:v>
                </c:pt>
                <c:pt idx="1729">
                  <c:v>Marzo</c:v>
                </c:pt>
                <c:pt idx="1730">
                  <c:v>Marzo</c:v>
                </c:pt>
                <c:pt idx="1731">
                  <c:v>Marzo</c:v>
                </c:pt>
                <c:pt idx="1732">
                  <c:v>Marzo</c:v>
                </c:pt>
                <c:pt idx="1733">
                  <c:v>Marzo</c:v>
                </c:pt>
                <c:pt idx="1734">
                  <c:v>Marzo</c:v>
                </c:pt>
                <c:pt idx="1735">
                  <c:v>Marzo</c:v>
                </c:pt>
                <c:pt idx="1736">
                  <c:v>Marzo</c:v>
                </c:pt>
                <c:pt idx="1737">
                  <c:v>Marzo</c:v>
                </c:pt>
                <c:pt idx="1738">
                  <c:v>Marzo</c:v>
                </c:pt>
                <c:pt idx="1739">
                  <c:v>Marzo</c:v>
                </c:pt>
                <c:pt idx="1740">
                  <c:v>Marzo</c:v>
                </c:pt>
                <c:pt idx="1741">
                  <c:v>Marzo</c:v>
                </c:pt>
                <c:pt idx="1742">
                  <c:v>Marzo</c:v>
                </c:pt>
                <c:pt idx="1743">
                  <c:v>Marzo</c:v>
                </c:pt>
                <c:pt idx="1744">
                  <c:v>Marzo</c:v>
                </c:pt>
                <c:pt idx="1745">
                  <c:v>Marzo</c:v>
                </c:pt>
                <c:pt idx="1746">
                  <c:v>Marzo</c:v>
                </c:pt>
                <c:pt idx="1747">
                  <c:v>Marzo</c:v>
                </c:pt>
                <c:pt idx="1748">
                  <c:v>Marzo</c:v>
                </c:pt>
                <c:pt idx="1749">
                  <c:v>Marzo</c:v>
                </c:pt>
                <c:pt idx="1750">
                  <c:v>Marzo</c:v>
                </c:pt>
                <c:pt idx="1751">
                  <c:v>Marzo</c:v>
                </c:pt>
                <c:pt idx="1752">
                  <c:v>Marzo</c:v>
                </c:pt>
                <c:pt idx="1753">
                  <c:v>Marzo</c:v>
                </c:pt>
                <c:pt idx="1754">
                  <c:v>Marzo</c:v>
                </c:pt>
                <c:pt idx="1755">
                  <c:v>Marzo</c:v>
                </c:pt>
                <c:pt idx="1756">
                  <c:v>Marzo</c:v>
                </c:pt>
                <c:pt idx="1757">
                  <c:v>Marzo</c:v>
                </c:pt>
                <c:pt idx="1758">
                  <c:v>Marzo</c:v>
                </c:pt>
                <c:pt idx="1759">
                  <c:v>Marzo</c:v>
                </c:pt>
                <c:pt idx="1760">
                  <c:v>Marzo</c:v>
                </c:pt>
                <c:pt idx="1761">
                  <c:v>Marzo</c:v>
                </c:pt>
                <c:pt idx="1762">
                  <c:v>Marzo</c:v>
                </c:pt>
                <c:pt idx="1763">
                  <c:v>Marzo</c:v>
                </c:pt>
                <c:pt idx="1764">
                  <c:v>Marzo</c:v>
                </c:pt>
                <c:pt idx="1765">
                  <c:v>Marzo</c:v>
                </c:pt>
                <c:pt idx="1766">
                  <c:v>Marzo</c:v>
                </c:pt>
                <c:pt idx="1767">
                  <c:v>Marzo</c:v>
                </c:pt>
                <c:pt idx="1768">
                  <c:v>Marzo</c:v>
                </c:pt>
                <c:pt idx="1769">
                  <c:v>Marzo</c:v>
                </c:pt>
                <c:pt idx="1770">
                  <c:v>Marzo</c:v>
                </c:pt>
                <c:pt idx="1771">
                  <c:v>Marzo</c:v>
                </c:pt>
                <c:pt idx="1772">
                  <c:v>Marzo</c:v>
                </c:pt>
                <c:pt idx="1773">
                  <c:v>Marzo</c:v>
                </c:pt>
                <c:pt idx="1774">
                  <c:v>Marzo</c:v>
                </c:pt>
                <c:pt idx="1775">
                  <c:v>Marzo</c:v>
                </c:pt>
                <c:pt idx="1776">
                  <c:v>Marzo</c:v>
                </c:pt>
                <c:pt idx="1777">
                  <c:v>Marzo</c:v>
                </c:pt>
                <c:pt idx="1778">
                  <c:v>Marzo</c:v>
                </c:pt>
                <c:pt idx="1779">
                  <c:v>Marzo</c:v>
                </c:pt>
                <c:pt idx="1780">
                  <c:v>Marzo</c:v>
                </c:pt>
                <c:pt idx="1781">
                  <c:v>Marzo</c:v>
                </c:pt>
                <c:pt idx="1782">
                  <c:v>Marzo</c:v>
                </c:pt>
                <c:pt idx="1783">
                  <c:v>Marzo</c:v>
                </c:pt>
                <c:pt idx="1784">
                  <c:v>Marzo</c:v>
                </c:pt>
                <c:pt idx="1785">
                  <c:v>Marzo</c:v>
                </c:pt>
                <c:pt idx="1786">
                  <c:v>Marzo</c:v>
                </c:pt>
                <c:pt idx="1787">
                  <c:v>Marzo</c:v>
                </c:pt>
                <c:pt idx="1788">
                  <c:v>Marzo</c:v>
                </c:pt>
                <c:pt idx="1789">
                  <c:v>Marzo</c:v>
                </c:pt>
                <c:pt idx="1790">
                  <c:v>Marzo</c:v>
                </c:pt>
                <c:pt idx="1791">
                  <c:v>Marzo</c:v>
                </c:pt>
                <c:pt idx="1792">
                  <c:v>Marzo</c:v>
                </c:pt>
                <c:pt idx="1793">
                  <c:v>Marzo</c:v>
                </c:pt>
                <c:pt idx="1794">
                  <c:v>Marzo</c:v>
                </c:pt>
                <c:pt idx="1795">
                  <c:v>Marzo</c:v>
                </c:pt>
                <c:pt idx="1796">
                  <c:v>Marzo</c:v>
                </c:pt>
                <c:pt idx="1797">
                  <c:v>Marzo</c:v>
                </c:pt>
                <c:pt idx="1798">
                  <c:v>Marzo</c:v>
                </c:pt>
                <c:pt idx="1799">
                  <c:v>Marzo</c:v>
                </c:pt>
                <c:pt idx="1800">
                  <c:v>Marzo</c:v>
                </c:pt>
                <c:pt idx="1801">
                  <c:v>Marzo</c:v>
                </c:pt>
                <c:pt idx="1802">
                  <c:v>Marzo</c:v>
                </c:pt>
                <c:pt idx="1803">
                  <c:v>Marzo</c:v>
                </c:pt>
                <c:pt idx="1804">
                  <c:v>Marzo</c:v>
                </c:pt>
                <c:pt idx="1805">
                  <c:v>Marzo</c:v>
                </c:pt>
                <c:pt idx="1806">
                  <c:v>Marzo</c:v>
                </c:pt>
                <c:pt idx="1807">
                  <c:v>Marzo</c:v>
                </c:pt>
                <c:pt idx="1808">
                  <c:v>Marzo</c:v>
                </c:pt>
                <c:pt idx="1809">
                  <c:v>Marzo</c:v>
                </c:pt>
                <c:pt idx="1810">
                  <c:v>Marzo</c:v>
                </c:pt>
                <c:pt idx="1811">
                  <c:v>Marzo</c:v>
                </c:pt>
                <c:pt idx="1812">
                  <c:v>Marzo</c:v>
                </c:pt>
                <c:pt idx="1813">
                  <c:v>Marzo</c:v>
                </c:pt>
                <c:pt idx="1814">
                  <c:v>Marzo</c:v>
                </c:pt>
                <c:pt idx="1815">
                  <c:v>Marzo</c:v>
                </c:pt>
                <c:pt idx="1816">
                  <c:v>Marzo</c:v>
                </c:pt>
                <c:pt idx="1817">
                  <c:v>Marzo</c:v>
                </c:pt>
                <c:pt idx="1818">
                  <c:v>Marzo</c:v>
                </c:pt>
                <c:pt idx="1819">
                  <c:v>Marzo</c:v>
                </c:pt>
                <c:pt idx="1820">
                  <c:v>Marzo</c:v>
                </c:pt>
                <c:pt idx="1821">
                  <c:v>Marzo</c:v>
                </c:pt>
                <c:pt idx="1822">
                  <c:v>Marzo</c:v>
                </c:pt>
                <c:pt idx="1823">
                  <c:v>Marzo</c:v>
                </c:pt>
                <c:pt idx="1824">
                  <c:v>Marzo</c:v>
                </c:pt>
                <c:pt idx="1825">
                  <c:v>Marzo</c:v>
                </c:pt>
                <c:pt idx="1826">
                  <c:v>Marzo</c:v>
                </c:pt>
                <c:pt idx="1827">
                  <c:v>Marzo</c:v>
                </c:pt>
                <c:pt idx="1828">
                  <c:v>Marzo</c:v>
                </c:pt>
                <c:pt idx="1829">
                  <c:v>Marzo</c:v>
                </c:pt>
                <c:pt idx="1830">
                  <c:v>Marzo</c:v>
                </c:pt>
                <c:pt idx="1831">
                  <c:v>Marzo</c:v>
                </c:pt>
                <c:pt idx="1832">
                  <c:v>Marzo</c:v>
                </c:pt>
                <c:pt idx="1833">
                  <c:v>Marzo</c:v>
                </c:pt>
                <c:pt idx="1834">
                  <c:v>Marzo</c:v>
                </c:pt>
                <c:pt idx="1835">
                  <c:v>Marzo</c:v>
                </c:pt>
                <c:pt idx="1836">
                  <c:v>Marzo</c:v>
                </c:pt>
                <c:pt idx="1837">
                  <c:v>Marzo</c:v>
                </c:pt>
                <c:pt idx="1838">
                  <c:v>Marzo</c:v>
                </c:pt>
                <c:pt idx="1839">
                  <c:v>Marzo</c:v>
                </c:pt>
                <c:pt idx="1840">
                  <c:v>Marzo</c:v>
                </c:pt>
                <c:pt idx="1841">
                  <c:v>Marzo</c:v>
                </c:pt>
                <c:pt idx="1842">
                  <c:v>Marzo</c:v>
                </c:pt>
                <c:pt idx="1843">
                  <c:v>Marzo</c:v>
                </c:pt>
                <c:pt idx="1844">
                  <c:v>Marzo</c:v>
                </c:pt>
                <c:pt idx="1845">
                  <c:v>Marzo</c:v>
                </c:pt>
                <c:pt idx="1846">
                  <c:v>Marzo</c:v>
                </c:pt>
                <c:pt idx="1847">
                  <c:v>Marzo</c:v>
                </c:pt>
                <c:pt idx="1848">
                  <c:v>Marzo</c:v>
                </c:pt>
                <c:pt idx="1849">
                  <c:v>Marzo</c:v>
                </c:pt>
                <c:pt idx="1850">
                  <c:v>Marzo</c:v>
                </c:pt>
                <c:pt idx="1851">
                  <c:v>Marzo</c:v>
                </c:pt>
                <c:pt idx="1852">
                  <c:v>Marzo</c:v>
                </c:pt>
                <c:pt idx="1853">
                  <c:v>Marzo</c:v>
                </c:pt>
                <c:pt idx="1854">
                  <c:v>Marzo</c:v>
                </c:pt>
                <c:pt idx="1855">
                  <c:v>Marzo</c:v>
                </c:pt>
                <c:pt idx="1856">
                  <c:v>Marzo</c:v>
                </c:pt>
                <c:pt idx="1857">
                  <c:v>Marzo</c:v>
                </c:pt>
                <c:pt idx="1858">
                  <c:v>Marzo</c:v>
                </c:pt>
                <c:pt idx="1859">
                  <c:v>Marzo</c:v>
                </c:pt>
                <c:pt idx="1860">
                  <c:v>Marzo</c:v>
                </c:pt>
                <c:pt idx="1861">
                  <c:v>Marzo</c:v>
                </c:pt>
                <c:pt idx="1862">
                  <c:v>Marzo</c:v>
                </c:pt>
                <c:pt idx="1863">
                  <c:v>Marzo</c:v>
                </c:pt>
                <c:pt idx="1864">
                  <c:v>Marzo</c:v>
                </c:pt>
                <c:pt idx="1865">
                  <c:v>Marzo</c:v>
                </c:pt>
                <c:pt idx="1866">
                  <c:v>Marzo</c:v>
                </c:pt>
                <c:pt idx="1867">
                  <c:v>Marzo</c:v>
                </c:pt>
                <c:pt idx="1868">
                  <c:v>Marzo</c:v>
                </c:pt>
                <c:pt idx="1869">
                  <c:v>Marzo</c:v>
                </c:pt>
                <c:pt idx="1870">
                  <c:v>Marzo</c:v>
                </c:pt>
                <c:pt idx="1871">
                  <c:v>Marzo</c:v>
                </c:pt>
                <c:pt idx="1872">
                  <c:v>Marzo</c:v>
                </c:pt>
                <c:pt idx="1873">
                  <c:v>Marzo</c:v>
                </c:pt>
                <c:pt idx="1874">
                  <c:v>Marzo</c:v>
                </c:pt>
                <c:pt idx="1875">
                  <c:v>Marzo</c:v>
                </c:pt>
                <c:pt idx="1876">
                  <c:v>Marzo</c:v>
                </c:pt>
                <c:pt idx="1877">
                  <c:v>Marzo</c:v>
                </c:pt>
                <c:pt idx="1878">
                  <c:v>Marzo</c:v>
                </c:pt>
                <c:pt idx="1879">
                  <c:v>Marzo</c:v>
                </c:pt>
                <c:pt idx="1880">
                  <c:v>Marzo</c:v>
                </c:pt>
                <c:pt idx="1881">
                  <c:v>Marzo</c:v>
                </c:pt>
                <c:pt idx="1882">
                  <c:v>Marzo</c:v>
                </c:pt>
                <c:pt idx="1883">
                  <c:v>Marzo</c:v>
                </c:pt>
                <c:pt idx="1884">
                  <c:v>Marzo</c:v>
                </c:pt>
                <c:pt idx="1885">
                  <c:v>Marzo</c:v>
                </c:pt>
                <c:pt idx="1886">
                  <c:v>Marzo</c:v>
                </c:pt>
                <c:pt idx="1887">
                  <c:v>Marzo</c:v>
                </c:pt>
                <c:pt idx="1888">
                  <c:v>Marzo</c:v>
                </c:pt>
                <c:pt idx="1889">
                  <c:v>Marzo</c:v>
                </c:pt>
                <c:pt idx="1890">
                  <c:v>Marzo</c:v>
                </c:pt>
                <c:pt idx="1891">
                  <c:v>Marzo</c:v>
                </c:pt>
                <c:pt idx="1892">
                  <c:v>Marzo</c:v>
                </c:pt>
                <c:pt idx="1893">
                  <c:v>Marzo</c:v>
                </c:pt>
                <c:pt idx="1894">
                  <c:v>Marzo</c:v>
                </c:pt>
                <c:pt idx="1895">
                  <c:v>Marzo</c:v>
                </c:pt>
                <c:pt idx="1896">
                  <c:v>Marzo</c:v>
                </c:pt>
                <c:pt idx="1897">
                  <c:v>Marzo</c:v>
                </c:pt>
                <c:pt idx="1898">
                  <c:v>Marzo</c:v>
                </c:pt>
                <c:pt idx="1899">
                  <c:v>Marzo</c:v>
                </c:pt>
                <c:pt idx="1900">
                  <c:v>Marzo</c:v>
                </c:pt>
                <c:pt idx="1901">
                  <c:v>Marzo</c:v>
                </c:pt>
                <c:pt idx="1902">
                  <c:v>Marzo</c:v>
                </c:pt>
                <c:pt idx="1903">
                  <c:v>Marzo</c:v>
                </c:pt>
                <c:pt idx="1904">
                  <c:v>Marzo</c:v>
                </c:pt>
                <c:pt idx="1905">
                  <c:v>Marzo</c:v>
                </c:pt>
                <c:pt idx="1906">
                  <c:v>Marzo</c:v>
                </c:pt>
                <c:pt idx="1907">
                  <c:v>Marzo</c:v>
                </c:pt>
                <c:pt idx="1908">
                  <c:v>Marzo</c:v>
                </c:pt>
                <c:pt idx="1909">
                  <c:v>Marzo</c:v>
                </c:pt>
                <c:pt idx="1910">
                  <c:v>Marzo</c:v>
                </c:pt>
                <c:pt idx="1911">
                  <c:v>Marzo</c:v>
                </c:pt>
                <c:pt idx="1912">
                  <c:v>Marzo</c:v>
                </c:pt>
                <c:pt idx="1913">
                  <c:v>Marzo</c:v>
                </c:pt>
                <c:pt idx="1914">
                  <c:v>Marzo</c:v>
                </c:pt>
                <c:pt idx="1915">
                  <c:v>Marzo</c:v>
                </c:pt>
                <c:pt idx="1916">
                  <c:v>Marzo</c:v>
                </c:pt>
                <c:pt idx="1917">
                  <c:v>Marzo</c:v>
                </c:pt>
                <c:pt idx="1918">
                  <c:v>Marzo</c:v>
                </c:pt>
                <c:pt idx="1919">
                  <c:v>Marzo</c:v>
                </c:pt>
                <c:pt idx="1920">
                  <c:v>Marzo</c:v>
                </c:pt>
                <c:pt idx="1921">
                  <c:v>Marzo</c:v>
                </c:pt>
                <c:pt idx="1922">
                  <c:v>Marzo</c:v>
                </c:pt>
                <c:pt idx="1923">
                  <c:v>Marzo</c:v>
                </c:pt>
                <c:pt idx="1924">
                  <c:v>Marzo</c:v>
                </c:pt>
                <c:pt idx="1925">
                  <c:v>Marzo</c:v>
                </c:pt>
                <c:pt idx="1926">
                  <c:v>Marzo</c:v>
                </c:pt>
                <c:pt idx="1927">
                  <c:v>Marzo</c:v>
                </c:pt>
                <c:pt idx="1928">
                  <c:v>Marzo</c:v>
                </c:pt>
                <c:pt idx="1929">
                  <c:v>Marzo</c:v>
                </c:pt>
                <c:pt idx="1930">
                  <c:v>Marzo</c:v>
                </c:pt>
                <c:pt idx="1931">
                  <c:v>Marzo</c:v>
                </c:pt>
                <c:pt idx="1932">
                  <c:v>Marzo</c:v>
                </c:pt>
                <c:pt idx="1933">
                  <c:v>Marzo</c:v>
                </c:pt>
                <c:pt idx="1934">
                  <c:v>Marzo</c:v>
                </c:pt>
                <c:pt idx="1935">
                  <c:v>Marzo</c:v>
                </c:pt>
                <c:pt idx="1936">
                  <c:v>Marzo</c:v>
                </c:pt>
                <c:pt idx="1937">
                  <c:v>Marzo</c:v>
                </c:pt>
                <c:pt idx="1938">
                  <c:v>Marzo</c:v>
                </c:pt>
                <c:pt idx="1939">
                  <c:v>Marzo</c:v>
                </c:pt>
                <c:pt idx="1940">
                  <c:v>Marzo</c:v>
                </c:pt>
                <c:pt idx="1941">
                  <c:v>Marzo</c:v>
                </c:pt>
                <c:pt idx="1942">
                  <c:v>Marzo</c:v>
                </c:pt>
                <c:pt idx="1943">
                  <c:v>Marzo</c:v>
                </c:pt>
                <c:pt idx="1944">
                  <c:v>Marzo</c:v>
                </c:pt>
                <c:pt idx="1945">
                  <c:v>Marzo</c:v>
                </c:pt>
                <c:pt idx="1946">
                  <c:v>Marzo</c:v>
                </c:pt>
                <c:pt idx="1947">
                  <c:v>Marzo</c:v>
                </c:pt>
                <c:pt idx="1948">
                  <c:v>Marzo</c:v>
                </c:pt>
                <c:pt idx="1949">
                  <c:v>Marzo</c:v>
                </c:pt>
                <c:pt idx="1950">
                  <c:v>Marzo</c:v>
                </c:pt>
                <c:pt idx="1951">
                  <c:v>Marzo</c:v>
                </c:pt>
                <c:pt idx="1952">
                  <c:v>Marzo</c:v>
                </c:pt>
                <c:pt idx="1953">
                  <c:v>Marzo</c:v>
                </c:pt>
                <c:pt idx="1954">
                  <c:v>Marzo</c:v>
                </c:pt>
                <c:pt idx="1955">
                  <c:v>Marzo</c:v>
                </c:pt>
                <c:pt idx="1956">
                  <c:v>Marzo</c:v>
                </c:pt>
                <c:pt idx="1957">
                  <c:v>Marzo</c:v>
                </c:pt>
                <c:pt idx="1958">
                  <c:v>Marzo</c:v>
                </c:pt>
                <c:pt idx="1959">
                  <c:v>Marzo</c:v>
                </c:pt>
                <c:pt idx="1960">
                  <c:v>Marzo</c:v>
                </c:pt>
                <c:pt idx="1961">
                  <c:v>Marzo</c:v>
                </c:pt>
                <c:pt idx="1962">
                  <c:v>Marzo</c:v>
                </c:pt>
                <c:pt idx="1963">
                  <c:v>Marzo</c:v>
                </c:pt>
                <c:pt idx="1964">
                  <c:v>Marzo</c:v>
                </c:pt>
                <c:pt idx="1965">
                  <c:v>Marzo</c:v>
                </c:pt>
                <c:pt idx="1966">
                  <c:v>Marzo</c:v>
                </c:pt>
                <c:pt idx="1967">
                  <c:v>Marzo</c:v>
                </c:pt>
                <c:pt idx="1968">
                  <c:v>Marzo</c:v>
                </c:pt>
                <c:pt idx="1969">
                  <c:v>Marzo</c:v>
                </c:pt>
                <c:pt idx="1970">
                  <c:v>Marzo</c:v>
                </c:pt>
                <c:pt idx="1971">
                  <c:v>Marzo</c:v>
                </c:pt>
                <c:pt idx="1972">
                  <c:v>Marzo</c:v>
                </c:pt>
                <c:pt idx="1973">
                  <c:v>Marzo</c:v>
                </c:pt>
                <c:pt idx="1974">
                  <c:v>Marzo</c:v>
                </c:pt>
                <c:pt idx="1975">
                  <c:v>Marzo</c:v>
                </c:pt>
                <c:pt idx="1976">
                  <c:v>Marzo</c:v>
                </c:pt>
                <c:pt idx="1977">
                  <c:v>Marzo</c:v>
                </c:pt>
                <c:pt idx="1978">
                  <c:v>Marzo</c:v>
                </c:pt>
                <c:pt idx="1979">
                  <c:v>Marzo</c:v>
                </c:pt>
                <c:pt idx="1980">
                  <c:v>Marzo</c:v>
                </c:pt>
                <c:pt idx="1981">
                  <c:v>Marzo</c:v>
                </c:pt>
                <c:pt idx="1982">
                  <c:v>Marzo</c:v>
                </c:pt>
                <c:pt idx="1983">
                  <c:v>Marzo</c:v>
                </c:pt>
                <c:pt idx="1984">
                  <c:v>Marzo</c:v>
                </c:pt>
                <c:pt idx="1985">
                  <c:v>Marzo</c:v>
                </c:pt>
                <c:pt idx="1986">
                  <c:v>Marzo</c:v>
                </c:pt>
                <c:pt idx="1987">
                  <c:v>Marzo</c:v>
                </c:pt>
                <c:pt idx="1988">
                  <c:v>Marzo</c:v>
                </c:pt>
                <c:pt idx="1989">
                  <c:v>Marzo</c:v>
                </c:pt>
                <c:pt idx="1990">
                  <c:v>Marzo</c:v>
                </c:pt>
                <c:pt idx="1991">
                  <c:v>Marzo</c:v>
                </c:pt>
                <c:pt idx="1992">
                  <c:v>Marzo</c:v>
                </c:pt>
                <c:pt idx="1993">
                  <c:v>Marzo</c:v>
                </c:pt>
                <c:pt idx="1994">
                  <c:v>Marzo</c:v>
                </c:pt>
                <c:pt idx="1995">
                  <c:v>Marzo</c:v>
                </c:pt>
                <c:pt idx="1996">
                  <c:v>Marzo</c:v>
                </c:pt>
                <c:pt idx="1997">
                  <c:v>Marzo</c:v>
                </c:pt>
                <c:pt idx="1998">
                  <c:v>Marzo</c:v>
                </c:pt>
                <c:pt idx="1999">
                  <c:v>Marzo</c:v>
                </c:pt>
                <c:pt idx="2000">
                  <c:v>Marzo</c:v>
                </c:pt>
                <c:pt idx="2001">
                  <c:v>Marzo</c:v>
                </c:pt>
                <c:pt idx="2002">
                  <c:v>Marzo</c:v>
                </c:pt>
                <c:pt idx="2003">
                  <c:v>Marzo</c:v>
                </c:pt>
                <c:pt idx="2004">
                  <c:v>Marzo</c:v>
                </c:pt>
                <c:pt idx="2005">
                  <c:v>Marzo</c:v>
                </c:pt>
                <c:pt idx="2006">
                  <c:v>Marzo</c:v>
                </c:pt>
                <c:pt idx="2007">
                  <c:v>Marzo</c:v>
                </c:pt>
                <c:pt idx="2008">
                  <c:v>Marzo</c:v>
                </c:pt>
                <c:pt idx="2009">
                  <c:v>Marzo</c:v>
                </c:pt>
                <c:pt idx="2010">
                  <c:v>Marzo</c:v>
                </c:pt>
                <c:pt idx="2011">
                  <c:v>Marzo</c:v>
                </c:pt>
                <c:pt idx="2012">
                  <c:v>Marzo</c:v>
                </c:pt>
                <c:pt idx="2013">
                  <c:v>Marzo</c:v>
                </c:pt>
                <c:pt idx="2014">
                  <c:v>Marzo</c:v>
                </c:pt>
                <c:pt idx="2015">
                  <c:v>Marzo</c:v>
                </c:pt>
                <c:pt idx="2016">
                  <c:v>Marzo</c:v>
                </c:pt>
                <c:pt idx="2017">
                  <c:v>Marzo</c:v>
                </c:pt>
                <c:pt idx="2018">
                  <c:v>Marzo</c:v>
                </c:pt>
                <c:pt idx="2019">
                  <c:v>Marzo</c:v>
                </c:pt>
                <c:pt idx="2020">
                  <c:v>Marzo</c:v>
                </c:pt>
                <c:pt idx="2021">
                  <c:v>Marzo</c:v>
                </c:pt>
                <c:pt idx="2022">
                  <c:v>Marzo</c:v>
                </c:pt>
                <c:pt idx="2023">
                  <c:v>Marzo</c:v>
                </c:pt>
                <c:pt idx="2024">
                  <c:v>Marzo</c:v>
                </c:pt>
                <c:pt idx="2025">
                  <c:v>Marzo</c:v>
                </c:pt>
                <c:pt idx="2026">
                  <c:v>Marzo</c:v>
                </c:pt>
                <c:pt idx="2027">
                  <c:v>Marzo</c:v>
                </c:pt>
                <c:pt idx="2028">
                  <c:v>Marzo</c:v>
                </c:pt>
                <c:pt idx="2029">
                  <c:v>Marzo</c:v>
                </c:pt>
                <c:pt idx="2030">
                  <c:v>Marzo</c:v>
                </c:pt>
                <c:pt idx="2031">
                  <c:v>Marzo</c:v>
                </c:pt>
                <c:pt idx="2032">
                  <c:v>Marzo</c:v>
                </c:pt>
                <c:pt idx="2033">
                  <c:v>Marzo</c:v>
                </c:pt>
                <c:pt idx="2034">
                  <c:v>Marzo</c:v>
                </c:pt>
                <c:pt idx="2035">
                  <c:v>Marzo</c:v>
                </c:pt>
                <c:pt idx="2036">
                  <c:v>Marzo</c:v>
                </c:pt>
                <c:pt idx="2037">
                  <c:v>Marzo</c:v>
                </c:pt>
                <c:pt idx="2038">
                  <c:v>Marzo</c:v>
                </c:pt>
                <c:pt idx="2039">
                  <c:v>Marzo</c:v>
                </c:pt>
                <c:pt idx="2040">
                  <c:v>Marzo</c:v>
                </c:pt>
                <c:pt idx="2041">
                  <c:v>Marzo</c:v>
                </c:pt>
                <c:pt idx="2042">
                  <c:v>Marzo</c:v>
                </c:pt>
                <c:pt idx="2043">
                  <c:v>Marzo</c:v>
                </c:pt>
                <c:pt idx="2044">
                  <c:v>Marzo</c:v>
                </c:pt>
                <c:pt idx="2045">
                  <c:v>Marzo</c:v>
                </c:pt>
                <c:pt idx="2046">
                  <c:v>Marzo</c:v>
                </c:pt>
                <c:pt idx="2047">
                  <c:v>Marzo</c:v>
                </c:pt>
                <c:pt idx="2048">
                  <c:v>Marzo</c:v>
                </c:pt>
                <c:pt idx="2049">
                  <c:v>Marzo</c:v>
                </c:pt>
                <c:pt idx="2050">
                  <c:v>Marzo</c:v>
                </c:pt>
                <c:pt idx="2051">
                  <c:v>Marzo</c:v>
                </c:pt>
                <c:pt idx="2052">
                  <c:v>Marzo</c:v>
                </c:pt>
                <c:pt idx="2053">
                  <c:v>Marzo</c:v>
                </c:pt>
                <c:pt idx="2054">
                  <c:v>Marzo</c:v>
                </c:pt>
                <c:pt idx="2055">
                  <c:v>Marzo</c:v>
                </c:pt>
                <c:pt idx="2056">
                  <c:v>Marzo</c:v>
                </c:pt>
                <c:pt idx="2057">
                  <c:v>Marzo</c:v>
                </c:pt>
                <c:pt idx="2058">
                  <c:v>Marzo</c:v>
                </c:pt>
                <c:pt idx="2059">
                  <c:v>Marzo</c:v>
                </c:pt>
                <c:pt idx="2060">
                  <c:v>Marzo</c:v>
                </c:pt>
                <c:pt idx="2061">
                  <c:v>Marzo</c:v>
                </c:pt>
                <c:pt idx="2062">
                  <c:v>Marzo</c:v>
                </c:pt>
                <c:pt idx="2063">
                  <c:v>Marzo</c:v>
                </c:pt>
                <c:pt idx="2064">
                  <c:v>Marzo</c:v>
                </c:pt>
                <c:pt idx="2065">
                  <c:v>Marzo</c:v>
                </c:pt>
                <c:pt idx="2066">
                  <c:v>Marzo</c:v>
                </c:pt>
                <c:pt idx="2067">
                  <c:v>Marzo</c:v>
                </c:pt>
                <c:pt idx="2068">
                  <c:v>Marzo</c:v>
                </c:pt>
                <c:pt idx="2069">
                  <c:v>Marzo</c:v>
                </c:pt>
                <c:pt idx="2070">
                  <c:v>Marzo</c:v>
                </c:pt>
                <c:pt idx="2071">
                  <c:v>Marzo</c:v>
                </c:pt>
                <c:pt idx="2072">
                  <c:v>Marzo</c:v>
                </c:pt>
                <c:pt idx="2073">
                  <c:v>Marzo</c:v>
                </c:pt>
                <c:pt idx="2074">
                  <c:v>Marzo</c:v>
                </c:pt>
                <c:pt idx="2075">
                  <c:v>Marzo</c:v>
                </c:pt>
                <c:pt idx="2076">
                  <c:v>Marzo</c:v>
                </c:pt>
                <c:pt idx="2077">
                  <c:v>Marzo</c:v>
                </c:pt>
                <c:pt idx="2078">
                  <c:v>Marzo</c:v>
                </c:pt>
                <c:pt idx="2079">
                  <c:v>Marzo</c:v>
                </c:pt>
                <c:pt idx="2080">
                  <c:v>Marzo</c:v>
                </c:pt>
                <c:pt idx="2081">
                  <c:v>Marzo</c:v>
                </c:pt>
                <c:pt idx="2082">
                  <c:v>Marzo</c:v>
                </c:pt>
                <c:pt idx="2083">
                  <c:v>Marzo</c:v>
                </c:pt>
                <c:pt idx="2084">
                  <c:v>Marzo</c:v>
                </c:pt>
                <c:pt idx="2085">
                  <c:v>Marzo</c:v>
                </c:pt>
                <c:pt idx="2086">
                  <c:v>Marzo</c:v>
                </c:pt>
                <c:pt idx="2087">
                  <c:v>Marzo</c:v>
                </c:pt>
                <c:pt idx="2088">
                  <c:v>Marzo</c:v>
                </c:pt>
                <c:pt idx="2089">
                  <c:v>Marzo</c:v>
                </c:pt>
                <c:pt idx="2090">
                  <c:v>Marzo</c:v>
                </c:pt>
                <c:pt idx="2091">
                  <c:v>Marzo</c:v>
                </c:pt>
                <c:pt idx="2092">
                  <c:v>Marzo</c:v>
                </c:pt>
                <c:pt idx="2093">
                  <c:v>Marzo</c:v>
                </c:pt>
                <c:pt idx="2094">
                  <c:v>Marzo</c:v>
                </c:pt>
                <c:pt idx="2095">
                  <c:v>Marzo</c:v>
                </c:pt>
                <c:pt idx="2096">
                  <c:v>Marzo</c:v>
                </c:pt>
                <c:pt idx="2097">
                  <c:v>Marzo</c:v>
                </c:pt>
                <c:pt idx="2098">
                  <c:v>Marzo</c:v>
                </c:pt>
                <c:pt idx="2099">
                  <c:v>Marzo</c:v>
                </c:pt>
                <c:pt idx="2100">
                  <c:v>Marzo</c:v>
                </c:pt>
                <c:pt idx="2101">
                  <c:v>Marzo</c:v>
                </c:pt>
                <c:pt idx="2102">
                  <c:v>Marzo</c:v>
                </c:pt>
                <c:pt idx="2103">
                  <c:v>Marzo</c:v>
                </c:pt>
                <c:pt idx="2104">
                  <c:v>Marzo</c:v>
                </c:pt>
                <c:pt idx="2105">
                  <c:v>Marzo</c:v>
                </c:pt>
                <c:pt idx="2106">
                  <c:v>Marzo</c:v>
                </c:pt>
                <c:pt idx="2107">
                  <c:v>Marzo</c:v>
                </c:pt>
                <c:pt idx="2108">
                  <c:v>Marzo</c:v>
                </c:pt>
                <c:pt idx="2109">
                  <c:v>Marzo</c:v>
                </c:pt>
                <c:pt idx="2110">
                  <c:v>Marzo</c:v>
                </c:pt>
                <c:pt idx="2111">
                  <c:v>Marzo</c:v>
                </c:pt>
                <c:pt idx="2112">
                  <c:v>Marzo</c:v>
                </c:pt>
                <c:pt idx="2113">
                  <c:v>Marzo</c:v>
                </c:pt>
                <c:pt idx="2114">
                  <c:v>Marzo</c:v>
                </c:pt>
                <c:pt idx="2115">
                  <c:v>Marzo</c:v>
                </c:pt>
                <c:pt idx="2116">
                  <c:v>Marzo</c:v>
                </c:pt>
                <c:pt idx="2117">
                  <c:v>Marzo</c:v>
                </c:pt>
                <c:pt idx="2118">
                  <c:v>Marzo</c:v>
                </c:pt>
                <c:pt idx="2119">
                  <c:v>Marzo</c:v>
                </c:pt>
                <c:pt idx="2120">
                  <c:v>Marzo</c:v>
                </c:pt>
                <c:pt idx="2121">
                  <c:v>Marzo</c:v>
                </c:pt>
                <c:pt idx="2122">
                  <c:v>Marzo</c:v>
                </c:pt>
                <c:pt idx="2123">
                  <c:v>Marzo</c:v>
                </c:pt>
                <c:pt idx="2124">
                  <c:v>Marzo</c:v>
                </c:pt>
                <c:pt idx="2125">
                  <c:v>Marzo</c:v>
                </c:pt>
                <c:pt idx="2126">
                  <c:v>Marzo</c:v>
                </c:pt>
                <c:pt idx="2127">
                  <c:v>Marzo</c:v>
                </c:pt>
                <c:pt idx="2128">
                  <c:v>Marzo</c:v>
                </c:pt>
                <c:pt idx="2129">
                  <c:v>Marzo</c:v>
                </c:pt>
                <c:pt idx="2130">
                  <c:v>Marzo</c:v>
                </c:pt>
                <c:pt idx="2131">
                  <c:v>Marzo</c:v>
                </c:pt>
                <c:pt idx="2132">
                  <c:v>Marzo</c:v>
                </c:pt>
                <c:pt idx="2133">
                  <c:v>Marzo</c:v>
                </c:pt>
                <c:pt idx="2134">
                  <c:v>Marzo</c:v>
                </c:pt>
                <c:pt idx="2135">
                  <c:v>Marzo</c:v>
                </c:pt>
                <c:pt idx="2136">
                  <c:v>Marzo</c:v>
                </c:pt>
                <c:pt idx="2137">
                  <c:v>Marzo</c:v>
                </c:pt>
                <c:pt idx="2138">
                  <c:v>Marzo</c:v>
                </c:pt>
                <c:pt idx="2139">
                  <c:v>Marzo</c:v>
                </c:pt>
                <c:pt idx="2140">
                  <c:v>Marzo</c:v>
                </c:pt>
                <c:pt idx="2141">
                  <c:v>Marzo</c:v>
                </c:pt>
                <c:pt idx="2142">
                  <c:v>Marzo</c:v>
                </c:pt>
                <c:pt idx="2143">
                  <c:v>Marzo</c:v>
                </c:pt>
                <c:pt idx="2144">
                  <c:v>Marzo</c:v>
                </c:pt>
                <c:pt idx="2145">
                  <c:v>Marzo</c:v>
                </c:pt>
                <c:pt idx="2146">
                  <c:v>Marzo</c:v>
                </c:pt>
                <c:pt idx="2147">
                  <c:v>Marzo</c:v>
                </c:pt>
                <c:pt idx="2148">
                  <c:v>Marzo</c:v>
                </c:pt>
                <c:pt idx="2149">
                  <c:v>Marzo</c:v>
                </c:pt>
                <c:pt idx="2150">
                  <c:v>Marzo</c:v>
                </c:pt>
                <c:pt idx="2151">
                  <c:v>Marzo</c:v>
                </c:pt>
                <c:pt idx="2152">
                  <c:v>Marzo</c:v>
                </c:pt>
                <c:pt idx="2153">
                  <c:v>Marzo</c:v>
                </c:pt>
                <c:pt idx="2154">
                  <c:v>Marzo</c:v>
                </c:pt>
                <c:pt idx="2155">
                  <c:v>Marzo</c:v>
                </c:pt>
                <c:pt idx="2156">
                  <c:v>Marzo</c:v>
                </c:pt>
                <c:pt idx="2157">
                  <c:v>Marzo</c:v>
                </c:pt>
                <c:pt idx="2158">
                  <c:v>Marzo</c:v>
                </c:pt>
                <c:pt idx="2159">
                  <c:v>Abril</c:v>
                </c:pt>
                <c:pt idx="2160">
                  <c:v>Abril</c:v>
                </c:pt>
                <c:pt idx="2161">
                  <c:v>Abril</c:v>
                </c:pt>
                <c:pt idx="2162">
                  <c:v>Abril</c:v>
                </c:pt>
                <c:pt idx="2163">
                  <c:v>Abril</c:v>
                </c:pt>
                <c:pt idx="2164">
                  <c:v>Abril</c:v>
                </c:pt>
                <c:pt idx="2165">
                  <c:v>Abril</c:v>
                </c:pt>
                <c:pt idx="2166">
                  <c:v>Abril</c:v>
                </c:pt>
                <c:pt idx="2167">
                  <c:v>Abril</c:v>
                </c:pt>
                <c:pt idx="2168">
                  <c:v>Abril</c:v>
                </c:pt>
                <c:pt idx="2169">
                  <c:v>Abril</c:v>
                </c:pt>
                <c:pt idx="2170">
                  <c:v>Abril</c:v>
                </c:pt>
                <c:pt idx="2171">
                  <c:v>Abril</c:v>
                </c:pt>
                <c:pt idx="2172">
                  <c:v>Abril</c:v>
                </c:pt>
                <c:pt idx="2173">
                  <c:v>Abril</c:v>
                </c:pt>
                <c:pt idx="2174">
                  <c:v>Abril</c:v>
                </c:pt>
                <c:pt idx="2175">
                  <c:v>Abril</c:v>
                </c:pt>
                <c:pt idx="2176">
                  <c:v>Abril</c:v>
                </c:pt>
                <c:pt idx="2177">
                  <c:v>Abril</c:v>
                </c:pt>
                <c:pt idx="2178">
                  <c:v>Abril</c:v>
                </c:pt>
                <c:pt idx="2179">
                  <c:v>Abril</c:v>
                </c:pt>
                <c:pt idx="2180">
                  <c:v>Abril</c:v>
                </c:pt>
                <c:pt idx="2181">
                  <c:v>Abril</c:v>
                </c:pt>
                <c:pt idx="2182">
                  <c:v>Abril</c:v>
                </c:pt>
                <c:pt idx="2183">
                  <c:v>Abril</c:v>
                </c:pt>
                <c:pt idx="2184">
                  <c:v>Abril</c:v>
                </c:pt>
                <c:pt idx="2185">
                  <c:v>Abril</c:v>
                </c:pt>
                <c:pt idx="2186">
                  <c:v>Abril</c:v>
                </c:pt>
                <c:pt idx="2187">
                  <c:v>Abril</c:v>
                </c:pt>
                <c:pt idx="2188">
                  <c:v>Abril</c:v>
                </c:pt>
                <c:pt idx="2189">
                  <c:v>Abril</c:v>
                </c:pt>
                <c:pt idx="2190">
                  <c:v>Abril</c:v>
                </c:pt>
                <c:pt idx="2191">
                  <c:v>Abril</c:v>
                </c:pt>
                <c:pt idx="2192">
                  <c:v>Abril</c:v>
                </c:pt>
                <c:pt idx="2193">
                  <c:v>Abril</c:v>
                </c:pt>
                <c:pt idx="2194">
                  <c:v>Abril</c:v>
                </c:pt>
                <c:pt idx="2195">
                  <c:v>Abril</c:v>
                </c:pt>
                <c:pt idx="2196">
                  <c:v>Abril</c:v>
                </c:pt>
                <c:pt idx="2197">
                  <c:v>Abril</c:v>
                </c:pt>
                <c:pt idx="2198">
                  <c:v>Abril</c:v>
                </c:pt>
                <c:pt idx="2199">
                  <c:v>Abril</c:v>
                </c:pt>
                <c:pt idx="2200">
                  <c:v>Abril</c:v>
                </c:pt>
                <c:pt idx="2201">
                  <c:v>Abril</c:v>
                </c:pt>
                <c:pt idx="2202">
                  <c:v>Abril</c:v>
                </c:pt>
                <c:pt idx="2203">
                  <c:v>Abril</c:v>
                </c:pt>
                <c:pt idx="2204">
                  <c:v>Abril</c:v>
                </c:pt>
                <c:pt idx="2205">
                  <c:v>Abril</c:v>
                </c:pt>
                <c:pt idx="2206">
                  <c:v>Abril</c:v>
                </c:pt>
                <c:pt idx="2207">
                  <c:v>Abril</c:v>
                </c:pt>
                <c:pt idx="2208">
                  <c:v>Abril</c:v>
                </c:pt>
                <c:pt idx="2209">
                  <c:v>Abril</c:v>
                </c:pt>
                <c:pt idx="2210">
                  <c:v>Abril</c:v>
                </c:pt>
                <c:pt idx="2211">
                  <c:v>Abril</c:v>
                </c:pt>
                <c:pt idx="2212">
                  <c:v>Abril</c:v>
                </c:pt>
                <c:pt idx="2213">
                  <c:v>Abril</c:v>
                </c:pt>
                <c:pt idx="2214">
                  <c:v>Abril</c:v>
                </c:pt>
                <c:pt idx="2215">
                  <c:v>Abril</c:v>
                </c:pt>
                <c:pt idx="2216">
                  <c:v>Abril</c:v>
                </c:pt>
                <c:pt idx="2217">
                  <c:v>Abril</c:v>
                </c:pt>
                <c:pt idx="2218">
                  <c:v>Abril</c:v>
                </c:pt>
                <c:pt idx="2219">
                  <c:v>Abril</c:v>
                </c:pt>
                <c:pt idx="2220">
                  <c:v>Abril</c:v>
                </c:pt>
                <c:pt idx="2221">
                  <c:v>Abril</c:v>
                </c:pt>
                <c:pt idx="2222">
                  <c:v>Abril</c:v>
                </c:pt>
                <c:pt idx="2223">
                  <c:v>Abril</c:v>
                </c:pt>
                <c:pt idx="2224">
                  <c:v>Abril</c:v>
                </c:pt>
                <c:pt idx="2225">
                  <c:v>Abril</c:v>
                </c:pt>
                <c:pt idx="2226">
                  <c:v>Abril</c:v>
                </c:pt>
                <c:pt idx="2227">
                  <c:v>Abril</c:v>
                </c:pt>
                <c:pt idx="2228">
                  <c:v>Abril</c:v>
                </c:pt>
                <c:pt idx="2229">
                  <c:v>Abril</c:v>
                </c:pt>
                <c:pt idx="2230">
                  <c:v>Abril</c:v>
                </c:pt>
                <c:pt idx="2231">
                  <c:v>Abril</c:v>
                </c:pt>
                <c:pt idx="2232">
                  <c:v>Abril</c:v>
                </c:pt>
                <c:pt idx="2233">
                  <c:v>Abril</c:v>
                </c:pt>
                <c:pt idx="2234">
                  <c:v>Abril</c:v>
                </c:pt>
                <c:pt idx="2235">
                  <c:v>Abril</c:v>
                </c:pt>
                <c:pt idx="2236">
                  <c:v>Abril</c:v>
                </c:pt>
                <c:pt idx="2237">
                  <c:v>Abril</c:v>
                </c:pt>
                <c:pt idx="2238">
                  <c:v>Abril</c:v>
                </c:pt>
                <c:pt idx="2239">
                  <c:v>Abril</c:v>
                </c:pt>
                <c:pt idx="2240">
                  <c:v>Abril</c:v>
                </c:pt>
                <c:pt idx="2241">
                  <c:v>Abril</c:v>
                </c:pt>
                <c:pt idx="2242">
                  <c:v>Abril</c:v>
                </c:pt>
                <c:pt idx="2243">
                  <c:v>Abril</c:v>
                </c:pt>
                <c:pt idx="2244">
                  <c:v>Abril</c:v>
                </c:pt>
                <c:pt idx="2245">
                  <c:v>Abril</c:v>
                </c:pt>
                <c:pt idx="2246">
                  <c:v>Abril</c:v>
                </c:pt>
                <c:pt idx="2247">
                  <c:v>Abril</c:v>
                </c:pt>
                <c:pt idx="2248">
                  <c:v>Abril</c:v>
                </c:pt>
                <c:pt idx="2249">
                  <c:v>Abril</c:v>
                </c:pt>
                <c:pt idx="2250">
                  <c:v>Abril</c:v>
                </c:pt>
                <c:pt idx="2251">
                  <c:v>Abril</c:v>
                </c:pt>
                <c:pt idx="2252">
                  <c:v>Abril</c:v>
                </c:pt>
                <c:pt idx="2253">
                  <c:v>Abril</c:v>
                </c:pt>
                <c:pt idx="2254">
                  <c:v>Abril</c:v>
                </c:pt>
                <c:pt idx="2255">
                  <c:v>Abril</c:v>
                </c:pt>
                <c:pt idx="2256">
                  <c:v>Abril</c:v>
                </c:pt>
                <c:pt idx="2257">
                  <c:v>Abril</c:v>
                </c:pt>
                <c:pt idx="2258">
                  <c:v>Abril</c:v>
                </c:pt>
                <c:pt idx="2259">
                  <c:v>Abril</c:v>
                </c:pt>
                <c:pt idx="2260">
                  <c:v>Abril</c:v>
                </c:pt>
                <c:pt idx="2261">
                  <c:v>Abril</c:v>
                </c:pt>
                <c:pt idx="2262">
                  <c:v>Abril</c:v>
                </c:pt>
                <c:pt idx="2263">
                  <c:v>Abril</c:v>
                </c:pt>
                <c:pt idx="2264">
                  <c:v>Abril</c:v>
                </c:pt>
                <c:pt idx="2265">
                  <c:v>Abril</c:v>
                </c:pt>
                <c:pt idx="2266">
                  <c:v>Abril</c:v>
                </c:pt>
                <c:pt idx="2267">
                  <c:v>Abril</c:v>
                </c:pt>
                <c:pt idx="2268">
                  <c:v>Abril</c:v>
                </c:pt>
                <c:pt idx="2269">
                  <c:v>Abril</c:v>
                </c:pt>
                <c:pt idx="2270">
                  <c:v>Abril</c:v>
                </c:pt>
                <c:pt idx="2271">
                  <c:v>Abril</c:v>
                </c:pt>
                <c:pt idx="2272">
                  <c:v>Abril</c:v>
                </c:pt>
                <c:pt idx="2273">
                  <c:v>Abril</c:v>
                </c:pt>
                <c:pt idx="2274">
                  <c:v>Abril</c:v>
                </c:pt>
                <c:pt idx="2275">
                  <c:v>Abril</c:v>
                </c:pt>
                <c:pt idx="2276">
                  <c:v>Abril</c:v>
                </c:pt>
                <c:pt idx="2277">
                  <c:v>Abril</c:v>
                </c:pt>
                <c:pt idx="2278">
                  <c:v>Abril</c:v>
                </c:pt>
                <c:pt idx="2279">
                  <c:v>Abril</c:v>
                </c:pt>
                <c:pt idx="2280">
                  <c:v>Abril</c:v>
                </c:pt>
                <c:pt idx="2281">
                  <c:v>Abril</c:v>
                </c:pt>
                <c:pt idx="2282">
                  <c:v>Abril</c:v>
                </c:pt>
                <c:pt idx="2283">
                  <c:v>Abril</c:v>
                </c:pt>
                <c:pt idx="2284">
                  <c:v>Abril</c:v>
                </c:pt>
                <c:pt idx="2285">
                  <c:v>Abril</c:v>
                </c:pt>
                <c:pt idx="2286">
                  <c:v>Abril</c:v>
                </c:pt>
                <c:pt idx="2287">
                  <c:v>Abril</c:v>
                </c:pt>
                <c:pt idx="2288">
                  <c:v>Abril</c:v>
                </c:pt>
                <c:pt idx="2289">
                  <c:v>Abril</c:v>
                </c:pt>
                <c:pt idx="2290">
                  <c:v>Abril</c:v>
                </c:pt>
                <c:pt idx="2291">
                  <c:v>Abril</c:v>
                </c:pt>
                <c:pt idx="2292">
                  <c:v>Abril</c:v>
                </c:pt>
                <c:pt idx="2293">
                  <c:v>Abril</c:v>
                </c:pt>
                <c:pt idx="2294">
                  <c:v>Abril</c:v>
                </c:pt>
                <c:pt idx="2295">
                  <c:v>Abril</c:v>
                </c:pt>
                <c:pt idx="2296">
                  <c:v>Abril</c:v>
                </c:pt>
                <c:pt idx="2297">
                  <c:v>Abril</c:v>
                </c:pt>
                <c:pt idx="2298">
                  <c:v>Abril</c:v>
                </c:pt>
                <c:pt idx="2299">
                  <c:v>Abril</c:v>
                </c:pt>
                <c:pt idx="2300">
                  <c:v>Abril</c:v>
                </c:pt>
                <c:pt idx="2301">
                  <c:v>Abril</c:v>
                </c:pt>
                <c:pt idx="2302">
                  <c:v>Abril</c:v>
                </c:pt>
                <c:pt idx="2303">
                  <c:v>Abril</c:v>
                </c:pt>
                <c:pt idx="2304">
                  <c:v>Abril</c:v>
                </c:pt>
                <c:pt idx="2305">
                  <c:v>Abril</c:v>
                </c:pt>
                <c:pt idx="2306">
                  <c:v>Abril</c:v>
                </c:pt>
                <c:pt idx="2307">
                  <c:v>Abril</c:v>
                </c:pt>
                <c:pt idx="2308">
                  <c:v>Abril</c:v>
                </c:pt>
                <c:pt idx="2309">
                  <c:v>Abril</c:v>
                </c:pt>
                <c:pt idx="2310">
                  <c:v>Abril</c:v>
                </c:pt>
                <c:pt idx="2311">
                  <c:v>Abril</c:v>
                </c:pt>
                <c:pt idx="2312">
                  <c:v>Abril</c:v>
                </c:pt>
                <c:pt idx="2313">
                  <c:v>Abril</c:v>
                </c:pt>
                <c:pt idx="2314">
                  <c:v>Abril</c:v>
                </c:pt>
                <c:pt idx="2315">
                  <c:v>Abril</c:v>
                </c:pt>
                <c:pt idx="2316">
                  <c:v>Abril</c:v>
                </c:pt>
                <c:pt idx="2317">
                  <c:v>Abril</c:v>
                </c:pt>
                <c:pt idx="2318">
                  <c:v>Abril</c:v>
                </c:pt>
                <c:pt idx="2319">
                  <c:v>Abril</c:v>
                </c:pt>
                <c:pt idx="2320">
                  <c:v>Abril</c:v>
                </c:pt>
                <c:pt idx="2321">
                  <c:v>Abril</c:v>
                </c:pt>
                <c:pt idx="2322">
                  <c:v>Abril</c:v>
                </c:pt>
                <c:pt idx="2323">
                  <c:v>Abril</c:v>
                </c:pt>
                <c:pt idx="2324">
                  <c:v>Abril</c:v>
                </c:pt>
                <c:pt idx="2325">
                  <c:v>Abril</c:v>
                </c:pt>
                <c:pt idx="2326">
                  <c:v>Abril</c:v>
                </c:pt>
                <c:pt idx="2327">
                  <c:v>Abril</c:v>
                </c:pt>
                <c:pt idx="2328">
                  <c:v>Abril</c:v>
                </c:pt>
                <c:pt idx="2329">
                  <c:v>Abril</c:v>
                </c:pt>
                <c:pt idx="2330">
                  <c:v>Abril</c:v>
                </c:pt>
                <c:pt idx="2331">
                  <c:v>Abril</c:v>
                </c:pt>
                <c:pt idx="2332">
                  <c:v>Abril</c:v>
                </c:pt>
                <c:pt idx="2333">
                  <c:v>Abril</c:v>
                </c:pt>
                <c:pt idx="2334">
                  <c:v>Abril</c:v>
                </c:pt>
                <c:pt idx="2335">
                  <c:v>Abril</c:v>
                </c:pt>
                <c:pt idx="2336">
                  <c:v>Abril</c:v>
                </c:pt>
                <c:pt idx="2337">
                  <c:v>Abril</c:v>
                </c:pt>
                <c:pt idx="2338">
                  <c:v>Abril</c:v>
                </c:pt>
                <c:pt idx="2339">
                  <c:v>Abril</c:v>
                </c:pt>
                <c:pt idx="2340">
                  <c:v>Abril</c:v>
                </c:pt>
                <c:pt idx="2341">
                  <c:v>Abril</c:v>
                </c:pt>
                <c:pt idx="2342">
                  <c:v>Abril</c:v>
                </c:pt>
                <c:pt idx="2343">
                  <c:v>Abril</c:v>
                </c:pt>
                <c:pt idx="2344">
                  <c:v>Abril</c:v>
                </c:pt>
                <c:pt idx="2345">
                  <c:v>Abril</c:v>
                </c:pt>
                <c:pt idx="2346">
                  <c:v>Abril</c:v>
                </c:pt>
                <c:pt idx="2347">
                  <c:v>Abril</c:v>
                </c:pt>
                <c:pt idx="2348">
                  <c:v>Abril</c:v>
                </c:pt>
                <c:pt idx="2349">
                  <c:v>Abril</c:v>
                </c:pt>
                <c:pt idx="2350">
                  <c:v>Abril</c:v>
                </c:pt>
                <c:pt idx="2351">
                  <c:v>Abril</c:v>
                </c:pt>
                <c:pt idx="2352">
                  <c:v>Abril</c:v>
                </c:pt>
                <c:pt idx="2353">
                  <c:v>Abril</c:v>
                </c:pt>
                <c:pt idx="2354">
                  <c:v>Abril</c:v>
                </c:pt>
                <c:pt idx="2355">
                  <c:v>Abril</c:v>
                </c:pt>
                <c:pt idx="2356">
                  <c:v>Abril</c:v>
                </c:pt>
                <c:pt idx="2357">
                  <c:v>Abril</c:v>
                </c:pt>
                <c:pt idx="2358">
                  <c:v>Abril</c:v>
                </c:pt>
                <c:pt idx="2359">
                  <c:v>Abril</c:v>
                </c:pt>
                <c:pt idx="2360">
                  <c:v>Abril</c:v>
                </c:pt>
                <c:pt idx="2361">
                  <c:v>Abril</c:v>
                </c:pt>
                <c:pt idx="2362">
                  <c:v>Abril</c:v>
                </c:pt>
                <c:pt idx="2363">
                  <c:v>Abril</c:v>
                </c:pt>
                <c:pt idx="2364">
                  <c:v>Abril</c:v>
                </c:pt>
                <c:pt idx="2365">
                  <c:v>Abril</c:v>
                </c:pt>
                <c:pt idx="2366">
                  <c:v>Abril</c:v>
                </c:pt>
                <c:pt idx="2367">
                  <c:v>Abril</c:v>
                </c:pt>
                <c:pt idx="2368">
                  <c:v>Abril</c:v>
                </c:pt>
                <c:pt idx="2369">
                  <c:v>Abril</c:v>
                </c:pt>
                <c:pt idx="2370">
                  <c:v>Abril</c:v>
                </c:pt>
                <c:pt idx="2371">
                  <c:v>Abril</c:v>
                </c:pt>
                <c:pt idx="2372">
                  <c:v>Abril</c:v>
                </c:pt>
                <c:pt idx="2373">
                  <c:v>Abril</c:v>
                </c:pt>
                <c:pt idx="2374">
                  <c:v>Abril</c:v>
                </c:pt>
                <c:pt idx="2375">
                  <c:v>Abril</c:v>
                </c:pt>
                <c:pt idx="2376">
                  <c:v>Abril</c:v>
                </c:pt>
                <c:pt idx="2377">
                  <c:v>Abril</c:v>
                </c:pt>
                <c:pt idx="2378">
                  <c:v>Abril</c:v>
                </c:pt>
                <c:pt idx="2379">
                  <c:v>Abril</c:v>
                </c:pt>
                <c:pt idx="2380">
                  <c:v>Abril</c:v>
                </c:pt>
                <c:pt idx="2381">
                  <c:v>Abril</c:v>
                </c:pt>
                <c:pt idx="2382">
                  <c:v>Abril</c:v>
                </c:pt>
                <c:pt idx="2383">
                  <c:v>Abril</c:v>
                </c:pt>
                <c:pt idx="2384">
                  <c:v>Abril</c:v>
                </c:pt>
                <c:pt idx="2385">
                  <c:v>Abril</c:v>
                </c:pt>
                <c:pt idx="2386">
                  <c:v>Abril</c:v>
                </c:pt>
                <c:pt idx="2387">
                  <c:v>Abril</c:v>
                </c:pt>
                <c:pt idx="2388">
                  <c:v>Abril</c:v>
                </c:pt>
                <c:pt idx="2389">
                  <c:v>Abril</c:v>
                </c:pt>
                <c:pt idx="2390">
                  <c:v>Abril</c:v>
                </c:pt>
                <c:pt idx="2391">
                  <c:v>Abril</c:v>
                </c:pt>
                <c:pt idx="2392">
                  <c:v>Abril</c:v>
                </c:pt>
                <c:pt idx="2393">
                  <c:v>Abril</c:v>
                </c:pt>
                <c:pt idx="2394">
                  <c:v>Abril</c:v>
                </c:pt>
                <c:pt idx="2395">
                  <c:v>Abril</c:v>
                </c:pt>
                <c:pt idx="2396">
                  <c:v>Abril</c:v>
                </c:pt>
                <c:pt idx="2397">
                  <c:v>Abril</c:v>
                </c:pt>
                <c:pt idx="2398">
                  <c:v>Abril</c:v>
                </c:pt>
                <c:pt idx="2399">
                  <c:v>Abril</c:v>
                </c:pt>
                <c:pt idx="2400">
                  <c:v>Abril</c:v>
                </c:pt>
                <c:pt idx="2401">
                  <c:v>Abril</c:v>
                </c:pt>
                <c:pt idx="2402">
                  <c:v>Abril</c:v>
                </c:pt>
                <c:pt idx="2403">
                  <c:v>Abril</c:v>
                </c:pt>
                <c:pt idx="2404">
                  <c:v>Abril</c:v>
                </c:pt>
                <c:pt idx="2405">
                  <c:v>Abril</c:v>
                </c:pt>
                <c:pt idx="2406">
                  <c:v>Abril</c:v>
                </c:pt>
                <c:pt idx="2407">
                  <c:v>Abril</c:v>
                </c:pt>
                <c:pt idx="2408">
                  <c:v>Abril</c:v>
                </c:pt>
                <c:pt idx="2409">
                  <c:v>Abril</c:v>
                </c:pt>
                <c:pt idx="2410">
                  <c:v>Abril</c:v>
                </c:pt>
                <c:pt idx="2411">
                  <c:v>Abril</c:v>
                </c:pt>
                <c:pt idx="2412">
                  <c:v>Abril</c:v>
                </c:pt>
                <c:pt idx="2413">
                  <c:v>Abril</c:v>
                </c:pt>
                <c:pt idx="2414">
                  <c:v>Abril</c:v>
                </c:pt>
                <c:pt idx="2415">
                  <c:v>Abril</c:v>
                </c:pt>
                <c:pt idx="2416">
                  <c:v>Abril</c:v>
                </c:pt>
                <c:pt idx="2417">
                  <c:v>Abril</c:v>
                </c:pt>
                <c:pt idx="2418">
                  <c:v>Abril</c:v>
                </c:pt>
                <c:pt idx="2419">
                  <c:v>Abril</c:v>
                </c:pt>
                <c:pt idx="2420">
                  <c:v>Abril</c:v>
                </c:pt>
                <c:pt idx="2421">
                  <c:v>Abril</c:v>
                </c:pt>
                <c:pt idx="2422">
                  <c:v>Abril</c:v>
                </c:pt>
                <c:pt idx="2423">
                  <c:v>Abril</c:v>
                </c:pt>
                <c:pt idx="2424">
                  <c:v>Abril</c:v>
                </c:pt>
                <c:pt idx="2425">
                  <c:v>Abril</c:v>
                </c:pt>
                <c:pt idx="2426">
                  <c:v>Abril</c:v>
                </c:pt>
                <c:pt idx="2427">
                  <c:v>Abril</c:v>
                </c:pt>
                <c:pt idx="2428">
                  <c:v>Abril</c:v>
                </c:pt>
                <c:pt idx="2429">
                  <c:v>Abril</c:v>
                </c:pt>
                <c:pt idx="2430">
                  <c:v>Abril</c:v>
                </c:pt>
                <c:pt idx="2431">
                  <c:v>Abril</c:v>
                </c:pt>
                <c:pt idx="2432">
                  <c:v>Abril</c:v>
                </c:pt>
                <c:pt idx="2433">
                  <c:v>Abril</c:v>
                </c:pt>
                <c:pt idx="2434">
                  <c:v>Abril</c:v>
                </c:pt>
                <c:pt idx="2435">
                  <c:v>Abril</c:v>
                </c:pt>
                <c:pt idx="2436">
                  <c:v>Abril</c:v>
                </c:pt>
                <c:pt idx="2437">
                  <c:v>Abril</c:v>
                </c:pt>
                <c:pt idx="2438">
                  <c:v>Abril</c:v>
                </c:pt>
                <c:pt idx="2439">
                  <c:v>Abril</c:v>
                </c:pt>
                <c:pt idx="2440">
                  <c:v>Abril</c:v>
                </c:pt>
                <c:pt idx="2441">
                  <c:v>Abril</c:v>
                </c:pt>
                <c:pt idx="2442">
                  <c:v>Abril</c:v>
                </c:pt>
                <c:pt idx="2443">
                  <c:v>Abril</c:v>
                </c:pt>
                <c:pt idx="2444">
                  <c:v>Abril</c:v>
                </c:pt>
                <c:pt idx="2445">
                  <c:v>Abril</c:v>
                </c:pt>
                <c:pt idx="2446">
                  <c:v>Abril</c:v>
                </c:pt>
                <c:pt idx="2447">
                  <c:v>Abril</c:v>
                </c:pt>
                <c:pt idx="2448">
                  <c:v>Abril</c:v>
                </c:pt>
                <c:pt idx="2449">
                  <c:v>Abril</c:v>
                </c:pt>
                <c:pt idx="2450">
                  <c:v>Abril</c:v>
                </c:pt>
                <c:pt idx="2451">
                  <c:v>Abril</c:v>
                </c:pt>
                <c:pt idx="2452">
                  <c:v>Abril</c:v>
                </c:pt>
                <c:pt idx="2453">
                  <c:v>Abril</c:v>
                </c:pt>
                <c:pt idx="2454">
                  <c:v>Abril</c:v>
                </c:pt>
                <c:pt idx="2455">
                  <c:v>Abril</c:v>
                </c:pt>
                <c:pt idx="2456">
                  <c:v>Abril</c:v>
                </c:pt>
                <c:pt idx="2457">
                  <c:v>Abril</c:v>
                </c:pt>
                <c:pt idx="2458">
                  <c:v>Abril</c:v>
                </c:pt>
                <c:pt idx="2459">
                  <c:v>Abril</c:v>
                </c:pt>
                <c:pt idx="2460">
                  <c:v>Abril</c:v>
                </c:pt>
                <c:pt idx="2461">
                  <c:v>Abril</c:v>
                </c:pt>
                <c:pt idx="2462">
                  <c:v>Abril</c:v>
                </c:pt>
                <c:pt idx="2463">
                  <c:v>Abril</c:v>
                </c:pt>
                <c:pt idx="2464">
                  <c:v>Abril</c:v>
                </c:pt>
                <c:pt idx="2465">
                  <c:v>Abril</c:v>
                </c:pt>
                <c:pt idx="2466">
                  <c:v>Abril</c:v>
                </c:pt>
                <c:pt idx="2467">
                  <c:v>Abril</c:v>
                </c:pt>
                <c:pt idx="2468">
                  <c:v>Abril</c:v>
                </c:pt>
                <c:pt idx="2469">
                  <c:v>Abril</c:v>
                </c:pt>
                <c:pt idx="2470">
                  <c:v>Abril</c:v>
                </c:pt>
                <c:pt idx="2471">
                  <c:v>Abril</c:v>
                </c:pt>
                <c:pt idx="2472">
                  <c:v>Abril</c:v>
                </c:pt>
                <c:pt idx="2473">
                  <c:v>Abril</c:v>
                </c:pt>
                <c:pt idx="2474">
                  <c:v>Abril</c:v>
                </c:pt>
                <c:pt idx="2475">
                  <c:v>Abril</c:v>
                </c:pt>
                <c:pt idx="2476">
                  <c:v>Abril</c:v>
                </c:pt>
                <c:pt idx="2477">
                  <c:v>Abril</c:v>
                </c:pt>
                <c:pt idx="2478">
                  <c:v>Abril</c:v>
                </c:pt>
                <c:pt idx="2479">
                  <c:v>Abril</c:v>
                </c:pt>
                <c:pt idx="2480">
                  <c:v>Abril</c:v>
                </c:pt>
                <c:pt idx="2481">
                  <c:v>Abril</c:v>
                </c:pt>
                <c:pt idx="2482">
                  <c:v>Abril</c:v>
                </c:pt>
                <c:pt idx="2483">
                  <c:v>Abril</c:v>
                </c:pt>
                <c:pt idx="2484">
                  <c:v>Abril</c:v>
                </c:pt>
                <c:pt idx="2485">
                  <c:v>Abril</c:v>
                </c:pt>
                <c:pt idx="2486">
                  <c:v>Abril</c:v>
                </c:pt>
                <c:pt idx="2487">
                  <c:v>Abril</c:v>
                </c:pt>
                <c:pt idx="2488">
                  <c:v>Abril</c:v>
                </c:pt>
                <c:pt idx="2489">
                  <c:v>Abril</c:v>
                </c:pt>
                <c:pt idx="2490">
                  <c:v>Abril</c:v>
                </c:pt>
                <c:pt idx="2491">
                  <c:v>Abril</c:v>
                </c:pt>
                <c:pt idx="2492">
                  <c:v>Abril</c:v>
                </c:pt>
                <c:pt idx="2493">
                  <c:v>Abril</c:v>
                </c:pt>
                <c:pt idx="2494">
                  <c:v>Abril</c:v>
                </c:pt>
                <c:pt idx="2495">
                  <c:v>Abril</c:v>
                </c:pt>
                <c:pt idx="2496">
                  <c:v>Abril</c:v>
                </c:pt>
                <c:pt idx="2497">
                  <c:v>Abril</c:v>
                </c:pt>
                <c:pt idx="2498">
                  <c:v>Abril</c:v>
                </c:pt>
                <c:pt idx="2499">
                  <c:v>Abril</c:v>
                </c:pt>
                <c:pt idx="2500">
                  <c:v>Abril</c:v>
                </c:pt>
                <c:pt idx="2501">
                  <c:v>Abril</c:v>
                </c:pt>
                <c:pt idx="2502">
                  <c:v>Abril</c:v>
                </c:pt>
                <c:pt idx="2503">
                  <c:v>Abril</c:v>
                </c:pt>
                <c:pt idx="2504">
                  <c:v>Abril</c:v>
                </c:pt>
                <c:pt idx="2505">
                  <c:v>Abril</c:v>
                </c:pt>
                <c:pt idx="2506">
                  <c:v>Abril</c:v>
                </c:pt>
                <c:pt idx="2507">
                  <c:v>Abril</c:v>
                </c:pt>
                <c:pt idx="2508">
                  <c:v>Abril</c:v>
                </c:pt>
                <c:pt idx="2509">
                  <c:v>Abril</c:v>
                </c:pt>
                <c:pt idx="2510">
                  <c:v>Abril</c:v>
                </c:pt>
                <c:pt idx="2511">
                  <c:v>Abril</c:v>
                </c:pt>
                <c:pt idx="2512">
                  <c:v>Abril</c:v>
                </c:pt>
                <c:pt idx="2513">
                  <c:v>Abril</c:v>
                </c:pt>
                <c:pt idx="2514">
                  <c:v>Abril</c:v>
                </c:pt>
                <c:pt idx="2515">
                  <c:v>Abril</c:v>
                </c:pt>
                <c:pt idx="2516">
                  <c:v>Abril</c:v>
                </c:pt>
                <c:pt idx="2517">
                  <c:v>Abril</c:v>
                </c:pt>
                <c:pt idx="2518">
                  <c:v>Abril</c:v>
                </c:pt>
                <c:pt idx="2519">
                  <c:v>Abril</c:v>
                </c:pt>
                <c:pt idx="2520">
                  <c:v>Abril</c:v>
                </c:pt>
                <c:pt idx="2521">
                  <c:v>Abril</c:v>
                </c:pt>
                <c:pt idx="2522">
                  <c:v>Abril</c:v>
                </c:pt>
                <c:pt idx="2523">
                  <c:v>Abril</c:v>
                </c:pt>
                <c:pt idx="2524">
                  <c:v>Abril</c:v>
                </c:pt>
                <c:pt idx="2525">
                  <c:v>Abril</c:v>
                </c:pt>
                <c:pt idx="2526">
                  <c:v>Abril</c:v>
                </c:pt>
                <c:pt idx="2527">
                  <c:v>Abril</c:v>
                </c:pt>
                <c:pt idx="2528">
                  <c:v>Abril</c:v>
                </c:pt>
                <c:pt idx="2529">
                  <c:v>Abril</c:v>
                </c:pt>
                <c:pt idx="2530">
                  <c:v>Abril</c:v>
                </c:pt>
                <c:pt idx="2531">
                  <c:v>Abril</c:v>
                </c:pt>
                <c:pt idx="2532">
                  <c:v>Abril</c:v>
                </c:pt>
                <c:pt idx="2533">
                  <c:v>Abril</c:v>
                </c:pt>
                <c:pt idx="2534">
                  <c:v>Abril</c:v>
                </c:pt>
                <c:pt idx="2535">
                  <c:v>Abril</c:v>
                </c:pt>
                <c:pt idx="2536">
                  <c:v>Abril</c:v>
                </c:pt>
                <c:pt idx="2537">
                  <c:v>Abril</c:v>
                </c:pt>
                <c:pt idx="2538">
                  <c:v>Abril</c:v>
                </c:pt>
                <c:pt idx="2539">
                  <c:v>Abril</c:v>
                </c:pt>
                <c:pt idx="2540">
                  <c:v>Abril</c:v>
                </c:pt>
                <c:pt idx="2541">
                  <c:v>Abril</c:v>
                </c:pt>
                <c:pt idx="2542">
                  <c:v>Abril</c:v>
                </c:pt>
                <c:pt idx="2543">
                  <c:v>Abril</c:v>
                </c:pt>
                <c:pt idx="2544">
                  <c:v>Abril</c:v>
                </c:pt>
                <c:pt idx="2545">
                  <c:v>Abril</c:v>
                </c:pt>
                <c:pt idx="2546">
                  <c:v>Abril</c:v>
                </c:pt>
                <c:pt idx="2547">
                  <c:v>Abril</c:v>
                </c:pt>
                <c:pt idx="2548">
                  <c:v>Abril</c:v>
                </c:pt>
                <c:pt idx="2549">
                  <c:v>Abril</c:v>
                </c:pt>
                <c:pt idx="2550">
                  <c:v>Abril</c:v>
                </c:pt>
                <c:pt idx="2551">
                  <c:v>Abril</c:v>
                </c:pt>
                <c:pt idx="2552">
                  <c:v>Abril</c:v>
                </c:pt>
                <c:pt idx="2553">
                  <c:v>Abril</c:v>
                </c:pt>
                <c:pt idx="2554">
                  <c:v>Abril</c:v>
                </c:pt>
                <c:pt idx="2555">
                  <c:v>Abril</c:v>
                </c:pt>
                <c:pt idx="2556">
                  <c:v>Abril</c:v>
                </c:pt>
                <c:pt idx="2557">
                  <c:v>Abril</c:v>
                </c:pt>
                <c:pt idx="2558">
                  <c:v>Abril</c:v>
                </c:pt>
                <c:pt idx="2559">
                  <c:v>Abril</c:v>
                </c:pt>
                <c:pt idx="2560">
                  <c:v>Abril</c:v>
                </c:pt>
                <c:pt idx="2561">
                  <c:v>Abril</c:v>
                </c:pt>
                <c:pt idx="2562">
                  <c:v>Abril</c:v>
                </c:pt>
                <c:pt idx="2563">
                  <c:v>Abril</c:v>
                </c:pt>
                <c:pt idx="2564">
                  <c:v>Abril</c:v>
                </c:pt>
                <c:pt idx="2565">
                  <c:v>Abril</c:v>
                </c:pt>
                <c:pt idx="2566">
                  <c:v>Abril</c:v>
                </c:pt>
                <c:pt idx="2567">
                  <c:v>Abril</c:v>
                </c:pt>
                <c:pt idx="2568">
                  <c:v>Abril</c:v>
                </c:pt>
                <c:pt idx="2569">
                  <c:v>Abril</c:v>
                </c:pt>
                <c:pt idx="2570">
                  <c:v>Abril</c:v>
                </c:pt>
                <c:pt idx="2571">
                  <c:v>Abril</c:v>
                </c:pt>
                <c:pt idx="2572">
                  <c:v>Abril</c:v>
                </c:pt>
                <c:pt idx="2573">
                  <c:v>Abril</c:v>
                </c:pt>
                <c:pt idx="2574">
                  <c:v>Abril</c:v>
                </c:pt>
                <c:pt idx="2575">
                  <c:v>Abril</c:v>
                </c:pt>
                <c:pt idx="2576">
                  <c:v>Abril</c:v>
                </c:pt>
                <c:pt idx="2577">
                  <c:v>Abril</c:v>
                </c:pt>
                <c:pt idx="2578">
                  <c:v>Abril</c:v>
                </c:pt>
                <c:pt idx="2579">
                  <c:v>Abril</c:v>
                </c:pt>
                <c:pt idx="2580">
                  <c:v>Abril</c:v>
                </c:pt>
                <c:pt idx="2581">
                  <c:v>Abril</c:v>
                </c:pt>
                <c:pt idx="2582">
                  <c:v>Abril</c:v>
                </c:pt>
                <c:pt idx="2583">
                  <c:v>Abril</c:v>
                </c:pt>
                <c:pt idx="2584">
                  <c:v>Abril</c:v>
                </c:pt>
                <c:pt idx="2585">
                  <c:v>Abril</c:v>
                </c:pt>
                <c:pt idx="2586">
                  <c:v>Abril</c:v>
                </c:pt>
                <c:pt idx="2587">
                  <c:v>Abril</c:v>
                </c:pt>
                <c:pt idx="2588">
                  <c:v>Abril</c:v>
                </c:pt>
                <c:pt idx="2589">
                  <c:v>Abril</c:v>
                </c:pt>
                <c:pt idx="2590">
                  <c:v>Abril</c:v>
                </c:pt>
                <c:pt idx="2591">
                  <c:v>Abril</c:v>
                </c:pt>
                <c:pt idx="2592">
                  <c:v>Abril</c:v>
                </c:pt>
                <c:pt idx="2593">
                  <c:v>Abril</c:v>
                </c:pt>
                <c:pt idx="2594">
                  <c:v>Abril</c:v>
                </c:pt>
                <c:pt idx="2595">
                  <c:v>Abril</c:v>
                </c:pt>
                <c:pt idx="2596">
                  <c:v>Abril</c:v>
                </c:pt>
                <c:pt idx="2597">
                  <c:v>Abril</c:v>
                </c:pt>
                <c:pt idx="2598">
                  <c:v>Abril</c:v>
                </c:pt>
                <c:pt idx="2599">
                  <c:v>Abril</c:v>
                </c:pt>
                <c:pt idx="2600">
                  <c:v>Abril</c:v>
                </c:pt>
                <c:pt idx="2601">
                  <c:v>Abril</c:v>
                </c:pt>
                <c:pt idx="2602">
                  <c:v>Abril</c:v>
                </c:pt>
                <c:pt idx="2603">
                  <c:v>Abril</c:v>
                </c:pt>
                <c:pt idx="2604">
                  <c:v>Abril</c:v>
                </c:pt>
                <c:pt idx="2605">
                  <c:v>Abril</c:v>
                </c:pt>
                <c:pt idx="2606">
                  <c:v>Abril</c:v>
                </c:pt>
                <c:pt idx="2607">
                  <c:v>Abril</c:v>
                </c:pt>
                <c:pt idx="2608">
                  <c:v>Abril</c:v>
                </c:pt>
                <c:pt idx="2609">
                  <c:v>Abril</c:v>
                </c:pt>
                <c:pt idx="2610">
                  <c:v>Abril</c:v>
                </c:pt>
                <c:pt idx="2611">
                  <c:v>Abril</c:v>
                </c:pt>
                <c:pt idx="2612">
                  <c:v>Abril</c:v>
                </c:pt>
                <c:pt idx="2613">
                  <c:v>Abril</c:v>
                </c:pt>
                <c:pt idx="2614">
                  <c:v>Abril</c:v>
                </c:pt>
                <c:pt idx="2615">
                  <c:v>Abril</c:v>
                </c:pt>
                <c:pt idx="2616">
                  <c:v>Abril</c:v>
                </c:pt>
                <c:pt idx="2617">
                  <c:v>Abril</c:v>
                </c:pt>
                <c:pt idx="2618">
                  <c:v>Abril</c:v>
                </c:pt>
                <c:pt idx="2619">
                  <c:v>Abril</c:v>
                </c:pt>
                <c:pt idx="2620">
                  <c:v>Abril</c:v>
                </c:pt>
                <c:pt idx="2621">
                  <c:v>Abril</c:v>
                </c:pt>
                <c:pt idx="2622">
                  <c:v>Abril</c:v>
                </c:pt>
                <c:pt idx="2623">
                  <c:v>Abril</c:v>
                </c:pt>
                <c:pt idx="2624">
                  <c:v>Abril</c:v>
                </c:pt>
                <c:pt idx="2625">
                  <c:v>Abril</c:v>
                </c:pt>
                <c:pt idx="2626">
                  <c:v>Abril</c:v>
                </c:pt>
                <c:pt idx="2627">
                  <c:v>Abril</c:v>
                </c:pt>
                <c:pt idx="2628">
                  <c:v>Abril</c:v>
                </c:pt>
                <c:pt idx="2629">
                  <c:v>Abril</c:v>
                </c:pt>
                <c:pt idx="2630">
                  <c:v>Abril</c:v>
                </c:pt>
                <c:pt idx="2631">
                  <c:v>Abril</c:v>
                </c:pt>
                <c:pt idx="2632">
                  <c:v>Abril</c:v>
                </c:pt>
                <c:pt idx="2633">
                  <c:v>Abril</c:v>
                </c:pt>
                <c:pt idx="2634">
                  <c:v>Abril</c:v>
                </c:pt>
                <c:pt idx="2635">
                  <c:v>Abril</c:v>
                </c:pt>
                <c:pt idx="2636">
                  <c:v>Abril</c:v>
                </c:pt>
                <c:pt idx="2637">
                  <c:v>Abril</c:v>
                </c:pt>
                <c:pt idx="2638">
                  <c:v>Abril</c:v>
                </c:pt>
                <c:pt idx="2639">
                  <c:v>Abril</c:v>
                </c:pt>
                <c:pt idx="2640">
                  <c:v>Abril</c:v>
                </c:pt>
                <c:pt idx="2641">
                  <c:v>Abril</c:v>
                </c:pt>
                <c:pt idx="2642">
                  <c:v>Abril</c:v>
                </c:pt>
                <c:pt idx="2643">
                  <c:v>Abril</c:v>
                </c:pt>
                <c:pt idx="2644">
                  <c:v>Abril</c:v>
                </c:pt>
                <c:pt idx="2645">
                  <c:v>Abril</c:v>
                </c:pt>
                <c:pt idx="2646">
                  <c:v>Abril</c:v>
                </c:pt>
                <c:pt idx="2647">
                  <c:v>Abril</c:v>
                </c:pt>
                <c:pt idx="2648">
                  <c:v>Abril</c:v>
                </c:pt>
                <c:pt idx="2649">
                  <c:v>Abril</c:v>
                </c:pt>
                <c:pt idx="2650">
                  <c:v>Abril</c:v>
                </c:pt>
                <c:pt idx="2651">
                  <c:v>Abril</c:v>
                </c:pt>
                <c:pt idx="2652">
                  <c:v>Abril</c:v>
                </c:pt>
                <c:pt idx="2653">
                  <c:v>Abril</c:v>
                </c:pt>
                <c:pt idx="2654">
                  <c:v>Abril</c:v>
                </c:pt>
                <c:pt idx="2655">
                  <c:v>Abril</c:v>
                </c:pt>
                <c:pt idx="2656">
                  <c:v>Abril</c:v>
                </c:pt>
                <c:pt idx="2657">
                  <c:v>Abril</c:v>
                </c:pt>
                <c:pt idx="2658">
                  <c:v>Abril</c:v>
                </c:pt>
                <c:pt idx="2659">
                  <c:v>Abril</c:v>
                </c:pt>
                <c:pt idx="2660">
                  <c:v>Abril</c:v>
                </c:pt>
                <c:pt idx="2661">
                  <c:v>Abril</c:v>
                </c:pt>
                <c:pt idx="2662">
                  <c:v>Abril</c:v>
                </c:pt>
                <c:pt idx="2663">
                  <c:v>Abril</c:v>
                </c:pt>
                <c:pt idx="2664">
                  <c:v>Abril</c:v>
                </c:pt>
                <c:pt idx="2665">
                  <c:v>Abril</c:v>
                </c:pt>
                <c:pt idx="2666">
                  <c:v>Abril</c:v>
                </c:pt>
                <c:pt idx="2667">
                  <c:v>Abril</c:v>
                </c:pt>
                <c:pt idx="2668">
                  <c:v>Abril</c:v>
                </c:pt>
                <c:pt idx="2669">
                  <c:v>Abril</c:v>
                </c:pt>
                <c:pt idx="2670">
                  <c:v>Abril</c:v>
                </c:pt>
                <c:pt idx="2671">
                  <c:v>Abril</c:v>
                </c:pt>
                <c:pt idx="2672">
                  <c:v>Abril</c:v>
                </c:pt>
                <c:pt idx="2673">
                  <c:v>Abril</c:v>
                </c:pt>
                <c:pt idx="2674">
                  <c:v>Abril</c:v>
                </c:pt>
                <c:pt idx="2675">
                  <c:v>Abril</c:v>
                </c:pt>
                <c:pt idx="2676">
                  <c:v>Abril</c:v>
                </c:pt>
                <c:pt idx="2677">
                  <c:v>Abril</c:v>
                </c:pt>
                <c:pt idx="2678">
                  <c:v>Abril</c:v>
                </c:pt>
                <c:pt idx="2679">
                  <c:v>Abril</c:v>
                </c:pt>
                <c:pt idx="2680">
                  <c:v>Abril</c:v>
                </c:pt>
                <c:pt idx="2681">
                  <c:v>Abril</c:v>
                </c:pt>
                <c:pt idx="2682">
                  <c:v>Abril</c:v>
                </c:pt>
                <c:pt idx="2683">
                  <c:v>Abril</c:v>
                </c:pt>
                <c:pt idx="2684">
                  <c:v>Abril</c:v>
                </c:pt>
                <c:pt idx="2685">
                  <c:v>Abril</c:v>
                </c:pt>
                <c:pt idx="2686">
                  <c:v>Abril</c:v>
                </c:pt>
                <c:pt idx="2687">
                  <c:v>Abril</c:v>
                </c:pt>
                <c:pt idx="2688">
                  <c:v>Abril</c:v>
                </c:pt>
                <c:pt idx="2689">
                  <c:v>Abril</c:v>
                </c:pt>
                <c:pt idx="2690">
                  <c:v>Abril</c:v>
                </c:pt>
                <c:pt idx="2691">
                  <c:v>Abril</c:v>
                </c:pt>
                <c:pt idx="2692">
                  <c:v>Abril</c:v>
                </c:pt>
                <c:pt idx="2693">
                  <c:v>Abril</c:v>
                </c:pt>
                <c:pt idx="2694">
                  <c:v>Abril</c:v>
                </c:pt>
                <c:pt idx="2695">
                  <c:v>Abril</c:v>
                </c:pt>
                <c:pt idx="2696">
                  <c:v>Abril</c:v>
                </c:pt>
                <c:pt idx="2697">
                  <c:v>Abril</c:v>
                </c:pt>
                <c:pt idx="2698">
                  <c:v>Abril</c:v>
                </c:pt>
                <c:pt idx="2699">
                  <c:v>Abril</c:v>
                </c:pt>
                <c:pt idx="2700">
                  <c:v>Abril</c:v>
                </c:pt>
                <c:pt idx="2701">
                  <c:v>Abril</c:v>
                </c:pt>
                <c:pt idx="2702">
                  <c:v>Abril</c:v>
                </c:pt>
                <c:pt idx="2703">
                  <c:v>Abril</c:v>
                </c:pt>
                <c:pt idx="2704">
                  <c:v>Abril</c:v>
                </c:pt>
                <c:pt idx="2705">
                  <c:v>Abril</c:v>
                </c:pt>
                <c:pt idx="2706">
                  <c:v>Abril</c:v>
                </c:pt>
                <c:pt idx="2707">
                  <c:v>Abril</c:v>
                </c:pt>
                <c:pt idx="2708">
                  <c:v>Abril</c:v>
                </c:pt>
                <c:pt idx="2709">
                  <c:v>Abril</c:v>
                </c:pt>
                <c:pt idx="2710">
                  <c:v>Abril</c:v>
                </c:pt>
                <c:pt idx="2711">
                  <c:v>Abril</c:v>
                </c:pt>
                <c:pt idx="2712">
                  <c:v>Abril</c:v>
                </c:pt>
                <c:pt idx="2713">
                  <c:v>Abril</c:v>
                </c:pt>
                <c:pt idx="2714">
                  <c:v>Abril</c:v>
                </c:pt>
                <c:pt idx="2715">
                  <c:v>Abril</c:v>
                </c:pt>
                <c:pt idx="2716">
                  <c:v>Abril</c:v>
                </c:pt>
                <c:pt idx="2717">
                  <c:v>Abril</c:v>
                </c:pt>
                <c:pt idx="2718">
                  <c:v>Abril</c:v>
                </c:pt>
                <c:pt idx="2719">
                  <c:v>Abril</c:v>
                </c:pt>
                <c:pt idx="2720">
                  <c:v>Abril</c:v>
                </c:pt>
                <c:pt idx="2721">
                  <c:v>Abril</c:v>
                </c:pt>
                <c:pt idx="2722">
                  <c:v>Abril</c:v>
                </c:pt>
                <c:pt idx="2723">
                  <c:v>Abril</c:v>
                </c:pt>
                <c:pt idx="2724">
                  <c:v>Abril</c:v>
                </c:pt>
                <c:pt idx="2725">
                  <c:v>Abril</c:v>
                </c:pt>
                <c:pt idx="2726">
                  <c:v>Abril</c:v>
                </c:pt>
                <c:pt idx="2727">
                  <c:v>Abril</c:v>
                </c:pt>
                <c:pt idx="2728">
                  <c:v>Abril</c:v>
                </c:pt>
                <c:pt idx="2729">
                  <c:v>Abril</c:v>
                </c:pt>
                <c:pt idx="2730">
                  <c:v>Abril</c:v>
                </c:pt>
                <c:pt idx="2731">
                  <c:v>Abril</c:v>
                </c:pt>
                <c:pt idx="2732">
                  <c:v>Abril</c:v>
                </c:pt>
                <c:pt idx="2733">
                  <c:v>Abril</c:v>
                </c:pt>
                <c:pt idx="2734">
                  <c:v>Abril</c:v>
                </c:pt>
                <c:pt idx="2735">
                  <c:v>Abril</c:v>
                </c:pt>
                <c:pt idx="2736">
                  <c:v>Abril</c:v>
                </c:pt>
                <c:pt idx="2737">
                  <c:v>Abril</c:v>
                </c:pt>
                <c:pt idx="2738">
                  <c:v>Abril</c:v>
                </c:pt>
                <c:pt idx="2739">
                  <c:v>Abril</c:v>
                </c:pt>
                <c:pt idx="2740">
                  <c:v>Abril</c:v>
                </c:pt>
                <c:pt idx="2741">
                  <c:v>Abril</c:v>
                </c:pt>
                <c:pt idx="2742">
                  <c:v>Abril</c:v>
                </c:pt>
                <c:pt idx="2743">
                  <c:v>Abril</c:v>
                </c:pt>
                <c:pt idx="2744">
                  <c:v>Abril</c:v>
                </c:pt>
                <c:pt idx="2745">
                  <c:v>Abril</c:v>
                </c:pt>
                <c:pt idx="2746">
                  <c:v>Abril</c:v>
                </c:pt>
                <c:pt idx="2747">
                  <c:v>Abril</c:v>
                </c:pt>
                <c:pt idx="2748">
                  <c:v>Abril</c:v>
                </c:pt>
                <c:pt idx="2749">
                  <c:v>Abril</c:v>
                </c:pt>
                <c:pt idx="2750">
                  <c:v>Abril</c:v>
                </c:pt>
                <c:pt idx="2751">
                  <c:v>Abril</c:v>
                </c:pt>
                <c:pt idx="2752">
                  <c:v>Abril</c:v>
                </c:pt>
                <c:pt idx="2753">
                  <c:v>Abril</c:v>
                </c:pt>
                <c:pt idx="2754">
                  <c:v>Abril</c:v>
                </c:pt>
                <c:pt idx="2755">
                  <c:v>Abril</c:v>
                </c:pt>
                <c:pt idx="2756">
                  <c:v>Abril</c:v>
                </c:pt>
                <c:pt idx="2757">
                  <c:v>Abril</c:v>
                </c:pt>
                <c:pt idx="2758">
                  <c:v>Abril</c:v>
                </c:pt>
                <c:pt idx="2759">
                  <c:v>Abril</c:v>
                </c:pt>
                <c:pt idx="2760">
                  <c:v>Abril</c:v>
                </c:pt>
                <c:pt idx="2761">
                  <c:v>Abril</c:v>
                </c:pt>
                <c:pt idx="2762">
                  <c:v>Abril</c:v>
                </c:pt>
                <c:pt idx="2763">
                  <c:v>Abril</c:v>
                </c:pt>
                <c:pt idx="2764">
                  <c:v>Abril</c:v>
                </c:pt>
                <c:pt idx="2765">
                  <c:v>Abril</c:v>
                </c:pt>
                <c:pt idx="2766">
                  <c:v>Abril</c:v>
                </c:pt>
                <c:pt idx="2767">
                  <c:v>Abril</c:v>
                </c:pt>
                <c:pt idx="2768">
                  <c:v>Abril</c:v>
                </c:pt>
                <c:pt idx="2769">
                  <c:v>Abril</c:v>
                </c:pt>
                <c:pt idx="2770">
                  <c:v>Abril</c:v>
                </c:pt>
                <c:pt idx="2771">
                  <c:v>Abril</c:v>
                </c:pt>
                <c:pt idx="2772">
                  <c:v>Abril</c:v>
                </c:pt>
                <c:pt idx="2773">
                  <c:v>Abril</c:v>
                </c:pt>
                <c:pt idx="2774">
                  <c:v>Abril</c:v>
                </c:pt>
                <c:pt idx="2775">
                  <c:v>Abril</c:v>
                </c:pt>
                <c:pt idx="2776">
                  <c:v>Abril</c:v>
                </c:pt>
                <c:pt idx="2777">
                  <c:v>Abril</c:v>
                </c:pt>
                <c:pt idx="2778">
                  <c:v>Abril</c:v>
                </c:pt>
                <c:pt idx="2779">
                  <c:v>Abril</c:v>
                </c:pt>
                <c:pt idx="2780">
                  <c:v>Abril</c:v>
                </c:pt>
                <c:pt idx="2781">
                  <c:v>Abril</c:v>
                </c:pt>
                <c:pt idx="2782">
                  <c:v>Abril</c:v>
                </c:pt>
                <c:pt idx="2783">
                  <c:v>Abril</c:v>
                </c:pt>
                <c:pt idx="2784">
                  <c:v>Abril</c:v>
                </c:pt>
                <c:pt idx="2785">
                  <c:v>Abril</c:v>
                </c:pt>
                <c:pt idx="2786">
                  <c:v>Abril</c:v>
                </c:pt>
                <c:pt idx="2787">
                  <c:v>Abril</c:v>
                </c:pt>
                <c:pt idx="2788">
                  <c:v>Abril</c:v>
                </c:pt>
                <c:pt idx="2789">
                  <c:v>Abril</c:v>
                </c:pt>
                <c:pt idx="2790">
                  <c:v>Abril</c:v>
                </c:pt>
                <c:pt idx="2791">
                  <c:v>Abril</c:v>
                </c:pt>
                <c:pt idx="2792">
                  <c:v>Abril</c:v>
                </c:pt>
                <c:pt idx="2793">
                  <c:v>Abril</c:v>
                </c:pt>
                <c:pt idx="2794">
                  <c:v>Abril</c:v>
                </c:pt>
                <c:pt idx="2795">
                  <c:v>Abril</c:v>
                </c:pt>
                <c:pt idx="2796">
                  <c:v>Abril</c:v>
                </c:pt>
                <c:pt idx="2797">
                  <c:v>Abril</c:v>
                </c:pt>
                <c:pt idx="2798">
                  <c:v>Abril</c:v>
                </c:pt>
                <c:pt idx="2799">
                  <c:v>Abril</c:v>
                </c:pt>
                <c:pt idx="2800">
                  <c:v>Abril</c:v>
                </c:pt>
                <c:pt idx="2801">
                  <c:v>Abril</c:v>
                </c:pt>
                <c:pt idx="2802">
                  <c:v>Abril</c:v>
                </c:pt>
                <c:pt idx="2803">
                  <c:v>Abril</c:v>
                </c:pt>
                <c:pt idx="2804">
                  <c:v>Abril</c:v>
                </c:pt>
                <c:pt idx="2805">
                  <c:v>Abril</c:v>
                </c:pt>
                <c:pt idx="2806">
                  <c:v>Abril</c:v>
                </c:pt>
                <c:pt idx="2807">
                  <c:v>Abril</c:v>
                </c:pt>
                <c:pt idx="2808">
                  <c:v>Abril</c:v>
                </c:pt>
                <c:pt idx="2809">
                  <c:v>Abril</c:v>
                </c:pt>
                <c:pt idx="2810">
                  <c:v>Abril</c:v>
                </c:pt>
                <c:pt idx="2811">
                  <c:v>Abril</c:v>
                </c:pt>
                <c:pt idx="2812">
                  <c:v>Abril</c:v>
                </c:pt>
                <c:pt idx="2813">
                  <c:v>Abril</c:v>
                </c:pt>
                <c:pt idx="2814">
                  <c:v>Abril</c:v>
                </c:pt>
                <c:pt idx="2815">
                  <c:v>Abril</c:v>
                </c:pt>
                <c:pt idx="2816">
                  <c:v>Abril</c:v>
                </c:pt>
                <c:pt idx="2817">
                  <c:v>Abril</c:v>
                </c:pt>
                <c:pt idx="2818">
                  <c:v>Abril</c:v>
                </c:pt>
                <c:pt idx="2819">
                  <c:v>Abril</c:v>
                </c:pt>
                <c:pt idx="2820">
                  <c:v>Abril</c:v>
                </c:pt>
                <c:pt idx="2821">
                  <c:v>Abril</c:v>
                </c:pt>
                <c:pt idx="2822">
                  <c:v>Abril</c:v>
                </c:pt>
                <c:pt idx="2823">
                  <c:v>Abril</c:v>
                </c:pt>
                <c:pt idx="2824">
                  <c:v>Abril</c:v>
                </c:pt>
                <c:pt idx="2825">
                  <c:v>Abril</c:v>
                </c:pt>
                <c:pt idx="2826">
                  <c:v>Abril</c:v>
                </c:pt>
                <c:pt idx="2827">
                  <c:v>Abril</c:v>
                </c:pt>
                <c:pt idx="2828">
                  <c:v>Abril</c:v>
                </c:pt>
                <c:pt idx="2829">
                  <c:v>Abril</c:v>
                </c:pt>
                <c:pt idx="2830">
                  <c:v>Abril</c:v>
                </c:pt>
                <c:pt idx="2831">
                  <c:v>Abril</c:v>
                </c:pt>
                <c:pt idx="2832">
                  <c:v>Abril</c:v>
                </c:pt>
                <c:pt idx="2833">
                  <c:v>Abril</c:v>
                </c:pt>
                <c:pt idx="2834">
                  <c:v>Abril</c:v>
                </c:pt>
                <c:pt idx="2835">
                  <c:v>Abril</c:v>
                </c:pt>
                <c:pt idx="2836">
                  <c:v>Abril</c:v>
                </c:pt>
                <c:pt idx="2837">
                  <c:v>Abril</c:v>
                </c:pt>
                <c:pt idx="2838">
                  <c:v>Abril</c:v>
                </c:pt>
                <c:pt idx="2839">
                  <c:v>Abril</c:v>
                </c:pt>
                <c:pt idx="2840">
                  <c:v>Abril</c:v>
                </c:pt>
                <c:pt idx="2841">
                  <c:v>Abril</c:v>
                </c:pt>
                <c:pt idx="2842">
                  <c:v>Abril</c:v>
                </c:pt>
                <c:pt idx="2843">
                  <c:v>Abril</c:v>
                </c:pt>
                <c:pt idx="2844">
                  <c:v>Abril</c:v>
                </c:pt>
                <c:pt idx="2845">
                  <c:v>Abril</c:v>
                </c:pt>
                <c:pt idx="2846">
                  <c:v>Abril</c:v>
                </c:pt>
                <c:pt idx="2847">
                  <c:v>Abril</c:v>
                </c:pt>
                <c:pt idx="2848">
                  <c:v>Abril</c:v>
                </c:pt>
                <c:pt idx="2849">
                  <c:v>Abril</c:v>
                </c:pt>
                <c:pt idx="2850">
                  <c:v>Abril</c:v>
                </c:pt>
                <c:pt idx="2851">
                  <c:v>Abril</c:v>
                </c:pt>
                <c:pt idx="2852">
                  <c:v>Abril</c:v>
                </c:pt>
                <c:pt idx="2853">
                  <c:v>Abril</c:v>
                </c:pt>
                <c:pt idx="2854">
                  <c:v>Abril</c:v>
                </c:pt>
                <c:pt idx="2855">
                  <c:v>Abril</c:v>
                </c:pt>
                <c:pt idx="2856">
                  <c:v>Abril</c:v>
                </c:pt>
                <c:pt idx="2857">
                  <c:v>Abril</c:v>
                </c:pt>
                <c:pt idx="2858">
                  <c:v>Abril</c:v>
                </c:pt>
                <c:pt idx="2859">
                  <c:v>Abril</c:v>
                </c:pt>
                <c:pt idx="2860">
                  <c:v>Abril</c:v>
                </c:pt>
                <c:pt idx="2861">
                  <c:v>Abril</c:v>
                </c:pt>
                <c:pt idx="2862">
                  <c:v>Abril</c:v>
                </c:pt>
                <c:pt idx="2863">
                  <c:v>Abril</c:v>
                </c:pt>
                <c:pt idx="2864">
                  <c:v>Abril</c:v>
                </c:pt>
                <c:pt idx="2865">
                  <c:v>Abril</c:v>
                </c:pt>
                <c:pt idx="2866">
                  <c:v>Abril</c:v>
                </c:pt>
                <c:pt idx="2867">
                  <c:v>Abril</c:v>
                </c:pt>
                <c:pt idx="2868">
                  <c:v>Abril</c:v>
                </c:pt>
                <c:pt idx="2869">
                  <c:v>Abril</c:v>
                </c:pt>
                <c:pt idx="2870">
                  <c:v>Abril</c:v>
                </c:pt>
                <c:pt idx="2871">
                  <c:v>Abril</c:v>
                </c:pt>
                <c:pt idx="2872">
                  <c:v>Abril</c:v>
                </c:pt>
                <c:pt idx="2873">
                  <c:v>Abril</c:v>
                </c:pt>
                <c:pt idx="2874">
                  <c:v>Abril</c:v>
                </c:pt>
                <c:pt idx="2875">
                  <c:v>Abril</c:v>
                </c:pt>
                <c:pt idx="2876">
                  <c:v>Abril</c:v>
                </c:pt>
                <c:pt idx="2877">
                  <c:v>Abril</c:v>
                </c:pt>
                <c:pt idx="2878">
                  <c:v>Abril</c:v>
                </c:pt>
                <c:pt idx="2879">
                  <c:v>Mayo</c:v>
                </c:pt>
                <c:pt idx="2880">
                  <c:v>Mayo</c:v>
                </c:pt>
                <c:pt idx="2881">
                  <c:v>Mayo</c:v>
                </c:pt>
                <c:pt idx="2882">
                  <c:v>Mayo</c:v>
                </c:pt>
                <c:pt idx="2883">
                  <c:v>Mayo</c:v>
                </c:pt>
                <c:pt idx="2884">
                  <c:v>Mayo</c:v>
                </c:pt>
                <c:pt idx="2885">
                  <c:v>Mayo</c:v>
                </c:pt>
                <c:pt idx="2886">
                  <c:v>Mayo</c:v>
                </c:pt>
                <c:pt idx="2887">
                  <c:v>Mayo</c:v>
                </c:pt>
                <c:pt idx="2888">
                  <c:v>Mayo</c:v>
                </c:pt>
                <c:pt idx="2889">
                  <c:v>Mayo</c:v>
                </c:pt>
                <c:pt idx="2890">
                  <c:v>Mayo</c:v>
                </c:pt>
                <c:pt idx="2891">
                  <c:v>Mayo</c:v>
                </c:pt>
                <c:pt idx="2892">
                  <c:v>Mayo</c:v>
                </c:pt>
                <c:pt idx="2893">
                  <c:v>Mayo</c:v>
                </c:pt>
                <c:pt idx="2894">
                  <c:v>Mayo</c:v>
                </c:pt>
                <c:pt idx="2895">
                  <c:v>Mayo</c:v>
                </c:pt>
                <c:pt idx="2896">
                  <c:v>Mayo</c:v>
                </c:pt>
                <c:pt idx="2897">
                  <c:v>Mayo</c:v>
                </c:pt>
                <c:pt idx="2898">
                  <c:v>Mayo</c:v>
                </c:pt>
                <c:pt idx="2899">
                  <c:v>Mayo</c:v>
                </c:pt>
                <c:pt idx="2900">
                  <c:v>Mayo</c:v>
                </c:pt>
                <c:pt idx="2901">
                  <c:v>Mayo</c:v>
                </c:pt>
                <c:pt idx="2902">
                  <c:v>Mayo</c:v>
                </c:pt>
                <c:pt idx="2903">
                  <c:v>Mayo</c:v>
                </c:pt>
                <c:pt idx="2904">
                  <c:v>Mayo</c:v>
                </c:pt>
                <c:pt idx="2905">
                  <c:v>Mayo</c:v>
                </c:pt>
                <c:pt idx="2906">
                  <c:v>Mayo</c:v>
                </c:pt>
                <c:pt idx="2907">
                  <c:v>Mayo</c:v>
                </c:pt>
                <c:pt idx="2908">
                  <c:v>Mayo</c:v>
                </c:pt>
                <c:pt idx="2909">
                  <c:v>Mayo</c:v>
                </c:pt>
                <c:pt idx="2910">
                  <c:v>Mayo</c:v>
                </c:pt>
                <c:pt idx="2911">
                  <c:v>Mayo</c:v>
                </c:pt>
                <c:pt idx="2912">
                  <c:v>Mayo</c:v>
                </c:pt>
                <c:pt idx="2913">
                  <c:v>Mayo</c:v>
                </c:pt>
                <c:pt idx="2914">
                  <c:v>Mayo</c:v>
                </c:pt>
                <c:pt idx="2915">
                  <c:v>Mayo</c:v>
                </c:pt>
                <c:pt idx="2916">
                  <c:v>Mayo</c:v>
                </c:pt>
                <c:pt idx="2917">
                  <c:v>Mayo</c:v>
                </c:pt>
                <c:pt idx="2918">
                  <c:v>Mayo</c:v>
                </c:pt>
                <c:pt idx="2919">
                  <c:v>Mayo</c:v>
                </c:pt>
                <c:pt idx="2920">
                  <c:v>Mayo</c:v>
                </c:pt>
                <c:pt idx="2921">
                  <c:v>Mayo</c:v>
                </c:pt>
                <c:pt idx="2922">
                  <c:v>Mayo</c:v>
                </c:pt>
                <c:pt idx="2923">
                  <c:v>Mayo</c:v>
                </c:pt>
                <c:pt idx="2924">
                  <c:v>Mayo</c:v>
                </c:pt>
                <c:pt idx="2925">
                  <c:v>Mayo</c:v>
                </c:pt>
                <c:pt idx="2926">
                  <c:v>Mayo</c:v>
                </c:pt>
                <c:pt idx="2927">
                  <c:v>Mayo</c:v>
                </c:pt>
                <c:pt idx="2928">
                  <c:v>Mayo</c:v>
                </c:pt>
                <c:pt idx="2929">
                  <c:v>Mayo</c:v>
                </c:pt>
                <c:pt idx="2930">
                  <c:v>Mayo</c:v>
                </c:pt>
                <c:pt idx="2931">
                  <c:v>Mayo</c:v>
                </c:pt>
                <c:pt idx="2932">
                  <c:v>Mayo</c:v>
                </c:pt>
                <c:pt idx="2933">
                  <c:v>Mayo</c:v>
                </c:pt>
                <c:pt idx="2934">
                  <c:v>Mayo</c:v>
                </c:pt>
                <c:pt idx="2935">
                  <c:v>Mayo</c:v>
                </c:pt>
                <c:pt idx="2936">
                  <c:v>Mayo</c:v>
                </c:pt>
                <c:pt idx="2937">
                  <c:v>Mayo</c:v>
                </c:pt>
                <c:pt idx="2938">
                  <c:v>Mayo</c:v>
                </c:pt>
                <c:pt idx="2939">
                  <c:v>Mayo</c:v>
                </c:pt>
                <c:pt idx="2940">
                  <c:v>Mayo</c:v>
                </c:pt>
                <c:pt idx="2941">
                  <c:v>Mayo</c:v>
                </c:pt>
                <c:pt idx="2942">
                  <c:v>Mayo</c:v>
                </c:pt>
                <c:pt idx="2943">
                  <c:v>Mayo</c:v>
                </c:pt>
                <c:pt idx="2944">
                  <c:v>Mayo</c:v>
                </c:pt>
                <c:pt idx="2945">
                  <c:v>Mayo</c:v>
                </c:pt>
                <c:pt idx="2946">
                  <c:v>Mayo</c:v>
                </c:pt>
                <c:pt idx="2947">
                  <c:v>Mayo</c:v>
                </c:pt>
                <c:pt idx="2948">
                  <c:v>Mayo</c:v>
                </c:pt>
                <c:pt idx="2949">
                  <c:v>Mayo</c:v>
                </c:pt>
                <c:pt idx="2950">
                  <c:v>Mayo</c:v>
                </c:pt>
                <c:pt idx="2951">
                  <c:v>Mayo</c:v>
                </c:pt>
                <c:pt idx="2952">
                  <c:v>Mayo</c:v>
                </c:pt>
                <c:pt idx="2953">
                  <c:v>Mayo</c:v>
                </c:pt>
                <c:pt idx="2954">
                  <c:v>Mayo</c:v>
                </c:pt>
                <c:pt idx="2955">
                  <c:v>Mayo</c:v>
                </c:pt>
                <c:pt idx="2956">
                  <c:v>Mayo</c:v>
                </c:pt>
                <c:pt idx="2957">
                  <c:v>Mayo</c:v>
                </c:pt>
                <c:pt idx="2958">
                  <c:v>Mayo</c:v>
                </c:pt>
                <c:pt idx="2959">
                  <c:v>Mayo</c:v>
                </c:pt>
                <c:pt idx="2960">
                  <c:v>Mayo</c:v>
                </c:pt>
                <c:pt idx="2961">
                  <c:v>Mayo</c:v>
                </c:pt>
                <c:pt idx="2962">
                  <c:v>Mayo</c:v>
                </c:pt>
                <c:pt idx="2963">
                  <c:v>Mayo</c:v>
                </c:pt>
                <c:pt idx="2964">
                  <c:v>Mayo</c:v>
                </c:pt>
                <c:pt idx="2965">
                  <c:v>Mayo</c:v>
                </c:pt>
                <c:pt idx="2966">
                  <c:v>Mayo</c:v>
                </c:pt>
                <c:pt idx="2967">
                  <c:v>Mayo</c:v>
                </c:pt>
                <c:pt idx="2968">
                  <c:v>Mayo</c:v>
                </c:pt>
                <c:pt idx="2969">
                  <c:v>Mayo</c:v>
                </c:pt>
                <c:pt idx="2970">
                  <c:v>Mayo</c:v>
                </c:pt>
                <c:pt idx="2971">
                  <c:v>Mayo</c:v>
                </c:pt>
                <c:pt idx="2972">
                  <c:v>Mayo</c:v>
                </c:pt>
                <c:pt idx="2973">
                  <c:v>Mayo</c:v>
                </c:pt>
                <c:pt idx="2974">
                  <c:v>Mayo</c:v>
                </c:pt>
                <c:pt idx="2975">
                  <c:v>Mayo</c:v>
                </c:pt>
                <c:pt idx="2976">
                  <c:v>Mayo</c:v>
                </c:pt>
                <c:pt idx="2977">
                  <c:v>Mayo</c:v>
                </c:pt>
                <c:pt idx="2978">
                  <c:v>Mayo</c:v>
                </c:pt>
                <c:pt idx="2979">
                  <c:v>Mayo</c:v>
                </c:pt>
                <c:pt idx="2980">
                  <c:v>Mayo</c:v>
                </c:pt>
                <c:pt idx="2981">
                  <c:v>Mayo</c:v>
                </c:pt>
                <c:pt idx="2982">
                  <c:v>Mayo</c:v>
                </c:pt>
                <c:pt idx="2983">
                  <c:v>Mayo</c:v>
                </c:pt>
                <c:pt idx="2984">
                  <c:v>Mayo</c:v>
                </c:pt>
                <c:pt idx="2985">
                  <c:v>Mayo</c:v>
                </c:pt>
                <c:pt idx="2986">
                  <c:v>Mayo</c:v>
                </c:pt>
                <c:pt idx="2987">
                  <c:v>Mayo</c:v>
                </c:pt>
                <c:pt idx="2988">
                  <c:v>Mayo</c:v>
                </c:pt>
                <c:pt idx="2989">
                  <c:v>Mayo</c:v>
                </c:pt>
                <c:pt idx="2990">
                  <c:v>Mayo</c:v>
                </c:pt>
                <c:pt idx="2991">
                  <c:v>Mayo</c:v>
                </c:pt>
                <c:pt idx="2992">
                  <c:v>Mayo</c:v>
                </c:pt>
                <c:pt idx="2993">
                  <c:v>Mayo</c:v>
                </c:pt>
                <c:pt idx="2994">
                  <c:v>Mayo</c:v>
                </c:pt>
                <c:pt idx="2995">
                  <c:v>Mayo</c:v>
                </c:pt>
                <c:pt idx="2996">
                  <c:v>Mayo</c:v>
                </c:pt>
                <c:pt idx="2997">
                  <c:v>Mayo</c:v>
                </c:pt>
                <c:pt idx="2998">
                  <c:v>Mayo</c:v>
                </c:pt>
                <c:pt idx="2999">
                  <c:v>Mayo</c:v>
                </c:pt>
                <c:pt idx="3000">
                  <c:v>Mayo</c:v>
                </c:pt>
                <c:pt idx="3001">
                  <c:v>Mayo</c:v>
                </c:pt>
                <c:pt idx="3002">
                  <c:v>Mayo</c:v>
                </c:pt>
                <c:pt idx="3003">
                  <c:v>Mayo</c:v>
                </c:pt>
                <c:pt idx="3004">
                  <c:v>Mayo</c:v>
                </c:pt>
                <c:pt idx="3005">
                  <c:v>Mayo</c:v>
                </c:pt>
                <c:pt idx="3006">
                  <c:v>Mayo</c:v>
                </c:pt>
                <c:pt idx="3007">
                  <c:v>Mayo</c:v>
                </c:pt>
                <c:pt idx="3008">
                  <c:v>Mayo</c:v>
                </c:pt>
                <c:pt idx="3009">
                  <c:v>Mayo</c:v>
                </c:pt>
                <c:pt idx="3010">
                  <c:v>Mayo</c:v>
                </c:pt>
                <c:pt idx="3011">
                  <c:v>Mayo</c:v>
                </c:pt>
                <c:pt idx="3012">
                  <c:v>Mayo</c:v>
                </c:pt>
                <c:pt idx="3013">
                  <c:v>Mayo</c:v>
                </c:pt>
                <c:pt idx="3014">
                  <c:v>Mayo</c:v>
                </c:pt>
                <c:pt idx="3015">
                  <c:v>Mayo</c:v>
                </c:pt>
                <c:pt idx="3016">
                  <c:v>Mayo</c:v>
                </c:pt>
                <c:pt idx="3017">
                  <c:v>Mayo</c:v>
                </c:pt>
                <c:pt idx="3018">
                  <c:v>Mayo</c:v>
                </c:pt>
                <c:pt idx="3019">
                  <c:v>Mayo</c:v>
                </c:pt>
                <c:pt idx="3020">
                  <c:v>Mayo</c:v>
                </c:pt>
                <c:pt idx="3021">
                  <c:v>Mayo</c:v>
                </c:pt>
                <c:pt idx="3022">
                  <c:v>Mayo</c:v>
                </c:pt>
                <c:pt idx="3023">
                  <c:v>Mayo</c:v>
                </c:pt>
                <c:pt idx="3024">
                  <c:v>Mayo</c:v>
                </c:pt>
                <c:pt idx="3025">
                  <c:v>Mayo</c:v>
                </c:pt>
                <c:pt idx="3026">
                  <c:v>Mayo</c:v>
                </c:pt>
                <c:pt idx="3027">
                  <c:v>Mayo</c:v>
                </c:pt>
                <c:pt idx="3028">
                  <c:v>Mayo</c:v>
                </c:pt>
                <c:pt idx="3029">
                  <c:v>Mayo</c:v>
                </c:pt>
                <c:pt idx="3030">
                  <c:v>Mayo</c:v>
                </c:pt>
                <c:pt idx="3031">
                  <c:v>Mayo</c:v>
                </c:pt>
                <c:pt idx="3032">
                  <c:v>Mayo</c:v>
                </c:pt>
                <c:pt idx="3033">
                  <c:v>Mayo</c:v>
                </c:pt>
                <c:pt idx="3034">
                  <c:v>Mayo</c:v>
                </c:pt>
                <c:pt idx="3035">
                  <c:v>Mayo</c:v>
                </c:pt>
                <c:pt idx="3036">
                  <c:v>Mayo</c:v>
                </c:pt>
                <c:pt idx="3037">
                  <c:v>Mayo</c:v>
                </c:pt>
                <c:pt idx="3038">
                  <c:v>Mayo</c:v>
                </c:pt>
                <c:pt idx="3039">
                  <c:v>Mayo</c:v>
                </c:pt>
                <c:pt idx="3040">
                  <c:v>Mayo</c:v>
                </c:pt>
                <c:pt idx="3041">
                  <c:v>Mayo</c:v>
                </c:pt>
                <c:pt idx="3042">
                  <c:v>Mayo</c:v>
                </c:pt>
                <c:pt idx="3043">
                  <c:v>Mayo</c:v>
                </c:pt>
                <c:pt idx="3044">
                  <c:v>Mayo</c:v>
                </c:pt>
                <c:pt idx="3045">
                  <c:v>Mayo</c:v>
                </c:pt>
                <c:pt idx="3046">
                  <c:v>Mayo</c:v>
                </c:pt>
                <c:pt idx="3047">
                  <c:v>Mayo</c:v>
                </c:pt>
                <c:pt idx="3048">
                  <c:v>Mayo</c:v>
                </c:pt>
                <c:pt idx="3049">
                  <c:v>Mayo</c:v>
                </c:pt>
                <c:pt idx="3050">
                  <c:v>Mayo</c:v>
                </c:pt>
                <c:pt idx="3051">
                  <c:v>Mayo</c:v>
                </c:pt>
                <c:pt idx="3052">
                  <c:v>Mayo</c:v>
                </c:pt>
                <c:pt idx="3053">
                  <c:v>Mayo</c:v>
                </c:pt>
                <c:pt idx="3054">
                  <c:v>Mayo</c:v>
                </c:pt>
                <c:pt idx="3055">
                  <c:v>Mayo</c:v>
                </c:pt>
                <c:pt idx="3056">
                  <c:v>Mayo</c:v>
                </c:pt>
                <c:pt idx="3057">
                  <c:v>Mayo</c:v>
                </c:pt>
                <c:pt idx="3058">
                  <c:v>Mayo</c:v>
                </c:pt>
                <c:pt idx="3059">
                  <c:v>Mayo</c:v>
                </c:pt>
                <c:pt idx="3060">
                  <c:v>Mayo</c:v>
                </c:pt>
                <c:pt idx="3061">
                  <c:v>Mayo</c:v>
                </c:pt>
                <c:pt idx="3062">
                  <c:v>Mayo</c:v>
                </c:pt>
                <c:pt idx="3063">
                  <c:v>Mayo</c:v>
                </c:pt>
                <c:pt idx="3064">
                  <c:v>Mayo</c:v>
                </c:pt>
                <c:pt idx="3065">
                  <c:v>Mayo</c:v>
                </c:pt>
                <c:pt idx="3066">
                  <c:v>Mayo</c:v>
                </c:pt>
                <c:pt idx="3067">
                  <c:v>Mayo</c:v>
                </c:pt>
                <c:pt idx="3068">
                  <c:v>Mayo</c:v>
                </c:pt>
                <c:pt idx="3069">
                  <c:v>Mayo</c:v>
                </c:pt>
                <c:pt idx="3070">
                  <c:v>Mayo</c:v>
                </c:pt>
                <c:pt idx="3071">
                  <c:v>Mayo</c:v>
                </c:pt>
                <c:pt idx="3072">
                  <c:v>Mayo</c:v>
                </c:pt>
                <c:pt idx="3073">
                  <c:v>Mayo</c:v>
                </c:pt>
                <c:pt idx="3074">
                  <c:v>Mayo</c:v>
                </c:pt>
                <c:pt idx="3075">
                  <c:v>Mayo</c:v>
                </c:pt>
                <c:pt idx="3076">
                  <c:v>Mayo</c:v>
                </c:pt>
                <c:pt idx="3077">
                  <c:v>Mayo</c:v>
                </c:pt>
                <c:pt idx="3078">
                  <c:v>Mayo</c:v>
                </c:pt>
                <c:pt idx="3079">
                  <c:v>Mayo</c:v>
                </c:pt>
                <c:pt idx="3080">
                  <c:v>Mayo</c:v>
                </c:pt>
                <c:pt idx="3081">
                  <c:v>Mayo</c:v>
                </c:pt>
                <c:pt idx="3082">
                  <c:v>Mayo</c:v>
                </c:pt>
                <c:pt idx="3083">
                  <c:v>Mayo</c:v>
                </c:pt>
                <c:pt idx="3084">
                  <c:v>Mayo</c:v>
                </c:pt>
                <c:pt idx="3085">
                  <c:v>Mayo</c:v>
                </c:pt>
                <c:pt idx="3086">
                  <c:v>Mayo</c:v>
                </c:pt>
                <c:pt idx="3087">
                  <c:v>Mayo</c:v>
                </c:pt>
                <c:pt idx="3088">
                  <c:v>Mayo</c:v>
                </c:pt>
                <c:pt idx="3089">
                  <c:v>Mayo</c:v>
                </c:pt>
                <c:pt idx="3090">
                  <c:v>Mayo</c:v>
                </c:pt>
                <c:pt idx="3091">
                  <c:v>Mayo</c:v>
                </c:pt>
                <c:pt idx="3092">
                  <c:v>Mayo</c:v>
                </c:pt>
                <c:pt idx="3093">
                  <c:v>Mayo</c:v>
                </c:pt>
                <c:pt idx="3094">
                  <c:v>Mayo</c:v>
                </c:pt>
                <c:pt idx="3095">
                  <c:v>Mayo</c:v>
                </c:pt>
                <c:pt idx="3096">
                  <c:v>Mayo</c:v>
                </c:pt>
                <c:pt idx="3097">
                  <c:v>Mayo</c:v>
                </c:pt>
                <c:pt idx="3098">
                  <c:v>Mayo</c:v>
                </c:pt>
                <c:pt idx="3099">
                  <c:v>Mayo</c:v>
                </c:pt>
                <c:pt idx="3100">
                  <c:v>Mayo</c:v>
                </c:pt>
                <c:pt idx="3101">
                  <c:v>Mayo</c:v>
                </c:pt>
                <c:pt idx="3102">
                  <c:v>Mayo</c:v>
                </c:pt>
                <c:pt idx="3103">
                  <c:v>Mayo</c:v>
                </c:pt>
                <c:pt idx="3104">
                  <c:v>Mayo</c:v>
                </c:pt>
                <c:pt idx="3105">
                  <c:v>Mayo</c:v>
                </c:pt>
                <c:pt idx="3106">
                  <c:v>Mayo</c:v>
                </c:pt>
                <c:pt idx="3107">
                  <c:v>Mayo</c:v>
                </c:pt>
                <c:pt idx="3108">
                  <c:v>Mayo</c:v>
                </c:pt>
                <c:pt idx="3109">
                  <c:v>Mayo</c:v>
                </c:pt>
                <c:pt idx="3110">
                  <c:v>Mayo</c:v>
                </c:pt>
                <c:pt idx="3111">
                  <c:v>Mayo</c:v>
                </c:pt>
                <c:pt idx="3112">
                  <c:v>Mayo</c:v>
                </c:pt>
                <c:pt idx="3113">
                  <c:v>Mayo</c:v>
                </c:pt>
                <c:pt idx="3114">
                  <c:v>Mayo</c:v>
                </c:pt>
                <c:pt idx="3115">
                  <c:v>Mayo</c:v>
                </c:pt>
                <c:pt idx="3116">
                  <c:v>Mayo</c:v>
                </c:pt>
                <c:pt idx="3117">
                  <c:v>Mayo</c:v>
                </c:pt>
                <c:pt idx="3118">
                  <c:v>Mayo</c:v>
                </c:pt>
                <c:pt idx="3119">
                  <c:v>Mayo</c:v>
                </c:pt>
                <c:pt idx="3120">
                  <c:v>Mayo</c:v>
                </c:pt>
                <c:pt idx="3121">
                  <c:v>Mayo</c:v>
                </c:pt>
                <c:pt idx="3122">
                  <c:v>Mayo</c:v>
                </c:pt>
                <c:pt idx="3123">
                  <c:v>Mayo</c:v>
                </c:pt>
                <c:pt idx="3124">
                  <c:v>Mayo</c:v>
                </c:pt>
                <c:pt idx="3125">
                  <c:v>Mayo</c:v>
                </c:pt>
                <c:pt idx="3126">
                  <c:v>Mayo</c:v>
                </c:pt>
                <c:pt idx="3127">
                  <c:v>Mayo</c:v>
                </c:pt>
                <c:pt idx="3128">
                  <c:v>Mayo</c:v>
                </c:pt>
                <c:pt idx="3129">
                  <c:v>Mayo</c:v>
                </c:pt>
                <c:pt idx="3130">
                  <c:v>Mayo</c:v>
                </c:pt>
                <c:pt idx="3131">
                  <c:v>Mayo</c:v>
                </c:pt>
                <c:pt idx="3132">
                  <c:v>Mayo</c:v>
                </c:pt>
                <c:pt idx="3133">
                  <c:v>Mayo</c:v>
                </c:pt>
                <c:pt idx="3134">
                  <c:v>Mayo</c:v>
                </c:pt>
                <c:pt idx="3135">
                  <c:v>Mayo</c:v>
                </c:pt>
                <c:pt idx="3136">
                  <c:v>Mayo</c:v>
                </c:pt>
                <c:pt idx="3137">
                  <c:v>Mayo</c:v>
                </c:pt>
                <c:pt idx="3138">
                  <c:v>Mayo</c:v>
                </c:pt>
                <c:pt idx="3139">
                  <c:v>Mayo</c:v>
                </c:pt>
                <c:pt idx="3140">
                  <c:v>Mayo</c:v>
                </c:pt>
                <c:pt idx="3141">
                  <c:v>Mayo</c:v>
                </c:pt>
                <c:pt idx="3142">
                  <c:v>Mayo</c:v>
                </c:pt>
                <c:pt idx="3143">
                  <c:v>Mayo</c:v>
                </c:pt>
                <c:pt idx="3144">
                  <c:v>Mayo</c:v>
                </c:pt>
                <c:pt idx="3145">
                  <c:v>Mayo</c:v>
                </c:pt>
                <c:pt idx="3146">
                  <c:v>Mayo</c:v>
                </c:pt>
                <c:pt idx="3147">
                  <c:v>Mayo</c:v>
                </c:pt>
                <c:pt idx="3148">
                  <c:v>Mayo</c:v>
                </c:pt>
                <c:pt idx="3149">
                  <c:v>Mayo</c:v>
                </c:pt>
                <c:pt idx="3150">
                  <c:v>Mayo</c:v>
                </c:pt>
                <c:pt idx="3151">
                  <c:v>Mayo</c:v>
                </c:pt>
                <c:pt idx="3152">
                  <c:v>Mayo</c:v>
                </c:pt>
                <c:pt idx="3153">
                  <c:v>Mayo</c:v>
                </c:pt>
                <c:pt idx="3154">
                  <c:v>Mayo</c:v>
                </c:pt>
                <c:pt idx="3155">
                  <c:v>Mayo</c:v>
                </c:pt>
                <c:pt idx="3156">
                  <c:v>Mayo</c:v>
                </c:pt>
                <c:pt idx="3157">
                  <c:v>Mayo</c:v>
                </c:pt>
                <c:pt idx="3158">
                  <c:v>Mayo</c:v>
                </c:pt>
                <c:pt idx="3159">
                  <c:v>Mayo</c:v>
                </c:pt>
                <c:pt idx="3160">
                  <c:v>Mayo</c:v>
                </c:pt>
                <c:pt idx="3161">
                  <c:v>Mayo</c:v>
                </c:pt>
                <c:pt idx="3162">
                  <c:v>Mayo</c:v>
                </c:pt>
                <c:pt idx="3163">
                  <c:v>Mayo</c:v>
                </c:pt>
                <c:pt idx="3164">
                  <c:v>Mayo</c:v>
                </c:pt>
                <c:pt idx="3165">
                  <c:v>Mayo</c:v>
                </c:pt>
                <c:pt idx="3166">
                  <c:v>Mayo</c:v>
                </c:pt>
                <c:pt idx="3167">
                  <c:v>Mayo</c:v>
                </c:pt>
                <c:pt idx="3168">
                  <c:v>Mayo</c:v>
                </c:pt>
                <c:pt idx="3169">
                  <c:v>Mayo</c:v>
                </c:pt>
                <c:pt idx="3170">
                  <c:v>Mayo</c:v>
                </c:pt>
                <c:pt idx="3171">
                  <c:v>Mayo</c:v>
                </c:pt>
                <c:pt idx="3172">
                  <c:v>Mayo</c:v>
                </c:pt>
                <c:pt idx="3173">
                  <c:v>Mayo</c:v>
                </c:pt>
                <c:pt idx="3174">
                  <c:v>Mayo</c:v>
                </c:pt>
                <c:pt idx="3175">
                  <c:v>Mayo</c:v>
                </c:pt>
                <c:pt idx="3176">
                  <c:v>Mayo</c:v>
                </c:pt>
                <c:pt idx="3177">
                  <c:v>Mayo</c:v>
                </c:pt>
                <c:pt idx="3178">
                  <c:v>Mayo</c:v>
                </c:pt>
                <c:pt idx="3179">
                  <c:v>Mayo</c:v>
                </c:pt>
                <c:pt idx="3180">
                  <c:v>Mayo</c:v>
                </c:pt>
                <c:pt idx="3181">
                  <c:v>Mayo</c:v>
                </c:pt>
                <c:pt idx="3182">
                  <c:v>Mayo</c:v>
                </c:pt>
                <c:pt idx="3183">
                  <c:v>Mayo</c:v>
                </c:pt>
                <c:pt idx="3184">
                  <c:v>Mayo</c:v>
                </c:pt>
                <c:pt idx="3185">
                  <c:v>Mayo</c:v>
                </c:pt>
                <c:pt idx="3186">
                  <c:v>Mayo</c:v>
                </c:pt>
                <c:pt idx="3187">
                  <c:v>Mayo</c:v>
                </c:pt>
                <c:pt idx="3188">
                  <c:v>Mayo</c:v>
                </c:pt>
                <c:pt idx="3189">
                  <c:v>Mayo</c:v>
                </c:pt>
                <c:pt idx="3190">
                  <c:v>Mayo</c:v>
                </c:pt>
                <c:pt idx="3191">
                  <c:v>Mayo</c:v>
                </c:pt>
                <c:pt idx="3192">
                  <c:v>Mayo</c:v>
                </c:pt>
                <c:pt idx="3193">
                  <c:v>Mayo</c:v>
                </c:pt>
                <c:pt idx="3194">
                  <c:v>Mayo</c:v>
                </c:pt>
                <c:pt idx="3195">
                  <c:v>Mayo</c:v>
                </c:pt>
                <c:pt idx="3196">
                  <c:v>Mayo</c:v>
                </c:pt>
                <c:pt idx="3197">
                  <c:v>Mayo</c:v>
                </c:pt>
                <c:pt idx="3198">
                  <c:v>Mayo</c:v>
                </c:pt>
                <c:pt idx="3199">
                  <c:v>Mayo</c:v>
                </c:pt>
                <c:pt idx="3200">
                  <c:v>Mayo</c:v>
                </c:pt>
                <c:pt idx="3201">
                  <c:v>Mayo</c:v>
                </c:pt>
                <c:pt idx="3202">
                  <c:v>Mayo</c:v>
                </c:pt>
                <c:pt idx="3203">
                  <c:v>Mayo</c:v>
                </c:pt>
                <c:pt idx="3204">
                  <c:v>Mayo</c:v>
                </c:pt>
                <c:pt idx="3205">
                  <c:v>Mayo</c:v>
                </c:pt>
                <c:pt idx="3206">
                  <c:v>Mayo</c:v>
                </c:pt>
                <c:pt idx="3207">
                  <c:v>Mayo</c:v>
                </c:pt>
                <c:pt idx="3208">
                  <c:v>Mayo</c:v>
                </c:pt>
                <c:pt idx="3209">
                  <c:v>Mayo</c:v>
                </c:pt>
                <c:pt idx="3210">
                  <c:v>Mayo</c:v>
                </c:pt>
                <c:pt idx="3211">
                  <c:v>Mayo</c:v>
                </c:pt>
                <c:pt idx="3212">
                  <c:v>Mayo</c:v>
                </c:pt>
                <c:pt idx="3213">
                  <c:v>Mayo</c:v>
                </c:pt>
                <c:pt idx="3214">
                  <c:v>Mayo</c:v>
                </c:pt>
                <c:pt idx="3215">
                  <c:v>Mayo</c:v>
                </c:pt>
                <c:pt idx="3216">
                  <c:v>Mayo</c:v>
                </c:pt>
                <c:pt idx="3217">
                  <c:v>Mayo</c:v>
                </c:pt>
                <c:pt idx="3218">
                  <c:v>Mayo</c:v>
                </c:pt>
                <c:pt idx="3219">
                  <c:v>Mayo</c:v>
                </c:pt>
                <c:pt idx="3220">
                  <c:v>Mayo</c:v>
                </c:pt>
                <c:pt idx="3221">
                  <c:v>Mayo</c:v>
                </c:pt>
                <c:pt idx="3222">
                  <c:v>Mayo</c:v>
                </c:pt>
                <c:pt idx="3223">
                  <c:v>Mayo</c:v>
                </c:pt>
                <c:pt idx="3224">
                  <c:v>Mayo</c:v>
                </c:pt>
                <c:pt idx="3225">
                  <c:v>Mayo</c:v>
                </c:pt>
                <c:pt idx="3226">
                  <c:v>Mayo</c:v>
                </c:pt>
                <c:pt idx="3227">
                  <c:v>Mayo</c:v>
                </c:pt>
                <c:pt idx="3228">
                  <c:v>Mayo</c:v>
                </c:pt>
                <c:pt idx="3229">
                  <c:v>Mayo</c:v>
                </c:pt>
                <c:pt idx="3230">
                  <c:v>Mayo</c:v>
                </c:pt>
                <c:pt idx="3231">
                  <c:v>Mayo</c:v>
                </c:pt>
                <c:pt idx="3232">
                  <c:v>Mayo</c:v>
                </c:pt>
                <c:pt idx="3233">
                  <c:v>Mayo</c:v>
                </c:pt>
                <c:pt idx="3234">
                  <c:v>Mayo</c:v>
                </c:pt>
                <c:pt idx="3235">
                  <c:v>Mayo</c:v>
                </c:pt>
                <c:pt idx="3236">
                  <c:v>Mayo</c:v>
                </c:pt>
                <c:pt idx="3237">
                  <c:v>Mayo</c:v>
                </c:pt>
                <c:pt idx="3238">
                  <c:v>Mayo</c:v>
                </c:pt>
                <c:pt idx="3239">
                  <c:v>Mayo</c:v>
                </c:pt>
                <c:pt idx="3240">
                  <c:v>Mayo</c:v>
                </c:pt>
                <c:pt idx="3241">
                  <c:v>Mayo</c:v>
                </c:pt>
                <c:pt idx="3242">
                  <c:v>Mayo</c:v>
                </c:pt>
                <c:pt idx="3243">
                  <c:v>Mayo</c:v>
                </c:pt>
                <c:pt idx="3244">
                  <c:v>Mayo</c:v>
                </c:pt>
                <c:pt idx="3245">
                  <c:v>Mayo</c:v>
                </c:pt>
                <c:pt idx="3246">
                  <c:v>Mayo</c:v>
                </c:pt>
                <c:pt idx="3247">
                  <c:v>Mayo</c:v>
                </c:pt>
                <c:pt idx="3248">
                  <c:v>Mayo</c:v>
                </c:pt>
                <c:pt idx="3249">
                  <c:v>Mayo</c:v>
                </c:pt>
                <c:pt idx="3250">
                  <c:v>Mayo</c:v>
                </c:pt>
                <c:pt idx="3251">
                  <c:v>Mayo</c:v>
                </c:pt>
                <c:pt idx="3252">
                  <c:v>Mayo</c:v>
                </c:pt>
                <c:pt idx="3253">
                  <c:v>Mayo</c:v>
                </c:pt>
                <c:pt idx="3254">
                  <c:v>Mayo</c:v>
                </c:pt>
                <c:pt idx="3255">
                  <c:v>Mayo</c:v>
                </c:pt>
                <c:pt idx="3256">
                  <c:v>Mayo</c:v>
                </c:pt>
                <c:pt idx="3257">
                  <c:v>Mayo</c:v>
                </c:pt>
                <c:pt idx="3258">
                  <c:v>Mayo</c:v>
                </c:pt>
                <c:pt idx="3259">
                  <c:v>Mayo</c:v>
                </c:pt>
                <c:pt idx="3260">
                  <c:v>Mayo</c:v>
                </c:pt>
                <c:pt idx="3261">
                  <c:v>Mayo</c:v>
                </c:pt>
                <c:pt idx="3262">
                  <c:v>Mayo</c:v>
                </c:pt>
                <c:pt idx="3263">
                  <c:v>Mayo</c:v>
                </c:pt>
                <c:pt idx="3264">
                  <c:v>Mayo</c:v>
                </c:pt>
                <c:pt idx="3265">
                  <c:v>Mayo</c:v>
                </c:pt>
                <c:pt idx="3266">
                  <c:v>Mayo</c:v>
                </c:pt>
                <c:pt idx="3267">
                  <c:v>Mayo</c:v>
                </c:pt>
                <c:pt idx="3268">
                  <c:v>Mayo</c:v>
                </c:pt>
                <c:pt idx="3269">
                  <c:v>Mayo</c:v>
                </c:pt>
                <c:pt idx="3270">
                  <c:v>Mayo</c:v>
                </c:pt>
                <c:pt idx="3271">
                  <c:v>Mayo</c:v>
                </c:pt>
                <c:pt idx="3272">
                  <c:v>Mayo</c:v>
                </c:pt>
                <c:pt idx="3273">
                  <c:v>Mayo</c:v>
                </c:pt>
                <c:pt idx="3274">
                  <c:v>Mayo</c:v>
                </c:pt>
                <c:pt idx="3275">
                  <c:v>Mayo</c:v>
                </c:pt>
                <c:pt idx="3276">
                  <c:v>Mayo</c:v>
                </c:pt>
                <c:pt idx="3277">
                  <c:v>Mayo</c:v>
                </c:pt>
                <c:pt idx="3278">
                  <c:v>Mayo</c:v>
                </c:pt>
                <c:pt idx="3279">
                  <c:v>Mayo</c:v>
                </c:pt>
                <c:pt idx="3280">
                  <c:v>Mayo</c:v>
                </c:pt>
                <c:pt idx="3281">
                  <c:v>Mayo</c:v>
                </c:pt>
                <c:pt idx="3282">
                  <c:v>Mayo</c:v>
                </c:pt>
                <c:pt idx="3283">
                  <c:v>Mayo</c:v>
                </c:pt>
                <c:pt idx="3284">
                  <c:v>Mayo</c:v>
                </c:pt>
                <c:pt idx="3285">
                  <c:v>Mayo</c:v>
                </c:pt>
                <c:pt idx="3286">
                  <c:v>Mayo</c:v>
                </c:pt>
                <c:pt idx="3287">
                  <c:v>Mayo</c:v>
                </c:pt>
                <c:pt idx="3288">
                  <c:v>Mayo</c:v>
                </c:pt>
                <c:pt idx="3289">
                  <c:v>Mayo</c:v>
                </c:pt>
                <c:pt idx="3290">
                  <c:v>Mayo</c:v>
                </c:pt>
                <c:pt idx="3291">
                  <c:v>Mayo</c:v>
                </c:pt>
                <c:pt idx="3292">
                  <c:v>Mayo</c:v>
                </c:pt>
                <c:pt idx="3293">
                  <c:v>Mayo</c:v>
                </c:pt>
                <c:pt idx="3294">
                  <c:v>Mayo</c:v>
                </c:pt>
                <c:pt idx="3295">
                  <c:v>Mayo</c:v>
                </c:pt>
                <c:pt idx="3296">
                  <c:v>Mayo</c:v>
                </c:pt>
                <c:pt idx="3297">
                  <c:v>Mayo</c:v>
                </c:pt>
                <c:pt idx="3298">
                  <c:v>Mayo</c:v>
                </c:pt>
                <c:pt idx="3299">
                  <c:v>Mayo</c:v>
                </c:pt>
                <c:pt idx="3300">
                  <c:v>Mayo</c:v>
                </c:pt>
                <c:pt idx="3301">
                  <c:v>Mayo</c:v>
                </c:pt>
                <c:pt idx="3302">
                  <c:v>Mayo</c:v>
                </c:pt>
                <c:pt idx="3303">
                  <c:v>Mayo</c:v>
                </c:pt>
                <c:pt idx="3304">
                  <c:v>Mayo</c:v>
                </c:pt>
                <c:pt idx="3305">
                  <c:v>Mayo</c:v>
                </c:pt>
                <c:pt idx="3306">
                  <c:v>Mayo</c:v>
                </c:pt>
                <c:pt idx="3307">
                  <c:v>Mayo</c:v>
                </c:pt>
                <c:pt idx="3308">
                  <c:v>Mayo</c:v>
                </c:pt>
                <c:pt idx="3309">
                  <c:v>Mayo</c:v>
                </c:pt>
                <c:pt idx="3310">
                  <c:v>Mayo</c:v>
                </c:pt>
                <c:pt idx="3311">
                  <c:v>Mayo</c:v>
                </c:pt>
                <c:pt idx="3312">
                  <c:v>Mayo</c:v>
                </c:pt>
                <c:pt idx="3313">
                  <c:v>Mayo</c:v>
                </c:pt>
                <c:pt idx="3314">
                  <c:v>Mayo</c:v>
                </c:pt>
                <c:pt idx="3315">
                  <c:v>Mayo</c:v>
                </c:pt>
                <c:pt idx="3316">
                  <c:v>Mayo</c:v>
                </c:pt>
                <c:pt idx="3317">
                  <c:v>Mayo</c:v>
                </c:pt>
                <c:pt idx="3318">
                  <c:v>Mayo</c:v>
                </c:pt>
                <c:pt idx="3319">
                  <c:v>Mayo</c:v>
                </c:pt>
                <c:pt idx="3320">
                  <c:v>Mayo</c:v>
                </c:pt>
                <c:pt idx="3321">
                  <c:v>Mayo</c:v>
                </c:pt>
                <c:pt idx="3322">
                  <c:v>Mayo</c:v>
                </c:pt>
                <c:pt idx="3323">
                  <c:v>Mayo</c:v>
                </c:pt>
                <c:pt idx="3324">
                  <c:v>Mayo</c:v>
                </c:pt>
                <c:pt idx="3325">
                  <c:v>Mayo</c:v>
                </c:pt>
                <c:pt idx="3326">
                  <c:v>Mayo</c:v>
                </c:pt>
                <c:pt idx="3327">
                  <c:v>Mayo</c:v>
                </c:pt>
                <c:pt idx="3328">
                  <c:v>Mayo</c:v>
                </c:pt>
                <c:pt idx="3329">
                  <c:v>Mayo</c:v>
                </c:pt>
                <c:pt idx="3330">
                  <c:v>Mayo</c:v>
                </c:pt>
                <c:pt idx="3331">
                  <c:v>Mayo</c:v>
                </c:pt>
                <c:pt idx="3332">
                  <c:v>Mayo</c:v>
                </c:pt>
                <c:pt idx="3333">
                  <c:v>Mayo</c:v>
                </c:pt>
                <c:pt idx="3334">
                  <c:v>Mayo</c:v>
                </c:pt>
                <c:pt idx="3335">
                  <c:v>Mayo</c:v>
                </c:pt>
                <c:pt idx="3336">
                  <c:v>Mayo</c:v>
                </c:pt>
                <c:pt idx="3337">
                  <c:v>Mayo</c:v>
                </c:pt>
                <c:pt idx="3338">
                  <c:v>Mayo</c:v>
                </c:pt>
                <c:pt idx="3339">
                  <c:v>Mayo</c:v>
                </c:pt>
                <c:pt idx="3340">
                  <c:v>Mayo</c:v>
                </c:pt>
                <c:pt idx="3341">
                  <c:v>Mayo</c:v>
                </c:pt>
                <c:pt idx="3342">
                  <c:v>Mayo</c:v>
                </c:pt>
                <c:pt idx="3343">
                  <c:v>Mayo</c:v>
                </c:pt>
                <c:pt idx="3344">
                  <c:v>Mayo</c:v>
                </c:pt>
                <c:pt idx="3345">
                  <c:v>Mayo</c:v>
                </c:pt>
                <c:pt idx="3346">
                  <c:v>Mayo</c:v>
                </c:pt>
                <c:pt idx="3347">
                  <c:v>Mayo</c:v>
                </c:pt>
                <c:pt idx="3348">
                  <c:v>Mayo</c:v>
                </c:pt>
                <c:pt idx="3349">
                  <c:v>Mayo</c:v>
                </c:pt>
                <c:pt idx="3350">
                  <c:v>Mayo</c:v>
                </c:pt>
                <c:pt idx="3351">
                  <c:v>Mayo</c:v>
                </c:pt>
                <c:pt idx="3352">
                  <c:v>Mayo</c:v>
                </c:pt>
                <c:pt idx="3353">
                  <c:v>Mayo</c:v>
                </c:pt>
                <c:pt idx="3354">
                  <c:v>Mayo</c:v>
                </c:pt>
                <c:pt idx="3355">
                  <c:v>Mayo</c:v>
                </c:pt>
                <c:pt idx="3356">
                  <c:v>Mayo</c:v>
                </c:pt>
                <c:pt idx="3357">
                  <c:v>Mayo</c:v>
                </c:pt>
                <c:pt idx="3358">
                  <c:v>Mayo</c:v>
                </c:pt>
                <c:pt idx="3359">
                  <c:v>Mayo</c:v>
                </c:pt>
                <c:pt idx="3360">
                  <c:v>Mayo</c:v>
                </c:pt>
                <c:pt idx="3361">
                  <c:v>Mayo</c:v>
                </c:pt>
                <c:pt idx="3362">
                  <c:v>Mayo</c:v>
                </c:pt>
                <c:pt idx="3363">
                  <c:v>Mayo</c:v>
                </c:pt>
                <c:pt idx="3364">
                  <c:v>Mayo</c:v>
                </c:pt>
                <c:pt idx="3365">
                  <c:v>Mayo</c:v>
                </c:pt>
                <c:pt idx="3366">
                  <c:v>Mayo</c:v>
                </c:pt>
                <c:pt idx="3367">
                  <c:v>Mayo</c:v>
                </c:pt>
                <c:pt idx="3368">
                  <c:v>Mayo</c:v>
                </c:pt>
                <c:pt idx="3369">
                  <c:v>Mayo</c:v>
                </c:pt>
                <c:pt idx="3370">
                  <c:v>Mayo</c:v>
                </c:pt>
                <c:pt idx="3371">
                  <c:v>Mayo</c:v>
                </c:pt>
                <c:pt idx="3372">
                  <c:v>Mayo</c:v>
                </c:pt>
                <c:pt idx="3373">
                  <c:v>Mayo</c:v>
                </c:pt>
                <c:pt idx="3374">
                  <c:v>Mayo</c:v>
                </c:pt>
                <c:pt idx="3375">
                  <c:v>Mayo</c:v>
                </c:pt>
                <c:pt idx="3376">
                  <c:v>Mayo</c:v>
                </c:pt>
                <c:pt idx="3377">
                  <c:v>Mayo</c:v>
                </c:pt>
                <c:pt idx="3378">
                  <c:v>Mayo</c:v>
                </c:pt>
                <c:pt idx="3379">
                  <c:v>Mayo</c:v>
                </c:pt>
                <c:pt idx="3380">
                  <c:v>Mayo</c:v>
                </c:pt>
                <c:pt idx="3381">
                  <c:v>Mayo</c:v>
                </c:pt>
                <c:pt idx="3382">
                  <c:v>Mayo</c:v>
                </c:pt>
                <c:pt idx="3383">
                  <c:v>Mayo</c:v>
                </c:pt>
                <c:pt idx="3384">
                  <c:v>Mayo</c:v>
                </c:pt>
                <c:pt idx="3385">
                  <c:v>Mayo</c:v>
                </c:pt>
                <c:pt idx="3386">
                  <c:v>Mayo</c:v>
                </c:pt>
                <c:pt idx="3387">
                  <c:v>Mayo</c:v>
                </c:pt>
                <c:pt idx="3388">
                  <c:v>Mayo</c:v>
                </c:pt>
                <c:pt idx="3389">
                  <c:v>Mayo</c:v>
                </c:pt>
                <c:pt idx="3390">
                  <c:v>Mayo</c:v>
                </c:pt>
                <c:pt idx="3391">
                  <c:v>Mayo</c:v>
                </c:pt>
                <c:pt idx="3392">
                  <c:v>Mayo</c:v>
                </c:pt>
                <c:pt idx="3393">
                  <c:v>Mayo</c:v>
                </c:pt>
                <c:pt idx="3394">
                  <c:v>Mayo</c:v>
                </c:pt>
                <c:pt idx="3395">
                  <c:v>Mayo</c:v>
                </c:pt>
                <c:pt idx="3396">
                  <c:v>Mayo</c:v>
                </c:pt>
                <c:pt idx="3397">
                  <c:v>Mayo</c:v>
                </c:pt>
                <c:pt idx="3398">
                  <c:v>Mayo</c:v>
                </c:pt>
                <c:pt idx="3399">
                  <c:v>Mayo</c:v>
                </c:pt>
                <c:pt idx="3400">
                  <c:v>Mayo</c:v>
                </c:pt>
                <c:pt idx="3401">
                  <c:v>Mayo</c:v>
                </c:pt>
                <c:pt idx="3402">
                  <c:v>Mayo</c:v>
                </c:pt>
                <c:pt idx="3403">
                  <c:v>Mayo</c:v>
                </c:pt>
                <c:pt idx="3404">
                  <c:v>Mayo</c:v>
                </c:pt>
                <c:pt idx="3405">
                  <c:v>Mayo</c:v>
                </c:pt>
                <c:pt idx="3406">
                  <c:v>Mayo</c:v>
                </c:pt>
                <c:pt idx="3407">
                  <c:v>Mayo</c:v>
                </c:pt>
                <c:pt idx="3408">
                  <c:v>Mayo</c:v>
                </c:pt>
                <c:pt idx="3409">
                  <c:v>Mayo</c:v>
                </c:pt>
                <c:pt idx="3410">
                  <c:v>Mayo</c:v>
                </c:pt>
                <c:pt idx="3411">
                  <c:v>Mayo</c:v>
                </c:pt>
                <c:pt idx="3412">
                  <c:v>Mayo</c:v>
                </c:pt>
                <c:pt idx="3413">
                  <c:v>Mayo</c:v>
                </c:pt>
                <c:pt idx="3414">
                  <c:v>Mayo</c:v>
                </c:pt>
                <c:pt idx="3415">
                  <c:v>Mayo</c:v>
                </c:pt>
                <c:pt idx="3416">
                  <c:v>Mayo</c:v>
                </c:pt>
                <c:pt idx="3417">
                  <c:v>Mayo</c:v>
                </c:pt>
                <c:pt idx="3418">
                  <c:v>Mayo</c:v>
                </c:pt>
                <c:pt idx="3419">
                  <c:v>Mayo</c:v>
                </c:pt>
                <c:pt idx="3420">
                  <c:v>Mayo</c:v>
                </c:pt>
                <c:pt idx="3421">
                  <c:v>Mayo</c:v>
                </c:pt>
                <c:pt idx="3422">
                  <c:v>Mayo</c:v>
                </c:pt>
                <c:pt idx="3423">
                  <c:v>Mayo</c:v>
                </c:pt>
                <c:pt idx="3424">
                  <c:v>Mayo</c:v>
                </c:pt>
                <c:pt idx="3425">
                  <c:v>Mayo</c:v>
                </c:pt>
                <c:pt idx="3426">
                  <c:v>Mayo</c:v>
                </c:pt>
                <c:pt idx="3427">
                  <c:v>Mayo</c:v>
                </c:pt>
                <c:pt idx="3428">
                  <c:v>Mayo</c:v>
                </c:pt>
                <c:pt idx="3429">
                  <c:v>Mayo</c:v>
                </c:pt>
                <c:pt idx="3430">
                  <c:v>Mayo</c:v>
                </c:pt>
                <c:pt idx="3431">
                  <c:v>Mayo</c:v>
                </c:pt>
                <c:pt idx="3432">
                  <c:v>Mayo</c:v>
                </c:pt>
                <c:pt idx="3433">
                  <c:v>Mayo</c:v>
                </c:pt>
                <c:pt idx="3434">
                  <c:v>Mayo</c:v>
                </c:pt>
                <c:pt idx="3435">
                  <c:v>Mayo</c:v>
                </c:pt>
                <c:pt idx="3436">
                  <c:v>Mayo</c:v>
                </c:pt>
                <c:pt idx="3437">
                  <c:v>Mayo</c:v>
                </c:pt>
                <c:pt idx="3438">
                  <c:v>Mayo</c:v>
                </c:pt>
                <c:pt idx="3439">
                  <c:v>Mayo</c:v>
                </c:pt>
                <c:pt idx="3440">
                  <c:v>Mayo</c:v>
                </c:pt>
                <c:pt idx="3441">
                  <c:v>Mayo</c:v>
                </c:pt>
                <c:pt idx="3442">
                  <c:v>Mayo</c:v>
                </c:pt>
                <c:pt idx="3443">
                  <c:v>Mayo</c:v>
                </c:pt>
                <c:pt idx="3444">
                  <c:v>Mayo</c:v>
                </c:pt>
                <c:pt idx="3445">
                  <c:v>Mayo</c:v>
                </c:pt>
                <c:pt idx="3446">
                  <c:v>Mayo</c:v>
                </c:pt>
                <c:pt idx="3447">
                  <c:v>Mayo</c:v>
                </c:pt>
                <c:pt idx="3448">
                  <c:v>Mayo</c:v>
                </c:pt>
                <c:pt idx="3449">
                  <c:v>Mayo</c:v>
                </c:pt>
                <c:pt idx="3450">
                  <c:v>Mayo</c:v>
                </c:pt>
                <c:pt idx="3451">
                  <c:v>Mayo</c:v>
                </c:pt>
                <c:pt idx="3452">
                  <c:v>Mayo</c:v>
                </c:pt>
                <c:pt idx="3453">
                  <c:v>Mayo</c:v>
                </c:pt>
                <c:pt idx="3454">
                  <c:v>Mayo</c:v>
                </c:pt>
                <c:pt idx="3455">
                  <c:v>Mayo</c:v>
                </c:pt>
                <c:pt idx="3456">
                  <c:v>Mayo</c:v>
                </c:pt>
                <c:pt idx="3457">
                  <c:v>Mayo</c:v>
                </c:pt>
                <c:pt idx="3458">
                  <c:v>Mayo</c:v>
                </c:pt>
                <c:pt idx="3459">
                  <c:v>Mayo</c:v>
                </c:pt>
                <c:pt idx="3460">
                  <c:v>Mayo</c:v>
                </c:pt>
                <c:pt idx="3461">
                  <c:v>Mayo</c:v>
                </c:pt>
                <c:pt idx="3462">
                  <c:v>Mayo</c:v>
                </c:pt>
                <c:pt idx="3463">
                  <c:v>Mayo</c:v>
                </c:pt>
                <c:pt idx="3464">
                  <c:v>Mayo</c:v>
                </c:pt>
                <c:pt idx="3465">
                  <c:v>Mayo</c:v>
                </c:pt>
                <c:pt idx="3466">
                  <c:v>Mayo</c:v>
                </c:pt>
                <c:pt idx="3467">
                  <c:v>Mayo</c:v>
                </c:pt>
                <c:pt idx="3468">
                  <c:v>Mayo</c:v>
                </c:pt>
                <c:pt idx="3469">
                  <c:v>Mayo</c:v>
                </c:pt>
                <c:pt idx="3470">
                  <c:v>Mayo</c:v>
                </c:pt>
                <c:pt idx="3471">
                  <c:v>Mayo</c:v>
                </c:pt>
                <c:pt idx="3472">
                  <c:v>Mayo</c:v>
                </c:pt>
                <c:pt idx="3473">
                  <c:v>Mayo</c:v>
                </c:pt>
                <c:pt idx="3474">
                  <c:v>Mayo</c:v>
                </c:pt>
                <c:pt idx="3475">
                  <c:v>Mayo</c:v>
                </c:pt>
                <c:pt idx="3476">
                  <c:v>Mayo</c:v>
                </c:pt>
                <c:pt idx="3477">
                  <c:v>Mayo</c:v>
                </c:pt>
                <c:pt idx="3478">
                  <c:v>Mayo</c:v>
                </c:pt>
                <c:pt idx="3479">
                  <c:v>Mayo</c:v>
                </c:pt>
                <c:pt idx="3480">
                  <c:v>Mayo</c:v>
                </c:pt>
                <c:pt idx="3481">
                  <c:v>Mayo</c:v>
                </c:pt>
                <c:pt idx="3482">
                  <c:v>Mayo</c:v>
                </c:pt>
                <c:pt idx="3483">
                  <c:v>Mayo</c:v>
                </c:pt>
                <c:pt idx="3484">
                  <c:v>Mayo</c:v>
                </c:pt>
                <c:pt idx="3485">
                  <c:v>Mayo</c:v>
                </c:pt>
                <c:pt idx="3486">
                  <c:v>Mayo</c:v>
                </c:pt>
                <c:pt idx="3487">
                  <c:v>Mayo</c:v>
                </c:pt>
                <c:pt idx="3488">
                  <c:v>Mayo</c:v>
                </c:pt>
                <c:pt idx="3489">
                  <c:v>Mayo</c:v>
                </c:pt>
                <c:pt idx="3490">
                  <c:v>Mayo</c:v>
                </c:pt>
                <c:pt idx="3491">
                  <c:v>Mayo</c:v>
                </c:pt>
                <c:pt idx="3492">
                  <c:v>Mayo</c:v>
                </c:pt>
                <c:pt idx="3493">
                  <c:v>Mayo</c:v>
                </c:pt>
                <c:pt idx="3494">
                  <c:v>Mayo</c:v>
                </c:pt>
                <c:pt idx="3495">
                  <c:v>Mayo</c:v>
                </c:pt>
                <c:pt idx="3496">
                  <c:v>Mayo</c:v>
                </c:pt>
                <c:pt idx="3497">
                  <c:v>Mayo</c:v>
                </c:pt>
                <c:pt idx="3498">
                  <c:v>Mayo</c:v>
                </c:pt>
                <c:pt idx="3499">
                  <c:v>Mayo</c:v>
                </c:pt>
                <c:pt idx="3500">
                  <c:v>Mayo</c:v>
                </c:pt>
                <c:pt idx="3501">
                  <c:v>Mayo</c:v>
                </c:pt>
                <c:pt idx="3502">
                  <c:v>Mayo</c:v>
                </c:pt>
                <c:pt idx="3503">
                  <c:v>Mayo</c:v>
                </c:pt>
                <c:pt idx="3504">
                  <c:v>Mayo</c:v>
                </c:pt>
                <c:pt idx="3505">
                  <c:v>Mayo</c:v>
                </c:pt>
                <c:pt idx="3506">
                  <c:v>Mayo</c:v>
                </c:pt>
                <c:pt idx="3507">
                  <c:v>Mayo</c:v>
                </c:pt>
                <c:pt idx="3508">
                  <c:v>Mayo</c:v>
                </c:pt>
                <c:pt idx="3509">
                  <c:v>Mayo</c:v>
                </c:pt>
                <c:pt idx="3510">
                  <c:v>Mayo</c:v>
                </c:pt>
                <c:pt idx="3511">
                  <c:v>Mayo</c:v>
                </c:pt>
                <c:pt idx="3512">
                  <c:v>Mayo</c:v>
                </c:pt>
                <c:pt idx="3513">
                  <c:v>Mayo</c:v>
                </c:pt>
                <c:pt idx="3514">
                  <c:v>Mayo</c:v>
                </c:pt>
                <c:pt idx="3515">
                  <c:v>Mayo</c:v>
                </c:pt>
                <c:pt idx="3516">
                  <c:v>Mayo</c:v>
                </c:pt>
                <c:pt idx="3517">
                  <c:v>Mayo</c:v>
                </c:pt>
                <c:pt idx="3518">
                  <c:v>Mayo</c:v>
                </c:pt>
                <c:pt idx="3519">
                  <c:v>Mayo</c:v>
                </c:pt>
                <c:pt idx="3520">
                  <c:v>Mayo</c:v>
                </c:pt>
                <c:pt idx="3521">
                  <c:v>Mayo</c:v>
                </c:pt>
                <c:pt idx="3522">
                  <c:v>Mayo</c:v>
                </c:pt>
                <c:pt idx="3523">
                  <c:v>Mayo</c:v>
                </c:pt>
                <c:pt idx="3524">
                  <c:v>Mayo</c:v>
                </c:pt>
                <c:pt idx="3525">
                  <c:v>Mayo</c:v>
                </c:pt>
                <c:pt idx="3526">
                  <c:v>Mayo</c:v>
                </c:pt>
                <c:pt idx="3527">
                  <c:v>Mayo</c:v>
                </c:pt>
                <c:pt idx="3528">
                  <c:v>Mayo</c:v>
                </c:pt>
                <c:pt idx="3529">
                  <c:v>Mayo</c:v>
                </c:pt>
                <c:pt idx="3530">
                  <c:v>Mayo</c:v>
                </c:pt>
                <c:pt idx="3531">
                  <c:v>Mayo</c:v>
                </c:pt>
                <c:pt idx="3532">
                  <c:v>Mayo</c:v>
                </c:pt>
                <c:pt idx="3533">
                  <c:v>Mayo</c:v>
                </c:pt>
                <c:pt idx="3534">
                  <c:v>Mayo</c:v>
                </c:pt>
                <c:pt idx="3535">
                  <c:v>Mayo</c:v>
                </c:pt>
                <c:pt idx="3536">
                  <c:v>Mayo</c:v>
                </c:pt>
                <c:pt idx="3537">
                  <c:v>Mayo</c:v>
                </c:pt>
                <c:pt idx="3538">
                  <c:v>Mayo</c:v>
                </c:pt>
                <c:pt idx="3539">
                  <c:v>Mayo</c:v>
                </c:pt>
                <c:pt idx="3540">
                  <c:v>Mayo</c:v>
                </c:pt>
                <c:pt idx="3541">
                  <c:v>Mayo</c:v>
                </c:pt>
                <c:pt idx="3542">
                  <c:v>Mayo</c:v>
                </c:pt>
                <c:pt idx="3543">
                  <c:v>Mayo</c:v>
                </c:pt>
                <c:pt idx="3544">
                  <c:v>Mayo</c:v>
                </c:pt>
                <c:pt idx="3545">
                  <c:v>Mayo</c:v>
                </c:pt>
                <c:pt idx="3546">
                  <c:v>Mayo</c:v>
                </c:pt>
                <c:pt idx="3547">
                  <c:v>Mayo</c:v>
                </c:pt>
                <c:pt idx="3548">
                  <c:v>Mayo</c:v>
                </c:pt>
                <c:pt idx="3549">
                  <c:v>Mayo</c:v>
                </c:pt>
                <c:pt idx="3550">
                  <c:v>Mayo</c:v>
                </c:pt>
                <c:pt idx="3551">
                  <c:v>Mayo</c:v>
                </c:pt>
                <c:pt idx="3552">
                  <c:v>Mayo</c:v>
                </c:pt>
                <c:pt idx="3553">
                  <c:v>Mayo</c:v>
                </c:pt>
                <c:pt idx="3554">
                  <c:v>Mayo</c:v>
                </c:pt>
                <c:pt idx="3555">
                  <c:v>Mayo</c:v>
                </c:pt>
                <c:pt idx="3556">
                  <c:v>Mayo</c:v>
                </c:pt>
                <c:pt idx="3557">
                  <c:v>Mayo</c:v>
                </c:pt>
                <c:pt idx="3558">
                  <c:v>Mayo</c:v>
                </c:pt>
                <c:pt idx="3559">
                  <c:v>Mayo</c:v>
                </c:pt>
                <c:pt idx="3560">
                  <c:v>Mayo</c:v>
                </c:pt>
                <c:pt idx="3561">
                  <c:v>Mayo</c:v>
                </c:pt>
                <c:pt idx="3562">
                  <c:v>Mayo</c:v>
                </c:pt>
                <c:pt idx="3563">
                  <c:v>Mayo</c:v>
                </c:pt>
                <c:pt idx="3564">
                  <c:v>Mayo</c:v>
                </c:pt>
                <c:pt idx="3565">
                  <c:v>Mayo</c:v>
                </c:pt>
                <c:pt idx="3566">
                  <c:v>Mayo</c:v>
                </c:pt>
                <c:pt idx="3567">
                  <c:v>Mayo</c:v>
                </c:pt>
                <c:pt idx="3568">
                  <c:v>Mayo</c:v>
                </c:pt>
                <c:pt idx="3569">
                  <c:v>Mayo</c:v>
                </c:pt>
                <c:pt idx="3570">
                  <c:v>Mayo</c:v>
                </c:pt>
                <c:pt idx="3571">
                  <c:v>Mayo</c:v>
                </c:pt>
                <c:pt idx="3572">
                  <c:v>Mayo</c:v>
                </c:pt>
                <c:pt idx="3573">
                  <c:v>Mayo</c:v>
                </c:pt>
                <c:pt idx="3574">
                  <c:v>Mayo</c:v>
                </c:pt>
                <c:pt idx="3575">
                  <c:v>Mayo</c:v>
                </c:pt>
                <c:pt idx="3576">
                  <c:v>Mayo</c:v>
                </c:pt>
                <c:pt idx="3577">
                  <c:v>Mayo</c:v>
                </c:pt>
                <c:pt idx="3578">
                  <c:v>Mayo</c:v>
                </c:pt>
                <c:pt idx="3579">
                  <c:v>Mayo</c:v>
                </c:pt>
                <c:pt idx="3580">
                  <c:v>Mayo</c:v>
                </c:pt>
                <c:pt idx="3581">
                  <c:v>Mayo</c:v>
                </c:pt>
                <c:pt idx="3582">
                  <c:v>Mayo</c:v>
                </c:pt>
                <c:pt idx="3583">
                  <c:v>Mayo</c:v>
                </c:pt>
                <c:pt idx="3584">
                  <c:v>Mayo</c:v>
                </c:pt>
                <c:pt idx="3585">
                  <c:v>Mayo</c:v>
                </c:pt>
                <c:pt idx="3586">
                  <c:v>Mayo</c:v>
                </c:pt>
                <c:pt idx="3587">
                  <c:v>Mayo</c:v>
                </c:pt>
                <c:pt idx="3588">
                  <c:v>Mayo</c:v>
                </c:pt>
                <c:pt idx="3589">
                  <c:v>Mayo</c:v>
                </c:pt>
                <c:pt idx="3590">
                  <c:v>Mayo</c:v>
                </c:pt>
                <c:pt idx="3591">
                  <c:v>Mayo</c:v>
                </c:pt>
                <c:pt idx="3592">
                  <c:v>Mayo</c:v>
                </c:pt>
                <c:pt idx="3593">
                  <c:v>Mayo</c:v>
                </c:pt>
                <c:pt idx="3594">
                  <c:v>Mayo</c:v>
                </c:pt>
                <c:pt idx="3595">
                  <c:v>Mayo</c:v>
                </c:pt>
                <c:pt idx="3596">
                  <c:v>Mayo</c:v>
                </c:pt>
                <c:pt idx="3597">
                  <c:v>Mayo</c:v>
                </c:pt>
                <c:pt idx="3598">
                  <c:v>Mayo</c:v>
                </c:pt>
                <c:pt idx="3599">
                  <c:v>Mayo</c:v>
                </c:pt>
                <c:pt idx="3600">
                  <c:v>Mayo</c:v>
                </c:pt>
                <c:pt idx="3601">
                  <c:v>Mayo</c:v>
                </c:pt>
                <c:pt idx="3602">
                  <c:v>Mayo</c:v>
                </c:pt>
                <c:pt idx="3603">
                  <c:v>Mayo</c:v>
                </c:pt>
                <c:pt idx="3604">
                  <c:v>Mayo</c:v>
                </c:pt>
                <c:pt idx="3605">
                  <c:v>Mayo</c:v>
                </c:pt>
                <c:pt idx="3606">
                  <c:v>Mayo</c:v>
                </c:pt>
                <c:pt idx="3607">
                  <c:v>Mayo</c:v>
                </c:pt>
                <c:pt idx="3608">
                  <c:v>Mayo</c:v>
                </c:pt>
                <c:pt idx="3609">
                  <c:v>Mayo</c:v>
                </c:pt>
                <c:pt idx="3610">
                  <c:v>Mayo</c:v>
                </c:pt>
                <c:pt idx="3611">
                  <c:v>Mayo</c:v>
                </c:pt>
                <c:pt idx="3612">
                  <c:v>Mayo</c:v>
                </c:pt>
                <c:pt idx="3613">
                  <c:v>Mayo</c:v>
                </c:pt>
                <c:pt idx="3614">
                  <c:v>Mayo</c:v>
                </c:pt>
                <c:pt idx="3615">
                  <c:v>Mayo</c:v>
                </c:pt>
                <c:pt idx="3616">
                  <c:v>Mayo</c:v>
                </c:pt>
                <c:pt idx="3617">
                  <c:v>Mayo</c:v>
                </c:pt>
                <c:pt idx="3618">
                  <c:v>Mayo</c:v>
                </c:pt>
                <c:pt idx="3619">
                  <c:v>Mayo</c:v>
                </c:pt>
                <c:pt idx="3620">
                  <c:v>Mayo</c:v>
                </c:pt>
                <c:pt idx="3621">
                  <c:v>Mayo</c:v>
                </c:pt>
                <c:pt idx="3622">
                  <c:v>Mayo</c:v>
                </c:pt>
                <c:pt idx="3623">
                  <c:v>Junio</c:v>
                </c:pt>
                <c:pt idx="3624">
                  <c:v>Junio</c:v>
                </c:pt>
                <c:pt idx="3625">
                  <c:v>Junio</c:v>
                </c:pt>
                <c:pt idx="3626">
                  <c:v>Junio</c:v>
                </c:pt>
                <c:pt idx="3627">
                  <c:v>Junio</c:v>
                </c:pt>
                <c:pt idx="3628">
                  <c:v>Junio</c:v>
                </c:pt>
                <c:pt idx="3629">
                  <c:v>Junio</c:v>
                </c:pt>
                <c:pt idx="3630">
                  <c:v>Junio</c:v>
                </c:pt>
                <c:pt idx="3631">
                  <c:v>Junio</c:v>
                </c:pt>
                <c:pt idx="3632">
                  <c:v>Junio</c:v>
                </c:pt>
                <c:pt idx="3633">
                  <c:v>Junio</c:v>
                </c:pt>
                <c:pt idx="3634">
                  <c:v>Junio</c:v>
                </c:pt>
                <c:pt idx="3635">
                  <c:v>Junio</c:v>
                </c:pt>
                <c:pt idx="3636">
                  <c:v>Junio</c:v>
                </c:pt>
                <c:pt idx="3637">
                  <c:v>Junio</c:v>
                </c:pt>
                <c:pt idx="3638">
                  <c:v>Junio</c:v>
                </c:pt>
                <c:pt idx="3639">
                  <c:v>Junio</c:v>
                </c:pt>
                <c:pt idx="3640">
                  <c:v>Junio</c:v>
                </c:pt>
                <c:pt idx="3641">
                  <c:v>Junio</c:v>
                </c:pt>
                <c:pt idx="3642">
                  <c:v>Junio</c:v>
                </c:pt>
                <c:pt idx="3643">
                  <c:v>Junio</c:v>
                </c:pt>
                <c:pt idx="3644">
                  <c:v>Junio</c:v>
                </c:pt>
                <c:pt idx="3645">
                  <c:v>Junio</c:v>
                </c:pt>
                <c:pt idx="3646">
                  <c:v>Junio</c:v>
                </c:pt>
                <c:pt idx="3647">
                  <c:v>Junio</c:v>
                </c:pt>
                <c:pt idx="3648">
                  <c:v>Junio</c:v>
                </c:pt>
                <c:pt idx="3649">
                  <c:v>Junio</c:v>
                </c:pt>
                <c:pt idx="3650">
                  <c:v>Junio</c:v>
                </c:pt>
                <c:pt idx="3651">
                  <c:v>Junio</c:v>
                </c:pt>
                <c:pt idx="3652">
                  <c:v>Junio</c:v>
                </c:pt>
                <c:pt idx="3653">
                  <c:v>Junio</c:v>
                </c:pt>
                <c:pt idx="3654">
                  <c:v>Junio</c:v>
                </c:pt>
                <c:pt idx="3655">
                  <c:v>Junio</c:v>
                </c:pt>
                <c:pt idx="3656">
                  <c:v>Junio</c:v>
                </c:pt>
                <c:pt idx="3657">
                  <c:v>Junio</c:v>
                </c:pt>
                <c:pt idx="3658">
                  <c:v>Junio</c:v>
                </c:pt>
                <c:pt idx="3659">
                  <c:v>Junio</c:v>
                </c:pt>
                <c:pt idx="3660">
                  <c:v>Junio</c:v>
                </c:pt>
                <c:pt idx="3661">
                  <c:v>Junio</c:v>
                </c:pt>
                <c:pt idx="3662">
                  <c:v>Junio</c:v>
                </c:pt>
                <c:pt idx="3663">
                  <c:v>Junio</c:v>
                </c:pt>
                <c:pt idx="3664">
                  <c:v>Junio</c:v>
                </c:pt>
                <c:pt idx="3665">
                  <c:v>Junio</c:v>
                </c:pt>
                <c:pt idx="3666">
                  <c:v>Junio</c:v>
                </c:pt>
                <c:pt idx="3667">
                  <c:v>Junio</c:v>
                </c:pt>
                <c:pt idx="3668">
                  <c:v>Junio</c:v>
                </c:pt>
                <c:pt idx="3669">
                  <c:v>Junio</c:v>
                </c:pt>
                <c:pt idx="3670">
                  <c:v>Junio</c:v>
                </c:pt>
                <c:pt idx="3671">
                  <c:v>Junio</c:v>
                </c:pt>
                <c:pt idx="3672">
                  <c:v>Junio</c:v>
                </c:pt>
                <c:pt idx="3673">
                  <c:v>Junio</c:v>
                </c:pt>
                <c:pt idx="3674">
                  <c:v>Junio</c:v>
                </c:pt>
                <c:pt idx="3675">
                  <c:v>Junio</c:v>
                </c:pt>
                <c:pt idx="3676">
                  <c:v>Junio</c:v>
                </c:pt>
                <c:pt idx="3677">
                  <c:v>Junio</c:v>
                </c:pt>
                <c:pt idx="3678">
                  <c:v>Junio</c:v>
                </c:pt>
                <c:pt idx="3679">
                  <c:v>Junio</c:v>
                </c:pt>
                <c:pt idx="3680">
                  <c:v>Junio</c:v>
                </c:pt>
                <c:pt idx="3681">
                  <c:v>Junio</c:v>
                </c:pt>
                <c:pt idx="3682">
                  <c:v>Junio</c:v>
                </c:pt>
                <c:pt idx="3683">
                  <c:v>Junio</c:v>
                </c:pt>
                <c:pt idx="3684">
                  <c:v>Junio</c:v>
                </c:pt>
                <c:pt idx="3685">
                  <c:v>Junio</c:v>
                </c:pt>
                <c:pt idx="3686">
                  <c:v>Junio</c:v>
                </c:pt>
                <c:pt idx="3687">
                  <c:v>Junio</c:v>
                </c:pt>
                <c:pt idx="3688">
                  <c:v>Junio</c:v>
                </c:pt>
                <c:pt idx="3689">
                  <c:v>Junio</c:v>
                </c:pt>
                <c:pt idx="3690">
                  <c:v>Junio</c:v>
                </c:pt>
                <c:pt idx="3691">
                  <c:v>Junio</c:v>
                </c:pt>
                <c:pt idx="3692">
                  <c:v>Junio</c:v>
                </c:pt>
                <c:pt idx="3693">
                  <c:v>Junio</c:v>
                </c:pt>
                <c:pt idx="3694">
                  <c:v>Junio</c:v>
                </c:pt>
                <c:pt idx="3695">
                  <c:v>Junio</c:v>
                </c:pt>
                <c:pt idx="3696">
                  <c:v>Junio</c:v>
                </c:pt>
                <c:pt idx="3697">
                  <c:v>Junio</c:v>
                </c:pt>
                <c:pt idx="3698">
                  <c:v>Junio</c:v>
                </c:pt>
                <c:pt idx="3699">
                  <c:v>Junio</c:v>
                </c:pt>
                <c:pt idx="3700">
                  <c:v>Junio</c:v>
                </c:pt>
                <c:pt idx="3701">
                  <c:v>Junio</c:v>
                </c:pt>
                <c:pt idx="3702">
                  <c:v>Junio</c:v>
                </c:pt>
                <c:pt idx="3703">
                  <c:v>Junio</c:v>
                </c:pt>
                <c:pt idx="3704">
                  <c:v>Junio</c:v>
                </c:pt>
                <c:pt idx="3705">
                  <c:v>Junio</c:v>
                </c:pt>
                <c:pt idx="3706">
                  <c:v>Junio</c:v>
                </c:pt>
                <c:pt idx="3707">
                  <c:v>Junio</c:v>
                </c:pt>
                <c:pt idx="3708">
                  <c:v>Junio</c:v>
                </c:pt>
                <c:pt idx="3709">
                  <c:v>Junio</c:v>
                </c:pt>
                <c:pt idx="3710">
                  <c:v>Junio</c:v>
                </c:pt>
                <c:pt idx="3711">
                  <c:v>Junio</c:v>
                </c:pt>
                <c:pt idx="3712">
                  <c:v>Junio</c:v>
                </c:pt>
                <c:pt idx="3713">
                  <c:v>Junio</c:v>
                </c:pt>
                <c:pt idx="3714">
                  <c:v>Junio</c:v>
                </c:pt>
                <c:pt idx="3715">
                  <c:v>Junio</c:v>
                </c:pt>
                <c:pt idx="3716">
                  <c:v>Junio</c:v>
                </c:pt>
                <c:pt idx="3717">
                  <c:v>Junio</c:v>
                </c:pt>
                <c:pt idx="3718">
                  <c:v>Junio</c:v>
                </c:pt>
                <c:pt idx="3719">
                  <c:v>Junio</c:v>
                </c:pt>
                <c:pt idx="3720">
                  <c:v>Junio</c:v>
                </c:pt>
                <c:pt idx="3721">
                  <c:v>Junio</c:v>
                </c:pt>
                <c:pt idx="3722">
                  <c:v>Junio</c:v>
                </c:pt>
                <c:pt idx="3723">
                  <c:v>Junio</c:v>
                </c:pt>
                <c:pt idx="3724">
                  <c:v>Junio</c:v>
                </c:pt>
                <c:pt idx="3725">
                  <c:v>Junio</c:v>
                </c:pt>
                <c:pt idx="3726">
                  <c:v>Junio</c:v>
                </c:pt>
                <c:pt idx="3727">
                  <c:v>Junio</c:v>
                </c:pt>
                <c:pt idx="3728">
                  <c:v>Junio</c:v>
                </c:pt>
                <c:pt idx="3729">
                  <c:v>Junio</c:v>
                </c:pt>
                <c:pt idx="3730">
                  <c:v>Junio</c:v>
                </c:pt>
                <c:pt idx="3731">
                  <c:v>Junio</c:v>
                </c:pt>
                <c:pt idx="3732">
                  <c:v>Junio</c:v>
                </c:pt>
                <c:pt idx="3733">
                  <c:v>Junio</c:v>
                </c:pt>
                <c:pt idx="3734">
                  <c:v>Junio</c:v>
                </c:pt>
                <c:pt idx="3735">
                  <c:v>Junio</c:v>
                </c:pt>
                <c:pt idx="3736">
                  <c:v>Junio</c:v>
                </c:pt>
                <c:pt idx="3737">
                  <c:v>Junio</c:v>
                </c:pt>
                <c:pt idx="3738">
                  <c:v>Junio</c:v>
                </c:pt>
                <c:pt idx="3739">
                  <c:v>Junio</c:v>
                </c:pt>
                <c:pt idx="3740">
                  <c:v>Junio</c:v>
                </c:pt>
                <c:pt idx="3741">
                  <c:v>Junio</c:v>
                </c:pt>
                <c:pt idx="3742">
                  <c:v>Junio</c:v>
                </c:pt>
                <c:pt idx="3743">
                  <c:v>Junio</c:v>
                </c:pt>
                <c:pt idx="3744">
                  <c:v>Junio</c:v>
                </c:pt>
                <c:pt idx="3745">
                  <c:v>Junio</c:v>
                </c:pt>
                <c:pt idx="3746">
                  <c:v>Junio</c:v>
                </c:pt>
                <c:pt idx="3747">
                  <c:v>Junio</c:v>
                </c:pt>
                <c:pt idx="3748">
                  <c:v>Junio</c:v>
                </c:pt>
                <c:pt idx="3749">
                  <c:v>Junio</c:v>
                </c:pt>
                <c:pt idx="3750">
                  <c:v>Junio</c:v>
                </c:pt>
                <c:pt idx="3751">
                  <c:v>Junio</c:v>
                </c:pt>
                <c:pt idx="3752">
                  <c:v>Junio</c:v>
                </c:pt>
                <c:pt idx="3753">
                  <c:v>Junio</c:v>
                </c:pt>
                <c:pt idx="3754">
                  <c:v>Junio</c:v>
                </c:pt>
                <c:pt idx="3755">
                  <c:v>Junio</c:v>
                </c:pt>
                <c:pt idx="3756">
                  <c:v>Junio</c:v>
                </c:pt>
                <c:pt idx="3757">
                  <c:v>Junio</c:v>
                </c:pt>
                <c:pt idx="3758">
                  <c:v>Junio</c:v>
                </c:pt>
                <c:pt idx="3759">
                  <c:v>Junio</c:v>
                </c:pt>
                <c:pt idx="3760">
                  <c:v>Junio</c:v>
                </c:pt>
                <c:pt idx="3761">
                  <c:v>Junio</c:v>
                </c:pt>
                <c:pt idx="3762">
                  <c:v>Junio</c:v>
                </c:pt>
                <c:pt idx="3763">
                  <c:v>Junio</c:v>
                </c:pt>
                <c:pt idx="3764">
                  <c:v>Junio</c:v>
                </c:pt>
                <c:pt idx="3765">
                  <c:v>Junio</c:v>
                </c:pt>
                <c:pt idx="3766">
                  <c:v>Junio</c:v>
                </c:pt>
                <c:pt idx="3767">
                  <c:v>Junio</c:v>
                </c:pt>
                <c:pt idx="3768">
                  <c:v>Junio</c:v>
                </c:pt>
                <c:pt idx="3769">
                  <c:v>Junio</c:v>
                </c:pt>
                <c:pt idx="3770">
                  <c:v>Junio</c:v>
                </c:pt>
                <c:pt idx="3771">
                  <c:v>Junio</c:v>
                </c:pt>
                <c:pt idx="3772">
                  <c:v>Junio</c:v>
                </c:pt>
                <c:pt idx="3773">
                  <c:v>Junio</c:v>
                </c:pt>
                <c:pt idx="3774">
                  <c:v>Junio</c:v>
                </c:pt>
                <c:pt idx="3775">
                  <c:v>Junio</c:v>
                </c:pt>
                <c:pt idx="3776">
                  <c:v>Junio</c:v>
                </c:pt>
                <c:pt idx="3777">
                  <c:v>Junio</c:v>
                </c:pt>
                <c:pt idx="3778">
                  <c:v>Junio</c:v>
                </c:pt>
                <c:pt idx="3779">
                  <c:v>Junio</c:v>
                </c:pt>
                <c:pt idx="3780">
                  <c:v>Junio</c:v>
                </c:pt>
                <c:pt idx="3781">
                  <c:v>Junio</c:v>
                </c:pt>
                <c:pt idx="3782">
                  <c:v>Junio</c:v>
                </c:pt>
                <c:pt idx="3783">
                  <c:v>Junio</c:v>
                </c:pt>
                <c:pt idx="3784">
                  <c:v>Junio</c:v>
                </c:pt>
                <c:pt idx="3785">
                  <c:v>Junio</c:v>
                </c:pt>
                <c:pt idx="3786">
                  <c:v>Junio</c:v>
                </c:pt>
                <c:pt idx="3787">
                  <c:v>Junio</c:v>
                </c:pt>
                <c:pt idx="3788">
                  <c:v>Junio</c:v>
                </c:pt>
                <c:pt idx="3789">
                  <c:v>Junio</c:v>
                </c:pt>
                <c:pt idx="3790">
                  <c:v>Junio</c:v>
                </c:pt>
                <c:pt idx="3791">
                  <c:v>Junio</c:v>
                </c:pt>
                <c:pt idx="3792">
                  <c:v>Junio</c:v>
                </c:pt>
                <c:pt idx="3793">
                  <c:v>Junio</c:v>
                </c:pt>
                <c:pt idx="3794">
                  <c:v>Junio</c:v>
                </c:pt>
                <c:pt idx="3795">
                  <c:v>Junio</c:v>
                </c:pt>
                <c:pt idx="3796">
                  <c:v>Junio</c:v>
                </c:pt>
                <c:pt idx="3797">
                  <c:v>Junio</c:v>
                </c:pt>
                <c:pt idx="3798">
                  <c:v>Junio</c:v>
                </c:pt>
                <c:pt idx="3799">
                  <c:v>Junio</c:v>
                </c:pt>
                <c:pt idx="3800">
                  <c:v>Junio</c:v>
                </c:pt>
                <c:pt idx="3801">
                  <c:v>Junio</c:v>
                </c:pt>
                <c:pt idx="3802">
                  <c:v>Junio</c:v>
                </c:pt>
                <c:pt idx="3803">
                  <c:v>Junio</c:v>
                </c:pt>
                <c:pt idx="3804">
                  <c:v>Junio</c:v>
                </c:pt>
                <c:pt idx="3805">
                  <c:v>Junio</c:v>
                </c:pt>
                <c:pt idx="3806">
                  <c:v>Junio</c:v>
                </c:pt>
                <c:pt idx="3807">
                  <c:v>Junio</c:v>
                </c:pt>
                <c:pt idx="3808">
                  <c:v>Junio</c:v>
                </c:pt>
                <c:pt idx="3809">
                  <c:v>Junio</c:v>
                </c:pt>
                <c:pt idx="3810">
                  <c:v>Junio</c:v>
                </c:pt>
                <c:pt idx="3811">
                  <c:v>Junio</c:v>
                </c:pt>
                <c:pt idx="3812">
                  <c:v>Junio</c:v>
                </c:pt>
                <c:pt idx="3813">
                  <c:v>Junio</c:v>
                </c:pt>
                <c:pt idx="3814">
                  <c:v>Junio</c:v>
                </c:pt>
                <c:pt idx="3815">
                  <c:v>Junio</c:v>
                </c:pt>
                <c:pt idx="3816">
                  <c:v>Junio</c:v>
                </c:pt>
                <c:pt idx="3817">
                  <c:v>Junio</c:v>
                </c:pt>
                <c:pt idx="3818">
                  <c:v>Junio</c:v>
                </c:pt>
                <c:pt idx="3819">
                  <c:v>Junio</c:v>
                </c:pt>
                <c:pt idx="3820">
                  <c:v>Junio</c:v>
                </c:pt>
                <c:pt idx="3821">
                  <c:v>Junio</c:v>
                </c:pt>
                <c:pt idx="3822">
                  <c:v>Junio</c:v>
                </c:pt>
                <c:pt idx="3823">
                  <c:v>Junio</c:v>
                </c:pt>
                <c:pt idx="3824">
                  <c:v>Junio</c:v>
                </c:pt>
                <c:pt idx="3825">
                  <c:v>Junio</c:v>
                </c:pt>
                <c:pt idx="3826">
                  <c:v>Junio</c:v>
                </c:pt>
                <c:pt idx="3827">
                  <c:v>Junio</c:v>
                </c:pt>
                <c:pt idx="3828">
                  <c:v>Junio</c:v>
                </c:pt>
                <c:pt idx="3829">
                  <c:v>Junio</c:v>
                </c:pt>
                <c:pt idx="3830">
                  <c:v>Junio</c:v>
                </c:pt>
                <c:pt idx="3831">
                  <c:v>Junio</c:v>
                </c:pt>
                <c:pt idx="3832">
                  <c:v>Junio</c:v>
                </c:pt>
                <c:pt idx="3833">
                  <c:v>Junio</c:v>
                </c:pt>
                <c:pt idx="3834">
                  <c:v>Junio</c:v>
                </c:pt>
                <c:pt idx="3835">
                  <c:v>Junio</c:v>
                </c:pt>
                <c:pt idx="3836">
                  <c:v>Junio</c:v>
                </c:pt>
                <c:pt idx="3837">
                  <c:v>Junio</c:v>
                </c:pt>
                <c:pt idx="3838">
                  <c:v>Junio</c:v>
                </c:pt>
                <c:pt idx="3839">
                  <c:v>Junio</c:v>
                </c:pt>
                <c:pt idx="3840">
                  <c:v>Junio</c:v>
                </c:pt>
                <c:pt idx="3841">
                  <c:v>Junio</c:v>
                </c:pt>
                <c:pt idx="3842">
                  <c:v>Junio</c:v>
                </c:pt>
                <c:pt idx="3843">
                  <c:v>Junio</c:v>
                </c:pt>
                <c:pt idx="3844">
                  <c:v>Junio</c:v>
                </c:pt>
                <c:pt idx="3845">
                  <c:v>Junio</c:v>
                </c:pt>
                <c:pt idx="3846">
                  <c:v>Junio</c:v>
                </c:pt>
                <c:pt idx="3847">
                  <c:v>Junio</c:v>
                </c:pt>
                <c:pt idx="3848">
                  <c:v>Junio</c:v>
                </c:pt>
                <c:pt idx="3849">
                  <c:v>Junio</c:v>
                </c:pt>
                <c:pt idx="3850">
                  <c:v>Junio</c:v>
                </c:pt>
                <c:pt idx="3851">
                  <c:v>Junio</c:v>
                </c:pt>
                <c:pt idx="3852">
                  <c:v>Junio</c:v>
                </c:pt>
                <c:pt idx="3853">
                  <c:v>Junio</c:v>
                </c:pt>
                <c:pt idx="3854">
                  <c:v>Junio</c:v>
                </c:pt>
                <c:pt idx="3855">
                  <c:v>Junio</c:v>
                </c:pt>
                <c:pt idx="3856">
                  <c:v>Junio</c:v>
                </c:pt>
                <c:pt idx="3857">
                  <c:v>Junio</c:v>
                </c:pt>
                <c:pt idx="3858">
                  <c:v>Junio</c:v>
                </c:pt>
                <c:pt idx="3859">
                  <c:v>Junio</c:v>
                </c:pt>
                <c:pt idx="3860">
                  <c:v>Junio</c:v>
                </c:pt>
                <c:pt idx="3861">
                  <c:v>Junio</c:v>
                </c:pt>
                <c:pt idx="3862">
                  <c:v>Junio</c:v>
                </c:pt>
                <c:pt idx="3863">
                  <c:v>Junio</c:v>
                </c:pt>
                <c:pt idx="3864">
                  <c:v>Junio</c:v>
                </c:pt>
                <c:pt idx="3865">
                  <c:v>Junio</c:v>
                </c:pt>
                <c:pt idx="3866">
                  <c:v>Junio</c:v>
                </c:pt>
                <c:pt idx="3867">
                  <c:v>Junio</c:v>
                </c:pt>
                <c:pt idx="3868">
                  <c:v>Junio</c:v>
                </c:pt>
                <c:pt idx="3869">
                  <c:v>Junio</c:v>
                </c:pt>
                <c:pt idx="3870">
                  <c:v>Junio</c:v>
                </c:pt>
                <c:pt idx="3871">
                  <c:v>Junio</c:v>
                </c:pt>
                <c:pt idx="3872">
                  <c:v>Junio</c:v>
                </c:pt>
                <c:pt idx="3873">
                  <c:v>Junio</c:v>
                </c:pt>
                <c:pt idx="3874">
                  <c:v>Junio</c:v>
                </c:pt>
                <c:pt idx="3875">
                  <c:v>Junio</c:v>
                </c:pt>
                <c:pt idx="3876">
                  <c:v>Junio</c:v>
                </c:pt>
                <c:pt idx="3877">
                  <c:v>Junio</c:v>
                </c:pt>
                <c:pt idx="3878">
                  <c:v>Junio</c:v>
                </c:pt>
                <c:pt idx="3879">
                  <c:v>Junio</c:v>
                </c:pt>
                <c:pt idx="3880">
                  <c:v>Junio</c:v>
                </c:pt>
                <c:pt idx="3881">
                  <c:v>Junio</c:v>
                </c:pt>
                <c:pt idx="3882">
                  <c:v>Junio</c:v>
                </c:pt>
                <c:pt idx="3883">
                  <c:v>Junio</c:v>
                </c:pt>
                <c:pt idx="3884">
                  <c:v>Junio</c:v>
                </c:pt>
                <c:pt idx="3885">
                  <c:v>Junio</c:v>
                </c:pt>
                <c:pt idx="3886">
                  <c:v>Junio</c:v>
                </c:pt>
                <c:pt idx="3887">
                  <c:v>Junio</c:v>
                </c:pt>
                <c:pt idx="3888">
                  <c:v>Junio</c:v>
                </c:pt>
                <c:pt idx="3889">
                  <c:v>Junio</c:v>
                </c:pt>
                <c:pt idx="3890">
                  <c:v>Junio</c:v>
                </c:pt>
                <c:pt idx="3891">
                  <c:v>Junio</c:v>
                </c:pt>
                <c:pt idx="3892">
                  <c:v>Junio</c:v>
                </c:pt>
                <c:pt idx="3893">
                  <c:v>Junio</c:v>
                </c:pt>
                <c:pt idx="3894">
                  <c:v>Junio</c:v>
                </c:pt>
                <c:pt idx="3895">
                  <c:v>Junio</c:v>
                </c:pt>
                <c:pt idx="3896">
                  <c:v>Junio</c:v>
                </c:pt>
                <c:pt idx="3897">
                  <c:v>Junio</c:v>
                </c:pt>
                <c:pt idx="3898">
                  <c:v>Junio</c:v>
                </c:pt>
                <c:pt idx="3899">
                  <c:v>Junio</c:v>
                </c:pt>
                <c:pt idx="3900">
                  <c:v>Junio</c:v>
                </c:pt>
                <c:pt idx="3901">
                  <c:v>Junio</c:v>
                </c:pt>
                <c:pt idx="3902">
                  <c:v>Junio</c:v>
                </c:pt>
                <c:pt idx="3903">
                  <c:v>Junio</c:v>
                </c:pt>
                <c:pt idx="3904">
                  <c:v>Junio</c:v>
                </c:pt>
                <c:pt idx="3905">
                  <c:v>Junio</c:v>
                </c:pt>
                <c:pt idx="3906">
                  <c:v>Junio</c:v>
                </c:pt>
                <c:pt idx="3907">
                  <c:v>Junio</c:v>
                </c:pt>
                <c:pt idx="3908">
                  <c:v>Junio</c:v>
                </c:pt>
                <c:pt idx="3909">
                  <c:v>Junio</c:v>
                </c:pt>
                <c:pt idx="3910">
                  <c:v>Junio</c:v>
                </c:pt>
                <c:pt idx="3911">
                  <c:v>Junio</c:v>
                </c:pt>
                <c:pt idx="3912">
                  <c:v>Junio</c:v>
                </c:pt>
                <c:pt idx="3913">
                  <c:v>Junio</c:v>
                </c:pt>
                <c:pt idx="3914">
                  <c:v>Junio</c:v>
                </c:pt>
                <c:pt idx="3915">
                  <c:v>Junio</c:v>
                </c:pt>
                <c:pt idx="3916">
                  <c:v>Junio</c:v>
                </c:pt>
                <c:pt idx="3917">
                  <c:v>Junio</c:v>
                </c:pt>
                <c:pt idx="3918">
                  <c:v>Junio</c:v>
                </c:pt>
                <c:pt idx="3919">
                  <c:v>Junio</c:v>
                </c:pt>
                <c:pt idx="3920">
                  <c:v>Junio</c:v>
                </c:pt>
                <c:pt idx="3921">
                  <c:v>Junio</c:v>
                </c:pt>
                <c:pt idx="3922">
                  <c:v>Junio</c:v>
                </c:pt>
                <c:pt idx="3923">
                  <c:v>Junio</c:v>
                </c:pt>
                <c:pt idx="3924">
                  <c:v>Junio</c:v>
                </c:pt>
                <c:pt idx="3925">
                  <c:v>Junio</c:v>
                </c:pt>
                <c:pt idx="3926">
                  <c:v>Junio</c:v>
                </c:pt>
                <c:pt idx="3927">
                  <c:v>Junio</c:v>
                </c:pt>
                <c:pt idx="3928">
                  <c:v>Junio</c:v>
                </c:pt>
                <c:pt idx="3929">
                  <c:v>Junio</c:v>
                </c:pt>
                <c:pt idx="3930">
                  <c:v>Junio</c:v>
                </c:pt>
                <c:pt idx="3931">
                  <c:v>Junio</c:v>
                </c:pt>
                <c:pt idx="3932">
                  <c:v>Junio</c:v>
                </c:pt>
                <c:pt idx="3933">
                  <c:v>Junio</c:v>
                </c:pt>
                <c:pt idx="3934">
                  <c:v>Junio</c:v>
                </c:pt>
                <c:pt idx="3935">
                  <c:v>Junio</c:v>
                </c:pt>
                <c:pt idx="3936">
                  <c:v>Junio</c:v>
                </c:pt>
                <c:pt idx="3937">
                  <c:v>Junio</c:v>
                </c:pt>
                <c:pt idx="3938">
                  <c:v>Junio</c:v>
                </c:pt>
                <c:pt idx="3939">
                  <c:v>Junio</c:v>
                </c:pt>
                <c:pt idx="3940">
                  <c:v>Junio</c:v>
                </c:pt>
                <c:pt idx="3941">
                  <c:v>Junio</c:v>
                </c:pt>
                <c:pt idx="3942">
                  <c:v>Junio</c:v>
                </c:pt>
                <c:pt idx="3943">
                  <c:v>Junio</c:v>
                </c:pt>
                <c:pt idx="3944">
                  <c:v>Junio</c:v>
                </c:pt>
                <c:pt idx="3945">
                  <c:v>Junio</c:v>
                </c:pt>
                <c:pt idx="3946">
                  <c:v>Junio</c:v>
                </c:pt>
                <c:pt idx="3947">
                  <c:v>Junio</c:v>
                </c:pt>
                <c:pt idx="3948">
                  <c:v>Junio</c:v>
                </c:pt>
                <c:pt idx="3949">
                  <c:v>Junio</c:v>
                </c:pt>
                <c:pt idx="3950">
                  <c:v>Junio</c:v>
                </c:pt>
                <c:pt idx="3951">
                  <c:v>Junio</c:v>
                </c:pt>
                <c:pt idx="3952">
                  <c:v>Junio</c:v>
                </c:pt>
                <c:pt idx="3953">
                  <c:v>Junio</c:v>
                </c:pt>
                <c:pt idx="3954">
                  <c:v>Junio</c:v>
                </c:pt>
                <c:pt idx="3955">
                  <c:v>Junio</c:v>
                </c:pt>
                <c:pt idx="3956">
                  <c:v>Junio</c:v>
                </c:pt>
                <c:pt idx="3957">
                  <c:v>Junio</c:v>
                </c:pt>
                <c:pt idx="3958">
                  <c:v>Junio</c:v>
                </c:pt>
                <c:pt idx="3959">
                  <c:v>Junio</c:v>
                </c:pt>
                <c:pt idx="3960">
                  <c:v>Junio</c:v>
                </c:pt>
                <c:pt idx="3961">
                  <c:v>Junio</c:v>
                </c:pt>
                <c:pt idx="3962">
                  <c:v>Junio</c:v>
                </c:pt>
                <c:pt idx="3963">
                  <c:v>Junio</c:v>
                </c:pt>
                <c:pt idx="3964">
                  <c:v>Junio</c:v>
                </c:pt>
                <c:pt idx="3965">
                  <c:v>Junio</c:v>
                </c:pt>
                <c:pt idx="3966">
                  <c:v>Junio</c:v>
                </c:pt>
                <c:pt idx="3967">
                  <c:v>Junio</c:v>
                </c:pt>
                <c:pt idx="3968">
                  <c:v>Junio</c:v>
                </c:pt>
                <c:pt idx="3969">
                  <c:v>Junio</c:v>
                </c:pt>
                <c:pt idx="3970">
                  <c:v>Junio</c:v>
                </c:pt>
                <c:pt idx="3971">
                  <c:v>Junio</c:v>
                </c:pt>
                <c:pt idx="3972">
                  <c:v>Junio</c:v>
                </c:pt>
                <c:pt idx="3973">
                  <c:v>Junio</c:v>
                </c:pt>
                <c:pt idx="3974">
                  <c:v>Junio</c:v>
                </c:pt>
                <c:pt idx="3975">
                  <c:v>Junio</c:v>
                </c:pt>
                <c:pt idx="3976">
                  <c:v>Junio</c:v>
                </c:pt>
                <c:pt idx="3977">
                  <c:v>Junio</c:v>
                </c:pt>
                <c:pt idx="3978">
                  <c:v>Junio</c:v>
                </c:pt>
                <c:pt idx="3979">
                  <c:v>Junio</c:v>
                </c:pt>
                <c:pt idx="3980">
                  <c:v>Junio</c:v>
                </c:pt>
                <c:pt idx="3981">
                  <c:v>Junio</c:v>
                </c:pt>
                <c:pt idx="3982">
                  <c:v>Junio</c:v>
                </c:pt>
                <c:pt idx="3983">
                  <c:v>Junio</c:v>
                </c:pt>
                <c:pt idx="3984">
                  <c:v>Junio</c:v>
                </c:pt>
                <c:pt idx="3985">
                  <c:v>Junio</c:v>
                </c:pt>
                <c:pt idx="3986">
                  <c:v>Junio</c:v>
                </c:pt>
                <c:pt idx="3987">
                  <c:v>Junio</c:v>
                </c:pt>
                <c:pt idx="3988">
                  <c:v>Junio</c:v>
                </c:pt>
                <c:pt idx="3989">
                  <c:v>Junio</c:v>
                </c:pt>
                <c:pt idx="3990">
                  <c:v>Junio</c:v>
                </c:pt>
                <c:pt idx="3991">
                  <c:v>Junio</c:v>
                </c:pt>
                <c:pt idx="3992">
                  <c:v>Junio</c:v>
                </c:pt>
                <c:pt idx="3993">
                  <c:v>Junio</c:v>
                </c:pt>
                <c:pt idx="3994">
                  <c:v>Junio</c:v>
                </c:pt>
                <c:pt idx="3995">
                  <c:v>Junio</c:v>
                </c:pt>
                <c:pt idx="3996">
                  <c:v>Junio</c:v>
                </c:pt>
                <c:pt idx="3997">
                  <c:v>Junio</c:v>
                </c:pt>
                <c:pt idx="3998">
                  <c:v>Junio</c:v>
                </c:pt>
                <c:pt idx="3999">
                  <c:v>Junio</c:v>
                </c:pt>
                <c:pt idx="4000">
                  <c:v>Junio</c:v>
                </c:pt>
                <c:pt idx="4001">
                  <c:v>Junio</c:v>
                </c:pt>
                <c:pt idx="4002">
                  <c:v>Junio</c:v>
                </c:pt>
                <c:pt idx="4003">
                  <c:v>Junio</c:v>
                </c:pt>
                <c:pt idx="4004">
                  <c:v>Junio</c:v>
                </c:pt>
                <c:pt idx="4005">
                  <c:v>Junio</c:v>
                </c:pt>
                <c:pt idx="4006">
                  <c:v>Junio</c:v>
                </c:pt>
                <c:pt idx="4007">
                  <c:v>Junio</c:v>
                </c:pt>
                <c:pt idx="4008">
                  <c:v>Junio</c:v>
                </c:pt>
                <c:pt idx="4009">
                  <c:v>Junio</c:v>
                </c:pt>
                <c:pt idx="4010">
                  <c:v>Junio</c:v>
                </c:pt>
                <c:pt idx="4011">
                  <c:v>Junio</c:v>
                </c:pt>
                <c:pt idx="4012">
                  <c:v>Junio</c:v>
                </c:pt>
                <c:pt idx="4013">
                  <c:v>Junio</c:v>
                </c:pt>
                <c:pt idx="4014">
                  <c:v>Junio</c:v>
                </c:pt>
                <c:pt idx="4015">
                  <c:v>Junio</c:v>
                </c:pt>
                <c:pt idx="4016">
                  <c:v>Junio</c:v>
                </c:pt>
                <c:pt idx="4017">
                  <c:v>Junio</c:v>
                </c:pt>
                <c:pt idx="4018">
                  <c:v>Junio</c:v>
                </c:pt>
                <c:pt idx="4019">
                  <c:v>Junio</c:v>
                </c:pt>
                <c:pt idx="4020">
                  <c:v>Junio</c:v>
                </c:pt>
                <c:pt idx="4021">
                  <c:v>Junio</c:v>
                </c:pt>
                <c:pt idx="4022">
                  <c:v>Junio</c:v>
                </c:pt>
                <c:pt idx="4023">
                  <c:v>Junio</c:v>
                </c:pt>
                <c:pt idx="4024">
                  <c:v>Junio</c:v>
                </c:pt>
                <c:pt idx="4025">
                  <c:v>Junio</c:v>
                </c:pt>
                <c:pt idx="4026">
                  <c:v>Junio</c:v>
                </c:pt>
                <c:pt idx="4027">
                  <c:v>Junio</c:v>
                </c:pt>
                <c:pt idx="4028">
                  <c:v>Junio</c:v>
                </c:pt>
                <c:pt idx="4029">
                  <c:v>Junio</c:v>
                </c:pt>
                <c:pt idx="4030">
                  <c:v>Junio</c:v>
                </c:pt>
                <c:pt idx="4031">
                  <c:v>Junio</c:v>
                </c:pt>
                <c:pt idx="4032">
                  <c:v>Junio</c:v>
                </c:pt>
                <c:pt idx="4033">
                  <c:v>Junio</c:v>
                </c:pt>
                <c:pt idx="4034">
                  <c:v>Junio</c:v>
                </c:pt>
                <c:pt idx="4035">
                  <c:v>Junio</c:v>
                </c:pt>
                <c:pt idx="4036">
                  <c:v>Junio</c:v>
                </c:pt>
                <c:pt idx="4037">
                  <c:v>Junio</c:v>
                </c:pt>
                <c:pt idx="4038">
                  <c:v>Junio</c:v>
                </c:pt>
                <c:pt idx="4039">
                  <c:v>Junio</c:v>
                </c:pt>
                <c:pt idx="4040">
                  <c:v>Junio</c:v>
                </c:pt>
                <c:pt idx="4041">
                  <c:v>Junio</c:v>
                </c:pt>
                <c:pt idx="4042">
                  <c:v>Junio</c:v>
                </c:pt>
                <c:pt idx="4043">
                  <c:v>Junio</c:v>
                </c:pt>
                <c:pt idx="4044">
                  <c:v>Junio</c:v>
                </c:pt>
                <c:pt idx="4045">
                  <c:v>Junio</c:v>
                </c:pt>
                <c:pt idx="4046">
                  <c:v>Junio</c:v>
                </c:pt>
                <c:pt idx="4047">
                  <c:v>Junio</c:v>
                </c:pt>
                <c:pt idx="4048">
                  <c:v>Junio</c:v>
                </c:pt>
                <c:pt idx="4049">
                  <c:v>Junio</c:v>
                </c:pt>
                <c:pt idx="4050">
                  <c:v>Junio</c:v>
                </c:pt>
                <c:pt idx="4051">
                  <c:v>Junio</c:v>
                </c:pt>
                <c:pt idx="4052">
                  <c:v>Junio</c:v>
                </c:pt>
                <c:pt idx="4053">
                  <c:v>Junio</c:v>
                </c:pt>
                <c:pt idx="4054">
                  <c:v>Junio</c:v>
                </c:pt>
                <c:pt idx="4055">
                  <c:v>Junio</c:v>
                </c:pt>
                <c:pt idx="4056">
                  <c:v>Junio</c:v>
                </c:pt>
                <c:pt idx="4057">
                  <c:v>Junio</c:v>
                </c:pt>
                <c:pt idx="4058">
                  <c:v>Junio</c:v>
                </c:pt>
                <c:pt idx="4059">
                  <c:v>Junio</c:v>
                </c:pt>
                <c:pt idx="4060">
                  <c:v>Junio</c:v>
                </c:pt>
                <c:pt idx="4061">
                  <c:v>Junio</c:v>
                </c:pt>
                <c:pt idx="4062">
                  <c:v>Junio</c:v>
                </c:pt>
                <c:pt idx="4063">
                  <c:v>Junio</c:v>
                </c:pt>
                <c:pt idx="4064">
                  <c:v>Junio</c:v>
                </c:pt>
                <c:pt idx="4065">
                  <c:v>Junio</c:v>
                </c:pt>
                <c:pt idx="4066">
                  <c:v>Junio</c:v>
                </c:pt>
                <c:pt idx="4067">
                  <c:v>Junio</c:v>
                </c:pt>
                <c:pt idx="4068">
                  <c:v>Junio</c:v>
                </c:pt>
                <c:pt idx="4069">
                  <c:v>Junio</c:v>
                </c:pt>
                <c:pt idx="4070">
                  <c:v>Junio</c:v>
                </c:pt>
                <c:pt idx="4071">
                  <c:v>Junio</c:v>
                </c:pt>
                <c:pt idx="4072">
                  <c:v>Junio</c:v>
                </c:pt>
                <c:pt idx="4073">
                  <c:v>Junio</c:v>
                </c:pt>
                <c:pt idx="4074">
                  <c:v>Junio</c:v>
                </c:pt>
                <c:pt idx="4075">
                  <c:v>Junio</c:v>
                </c:pt>
                <c:pt idx="4076">
                  <c:v>Junio</c:v>
                </c:pt>
                <c:pt idx="4077">
                  <c:v>Junio</c:v>
                </c:pt>
                <c:pt idx="4078">
                  <c:v>Junio</c:v>
                </c:pt>
                <c:pt idx="4079">
                  <c:v>Junio</c:v>
                </c:pt>
                <c:pt idx="4080">
                  <c:v>Junio</c:v>
                </c:pt>
                <c:pt idx="4081">
                  <c:v>Junio</c:v>
                </c:pt>
                <c:pt idx="4082">
                  <c:v>Junio</c:v>
                </c:pt>
                <c:pt idx="4083">
                  <c:v>Junio</c:v>
                </c:pt>
                <c:pt idx="4084">
                  <c:v>Junio</c:v>
                </c:pt>
                <c:pt idx="4085">
                  <c:v>Junio</c:v>
                </c:pt>
                <c:pt idx="4086">
                  <c:v>Junio</c:v>
                </c:pt>
                <c:pt idx="4087">
                  <c:v>Junio</c:v>
                </c:pt>
                <c:pt idx="4088">
                  <c:v>Junio</c:v>
                </c:pt>
                <c:pt idx="4089">
                  <c:v>Junio</c:v>
                </c:pt>
                <c:pt idx="4090">
                  <c:v>Junio</c:v>
                </c:pt>
                <c:pt idx="4091">
                  <c:v>Junio</c:v>
                </c:pt>
                <c:pt idx="4092">
                  <c:v>Junio</c:v>
                </c:pt>
                <c:pt idx="4093">
                  <c:v>Junio</c:v>
                </c:pt>
                <c:pt idx="4094">
                  <c:v>Junio</c:v>
                </c:pt>
                <c:pt idx="4095">
                  <c:v>Junio</c:v>
                </c:pt>
                <c:pt idx="4096">
                  <c:v>Junio</c:v>
                </c:pt>
                <c:pt idx="4097">
                  <c:v>Junio</c:v>
                </c:pt>
                <c:pt idx="4098">
                  <c:v>Junio</c:v>
                </c:pt>
                <c:pt idx="4099">
                  <c:v>Junio</c:v>
                </c:pt>
                <c:pt idx="4100">
                  <c:v>Junio</c:v>
                </c:pt>
                <c:pt idx="4101">
                  <c:v>Junio</c:v>
                </c:pt>
                <c:pt idx="4102">
                  <c:v>Junio</c:v>
                </c:pt>
                <c:pt idx="4103">
                  <c:v>Junio</c:v>
                </c:pt>
                <c:pt idx="4104">
                  <c:v>Junio</c:v>
                </c:pt>
                <c:pt idx="4105">
                  <c:v>Junio</c:v>
                </c:pt>
                <c:pt idx="4106">
                  <c:v>Junio</c:v>
                </c:pt>
                <c:pt idx="4107">
                  <c:v>Junio</c:v>
                </c:pt>
                <c:pt idx="4108">
                  <c:v>Junio</c:v>
                </c:pt>
                <c:pt idx="4109">
                  <c:v>Junio</c:v>
                </c:pt>
                <c:pt idx="4110">
                  <c:v>Junio</c:v>
                </c:pt>
                <c:pt idx="4111">
                  <c:v>Junio</c:v>
                </c:pt>
                <c:pt idx="4112">
                  <c:v>Junio</c:v>
                </c:pt>
                <c:pt idx="4113">
                  <c:v>Junio</c:v>
                </c:pt>
                <c:pt idx="4114">
                  <c:v>Junio</c:v>
                </c:pt>
                <c:pt idx="4115">
                  <c:v>Junio</c:v>
                </c:pt>
                <c:pt idx="4116">
                  <c:v>Junio</c:v>
                </c:pt>
                <c:pt idx="4117">
                  <c:v>Junio</c:v>
                </c:pt>
                <c:pt idx="4118">
                  <c:v>Junio</c:v>
                </c:pt>
                <c:pt idx="4119">
                  <c:v>Junio</c:v>
                </c:pt>
                <c:pt idx="4120">
                  <c:v>Junio</c:v>
                </c:pt>
                <c:pt idx="4121">
                  <c:v>Junio</c:v>
                </c:pt>
                <c:pt idx="4122">
                  <c:v>Junio</c:v>
                </c:pt>
                <c:pt idx="4123">
                  <c:v>Junio</c:v>
                </c:pt>
                <c:pt idx="4124">
                  <c:v>Junio</c:v>
                </c:pt>
                <c:pt idx="4125">
                  <c:v>Junio</c:v>
                </c:pt>
                <c:pt idx="4126">
                  <c:v>Junio</c:v>
                </c:pt>
                <c:pt idx="4127">
                  <c:v>Junio</c:v>
                </c:pt>
                <c:pt idx="4128">
                  <c:v>Junio</c:v>
                </c:pt>
                <c:pt idx="4129">
                  <c:v>Junio</c:v>
                </c:pt>
                <c:pt idx="4130">
                  <c:v>Junio</c:v>
                </c:pt>
                <c:pt idx="4131">
                  <c:v>Junio</c:v>
                </c:pt>
                <c:pt idx="4132">
                  <c:v>Junio</c:v>
                </c:pt>
                <c:pt idx="4133">
                  <c:v>Junio</c:v>
                </c:pt>
                <c:pt idx="4134">
                  <c:v>Junio</c:v>
                </c:pt>
                <c:pt idx="4135">
                  <c:v>Junio</c:v>
                </c:pt>
                <c:pt idx="4136">
                  <c:v>Junio</c:v>
                </c:pt>
                <c:pt idx="4137">
                  <c:v>Junio</c:v>
                </c:pt>
                <c:pt idx="4138">
                  <c:v>Junio</c:v>
                </c:pt>
                <c:pt idx="4139">
                  <c:v>Junio</c:v>
                </c:pt>
                <c:pt idx="4140">
                  <c:v>Junio</c:v>
                </c:pt>
                <c:pt idx="4141">
                  <c:v>Junio</c:v>
                </c:pt>
                <c:pt idx="4142">
                  <c:v>Junio</c:v>
                </c:pt>
                <c:pt idx="4143">
                  <c:v>Junio</c:v>
                </c:pt>
                <c:pt idx="4144">
                  <c:v>Junio</c:v>
                </c:pt>
                <c:pt idx="4145">
                  <c:v>Junio</c:v>
                </c:pt>
                <c:pt idx="4146">
                  <c:v>Junio</c:v>
                </c:pt>
                <c:pt idx="4147">
                  <c:v>Junio</c:v>
                </c:pt>
                <c:pt idx="4148">
                  <c:v>Junio</c:v>
                </c:pt>
                <c:pt idx="4149">
                  <c:v>Junio</c:v>
                </c:pt>
                <c:pt idx="4150">
                  <c:v>Junio</c:v>
                </c:pt>
                <c:pt idx="4151">
                  <c:v>Junio</c:v>
                </c:pt>
                <c:pt idx="4152">
                  <c:v>Junio</c:v>
                </c:pt>
                <c:pt idx="4153">
                  <c:v>Junio</c:v>
                </c:pt>
                <c:pt idx="4154">
                  <c:v>Junio</c:v>
                </c:pt>
                <c:pt idx="4155">
                  <c:v>Junio</c:v>
                </c:pt>
                <c:pt idx="4156">
                  <c:v>Junio</c:v>
                </c:pt>
                <c:pt idx="4157">
                  <c:v>Junio</c:v>
                </c:pt>
                <c:pt idx="4158">
                  <c:v>Junio</c:v>
                </c:pt>
                <c:pt idx="4159">
                  <c:v>Junio</c:v>
                </c:pt>
                <c:pt idx="4160">
                  <c:v>Junio</c:v>
                </c:pt>
                <c:pt idx="4161">
                  <c:v>Junio</c:v>
                </c:pt>
                <c:pt idx="4162">
                  <c:v>Junio</c:v>
                </c:pt>
                <c:pt idx="4163">
                  <c:v>Junio</c:v>
                </c:pt>
                <c:pt idx="4164">
                  <c:v>Junio</c:v>
                </c:pt>
                <c:pt idx="4165">
                  <c:v>Junio</c:v>
                </c:pt>
                <c:pt idx="4166">
                  <c:v>Junio</c:v>
                </c:pt>
                <c:pt idx="4167">
                  <c:v>Junio</c:v>
                </c:pt>
                <c:pt idx="4168">
                  <c:v>Junio</c:v>
                </c:pt>
                <c:pt idx="4169">
                  <c:v>Junio</c:v>
                </c:pt>
                <c:pt idx="4170">
                  <c:v>Junio</c:v>
                </c:pt>
                <c:pt idx="4171">
                  <c:v>Junio</c:v>
                </c:pt>
                <c:pt idx="4172">
                  <c:v>Junio</c:v>
                </c:pt>
                <c:pt idx="4173">
                  <c:v>Junio</c:v>
                </c:pt>
                <c:pt idx="4174">
                  <c:v>Junio</c:v>
                </c:pt>
                <c:pt idx="4175">
                  <c:v>Junio</c:v>
                </c:pt>
                <c:pt idx="4176">
                  <c:v>Junio</c:v>
                </c:pt>
                <c:pt idx="4177">
                  <c:v>Junio</c:v>
                </c:pt>
                <c:pt idx="4178">
                  <c:v>Junio</c:v>
                </c:pt>
                <c:pt idx="4179">
                  <c:v>Junio</c:v>
                </c:pt>
                <c:pt idx="4180">
                  <c:v>Junio</c:v>
                </c:pt>
                <c:pt idx="4181">
                  <c:v>Junio</c:v>
                </c:pt>
                <c:pt idx="4182">
                  <c:v>Junio</c:v>
                </c:pt>
                <c:pt idx="4183">
                  <c:v>Junio</c:v>
                </c:pt>
                <c:pt idx="4184">
                  <c:v>Junio</c:v>
                </c:pt>
                <c:pt idx="4185">
                  <c:v>Junio</c:v>
                </c:pt>
                <c:pt idx="4186">
                  <c:v>Junio</c:v>
                </c:pt>
                <c:pt idx="4187">
                  <c:v>Junio</c:v>
                </c:pt>
                <c:pt idx="4188">
                  <c:v>Junio</c:v>
                </c:pt>
                <c:pt idx="4189">
                  <c:v>Junio</c:v>
                </c:pt>
                <c:pt idx="4190">
                  <c:v>Junio</c:v>
                </c:pt>
                <c:pt idx="4191">
                  <c:v>Junio</c:v>
                </c:pt>
                <c:pt idx="4192">
                  <c:v>Junio</c:v>
                </c:pt>
                <c:pt idx="4193">
                  <c:v>Junio</c:v>
                </c:pt>
                <c:pt idx="4194">
                  <c:v>Junio</c:v>
                </c:pt>
                <c:pt idx="4195">
                  <c:v>Junio</c:v>
                </c:pt>
                <c:pt idx="4196">
                  <c:v>Junio</c:v>
                </c:pt>
                <c:pt idx="4197">
                  <c:v>Junio</c:v>
                </c:pt>
                <c:pt idx="4198">
                  <c:v>Junio</c:v>
                </c:pt>
                <c:pt idx="4199">
                  <c:v>Junio</c:v>
                </c:pt>
                <c:pt idx="4200">
                  <c:v>Junio</c:v>
                </c:pt>
                <c:pt idx="4201">
                  <c:v>Junio</c:v>
                </c:pt>
                <c:pt idx="4202">
                  <c:v>Junio</c:v>
                </c:pt>
                <c:pt idx="4203">
                  <c:v>Junio</c:v>
                </c:pt>
                <c:pt idx="4204">
                  <c:v>Junio</c:v>
                </c:pt>
                <c:pt idx="4205">
                  <c:v>Junio</c:v>
                </c:pt>
                <c:pt idx="4206">
                  <c:v>Junio</c:v>
                </c:pt>
                <c:pt idx="4207">
                  <c:v>Junio</c:v>
                </c:pt>
                <c:pt idx="4208">
                  <c:v>Junio</c:v>
                </c:pt>
                <c:pt idx="4209">
                  <c:v>Junio</c:v>
                </c:pt>
                <c:pt idx="4210">
                  <c:v>Junio</c:v>
                </c:pt>
                <c:pt idx="4211">
                  <c:v>Junio</c:v>
                </c:pt>
                <c:pt idx="4212">
                  <c:v>Junio</c:v>
                </c:pt>
                <c:pt idx="4213">
                  <c:v>Junio</c:v>
                </c:pt>
                <c:pt idx="4214">
                  <c:v>Junio</c:v>
                </c:pt>
                <c:pt idx="4215">
                  <c:v>Junio</c:v>
                </c:pt>
                <c:pt idx="4216">
                  <c:v>Junio</c:v>
                </c:pt>
                <c:pt idx="4217">
                  <c:v>Junio</c:v>
                </c:pt>
                <c:pt idx="4218">
                  <c:v>Junio</c:v>
                </c:pt>
                <c:pt idx="4219">
                  <c:v>Junio</c:v>
                </c:pt>
                <c:pt idx="4220">
                  <c:v>Junio</c:v>
                </c:pt>
                <c:pt idx="4221">
                  <c:v>Junio</c:v>
                </c:pt>
                <c:pt idx="4222">
                  <c:v>Junio</c:v>
                </c:pt>
                <c:pt idx="4223">
                  <c:v>Junio</c:v>
                </c:pt>
                <c:pt idx="4224">
                  <c:v>Junio</c:v>
                </c:pt>
                <c:pt idx="4225">
                  <c:v>Junio</c:v>
                </c:pt>
                <c:pt idx="4226">
                  <c:v>Junio</c:v>
                </c:pt>
                <c:pt idx="4227">
                  <c:v>Junio</c:v>
                </c:pt>
                <c:pt idx="4228">
                  <c:v>Junio</c:v>
                </c:pt>
                <c:pt idx="4229">
                  <c:v>Junio</c:v>
                </c:pt>
                <c:pt idx="4230">
                  <c:v>Junio</c:v>
                </c:pt>
                <c:pt idx="4231">
                  <c:v>Junio</c:v>
                </c:pt>
                <c:pt idx="4232">
                  <c:v>Junio</c:v>
                </c:pt>
                <c:pt idx="4233">
                  <c:v>Junio</c:v>
                </c:pt>
                <c:pt idx="4234">
                  <c:v>Junio</c:v>
                </c:pt>
                <c:pt idx="4235">
                  <c:v>Junio</c:v>
                </c:pt>
                <c:pt idx="4236">
                  <c:v>Junio</c:v>
                </c:pt>
                <c:pt idx="4237">
                  <c:v>Junio</c:v>
                </c:pt>
                <c:pt idx="4238">
                  <c:v>Junio</c:v>
                </c:pt>
                <c:pt idx="4239">
                  <c:v>Junio</c:v>
                </c:pt>
                <c:pt idx="4240">
                  <c:v>Junio</c:v>
                </c:pt>
                <c:pt idx="4241">
                  <c:v>Junio</c:v>
                </c:pt>
                <c:pt idx="4242">
                  <c:v>Junio</c:v>
                </c:pt>
                <c:pt idx="4243">
                  <c:v>Junio</c:v>
                </c:pt>
                <c:pt idx="4244">
                  <c:v>Junio</c:v>
                </c:pt>
                <c:pt idx="4245">
                  <c:v>Junio</c:v>
                </c:pt>
                <c:pt idx="4246">
                  <c:v>Junio</c:v>
                </c:pt>
                <c:pt idx="4247">
                  <c:v>Junio</c:v>
                </c:pt>
                <c:pt idx="4248">
                  <c:v>Junio</c:v>
                </c:pt>
                <c:pt idx="4249">
                  <c:v>Junio</c:v>
                </c:pt>
                <c:pt idx="4250">
                  <c:v>Junio</c:v>
                </c:pt>
                <c:pt idx="4251">
                  <c:v>Junio</c:v>
                </c:pt>
                <c:pt idx="4252">
                  <c:v>Junio</c:v>
                </c:pt>
                <c:pt idx="4253">
                  <c:v>Junio</c:v>
                </c:pt>
                <c:pt idx="4254">
                  <c:v>Junio</c:v>
                </c:pt>
                <c:pt idx="4255">
                  <c:v>Junio</c:v>
                </c:pt>
                <c:pt idx="4256">
                  <c:v>Junio</c:v>
                </c:pt>
                <c:pt idx="4257">
                  <c:v>Junio</c:v>
                </c:pt>
                <c:pt idx="4258">
                  <c:v>Junio</c:v>
                </c:pt>
                <c:pt idx="4259">
                  <c:v>Junio</c:v>
                </c:pt>
                <c:pt idx="4260">
                  <c:v>Junio</c:v>
                </c:pt>
                <c:pt idx="4261">
                  <c:v>Junio</c:v>
                </c:pt>
                <c:pt idx="4262">
                  <c:v>Junio</c:v>
                </c:pt>
                <c:pt idx="4263">
                  <c:v>Junio</c:v>
                </c:pt>
                <c:pt idx="4264">
                  <c:v>Junio</c:v>
                </c:pt>
                <c:pt idx="4265">
                  <c:v>Junio</c:v>
                </c:pt>
                <c:pt idx="4266">
                  <c:v>Junio</c:v>
                </c:pt>
                <c:pt idx="4267">
                  <c:v>Junio</c:v>
                </c:pt>
                <c:pt idx="4268">
                  <c:v>Junio</c:v>
                </c:pt>
                <c:pt idx="4269">
                  <c:v>Junio</c:v>
                </c:pt>
                <c:pt idx="4270">
                  <c:v>Junio</c:v>
                </c:pt>
                <c:pt idx="4271">
                  <c:v>Junio</c:v>
                </c:pt>
                <c:pt idx="4272">
                  <c:v>Junio</c:v>
                </c:pt>
                <c:pt idx="4273">
                  <c:v>Junio</c:v>
                </c:pt>
                <c:pt idx="4274">
                  <c:v>Junio</c:v>
                </c:pt>
                <c:pt idx="4275">
                  <c:v>Junio</c:v>
                </c:pt>
                <c:pt idx="4276">
                  <c:v>Junio</c:v>
                </c:pt>
                <c:pt idx="4277">
                  <c:v>Junio</c:v>
                </c:pt>
                <c:pt idx="4278">
                  <c:v>Junio</c:v>
                </c:pt>
                <c:pt idx="4279">
                  <c:v>Junio</c:v>
                </c:pt>
                <c:pt idx="4280">
                  <c:v>Junio</c:v>
                </c:pt>
                <c:pt idx="4281">
                  <c:v>Junio</c:v>
                </c:pt>
                <c:pt idx="4282">
                  <c:v>Junio</c:v>
                </c:pt>
                <c:pt idx="4283">
                  <c:v>Junio</c:v>
                </c:pt>
                <c:pt idx="4284">
                  <c:v>Junio</c:v>
                </c:pt>
                <c:pt idx="4285">
                  <c:v>Junio</c:v>
                </c:pt>
                <c:pt idx="4286">
                  <c:v>Junio</c:v>
                </c:pt>
                <c:pt idx="4287">
                  <c:v>Junio</c:v>
                </c:pt>
                <c:pt idx="4288">
                  <c:v>Junio</c:v>
                </c:pt>
                <c:pt idx="4289">
                  <c:v>Junio</c:v>
                </c:pt>
                <c:pt idx="4290">
                  <c:v>Junio</c:v>
                </c:pt>
                <c:pt idx="4291">
                  <c:v>Junio</c:v>
                </c:pt>
                <c:pt idx="4292">
                  <c:v>Junio</c:v>
                </c:pt>
                <c:pt idx="4293">
                  <c:v>Junio</c:v>
                </c:pt>
                <c:pt idx="4294">
                  <c:v>Junio</c:v>
                </c:pt>
                <c:pt idx="4295">
                  <c:v>Junio</c:v>
                </c:pt>
                <c:pt idx="4296">
                  <c:v>Junio</c:v>
                </c:pt>
                <c:pt idx="4297">
                  <c:v>Junio</c:v>
                </c:pt>
                <c:pt idx="4298">
                  <c:v>Junio</c:v>
                </c:pt>
                <c:pt idx="4299">
                  <c:v>Junio</c:v>
                </c:pt>
                <c:pt idx="4300">
                  <c:v>Junio</c:v>
                </c:pt>
                <c:pt idx="4301">
                  <c:v>Junio</c:v>
                </c:pt>
                <c:pt idx="4302">
                  <c:v>Junio</c:v>
                </c:pt>
                <c:pt idx="4303">
                  <c:v>Junio</c:v>
                </c:pt>
                <c:pt idx="4304">
                  <c:v>Junio</c:v>
                </c:pt>
                <c:pt idx="4305">
                  <c:v>Junio</c:v>
                </c:pt>
                <c:pt idx="4306">
                  <c:v>Junio</c:v>
                </c:pt>
                <c:pt idx="4307">
                  <c:v>Junio</c:v>
                </c:pt>
                <c:pt idx="4308">
                  <c:v>Junio</c:v>
                </c:pt>
                <c:pt idx="4309">
                  <c:v>Junio</c:v>
                </c:pt>
                <c:pt idx="4310">
                  <c:v>Junio</c:v>
                </c:pt>
                <c:pt idx="4311">
                  <c:v>Junio</c:v>
                </c:pt>
                <c:pt idx="4312">
                  <c:v>Junio</c:v>
                </c:pt>
                <c:pt idx="4313">
                  <c:v>Junio</c:v>
                </c:pt>
                <c:pt idx="4314">
                  <c:v>Junio</c:v>
                </c:pt>
                <c:pt idx="4315">
                  <c:v>Junio</c:v>
                </c:pt>
                <c:pt idx="4316">
                  <c:v>Junio</c:v>
                </c:pt>
                <c:pt idx="4317">
                  <c:v>Junio</c:v>
                </c:pt>
                <c:pt idx="4318">
                  <c:v>Junio</c:v>
                </c:pt>
                <c:pt idx="4319">
                  <c:v>Junio</c:v>
                </c:pt>
                <c:pt idx="4320">
                  <c:v>Junio</c:v>
                </c:pt>
                <c:pt idx="4321">
                  <c:v>Junio</c:v>
                </c:pt>
                <c:pt idx="4322">
                  <c:v>Junio</c:v>
                </c:pt>
                <c:pt idx="4323">
                  <c:v>Junio</c:v>
                </c:pt>
                <c:pt idx="4324">
                  <c:v>Junio</c:v>
                </c:pt>
                <c:pt idx="4325">
                  <c:v>Junio</c:v>
                </c:pt>
                <c:pt idx="4326">
                  <c:v>Junio</c:v>
                </c:pt>
                <c:pt idx="4327">
                  <c:v>Junio</c:v>
                </c:pt>
                <c:pt idx="4328">
                  <c:v>Junio</c:v>
                </c:pt>
                <c:pt idx="4329">
                  <c:v>Junio</c:v>
                </c:pt>
                <c:pt idx="4330">
                  <c:v>Junio</c:v>
                </c:pt>
                <c:pt idx="4331">
                  <c:v>Junio</c:v>
                </c:pt>
                <c:pt idx="4332">
                  <c:v>Junio</c:v>
                </c:pt>
                <c:pt idx="4333">
                  <c:v>Junio</c:v>
                </c:pt>
                <c:pt idx="4334">
                  <c:v>Junio</c:v>
                </c:pt>
                <c:pt idx="4335">
                  <c:v>Junio</c:v>
                </c:pt>
                <c:pt idx="4336">
                  <c:v>Junio</c:v>
                </c:pt>
                <c:pt idx="4337">
                  <c:v>Junio</c:v>
                </c:pt>
                <c:pt idx="4338">
                  <c:v>Junio</c:v>
                </c:pt>
                <c:pt idx="4339">
                  <c:v>Junio</c:v>
                </c:pt>
                <c:pt idx="4340">
                  <c:v>Junio</c:v>
                </c:pt>
                <c:pt idx="4341">
                  <c:v>Junio</c:v>
                </c:pt>
                <c:pt idx="4342">
                  <c:v>Junio</c:v>
                </c:pt>
                <c:pt idx="4343">
                  <c:v>Julio</c:v>
                </c:pt>
                <c:pt idx="4344">
                  <c:v>Julio</c:v>
                </c:pt>
                <c:pt idx="4345">
                  <c:v>Julio</c:v>
                </c:pt>
                <c:pt idx="4346">
                  <c:v>Julio</c:v>
                </c:pt>
                <c:pt idx="4347">
                  <c:v>Julio</c:v>
                </c:pt>
                <c:pt idx="4348">
                  <c:v>Julio</c:v>
                </c:pt>
                <c:pt idx="4349">
                  <c:v>Julio</c:v>
                </c:pt>
                <c:pt idx="4350">
                  <c:v>Julio</c:v>
                </c:pt>
                <c:pt idx="4351">
                  <c:v>Julio</c:v>
                </c:pt>
                <c:pt idx="4352">
                  <c:v>Julio</c:v>
                </c:pt>
                <c:pt idx="4353">
                  <c:v>Julio</c:v>
                </c:pt>
                <c:pt idx="4354">
                  <c:v>Julio</c:v>
                </c:pt>
                <c:pt idx="4355">
                  <c:v>Julio</c:v>
                </c:pt>
                <c:pt idx="4356">
                  <c:v>Julio</c:v>
                </c:pt>
                <c:pt idx="4357">
                  <c:v>Julio</c:v>
                </c:pt>
                <c:pt idx="4358">
                  <c:v>Julio</c:v>
                </c:pt>
                <c:pt idx="4359">
                  <c:v>Julio</c:v>
                </c:pt>
                <c:pt idx="4360">
                  <c:v>Julio</c:v>
                </c:pt>
                <c:pt idx="4361">
                  <c:v>Julio</c:v>
                </c:pt>
                <c:pt idx="4362">
                  <c:v>Julio</c:v>
                </c:pt>
                <c:pt idx="4363">
                  <c:v>Julio</c:v>
                </c:pt>
                <c:pt idx="4364">
                  <c:v>Julio</c:v>
                </c:pt>
                <c:pt idx="4365">
                  <c:v>Julio</c:v>
                </c:pt>
                <c:pt idx="4366">
                  <c:v>Julio</c:v>
                </c:pt>
                <c:pt idx="4367">
                  <c:v>Julio</c:v>
                </c:pt>
                <c:pt idx="4368">
                  <c:v>Julio</c:v>
                </c:pt>
                <c:pt idx="4369">
                  <c:v>Julio</c:v>
                </c:pt>
                <c:pt idx="4370">
                  <c:v>Julio</c:v>
                </c:pt>
                <c:pt idx="4371">
                  <c:v>Julio</c:v>
                </c:pt>
                <c:pt idx="4372">
                  <c:v>Julio</c:v>
                </c:pt>
                <c:pt idx="4373">
                  <c:v>Julio</c:v>
                </c:pt>
                <c:pt idx="4374">
                  <c:v>Julio</c:v>
                </c:pt>
                <c:pt idx="4375">
                  <c:v>Julio</c:v>
                </c:pt>
                <c:pt idx="4376">
                  <c:v>Julio</c:v>
                </c:pt>
                <c:pt idx="4377">
                  <c:v>Julio</c:v>
                </c:pt>
                <c:pt idx="4378">
                  <c:v>Julio</c:v>
                </c:pt>
                <c:pt idx="4379">
                  <c:v>Julio</c:v>
                </c:pt>
                <c:pt idx="4380">
                  <c:v>Julio</c:v>
                </c:pt>
                <c:pt idx="4381">
                  <c:v>Julio</c:v>
                </c:pt>
                <c:pt idx="4382">
                  <c:v>Julio</c:v>
                </c:pt>
                <c:pt idx="4383">
                  <c:v>Julio</c:v>
                </c:pt>
                <c:pt idx="4384">
                  <c:v>Julio</c:v>
                </c:pt>
                <c:pt idx="4385">
                  <c:v>Julio</c:v>
                </c:pt>
                <c:pt idx="4386">
                  <c:v>Julio</c:v>
                </c:pt>
                <c:pt idx="4387">
                  <c:v>Julio</c:v>
                </c:pt>
                <c:pt idx="4388">
                  <c:v>Julio</c:v>
                </c:pt>
                <c:pt idx="4389">
                  <c:v>Julio</c:v>
                </c:pt>
                <c:pt idx="4390">
                  <c:v>Julio</c:v>
                </c:pt>
                <c:pt idx="4391">
                  <c:v>Julio</c:v>
                </c:pt>
                <c:pt idx="4392">
                  <c:v>Julio</c:v>
                </c:pt>
                <c:pt idx="4393">
                  <c:v>Julio</c:v>
                </c:pt>
                <c:pt idx="4394">
                  <c:v>Julio</c:v>
                </c:pt>
                <c:pt idx="4395">
                  <c:v>Julio</c:v>
                </c:pt>
                <c:pt idx="4396">
                  <c:v>Julio</c:v>
                </c:pt>
                <c:pt idx="4397">
                  <c:v>Julio</c:v>
                </c:pt>
                <c:pt idx="4398">
                  <c:v>Julio</c:v>
                </c:pt>
                <c:pt idx="4399">
                  <c:v>Julio</c:v>
                </c:pt>
                <c:pt idx="4400">
                  <c:v>Julio</c:v>
                </c:pt>
                <c:pt idx="4401">
                  <c:v>Julio</c:v>
                </c:pt>
                <c:pt idx="4402">
                  <c:v>Julio</c:v>
                </c:pt>
                <c:pt idx="4403">
                  <c:v>Julio</c:v>
                </c:pt>
                <c:pt idx="4404">
                  <c:v>Julio</c:v>
                </c:pt>
                <c:pt idx="4405">
                  <c:v>Julio</c:v>
                </c:pt>
                <c:pt idx="4406">
                  <c:v>Julio</c:v>
                </c:pt>
                <c:pt idx="4407">
                  <c:v>Julio</c:v>
                </c:pt>
                <c:pt idx="4408">
                  <c:v>Julio</c:v>
                </c:pt>
                <c:pt idx="4409">
                  <c:v>Julio</c:v>
                </c:pt>
                <c:pt idx="4410">
                  <c:v>Julio</c:v>
                </c:pt>
                <c:pt idx="4411">
                  <c:v>Julio</c:v>
                </c:pt>
                <c:pt idx="4412">
                  <c:v>Julio</c:v>
                </c:pt>
                <c:pt idx="4413">
                  <c:v>Julio</c:v>
                </c:pt>
                <c:pt idx="4414">
                  <c:v>Julio</c:v>
                </c:pt>
                <c:pt idx="4415">
                  <c:v>Julio</c:v>
                </c:pt>
                <c:pt idx="4416">
                  <c:v>Julio</c:v>
                </c:pt>
                <c:pt idx="4417">
                  <c:v>Julio</c:v>
                </c:pt>
                <c:pt idx="4418">
                  <c:v>Julio</c:v>
                </c:pt>
                <c:pt idx="4419">
                  <c:v>Julio</c:v>
                </c:pt>
                <c:pt idx="4420">
                  <c:v>Julio</c:v>
                </c:pt>
                <c:pt idx="4421">
                  <c:v>Julio</c:v>
                </c:pt>
                <c:pt idx="4422">
                  <c:v>Julio</c:v>
                </c:pt>
                <c:pt idx="4423">
                  <c:v>Julio</c:v>
                </c:pt>
                <c:pt idx="4424">
                  <c:v>Julio</c:v>
                </c:pt>
                <c:pt idx="4425">
                  <c:v>Julio</c:v>
                </c:pt>
                <c:pt idx="4426">
                  <c:v>Julio</c:v>
                </c:pt>
                <c:pt idx="4427">
                  <c:v>Julio</c:v>
                </c:pt>
                <c:pt idx="4428">
                  <c:v>Julio</c:v>
                </c:pt>
                <c:pt idx="4429">
                  <c:v>Julio</c:v>
                </c:pt>
                <c:pt idx="4430">
                  <c:v>Julio</c:v>
                </c:pt>
                <c:pt idx="4431">
                  <c:v>Julio</c:v>
                </c:pt>
                <c:pt idx="4432">
                  <c:v>Julio</c:v>
                </c:pt>
                <c:pt idx="4433">
                  <c:v>Julio</c:v>
                </c:pt>
                <c:pt idx="4434">
                  <c:v>Julio</c:v>
                </c:pt>
                <c:pt idx="4435">
                  <c:v>Julio</c:v>
                </c:pt>
                <c:pt idx="4436">
                  <c:v>Julio</c:v>
                </c:pt>
                <c:pt idx="4437">
                  <c:v>Julio</c:v>
                </c:pt>
                <c:pt idx="4438">
                  <c:v>Julio</c:v>
                </c:pt>
                <c:pt idx="4439">
                  <c:v>Julio</c:v>
                </c:pt>
                <c:pt idx="4440">
                  <c:v>Julio</c:v>
                </c:pt>
                <c:pt idx="4441">
                  <c:v>Julio</c:v>
                </c:pt>
                <c:pt idx="4442">
                  <c:v>Julio</c:v>
                </c:pt>
                <c:pt idx="4443">
                  <c:v>Julio</c:v>
                </c:pt>
                <c:pt idx="4444">
                  <c:v>Julio</c:v>
                </c:pt>
                <c:pt idx="4445">
                  <c:v>Julio</c:v>
                </c:pt>
                <c:pt idx="4446">
                  <c:v>Julio</c:v>
                </c:pt>
                <c:pt idx="4447">
                  <c:v>Julio</c:v>
                </c:pt>
                <c:pt idx="4448">
                  <c:v>Julio</c:v>
                </c:pt>
                <c:pt idx="4449">
                  <c:v>Julio</c:v>
                </c:pt>
                <c:pt idx="4450">
                  <c:v>Julio</c:v>
                </c:pt>
                <c:pt idx="4451">
                  <c:v>Julio</c:v>
                </c:pt>
                <c:pt idx="4452">
                  <c:v>Julio</c:v>
                </c:pt>
                <c:pt idx="4453">
                  <c:v>Julio</c:v>
                </c:pt>
                <c:pt idx="4454">
                  <c:v>Julio</c:v>
                </c:pt>
                <c:pt idx="4455">
                  <c:v>Julio</c:v>
                </c:pt>
                <c:pt idx="4456">
                  <c:v>Julio</c:v>
                </c:pt>
                <c:pt idx="4457">
                  <c:v>Julio</c:v>
                </c:pt>
                <c:pt idx="4458">
                  <c:v>Julio</c:v>
                </c:pt>
                <c:pt idx="4459">
                  <c:v>Julio</c:v>
                </c:pt>
                <c:pt idx="4460">
                  <c:v>Julio</c:v>
                </c:pt>
                <c:pt idx="4461">
                  <c:v>Julio</c:v>
                </c:pt>
                <c:pt idx="4462">
                  <c:v>Julio</c:v>
                </c:pt>
                <c:pt idx="4463">
                  <c:v>Julio</c:v>
                </c:pt>
                <c:pt idx="4464">
                  <c:v>Julio</c:v>
                </c:pt>
                <c:pt idx="4465">
                  <c:v>Julio</c:v>
                </c:pt>
                <c:pt idx="4466">
                  <c:v>Julio</c:v>
                </c:pt>
                <c:pt idx="4467">
                  <c:v>Julio</c:v>
                </c:pt>
                <c:pt idx="4468">
                  <c:v>Julio</c:v>
                </c:pt>
                <c:pt idx="4469">
                  <c:v>Julio</c:v>
                </c:pt>
                <c:pt idx="4470">
                  <c:v>Julio</c:v>
                </c:pt>
                <c:pt idx="4471">
                  <c:v>Julio</c:v>
                </c:pt>
                <c:pt idx="4472">
                  <c:v>Julio</c:v>
                </c:pt>
                <c:pt idx="4473">
                  <c:v>Julio</c:v>
                </c:pt>
                <c:pt idx="4474">
                  <c:v>Julio</c:v>
                </c:pt>
                <c:pt idx="4475">
                  <c:v>Julio</c:v>
                </c:pt>
                <c:pt idx="4476">
                  <c:v>Julio</c:v>
                </c:pt>
                <c:pt idx="4477">
                  <c:v>Julio</c:v>
                </c:pt>
                <c:pt idx="4478">
                  <c:v>Julio</c:v>
                </c:pt>
                <c:pt idx="4479">
                  <c:v>Julio</c:v>
                </c:pt>
                <c:pt idx="4480">
                  <c:v>Julio</c:v>
                </c:pt>
                <c:pt idx="4481">
                  <c:v>Julio</c:v>
                </c:pt>
                <c:pt idx="4482">
                  <c:v>Julio</c:v>
                </c:pt>
                <c:pt idx="4483">
                  <c:v>Julio</c:v>
                </c:pt>
                <c:pt idx="4484">
                  <c:v>Julio</c:v>
                </c:pt>
                <c:pt idx="4485">
                  <c:v>Julio</c:v>
                </c:pt>
                <c:pt idx="4486">
                  <c:v>Julio</c:v>
                </c:pt>
                <c:pt idx="4487">
                  <c:v>Julio</c:v>
                </c:pt>
                <c:pt idx="4488">
                  <c:v>Julio</c:v>
                </c:pt>
                <c:pt idx="4489">
                  <c:v>Julio</c:v>
                </c:pt>
                <c:pt idx="4490">
                  <c:v>Julio</c:v>
                </c:pt>
                <c:pt idx="4491">
                  <c:v>Julio</c:v>
                </c:pt>
                <c:pt idx="4492">
                  <c:v>Julio</c:v>
                </c:pt>
                <c:pt idx="4493">
                  <c:v>Julio</c:v>
                </c:pt>
                <c:pt idx="4494">
                  <c:v>Julio</c:v>
                </c:pt>
                <c:pt idx="4495">
                  <c:v>Julio</c:v>
                </c:pt>
                <c:pt idx="4496">
                  <c:v>Julio</c:v>
                </c:pt>
                <c:pt idx="4497">
                  <c:v>Julio</c:v>
                </c:pt>
                <c:pt idx="4498">
                  <c:v>Julio</c:v>
                </c:pt>
                <c:pt idx="4499">
                  <c:v>Julio</c:v>
                </c:pt>
                <c:pt idx="4500">
                  <c:v>Julio</c:v>
                </c:pt>
                <c:pt idx="4501">
                  <c:v>Julio</c:v>
                </c:pt>
                <c:pt idx="4502">
                  <c:v>Julio</c:v>
                </c:pt>
                <c:pt idx="4503">
                  <c:v>Julio</c:v>
                </c:pt>
                <c:pt idx="4504">
                  <c:v>Julio</c:v>
                </c:pt>
                <c:pt idx="4505">
                  <c:v>Julio</c:v>
                </c:pt>
                <c:pt idx="4506">
                  <c:v>Julio</c:v>
                </c:pt>
                <c:pt idx="4507">
                  <c:v>Julio</c:v>
                </c:pt>
                <c:pt idx="4508">
                  <c:v>Julio</c:v>
                </c:pt>
                <c:pt idx="4509">
                  <c:v>Julio</c:v>
                </c:pt>
                <c:pt idx="4510">
                  <c:v>Julio</c:v>
                </c:pt>
                <c:pt idx="4511">
                  <c:v>Julio</c:v>
                </c:pt>
                <c:pt idx="4512">
                  <c:v>Julio</c:v>
                </c:pt>
                <c:pt idx="4513">
                  <c:v>Julio</c:v>
                </c:pt>
                <c:pt idx="4514">
                  <c:v>Julio</c:v>
                </c:pt>
                <c:pt idx="4515">
                  <c:v>Julio</c:v>
                </c:pt>
                <c:pt idx="4516">
                  <c:v>Julio</c:v>
                </c:pt>
                <c:pt idx="4517">
                  <c:v>Julio</c:v>
                </c:pt>
                <c:pt idx="4518">
                  <c:v>Julio</c:v>
                </c:pt>
                <c:pt idx="4519">
                  <c:v>Julio</c:v>
                </c:pt>
                <c:pt idx="4520">
                  <c:v>Julio</c:v>
                </c:pt>
                <c:pt idx="4521">
                  <c:v>Julio</c:v>
                </c:pt>
                <c:pt idx="4522">
                  <c:v>Julio</c:v>
                </c:pt>
                <c:pt idx="4523">
                  <c:v>Julio</c:v>
                </c:pt>
                <c:pt idx="4524">
                  <c:v>Julio</c:v>
                </c:pt>
                <c:pt idx="4525">
                  <c:v>Julio</c:v>
                </c:pt>
                <c:pt idx="4526">
                  <c:v>Julio</c:v>
                </c:pt>
                <c:pt idx="4527">
                  <c:v>Julio</c:v>
                </c:pt>
                <c:pt idx="4528">
                  <c:v>Julio</c:v>
                </c:pt>
                <c:pt idx="4529">
                  <c:v>Julio</c:v>
                </c:pt>
                <c:pt idx="4530">
                  <c:v>Julio</c:v>
                </c:pt>
                <c:pt idx="4531">
                  <c:v>Julio</c:v>
                </c:pt>
                <c:pt idx="4532">
                  <c:v>Julio</c:v>
                </c:pt>
                <c:pt idx="4533">
                  <c:v>Julio</c:v>
                </c:pt>
                <c:pt idx="4534">
                  <c:v>Julio</c:v>
                </c:pt>
                <c:pt idx="4535">
                  <c:v>Julio</c:v>
                </c:pt>
                <c:pt idx="4536">
                  <c:v>Julio</c:v>
                </c:pt>
                <c:pt idx="4537">
                  <c:v>Julio</c:v>
                </c:pt>
                <c:pt idx="4538">
                  <c:v>Julio</c:v>
                </c:pt>
                <c:pt idx="4539">
                  <c:v>Julio</c:v>
                </c:pt>
                <c:pt idx="4540">
                  <c:v>Julio</c:v>
                </c:pt>
                <c:pt idx="4541">
                  <c:v>Julio</c:v>
                </c:pt>
                <c:pt idx="4542">
                  <c:v>Julio</c:v>
                </c:pt>
                <c:pt idx="4543">
                  <c:v>Julio</c:v>
                </c:pt>
                <c:pt idx="4544">
                  <c:v>Julio</c:v>
                </c:pt>
                <c:pt idx="4545">
                  <c:v>Julio</c:v>
                </c:pt>
                <c:pt idx="4546">
                  <c:v>Julio</c:v>
                </c:pt>
                <c:pt idx="4547">
                  <c:v>Julio</c:v>
                </c:pt>
                <c:pt idx="4548">
                  <c:v>Julio</c:v>
                </c:pt>
                <c:pt idx="4549">
                  <c:v>Julio</c:v>
                </c:pt>
                <c:pt idx="4550">
                  <c:v>Julio</c:v>
                </c:pt>
                <c:pt idx="4551">
                  <c:v>Julio</c:v>
                </c:pt>
                <c:pt idx="4552">
                  <c:v>Julio</c:v>
                </c:pt>
                <c:pt idx="4553">
                  <c:v>Julio</c:v>
                </c:pt>
                <c:pt idx="4554">
                  <c:v>Julio</c:v>
                </c:pt>
                <c:pt idx="4555">
                  <c:v>Julio</c:v>
                </c:pt>
                <c:pt idx="4556">
                  <c:v>Julio</c:v>
                </c:pt>
                <c:pt idx="4557">
                  <c:v>Julio</c:v>
                </c:pt>
                <c:pt idx="4558">
                  <c:v>Julio</c:v>
                </c:pt>
                <c:pt idx="4559">
                  <c:v>Julio</c:v>
                </c:pt>
                <c:pt idx="4560">
                  <c:v>Julio</c:v>
                </c:pt>
                <c:pt idx="4561">
                  <c:v>Julio</c:v>
                </c:pt>
                <c:pt idx="4562">
                  <c:v>Julio</c:v>
                </c:pt>
                <c:pt idx="4563">
                  <c:v>Julio</c:v>
                </c:pt>
                <c:pt idx="4564">
                  <c:v>Julio</c:v>
                </c:pt>
                <c:pt idx="4565">
                  <c:v>Julio</c:v>
                </c:pt>
                <c:pt idx="4566">
                  <c:v>Julio</c:v>
                </c:pt>
                <c:pt idx="4567">
                  <c:v>Julio</c:v>
                </c:pt>
                <c:pt idx="4568">
                  <c:v>Julio</c:v>
                </c:pt>
                <c:pt idx="4569">
                  <c:v>Julio</c:v>
                </c:pt>
                <c:pt idx="4570">
                  <c:v>Julio</c:v>
                </c:pt>
                <c:pt idx="4571">
                  <c:v>Julio</c:v>
                </c:pt>
                <c:pt idx="4572">
                  <c:v>Julio</c:v>
                </c:pt>
                <c:pt idx="4573">
                  <c:v>Julio</c:v>
                </c:pt>
                <c:pt idx="4574">
                  <c:v>Julio</c:v>
                </c:pt>
                <c:pt idx="4575">
                  <c:v>Julio</c:v>
                </c:pt>
                <c:pt idx="4576">
                  <c:v>Julio</c:v>
                </c:pt>
                <c:pt idx="4577">
                  <c:v>Julio</c:v>
                </c:pt>
                <c:pt idx="4578">
                  <c:v>Julio</c:v>
                </c:pt>
                <c:pt idx="4579">
                  <c:v>Julio</c:v>
                </c:pt>
                <c:pt idx="4580">
                  <c:v>Julio</c:v>
                </c:pt>
                <c:pt idx="4581">
                  <c:v>Julio</c:v>
                </c:pt>
                <c:pt idx="4582">
                  <c:v>Julio</c:v>
                </c:pt>
                <c:pt idx="4583">
                  <c:v>Julio</c:v>
                </c:pt>
                <c:pt idx="4584">
                  <c:v>Julio</c:v>
                </c:pt>
                <c:pt idx="4585">
                  <c:v>Julio</c:v>
                </c:pt>
                <c:pt idx="4586">
                  <c:v>Julio</c:v>
                </c:pt>
                <c:pt idx="4587">
                  <c:v>Julio</c:v>
                </c:pt>
                <c:pt idx="4588">
                  <c:v>Julio</c:v>
                </c:pt>
                <c:pt idx="4589">
                  <c:v>Julio</c:v>
                </c:pt>
                <c:pt idx="4590">
                  <c:v>Julio</c:v>
                </c:pt>
                <c:pt idx="4591">
                  <c:v>Julio</c:v>
                </c:pt>
                <c:pt idx="4592">
                  <c:v>Julio</c:v>
                </c:pt>
                <c:pt idx="4593">
                  <c:v>Julio</c:v>
                </c:pt>
                <c:pt idx="4594">
                  <c:v>Julio</c:v>
                </c:pt>
                <c:pt idx="4595">
                  <c:v>Julio</c:v>
                </c:pt>
                <c:pt idx="4596">
                  <c:v>Julio</c:v>
                </c:pt>
                <c:pt idx="4597">
                  <c:v>Julio</c:v>
                </c:pt>
                <c:pt idx="4598">
                  <c:v>Julio</c:v>
                </c:pt>
                <c:pt idx="4599">
                  <c:v>Julio</c:v>
                </c:pt>
                <c:pt idx="4600">
                  <c:v>Julio</c:v>
                </c:pt>
                <c:pt idx="4601">
                  <c:v>Julio</c:v>
                </c:pt>
                <c:pt idx="4602">
                  <c:v>Julio</c:v>
                </c:pt>
                <c:pt idx="4603">
                  <c:v>Julio</c:v>
                </c:pt>
                <c:pt idx="4604">
                  <c:v>Julio</c:v>
                </c:pt>
                <c:pt idx="4605">
                  <c:v>Julio</c:v>
                </c:pt>
                <c:pt idx="4606">
                  <c:v>Julio</c:v>
                </c:pt>
                <c:pt idx="4607">
                  <c:v>Julio</c:v>
                </c:pt>
                <c:pt idx="4608">
                  <c:v>Julio</c:v>
                </c:pt>
                <c:pt idx="4609">
                  <c:v>Julio</c:v>
                </c:pt>
                <c:pt idx="4610">
                  <c:v>Julio</c:v>
                </c:pt>
                <c:pt idx="4611">
                  <c:v>Julio</c:v>
                </c:pt>
                <c:pt idx="4612">
                  <c:v>Julio</c:v>
                </c:pt>
                <c:pt idx="4613">
                  <c:v>Julio</c:v>
                </c:pt>
                <c:pt idx="4614">
                  <c:v>Julio</c:v>
                </c:pt>
                <c:pt idx="4615">
                  <c:v>Julio</c:v>
                </c:pt>
                <c:pt idx="4616">
                  <c:v>Julio</c:v>
                </c:pt>
                <c:pt idx="4617">
                  <c:v>Julio</c:v>
                </c:pt>
                <c:pt idx="4618">
                  <c:v>Julio</c:v>
                </c:pt>
                <c:pt idx="4619">
                  <c:v>Julio</c:v>
                </c:pt>
                <c:pt idx="4620">
                  <c:v>Julio</c:v>
                </c:pt>
                <c:pt idx="4621">
                  <c:v>Julio</c:v>
                </c:pt>
                <c:pt idx="4622">
                  <c:v>Julio</c:v>
                </c:pt>
                <c:pt idx="4623">
                  <c:v>Julio</c:v>
                </c:pt>
                <c:pt idx="4624">
                  <c:v>Julio</c:v>
                </c:pt>
                <c:pt idx="4625">
                  <c:v>Julio</c:v>
                </c:pt>
                <c:pt idx="4626">
                  <c:v>Julio</c:v>
                </c:pt>
                <c:pt idx="4627">
                  <c:v>Julio</c:v>
                </c:pt>
                <c:pt idx="4628">
                  <c:v>Julio</c:v>
                </c:pt>
                <c:pt idx="4629">
                  <c:v>Julio</c:v>
                </c:pt>
                <c:pt idx="4630">
                  <c:v>Julio</c:v>
                </c:pt>
                <c:pt idx="4631">
                  <c:v>Julio</c:v>
                </c:pt>
                <c:pt idx="4632">
                  <c:v>Julio</c:v>
                </c:pt>
                <c:pt idx="4633">
                  <c:v>Julio</c:v>
                </c:pt>
                <c:pt idx="4634">
                  <c:v>Julio</c:v>
                </c:pt>
                <c:pt idx="4635">
                  <c:v>Julio</c:v>
                </c:pt>
                <c:pt idx="4636">
                  <c:v>Julio</c:v>
                </c:pt>
                <c:pt idx="4637">
                  <c:v>Julio</c:v>
                </c:pt>
                <c:pt idx="4638">
                  <c:v>Julio</c:v>
                </c:pt>
                <c:pt idx="4639">
                  <c:v>Julio</c:v>
                </c:pt>
                <c:pt idx="4640">
                  <c:v>Julio</c:v>
                </c:pt>
                <c:pt idx="4641">
                  <c:v>Julio</c:v>
                </c:pt>
                <c:pt idx="4642">
                  <c:v>Julio</c:v>
                </c:pt>
                <c:pt idx="4643">
                  <c:v>Julio</c:v>
                </c:pt>
                <c:pt idx="4644">
                  <c:v>Julio</c:v>
                </c:pt>
                <c:pt idx="4645">
                  <c:v>Julio</c:v>
                </c:pt>
                <c:pt idx="4646">
                  <c:v>Julio</c:v>
                </c:pt>
                <c:pt idx="4647">
                  <c:v>Julio</c:v>
                </c:pt>
                <c:pt idx="4648">
                  <c:v>Julio</c:v>
                </c:pt>
                <c:pt idx="4649">
                  <c:v>Julio</c:v>
                </c:pt>
                <c:pt idx="4650">
                  <c:v>Julio</c:v>
                </c:pt>
                <c:pt idx="4651">
                  <c:v>Julio</c:v>
                </c:pt>
                <c:pt idx="4652">
                  <c:v>Julio</c:v>
                </c:pt>
                <c:pt idx="4653">
                  <c:v>Julio</c:v>
                </c:pt>
                <c:pt idx="4654">
                  <c:v>Julio</c:v>
                </c:pt>
                <c:pt idx="4655">
                  <c:v>Julio</c:v>
                </c:pt>
                <c:pt idx="4656">
                  <c:v>Julio</c:v>
                </c:pt>
                <c:pt idx="4657">
                  <c:v>Julio</c:v>
                </c:pt>
                <c:pt idx="4658">
                  <c:v>Julio</c:v>
                </c:pt>
                <c:pt idx="4659">
                  <c:v>Julio</c:v>
                </c:pt>
                <c:pt idx="4660">
                  <c:v>Julio</c:v>
                </c:pt>
                <c:pt idx="4661">
                  <c:v>Julio</c:v>
                </c:pt>
                <c:pt idx="4662">
                  <c:v>Julio</c:v>
                </c:pt>
                <c:pt idx="4663">
                  <c:v>Julio</c:v>
                </c:pt>
                <c:pt idx="4664">
                  <c:v>Julio</c:v>
                </c:pt>
                <c:pt idx="4665">
                  <c:v>Julio</c:v>
                </c:pt>
                <c:pt idx="4666">
                  <c:v>Julio</c:v>
                </c:pt>
                <c:pt idx="4667">
                  <c:v>Julio</c:v>
                </c:pt>
                <c:pt idx="4668">
                  <c:v>Julio</c:v>
                </c:pt>
                <c:pt idx="4669">
                  <c:v>Julio</c:v>
                </c:pt>
                <c:pt idx="4670">
                  <c:v>Julio</c:v>
                </c:pt>
                <c:pt idx="4671">
                  <c:v>Julio</c:v>
                </c:pt>
                <c:pt idx="4672">
                  <c:v>Julio</c:v>
                </c:pt>
                <c:pt idx="4673">
                  <c:v>Julio</c:v>
                </c:pt>
                <c:pt idx="4674">
                  <c:v>Julio</c:v>
                </c:pt>
                <c:pt idx="4675">
                  <c:v>Julio</c:v>
                </c:pt>
                <c:pt idx="4676">
                  <c:v>Julio</c:v>
                </c:pt>
                <c:pt idx="4677">
                  <c:v>Julio</c:v>
                </c:pt>
                <c:pt idx="4678">
                  <c:v>Julio</c:v>
                </c:pt>
                <c:pt idx="4679">
                  <c:v>Julio</c:v>
                </c:pt>
                <c:pt idx="4680">
                  <c:v>Julio</c:v>
                </c:pt>
                <c:pt idx="4681">
                  <c:v>Julio</c:v>
                </c:pt>
                <c:pt idx="4682">
                  <c:v>Julio</c:v>
                </c:pt>
                <c:pt idx="4683">
                  <c:v>Julio</c:v>
                </c:pt>
                <c:pt idx="4684">
                  <c:v>Julio</c:v>
                </c:pt>
                <c:pt idx="4685">
                  <c:v>Julio</c:v>
                </c:pt>
                <c:pt idx="4686">
                  <c:v>Julio</c:v>
                </c:pt>
                <c:pt idx="4687">
                  <c:v>Julio</c:v>
                </c:pt>
                <c:pt idx="4688">
                  <c:v>Julio</c:v>
                </c:pt>
                <c:pt idx="4689">
                  <c:v>Julio</c:v>
                </c:pt>
                <c:pt idx="4690">
                  <c:v>Julio</c:v>
                </c:pt>
                <c:pt idx="4691">
                  <c:v>Julio</c:v>
                </c:pt>
                <c:pt idx="4692">
                  <c:v>Julio</c:v>
                </c:pt>
                <c:pt idx="4693">
                  <c:v>Julio</c:v>
                </c:pt>
                <c:pt idx="4694">
                  <c:v>Julio</c:v>
                </c:pt>
                <c:pt idx="4695">
                  <c:v>Julio</c:v>
                </c:pt>
                <c:pt idx="4696">
                  <c:v>Julio</c:v>
                </c:pt>
                <c:pt idx="4697">
                  <c:v>Julio</c:v>
                </c:pt>
                <c:pt idx="4698">
                  <c:v>Julio</c:v>
                </c:pt>
                <c:pt idx="4699">
                  <c:v>Julio</c:v>
                </c:pt>
                <c:pt idx="4700">
                  <c:v>Julio</c:v>
                </c:pt>
                <c:pt idx="4701">
                  <c:v>Julio</c:v>
                </c:pt>
                <c:pt idx="4702">
                  <c:v>Julio</c:v>
                </c:pt>
                <c:pt idx="4703">
                  <c:v>Julio</c:v>
                </c:pt>
                <c:pt idx="4704">
                  <c:v>Julio</c:v>
                </c:pt>
                <c:pt idx="4705">
                  <c:v>Julio</c:v>
                </c:pt>
                <c:pt idx="4706">
                  <c:v>Julio</c:v>
                </c:pt>
                <c:pt idx="4707">
                  <c:v>Julio</c:v>
                </c:pt>
                <c:pt idx="4708">
                  <c:v>Julio</c:v>
                </c:pt>
                <c:pt idx="4709">
                  <c:v>Julio</c:v>
                </c:pt>
                <c:pt idx="4710">
                  <c:v>Julio</c:v>
                </c:pt>
                <c:pt idx="4711">
                  <c:v>Julio</c:v>
                </c:pt>
                <c:pt idx="4712">
                  <c:v>Julio</c:v>
                </c:pt>
                <c:pt idx="4713">
                  <c:v>Julio</c:v>
                </c:pt>
                <c:pt idx="4714">
                  <c:v>Julio</c:v>
                </c:pt>
                <c:pt idx="4715">
                  <c:v>Julio</c:v>
                </c:pt>
                <c:pt idx="4716">
                  <c:v>Julio</c:v>
                </c:pt>
                <c:pt idx="4717">
                  <c:v>Julio</c:v>
                </c:pt>
                <c:pt idx="4718">
                  <c:v>Julio</c:v>
                </c:pt>
                <c:pt idx="4719">
                  <c:v>Julio</c:v>
                </c:pt>
                <c:pt idx="4720">
                  <c:v>Julio</c:v>
                </c:pt>
                <c:pt idx="4721">
                  <c:v>Julio</c:v>
                </c:pt>
                <c:pt idx="4722">
                  <c:v>Julio</c:v>
                </c:pt>
                <c:pt idx="4723">
                  <c:v>Julio</c:v>
                </c:pt>
                <c:pt idx="4724">
                  <c:v>Julio</c:v>
                </c:pt>
                <c:pt idx="4725">
                  <c:v>Julio</c:v>
                </c:pt>
                <c:pt idx="4726">
                  <c:v>Julio</c:v>
                </c:pt>
                <c:pt idx="4727">
                  <c:v>Julio</c:v>
                </c:pt>
                <c:pt idx="4728">
                  <c:v>Julio</c:v>
                </c:pt>
                <c:pt idx="4729">
                  <c:v>Julio</c:v>
                </c:pt>
                <c:pt idx="4730">
                  <c:v>Julio</c:v>
                </c:pt>
                <c:pt idx="4731">
                  <c:v>Julio</c:v>
                </c:pt>
                <c:pt idx="4732">
                  <c:v>Julio</c:v>
                </c:pt>
                <c:pt idx="4733">
                  <c:v>Julio</c:v>
                </c:pt>
                <c:pt idx="4734">
                  <c:v>Julio</c:v>
                </c:pt>
                <c:pt idx="4735">
                  <c:v>Julio</c:v>
                </c:pt>
                <c:pt idx="4736">
                  <c:v>Julio</c:v>
                </c:pt>
                <c:pt idx="4737">
                  <c:v>Julio</c:v>
                </c:pt>
                <c:pt idx="4738">
                  <c:v>Julio</c:v>
                </c:pt>
                <c:pt idx="4739">
                  <c:v>Julio</c:v>
                </c:pt>
                <c:pt idx="4740">
                  <c:v>Julio</c:v>
                </c:pt>
                <c:pt idx="4741">
                  <c:v>Julio</c:v>
                </c:pt>
                <c:pt idx="4742">
                  <c:v>Julio</c:v>
                </c:pt>
                <c:pt idx="4743">
                  <c:v>Julio</c:v>
                </c:pt>
                <c:pt idx="4744">
                  <c:v>Julio</c:v>
                </c:pt>
                <c:pt idx="4745">
                  <c:v>Julio</c:v>
                </c:pt>
                <c:pt idx="4746">
                  <c:v>Julio</c:v>
                </c:pt>
                <c:pt idx="4747">
                  <c:v>Julio</c:v>
                </c:pt>
                <c:pt idx="4748">
                  <c:v>Julio</c:v>
                </c:pt>
                <c:pt idx="4749">
                  <c:v>Julio</c:v>
                </c:pt>
                <c:pt idx="4750">
                  <c:v>Julio</c:v>
                </c:pt>
                <c:pt idx="4751">
                  <c:v>Julio</c:v>
                </c:pt>
                <c:pt idx="4752">
                  <c:v>Julio</c:v>
                </c:pt>
                <c:pt idx="4753">
                  <c:v>Julio</c:v>
                </c:pt>
                <c:pt idx="4754">
                  <c:v>Julio</c:v>
                </c:pt>
                <c:pt idx="4755">
                  <c:v>Julio</c:v>
                </c:pt>
                <c:pt idx="4756">
                  <c:v>Julio</c:v>
                </c:pt>
                <c:pt idx="4757">
                  <c:v>Julio</c:v>
                </c:pt>
                <c:pt idx="4758">
                  <c:v>Julio</c:v>
                </c:pt>
                <c:pt idx="4759">
                  <c:v>Julio</c:v>
                </c:pt>
                <c:pt idx="4760">
                  <c:v>Julio</c:v>
                </c:pt>
                <c:pt idx="4761">
                  <c:v>Julio</c:v>
                </c:pt>
                <c:pt idx="4762">
                  <c:v>Julio</c:v>
                </c:pt>
                <c:pt idx="4763">
                  <c:v>Julio</c:v>
                </c:pt>
                <c:pt idx="4764">
                  <c:v>Julio</c:v>
                </c:pt>
                <c:pt idx="4765">
                  <c:v>Julio</c:v>
                </c:pt>
                <c:pt idx="4766">
                  <c:v>Julio</c:v>
                </c:pt>
                <c:pt idx="4767">
                  <c:v>Julio</c:v>
                </c:pt>
                <c:pt idx="4768">
                  <c:v>Julio</c:v>
                </c:pt>
                <c:pt idx="4769">
                  <c:v>Julio</c:v>
                </c:pt>
                <c:pt idx="4770">
                  <c:v>Julio</c:v>
                </c:pt>
                <c:pt idx="4771">
                  <c:v>Julio</c:v>
                </c:pt>
                <c:pt idx="4772">
                  <c:v>Julio</c:v>
                </c:pt>
                <c:pt idx="4773">
                  <c:v>Julio</c:v>
                </c:pt>
                <c:pt idx="4774">
                  <c:v>Julio</c:v>
                </c:pt>
                <c:pt idx="4775">
                  <c:v>Julio</c:v>
                </c:pt>
                <c:pt idx="4776">
                  <c:v>Julio</c:v>
                </c:pt>
                <c:pt idx="4777">
                  <c:v>Julio</c:v>
                </c:pt>
                <c:pt idx="4778">
                  <c:v>Julio</c:v>
                </c:pt>
                <c:pt idx="4779">
                  <c:v>Julio</c:v>
                </c:pt>
                <c:pt idx="4780">
                  <c:v>Julio</c:v>
                </c:pt>
                <c:pt idx="4781">
                  <c:v>Julio</c:v>
                </c:pt>
                <c:pt idx="4782">
                  <c:v>Julio</c:v>
                </c:pt>
                <c:pt idx="4783">
                  <c:v>Julio</c:v>
                </c:pt>
                <c:pt idx="4784">
                  <c:v>Julio</c:v>
                </c:pt>
                <c:pt idx="4785">
                  <c:v>Julio</c:v>
                </c:pt>
                <c:pt idx="4786">
                  <c:v>Julio</c:v>
                </c:pt>
                <c:pt idx="4787">
                  <c:v>Julio</c:v>
                </c:pt>
                <c:pt idx="4788">
                  <c:v>Julio</c:v>
                </c:pt>
                <c:pt idx="4789">
                  <c:v>Julio</c:v>
                </c:pt>
                <c:pt idx="4790">
                  <c:v>Julio</c:v>
                </c:pt>
                <c:pt idx="4791">
                  <c:v>Julio</c:v>
                </c:pt>
                <c:pt idx="4792">
                  <c:v>Julio</c:v>
                </c:pt>
                <c:pt idx="4793">
                  <c:v>Julio</c:v>
                </c:pt>
                <c:pt idx="4794">
                  <c:v>Julio</c:v>
                </c:pt>
                <c:pt idx="4795">
                  <c:v>Julio</c:v>
                </c:pt>
                <c:pt idx="4796">
                  <c:v>Julio</c:v>
                </c:pt>
                <c:pt idx="4797">
                  <c:v>Julio</c:v>
                </c:pt>
                <c:pt idx="4798">
                  <c:v>Julio</c:v>
                </c:pt>
                <c:pt idx="4799">
                  <c:v>Julio</c:v>
                </c:pt>
                <c:pt idx="4800">
                  <c:v>Julio</c:v>
                </c:pt>
                <c:pt idx="4801">
                  <c:v>Julio</c:v>
                </c:pt>
                <c:pt idx="4802">
                  <c:v>Julio</c:v>
                </c:pt>
                <c:pt idx="4803">
                  <c:v>Julio</c:v>
                </c:pt>
                <c:pt idx="4804">
                  <c:v>Julio</c:v>
                </c:pt>
                <c:pt idx="4805">
                  <c:v>Julio</c:v>
                </c:pt>
                <c:pt idx="4806">
                  <c:v>Julio</c:v>
                </c:pt>
                <c:pt idx="4807">
                  <c:v>Julio</c:v>
                </c:pt>
                <c:pt idx="4808">
                  <c:v>Julio</c:v>
                </c:pt>
                <c:pt idx="4809">
                  <c:v>Julio</c:v>
                </c:pt>
                <c:pt idx="4810">
                  <c:v>Julio</c:v>
                </c:pt>
                <c:pt idx="4811">
                  <c:v>Julio</c:v>
                </c:pt>
                <c:pt idx="4812">
                  <c:v>Julio</c:v>
                </c:pt>
                <c:pt idx="4813">
                  <c:v>Julio</c:v>
                </c:pt>
                <c:pt idx="4814">
                  <c:v>Julio</c:v>
                </c:pt>
                <c:pt idx="4815">
                  <c:v>Julio</c:v>
                </c:pt>
                <c:pt idx="4816">
                  <c:v>Julio</c:v>
                </c:pt>
                <c:pt idx="4817">
                  <c:v>Julio</c:v>
                </c:pt>
                <c:pt idx="4818">
                  <c:v>Julio</c:v>
                </c:pt>
                <c:pt idx="4819">
                  <c:v>Julio</c:v>
                </c:pt>
                <c:pt idx="4820">
                  <c:v>Julio</c:v>
                </c:pt>
                <c:pt idx="4821">
                  <c:v>Julio</c:v>
                </c:pt>
                <c:pt idx="4822">
                  <c:v>Julio</c:v>
                </c:pt>
                <c:pt idx="4823">
                  <c:v>Julio</c:v>
                </c:pt>
                <c:pt idx="4824">
                  <c:v>Julio</c:v>
                </c:pt>
                <c:pt idx="4825">
                  <c:v>Julio</c:v>
                </c:pt>
                <c:pt idx="4826">
                  <c:v>Julio</c:v>
                </c:pt>
                <c:pt idx="4827">
                  <c:v>Julio</c:v>
                </c:pt>
                <c:pt idx="4828">
                  <c:v>Julio</c:v>
                </c:pt>
                <c:pt idx="4829">
                  <c:v>Julio</c:v>
                </c:pt>
                <c:pt idx="4830">
                  <c:v>Julio</c:v>
                </c:pt>
                <c:pt idx="4831">
                  <c:v>Julio</c:v>
                </c:pt>
                <c:pt idx="4832">
                  <c:v>Julio</c:v>
                </c:pt>
                <c:pt idx="4833">
                  <c:v>Julio</c:v>
                </c:pt>
                <c:pt idx="4834">
                  <c:v>Julio</c:v>
                </c:pt>
                <c:pt idx="4835">
                  <c:v>Julio</c:v>
                </c:pt>
                <c:pt idx="4836">
                  <c:v>Julio</c:v>
                </c:pt>
                <c:pt idx="4837">
                  <c:v>Julio</c:v>
                </c:pt>
                <c:pt idx="4838">
                  <c:v>Julio</c:v>
                </c:pt>
                <c:pt idx="4839">
                  <c:v>Julio</c:v>
                </c:pt>
                <c:pt idx="4840">
                  <c:v>Julio</c:v>
                </c:pt>
                <c:pt idx="4841">
                  <c:v>Julio</c:v>
                </c:pt>
                <c:pt idx="4842">
                  <c:v>Julio</c:v>
                </c:pt>
                <c:pt idx="4843">
                  <c:v>Julio</c:v>
                </c:pt>
                <c:pt idx="4844">
                  <c:v>Julio</c:v>
                </c:pt>
                <c:pt idx="4845">
                  <c:v>Julio</c:v>
                </c:pt>
                <c:pt idx="4846">
                  <c:v>Julio</c:v>
                </c:pt>
                <c:pt idx="4847">
                  <c:v>Julio</c:v>
                </c:pt>
                <c:pt idx="4848">
                  <c:v>Julio</c:v>
                </c:pt>
                <c:pt idx="4849">
                  <c:v>Julio</c:v>
                </c:pt>
                <c:pt idx="4850">
                  <c:v>Julio</c:v>
                </c:pt>
                <c:pt idx="4851">
                  <c:v>Julio</c:v>
                </c:pt>
                <c:pt idx="4852">
                  <c:v>Julio</c:v>
                </c:pt>
                <c:pt idx="4853">
                  <c:v>Julio</c:v>
                </c:pt>
                <c:pt idx="4854">
                  <c:v>Julio</c:v>
                </c:pt>
                <c:pt idx="4855">
                  <c:v>Julio</c:v>
                </c:pt>
                <c:pt idx="4856">
                  <c:v>Julio</c:v>
                </c:pt>
                <c:pt idx="4857">
                  <c:v>Julio</c:v>
                </c:pt>
                <c:pt idx="4858">
                  <c:v>Julio</c:v>
                </c:pt>
                <c:pt idx="4859">
                  <c:v>Julio</c:v>
                </c:pt>
                <c:pt idx="4860">
                  <c:v>Julio</c:v>
                </c:pt>
                <c:pt idx="4861">
                  <c:v>Julio</c:v>
                </c:pt>
                <c:pt idx="4862">
                  <c:v>Julio</c:v>
                </c:pt>
                <c:pt idx="4863">
                  <c:v>Julio</c:v>
                </c:pt>
                <c:pt idx="4864">
                  <c:v>Julio</c:v>
                </c:pt>
                <c:pt idx="4865">
                  <c:v>Julio</c:v>
                </c:pt>
                <c:pt idx="4866">
                  <c:v>Julio</c:v>
                </c:pt>
                <c:pt idx="4867">
                  <c:v>Julio</c:v>
                </c:pt>
                <c:pt idx="4868">
                  <c:v>Julio</c:v>
                </c:pt>
                <c:pt idx="4869">
                  <c:v>Julio</c:v>
                </c:pt>
                <c:pt idx="4870">
                  <c:v>Julio</c:v>
                </c:pt>
                <c:pt idx="4871">
                  <c:v>Julio</c:v>
                </c:pt>
                <c:pt idx="4872">
                  <c:v>Julio</c:v>
                </c:pt>
                <c:pt idx="4873">
                  <c:v>Julio</c:v>
                </c:pt>
                <c:pt idx="4874">
                  <c:v>Julio</c:v>
                </c:pt>
                <c:pt idx="4875">
                  <c:v>Julio</c:v>
                </c:pt>
                <c:pt idx="4876">
                  <c:v>Julio</c:v>
                </c:pt>
                <c:pt idx="4877">
                  <c:v>Julio</c:v>
                </c:pt>
                <c:pt idx="4878">
                  <c:v>Julio</c:v>
                </c:pt>
                <c:pt idx="4879">
                  <c:v>Julio</c:v>
                </c:pt>
                <c:pt idx="4880">
                  <c:v>Julio</c:v>
                </c:pt>
                <c:pt idx="4881">
                  <c:v>Julio</c:v>
                </c:pt>
                <c:pt idx="4882">
                  <c:v>Julio</c:v>
                </c:pt>
                <c:pt idx="4883">
                  <c:v>Julio</c:v>
                </c:pt>
                <c:pt idx="4884">
                  <c:v>Julio</c:v>
                </c:pt>
                <c:pt idx="4885">
                  <c:v>Julio</c:v>
                </c:pt>
                <c:pt idx="4886">
                  <c:v>Julio</c:v>
                </c:pt>
                <c:pt idx="4887">
                  <c:v>Julio</c:v>
                </c:pt>
                <c:pt idx="4888">
                  <c:v>Julio</c:v>
                </c:pt>
                <c:pt idx="4889">
                  <c:v>Julio</c:v>
                </c:pt>
                <c:pt idx="4890">
                  <c:v>Julio</c:v>
                </c:pt>
                <c:pt idx="4891">
                  <c:v>Julio</c:v>
                </c:pt>
                <c:pt idx="4892">
                  <c:v>Julio</c:v>
                </c:pt>
                <c:pt idx="4893">
                  <c:v>Julio</c:v>
                </c:pt>
                <c:pt idx="4894">
                  <c:v>Julio</c:v>
                </c:pt>
                <c:pt idx="4895">
                  <c:v>Julio</c:v>
                </c:pt>
                <c:pt idx="4896">
                  <c:v>Julio</c:v>
                </c:pt>
                <c:pt idx="4897">
                  <c:v>Julio</c:v>
                </c:pt>
                <c:pt idx="4898">
                  <c:v>Julio</c:v>
                </c:pt>
                <c:pt idx="4899">
                  <c:v>Julio</c:v>
                </c:pt>
                <c:pt idx="4900">
                  <c:v>Julio</c:v>
                </c:pt>
                <c:pt idx="4901">
                  <c:v>Julio</c:v>
                </c:pt>
                <c:pt idx="4902">
                  <c:v>Julio</c:v>
                </c:pt>
                <c:pt idx="4903">
                  <c:v>Julio</c:v>
                </c:pt>
                <c:pt idx="4904">
                  <c:v>Julio</c:v>
                </c:pt>
                <c:pt idx="4905">
                  <c:v>Julio</c:v>
                </c:pt>
                <c:pt idx="4906">
                  <c:v>Julio</c:v>
                </c:pt>
                <c:pt idx="4907">
                  <c:v>Julio</c:v>
                </c:pt>
                <c:pt idx="4908">
                  <c:v>Julio</c:v>
                </c:pt>
                <c:pt idx="4909">
                  <c:v>Julio</c:v>
                </c:pt>
                <c:pt idx="4910">
                  <c:v>Julio</c:v>
                </c:pt>
                <c:pt idx="4911">
                  <c:v>Julio</c:v>
                </c:pt>
                <c:pt idx="4912">
                  <c:v>Julio</c:v>
                </c:pt>
                <c:pt idx="4913">
                  <c:v>Julio</c:v>
                </c:pt>
                <c:pt idx="4914">
                  <c:v>Julio</c:v>
                </c:pt>
                <c:pt idx="4915">
                  <c:v>Julio</c:v>
                </c:pt>
                <c:pt idx="4916">
                  <c:v>Julio</c:v>
                </c:pt>
                <c:pt idx="4917">
                  <c:v>Julio</c:v>
                </c:pt>
                <c:pt idx="4918">
                  <c:v>Julio</c:v>
                </c:pt>
                <c:pt idx="4919">
                  <c:v>Julio</c:v>
                </c:pt>
                <c:pt idx="4920">
                  <c:v>Julio</c:v>
                </c:pt>
                <c:pt idx="4921">
                  <c:v>Julio</c:v>
                </c:pt>
                <c:pt idx="4922">
                  <c:v>Julio</c:v>
                </c:pt>
                <c:pt idx="4923">
                  <c:v>Julio</c:v>
                </c:pt>
                <c:pt idx="4924">
                  <c:v>Julio</c:v>
                </c:pt>
                <c:pt idx="4925">
                  <c:v>Julio</c:v>
                </c:pt>
                <c:pt idx="4926">
                  <c:v>Julio</c:v>
                </c:pt>
                <c:pt idx="4927">
                  <c:v>Julio</c:v>
                </c:pt>
                <c:pt idx="4928">
                  <c:v>Julio</c:v>
                </c:pt>
                <c:pt idx="4929">
                  <c:v>Julio</c:v>
                </c:pt>
                <c:pt idx="4930">
                  <c:v>Julio</c:v>
                </c:pt>
                <c:pt idx="4931">
                  <c:v>Julio</c:v>
                </c:pt>
                <c:pt idx="4932">
                  <c:v>Julio</c:v>
                </c:pt>
                <c:pt idx="4933">
                  <c:v>Julio</c:v>
                </c:pt>
                <c:pt idx="4934">
                  <c:v>Julio</c:v>
                </c:pt>
                <c:pt idx="4935">
                  <c:v>Julio</c:v>
                </c:pt>
                <c:pt idx="4936">
                  <c:v>Julio</c:v>
                </c:pt>
                <c:pt idx="4937">
                  <c:v>Julio</c:v>
                </c:pt>
                <c:pt idx="4938">
                  <c:v>Julio</c:v>
                </c:pt>
                <c:pt idx="4939">
                  <c:v>Julio</c:v>
                </c:pt>
                <c:pt idx="4940">
                  <c:v>Julio</c:v>
                </c:pt>
                <c:pt idx="4941">
                  <c:v>Julio</c:v>
                </c:pt>
                <c:pt idx="4942">
                  <c:v>Julio</c:v>
                </c:pt>
                <c:pt idx="4943">
                  <c:v>Julio</c:v>
                </c:pt>
                <c:pt idx="4944">
                  <c:v>Julio</c:v>
                </c:pt>
                <c:pt idx="4945">
                  <c:v>Julio</c:v>
                </c:pt>
                <c:pt idx="4946">
                  <c:v>Julio</c:v>
                </c:pt>
                <c:pt idx="4947">
                  <c:v>Julio</c:v>
                </c:pt>
                <c:pt idx="4948">
                  <c:v>Julio</c:v>
                </c:pt>
                <c:pt idx="4949">
                  <c:v>Julio</c:v>
                </c:pt>
                <c:pt idx="4950">
                  <c:v>Julio</c:v>
                </c:pt>
                <c:pt idx="4951">
                  <c:v>Julio</c:v>
                </c:pt>
                <c:pt idx="4952">
                  <c:v>Julio</c:v>
                </c:pt>
                <c:pt idx="4953">
                  <c:v>Julio</c:v>
                </c:pt>
                <c:pt idx="4954">
                  <c:v>Julio</c:v>
                </c:pt>
                <c:pt idx="4955">
                  <c:v>Julio</c:v>
                </c:pt>
                <c:pt idx="4956">
                  <c:v>Julio</c:v>
                </c:pt>
                <c:pt idx="4957">
                  <c:v>Julio</c:v>
                </c:pt>
                <c:pt idx="4958">
                  <c:v>Julio</c:v>
                </c:pt>
                <c:pt idx="4959">
                  <c:v>Julio</c:v>
                </c:pt>
                <c:pt idx="4960">
                  <c:v>Julio</c:v>
                </c:pt>
                <c:pt idx="4961">
                  <c:v>Julio</c:v>
                </c:pt>
                <c:pt idx="4962">
                  <c:v>Julio</c:v>
                </c:pt>
                <c:pt idx="4963">
                  <c:v>Julio</c:v>
                </c:pt>
                <c:pt idx="4964">
                  <c:v>Julio</c:v>
                </c:pt>
                <c:pt idx="4965">
                  <c:v>Julio</c:v>
                </c:pt>
                <c:pt idx="4966">
                  <c:v>Julio</c:v>
                </c:pt>
                <c:pt idx="4967">
                  <c:v>Julio</c:v>
                </c:pt>
                <c:pt idx="4968">
                  <c:v>Julio</c:v>
                </c:pt>
                <c:pt idx="4969">
                  <c:v>Julio</c:v>
                </c:pt>
                <c:pt idx="4970">
                  <c:v>Julio</c:v>
                </c:pt>
                <c:pt idx="4971">
                  <c:v>Julio</c:v>
                </c:pt>
                <c:pt idx="4972">
                  <c:v>Julio</c:v>
                </c:pt>
                <c:pt idx="4973">
                  <c:v>Julio</c:v>
                </c:pt>
                <c:pt idx="4974">
                  <c:v>Julio</c:v>
                </c:pt>
                <c:pt idx="4975">
                  <c:v>Julio</c:v>
                </c:pt>
                <c:pt idx="4976">
                  <c:v>Julio</c:v>
                </c:pt>
                <c:pt idx="4977">
                  <c:v>Julio</c:v>
                </c:pt>
                <c:pt idx="4978">
                  <c:v>Julio</c:v>
                </c:pt>
                <c:pt idx="4979">
                  <c:v>Julio</c:v>
                </c:pt>
                <c:pt idx="4980">
                  <c:v>Julio</c:v>
                </c:pt>
                <c:pt idx="4981">
                  <c:v>Julio</c:v>
                </c:pt>
                <c:pt idx="4982">
                  <c:v>Julio</c:v>
                </c:pt>
                <c:pt idx="4983">
                  <c:v>Julio</c:v>
                </c:pt>
                <c:pt idx="4984">
                  <c:v>Julio</c:v>
                </c:pt>
                <c:pt idx="4985">
                  <c:v>Julio</c:v>
                </c:pt>
                <c:pt idx="4986">
                  <c:v>Julio</c:v>
                </c:pt>
                <c:pt idx="4987">
                  <c:v>Julio</c:v>
                </c:pt>
                <c:pt idx="4988">
                  <c:v>Julio</c:v>
                </c:pt>
                <c:pt idx="4989">
                  <c:v>Julio</c:v>
                </c:pt>
                <c:pt idx="4990">
                  <c:v>Julio</c:v>
                </c:pt>
                <c:pt idx="4991">
                  <c:v>Julio</c:v>
                </c:pt>
                <c:pt idx="4992">
                  <c:v>Julio</c:v>
                </c:pt>
                <c:pt idx="4993">
                  <c:v>Julio</c:v>
                </c:pt>
                <c:pt idx="4994">
                  <c:v>Julio</c:v>
                </c:pt>
                <c:pt idx="4995">
                  <c:v>Julio</c:v>
                </c:pt>
                <c:pt idx="4996">
                  <c:v>Julio</c:v>
                </c:pt>
                <c:pt idx="4997">
                  <c:v>Julio</c:v>
                </c:pt>
                <c:pt idx="4998">
                  <c:v>Julio</c:v>
                </c:pt>
                <c:pt idx="4999">
                  <c:v>Julio</c:v>
                </c:pt>
                <c:pt idx="5000">
                  <c:v>Julio</c:v>
                </c:pt>
                <c:pt idx="5001">
                  <c:v>Julio</c:v>
                </c:pt>
                <c:pt idx="5002">
                  <c:v>Julio</c:v>
                </c:pt>
                <c:pt idx="5003">
                  <c:v>Julio</c:v>
                </c:pt>
                <c:pt idx="5004">
                  <c:v>Julio</c:v>
                </c:pt>
                <c:pt idx="5005">
                  <c:v>Julio</c:v>
                </c:pt>
                <c:pt idx="5006">
                  <c:v>Julio</c:v>
                </c:pt>
                <c:pt idx="5007">
                  <c:v>Julio</c:v>
                </c:pt>
                <c:pt idx="5008">
                  <c:v>Julio</c:v>
                </c:pt>
                <c:pt idx="5009">
                  <c:v>Julio</c:v>
                </c:pt>
                <c:pt idx="5010">
                  <c:v>Julio</c:v>
                </c:pt>
                <c:pt idx="5011">
                  <c:v>Julio</c:v>
                </c:pt>
                <c:pt idx="5012">
                  <c:v>Julio</c:v>
                </c:pt>
                <c:pt idx="5013">
                  <c:v>Julio</c:v>
                </c:pt>
                <c:pt idx="5014">
                  <c:v>Julio</c:v>
                </c:pt>
                <c:pt idx="5015">
                  <c:v>Julio</c:v>
                </c:pt>
                <c:pt idx="5016">
                  <c:v>Julio</c:v>
                </c:pt>
                <c:pt idx="5017">
                  <c:v>Julio</c:v>
                </c:pt>
                <c:pt idx="5018">
                  <c:v>Julio</c:v>
                </c:pt>
                <c:pt idx="5019">
                  <c:v>Julio</c:v>
                </c:pt>
                <c:pt idx="5020">
                  <c:v>Julio</c:v>
                </c:pt>
                <c:pt idx="5021">
                  <c:v>Julio</c:v>
                </c:pt>
                <c:pt idx="5022">
                  <c:v>Julio</c:v>
                </c:pt>
                <c:pt idx="5023">
                  <c:v>Julio</c:v>
                </c:pt>
                <c:pt idx="5024">
                  <c:v>Julio</c:v>
                </c:pt>
                <c:pt idx="5025">
                  <c:v>Julio</c:v>
                </c:pt>
                <c:pt idx="5026">
                  <c:v>Julio</c:v>
                </c:pt>
                <c:pt idx="5027">
                  <c:v>Julio</c:v>
                </c:pt>
                <c:pt idx="5028">
                  <c:v>Julio</c:v>
                </c:pt>
                <c:pt idx="5029">
                  <c:v>Julio</c:v>
                </c:pt>
                <c:pt idx="5030">
                  <c:v>Julio</c:v>
                </c:pt>
                <c:pt idx="5031">
                  <c:v>Julio</c:v>
                </c:pt>
                <c:pt idx="5032">
                  <c:v>Julio</c:v>
                </c:pt>
                <c:pt idx="5033">
                  <c:v>Julio</c:v>
                </c:pt>
                <c:pt idx="5034">
                  <c:v>Julio</c:v>
                </c:pt>
                <c:pt idx="5035">
                  <c:v>Julio</c:v>
                </c:pt>
                <c:pt idx="5036">
                  <c:v>Julio</c:v>
                </c:pt>
                <c:pt idx="5037">
                  <c:v>Julio</c:v>
                </c:pt>
                <c:pt idx="5038">
                  <c:v>Julio</c:v>
                </c:pt>
                <c:pt idx="5039">
                  <c:v>Julio</c:v>
                </c:pt>
                <c:pt idx="5040">
                  <c:v>Julio</c:v>
                </c:pt>
                <c:pt idx="5041">
                  <c:v>Julio</c:v>
                </c:pt>
                <c:pt idx="5042">
                  <c:v>Julio</c:v>
                </c:pt>
                <c:pt idx="5043">
                  <c:v>Julio</c:v>
                </c:pt>
                <c:pt idx="5044">
                  <c:v>Julio</c:v>
                </c:pt>
                <c:pt idx="5045">
                  <c:v>Julio</c:v>
                </c:pt>
                <c:pt idx="5046">
                  <c:v>Julio</c:v>
                </c:pt>
                <c:pt idx="5047">
                  <c:v>Julio</c:v>
                </c:pt>
                <c:pt idx="5048">
                  <c:v>Julio</c:v>
                </c:pt>
                <c:pt idx="5049">
                  <c:v>Julio</c:v>
                </c:pt>
                <c:pt idx="5050">
                  <c:v>Julio</c:v>
                </c:pt>
                <c:pt idx="5051">
                  <c:v>Julio</c:v>
                </c:pt>
                <c:pt idx="5052">
                  <c:v>Julio</c:v>
                </c:pt>
                <c:pt idx="5053">
                  <c:v>Julio</c:v>
                </c:pt>
                <c:pt idx="5054">
                  <c:v>Julio</c:v>
                </c:pt>
                <c:pt idx="5055">
                  <c:v>Julio</c:v>
                </c:pt>
                <c:pt idx="5056">
                  <c:v>Julio</c:v>
                </c:pt>
                <c:pt idx="5057">
                  <c:v>Julio</c:v>
                </c:pt>
                <c:pt idx="5058">
                  <c:v>Julio</c:v>
                </c:pt>
                <c:pt idx="5059">
                  <c:v>Julio</c:v>
                </c:pt>
                <c:pt idx="5060">
                  <c:v>Julio</c:v>
                </c:pt>
                <c:pt idx="5061">
                  <c:v>Julio</c:v>
                </c:pt>
                <c:pt idx="5062">
                  <c:v>Julio</c:v>
                </c:pt>
                <c:pt idx="5063">
                  <c:v>Julio</c:v>
                </c:pt>
                <c:pt idx="5064">
                  <c:v>Julio</c:v>
                </c:pt>
                <c:pt idx="5065">
                  <c:v>Julio</c:v>
                </c:pt>
                <c:pt idx="5066">
                  <c:v>Julio</c:v>
                </c:pt>
                <c:pt idx="5067">
                  <c:v>Julio</c:v>
                </c:pt>
                <c:pt idx="5068">
                  <c:v>Julio</c:v>
                </c:pt>
                <c:pt idx="5069">
                  <c:v>Julio</c:v>
                </c:pt>
                <c:pt idx="5070">
                  <c:v>Julio</c:v>
                </c:pt>
                <c:pt idx="5071">
                  <c:v>Julio</c:v>
                </c:pt>
                <c:pt idx="5072">
                  <c:v>Julio</c:v>
                </c:pt>
                <c:pt idx="5073">
                  <c:v>Julio</c:v>
                </c:pt>
                <c:pt idx="5074">
                  <c:v>Julio</c:v>
                </c:pt>
                <c:pt idx="5075">
                  <c:v>Julio</c:v>
                </c:pt>
                <c:pt idx="5076">
                  <c:v>Julio</c:v>
                </c:pt>
                <c:pt idx="5077">
                  <c:v>Julio</c:v>
                </c:pt>
                <c:pt idx="5078">
                  <c:v>Julio</c:v>
                </c:pt>
                <c:pt idx="5079">
                  <c:v>Julio</c:v>
                </c:pt>
                <c:pt idx="5080">
                  <c:v>Julio</c:v>
                </c:pt>
                <c:pt idx="5081">
                  <c:v>Julio</c:v>
                </c:pt>
                <c:pt idx="5082">
                  <c:v>Julio</c:v>
                </c:pt>
                <c:pt idx="5083">
                  <c:v>Julio</c:v>
                </c:pt>
                <c:pt idx="5084">
                  <c:v>Julio</c:v>
                </c:pt>
                <c:pt idx="5085">
                  <c:v>Julio</c:v>
                </c:pt>
                <c:pt idx="5086">
                  <c:v>Julio</c:v>
                </c:pt>
                <c:pt idx="5087">
                  <c:v>Agosto</c:v>
                </c:pt>
                <c:pt idx="5088">
                  <c:v>Agosto</c:v>
                </c:pt>
                <c:pt idx="5089">
                  <c:v>Agosto</c:v>
                </c:pt>
                <c:pt idx="5090">
                  <c:v>Agosto</c:v>
                </c:pt>
                <c:pt idx="5091">
                  <c:v>Agosto</c:v>
                </c:pt>
                <c:pt idx="5092">
                  <c:v>Agosto</c:v>
                </c:pt>
                <c:pt idx="5093">
                  <c:v>Agosto</c:v>
                </c:pt>
                <c:pt idx="5094">
                  <c:v>Agosto</c:v>
                </c:pt>
                <c:pt idx="5095">
                  <c:v>Agosto</c:v>
                </c:pt>
                <c:pt idx="5096">
                  <c:v>Agosto</c:v>
                </c:pt>
                <c:pt idx="5097">
                  <c:v>Agosto</c:v>
                </c:pt>
                <c:pt idx="5098">
                  <c:v>Agosto</c:v>
                </c:pt>
                <c:pt idx="5099">
                  <c:v>Agosto</c:v>
                </c:pt>
                <c:pt idx="5100">
                  <c:v>Agosto</c:v>
                </c:pt>
                <c:pt idx="5101">
                  <c:v>Agosto</c:v>
                </c:pt>
                <c:pt idx="5102">
                  <c:v>Agosto</c:v>
                </c:pt>
                <c:pt idx="5103">
                  <c:v>Agosto</c:v>
                </c:pt>
                <c:pt idx="5104">
                  <c:v>Agosto</c:v>
                </c:pt>
                <c:pt idx="5105">
                  <c:v>Agosto</c:v>
                </c:pt>
                <c:pt idx="5106">
                  <c:v>Agosto</c:v>
                </c:pt>
                <c:pt idx="5107">
                  <c:v>Agosto</c:v>
                </c:pt>
                <c:pt idx="5108">
                  <c:v>Agosto</c:v>
                </c:pt>
                <c:pt idx="5109">
                  <c:v>Agosto</c:v>
                </c:pt>
                <c:pt idx="5110">
                  <c:v>Agosto</c:v>
                </c:pt>
                <c:pt idx="5111">
                  <c:v>Agosto</c:v>
                </c:pt>
                <c:pt idx="5112">
                  <c:v>Agosto</c:v>
                </c:pt>
                <c:pt idx="5113">
                  <c:v>Agosto</c:v>
                </c:pt>
                <c:pt idx="5114">
                  <c:v>Agosto</c:v>
                </c:pt>
                <c:pt idx="5115">
                  <c:v>Agosto</c:v>
                </c:pt>
                <c:pt idx="5116">
                  <c:v>Agosto</c:v>
                </c:pt>
                <c:pt idx="5117">
                  <c:v>Agosto</c:v>
                </c:pt>
                <c:pt idx="5118">
                  <c:v>Agosto</c:v>
                </c:pt>
                <c:pt idx="5119">
                  <c:v>Agosto</c:v>
                </c:pt>
                <c:pt idx="5120">
                  <c:v>Agosto</c:v>
                </c:pt>
                <c:pt idx="5121">
                  <c:v>Agosto</c:v>
                </c:pt>
                <c:pt idx="5122">
                  <c:v>Agosto</c:v>
                </c:pt>
                <c:pt idx="5123">
                  <c:v>Agosto</c:v>
                </c:pt>
                <c:pt idx="5124">
                  <c:v>Agosto</c:v>
                </c:pt>
                <c:pt idx="5125">
                  <c:v>Agosto</c:v>
                </c:pt>
                <c:pt idx="5126">
                  <c:v>Agosto</c:v>
                </c:pt>
                <c:pt idx="5127">
                  <c:v>Agosto</c:v>
                </c:pt>
                <c:pt idx="5128">
                  <c:v>Agosto</c:v>
                </c:pt>
                <c:pt idx="5129">
                  <c:v>Agosto</c:v>
                </c:pt>
                <c:pt idx="5130">
                  <c:v>Agosto</c:v>
                </c:pt>
                <c:pt idx="5131">
                  <c:v>Agosto</c:v>
                </c:pt>
                <c:pt idx="5132">
                  <c:v>Agosto</c:v>
                </c:pt>
                <c:pt idx="5133">
                  <c:v>Agosto</c:v>
                </c:pt>
                <c:pt idx="5134">
                  <c:v>Agosto</c:v>
                </c:pt>
                <c:pt idx="5135">
                  <c:v>Agosto</c:v>
                </c:pt>
                <c:pt idx="5136">
                  <c:v>Agosto</c:v>
                </c:pt>
                <c:pt idx="5137">
                  <c:v>Agosto</c:v>
                </c:pt>
                <c:pt idx="5138">
                  <c:v>Agosto</c:v>
                </c:pt>
                <c:pt idx="5139">
                  <c:v>Agosto</c:v>
                </c:pt>
                <c:pt idx="5140">
                  <c:v>Agosto</c:v>
                </c:pt>
                <c:pt idx="5141">
                  <c:v>Agosto</c:v>
                </c:pt>
                <c:pt idx="5142">
                  <c:v>Agosto</c:v>
                </c:pt>
                <c:pt idx="5143">
                  <c:v>Agosto</c:v>
                </c:pt>
                <c:pt idx="5144">
                  <c:v>Agosto</c:v>
                </c:pt>
                <c:pt idx="5145">
                  <c:v>Agosto</c:v>
                </c:pt>
                <c:pt idx="5146">
                  <c:v>Agosto</c:v>
                </c:pt>
                <c:pt idx="5147">
                  <c:v>Agosto</c:v>
                </c:pt>
                <c:pt idx="5148">
                  <c:v>Agosto</c:v>
                </c:pt>
                <c:pt idx="5149">
                  <c:v>Agosto</c:v>
                </c:pt>
                <c:pt idx="5150">
                  <c:v>Agosto</c:v>
                </c:pt>
                <c:pt idx="5151">
                  <c:v>Agosto</c:v>
                </c:pt>
                <c:pt idx="5152">
                  <c:v>Agosto</c:v>
                </c:pt>
                <c:pt idx="5153">
                  <c:v>Agosto</c:v>
                </c:pt>
                <c:pt idx="5154">
                  <c:v>Agosto</c:v>
                </c:pt>
                <c:pt idx="5155">
                  <c:v>Agosto</c:v>
                </c:pt>
                <c:pt idx="5156">
                  <c:v>Agosto</c:v>
                </c:pt>
                <c:pt idx="5157">
                  <c:v>Agosto</c:v>
                </c:pt>
                <c:pt idx="5158">
                  <c:v>Agosto</c:v>
                </c:pt>
                <c:pt idx="5159">
                  <c:v>Agosto</c:v>
                </c:pt>
                <c:pt idx="5160">
                  <c:v>Agosto</c:v>
                </c:pt>
                <c:pt idx="5161">
                  <c:v>Agosto</c:v>
                </c:pt>
                <c:pt idx="5162">
                  <c:v>Agosto</c:v>
                </c:pt>
                <c:pt idx="5163">
                  <c:v>Agosto</c:v>
                </c:pt>
                <c:pt idx="5164">
                  <c:v>Agosto</c:v>
                </c:pt>
                <c:pt idx="5165">
                  <c:v>Agosto</c:v>
                </c:pt>
                <c:pt idx="5166">
                  <c:v>Agosto</c:v>
                </c:pt>
                <c:pt idx="5167">
                  <c:v>Agosto</c:v>
                </c:pt>
                <c:pt idx="5168">
                  <c:v>Agosto</c:v>
                </c:pt>
                <c:pt idx="5169">
                  <c:v>Agosto</c:v>
                </c:pt>
                <c:pt idx="5170">
                  <c:v>Agosto</c:v>
                </c:pt>
                <c:pt idx="5171">
                  <c:v>Agosto</c:v>
                </c:pt>
                <c:pt idx="5172">
                  <c:v>Agosto</c:v>
                </c:pt>
                <c:pt idx="5173">
                  <c:v>Agosto</c:v>
                </c:pt>
                <c:pt idx="5174">
                  <c:v>Agosto</c:v>
                </c:pt>
                <c:pt idx="5175">
                  <c:v>Agosto</c:v>
                </c:pt>
                <c:pt idx="5176">
                  <c:v>Agosto</c:v>
                </c:pt>
                <c:pt idx="5177">
                  <c:v>Agosto</c:v>
                </c:pt>
                <c:pt idx="5178">
                  <c:v>Agosto</c:v>
                </c:pt>
                <c:pt idx="5179">
                  <c:v>Agosto</c:v>
                </c:pt>
                <c:pt idx="5180">
                  <c:v>Agosto</c:v>
                </c:pt>
                <c:pt idx="5181">
                  <c:v>Agosto</c:v>
                </c:pt>
                <c:pt idx="5182">
                  <c:v>Agosto</c:v>
                </c:pt>
                <c:pt idx="5183">
                  <c:v>Agosto</c:v>
                </c:pt>
                <c:pt idx="5184">
                  <c:v>Agosto</c:v>
                </c:pt>
                <c:pt idx="5185">
                  <c:v>Agosto</c:v>
                </c:pt>
                <c:pt idx="5186">
                  <c:v>Agosto</c:v>
                </c:pt>
                <c:pt idx="5187">
                  <c:v>Agosto</c:v>
                </c:pt>
                <c:pt idx="5188">
                  <c:v>Agosto</c:v>
                </c:pt>
                <c:pt idx="5189">
                  <c:v>Agosto</c:v>
                </c:pt>
                <c:pt idx="5190">
                  <c:v>Agosto</c:v>
                </c:pt>
                <c:pt idx="5191">
                  <c:v>Agosto</c:v>
                </c:pt>
                <c:pt idx="5192">
                  <c:v>Agosto</c:v>
                </c:pt>
                <c:pt idx="5193">
                  <c:v>Agosto</c:v>
                </c:pt>
                <c:pt idx="5194">
                  <c:v>Agosto</c:v>
                </c:pt>
                <c:pt idx="5195">
                  <c:v>Agosto</c:v>
                </c:pt>
                <c:pt idx="5196">
                  <c:v>Agosto</c:v>
                </c:pt>
                <c:pt idx="5197">
                  <c:v>Agosto</c:v>
                </c:pt>
                <c:pt idx="5198">
                  <c:v>Agosto</c:v>
                </c:pt>
                <c:pt idx="5199">
                  <c:v>Agosto</c:v>
                </c:pt>
                <c:pt idx="5200">
                  <c:v>Agosto</c:v>
                </c:pt>
                <c:pt idx="5201">
                  <c:v>Agosto</c:v>
                </c:pt>
                <c:pt idx="5202">
                  <c:v>Agosto</c:v>
                </c:pt>
                <c:pt idx="5203">
                  <c:v>Agosto</c:v>
                </c:pt>
                <c:pt idx="5204">
                  <c:v>Agosto</c:v>
                </c:pt>
                <c:pt idx="5205">
                  <c:v>Agosto</c:v>
                </c:pt>
                <c:pt idx="5206">
                  <c:v>Agosto</c:v>
                </c:pt>
                <c:pt idx="5207">
                  <c:v>Agosto</c:v>
                </c:pt>
                <c:pt idx="5208">
                  <c:v>Agosto</c:v>
                </c:pt>
                <c:pt idx="5209">
                  <c:v>Agosto</c:v>
                </c:pt>
                <c:pt idx="5210">
                  <c:v>Agosto</c:v>
                </c:pt>
                <c:pt idx="5211">
                  <c:v>Agosto</c:v>
                </c:pt>
                <c:pt idx="5212">
                  <c:v>Agosto</c:v>
                </c:pt>
                <c:pt idx="5213">
                  <c:v>Agosto</c:v>
                </c:pt>
                <c:pt idx="5214">
                  <c:v>Agosto</c:v>
                </c:pt>
                <c:pt idx="5215">
                  <c:v>Agosto</c:v>
                </c:pt>
                <c:pt idx="5216">
                  <c:v>Agosto</c:v>
                </c:pt>
                <c:pt idx="5217">
                  <c:v>Agosto</c:v>
                </c:pt>
                <c:pt idx="5218">
                  <c:v>Agosto</c:v>
                </c:pt>
                <c:pt idx="5219">
                  <c:v>Agosto</c:v>
                </c:pt>
                <c:pt idx="5220">
                  <c:v>Agosto</c:v>
                </c:pt>
                <c:pt idx="5221">
                  <c:v>Agosto</c:v>
                </c:pt>
                <c:pt idx="5222">
                  <c:v>Agosto</c:v>
                </c:pt>
                <c:pt idx="5223">
                  <c:v>Agosto</c:v>
                </c:pt>
                <c:pt idx="5224">
                  <c:v>Agosto</c:v>
                </c:pt>
                <c:pt idx="5225">
                  <c:v>Agosto</c:v>
                </c:pt>
                <c:pt idx="5226">
                  <c:v>Agosto</c:v>
                </c:pt>
                <c:pt idx="5227">
                  <c:v>Agosto</c:v>
                </c:pt>
                <c:pt idx="5228">
                  <c:v>Agosto</c:v>
                </c:pt>
                <c:pt idx="5229">
                  <c:v>Agosto</c:v>
                </c:pt>
                <c:pt idx="5230">
                  <c:v>Agosto</c:v>
                </c:pt>
                <c:pt idx="5231">
                  <c:v>Agosto</c:v>
                </c:pt>
                <c:pt idx="5232">
                  <c:v>Agosto</c:v>
                </c:pt>
                <c:pt idx="5233">
                  <c:v>Agosto</c:v>
                </c:pt>
                <c:pt idx="5234">
                  <c:v>Agosto</c:v>
                </c:pt>
                <c:pt idx="5235">
                  <c:v>Agosto</c:v>
                </c:pt>
                <c:pt idx="5236">
                  <c:v>Agosto</c:v>
                </c:pt>
                <c:pt idx="5237">
                  <c:v>Agosto</c:v>
                </c:pt>
                <c:pt idx="5238">
                  <c:v>Agosto</c:v>
                </c:pt>
                <c:pt idx="5239">
                  <c:v>Agosto</c:v>
                </c:pt>
                <c:pt idx="5240">
                  <c:v>Agosto</c:v>
                </c:pt>
                <c:pt idx="5241">
                  <c:v>Agosto</c:v>
                </c:pt>
                <c:pt idx="5242">
                  <c:v>Agosto</c:v>
                </c:pt>
                <c:pt idx="5243">
                  <c:v>Agosto</c:v>
                </c:pt>
                <c:pt idx="5244">
                  <c:v>Agosto</c:v>
                </c:pt>
                <c:pt idx="5245">
                  <c:v>Agosto</c:v>
                </c:pt>
                <c:pt idx="5246">
                  <c:v>Agosto</c:v>
                </c:pt>
                <c:pt idx="5247">
                  <c:v>Agosto</c:v>
                </c:pt>
                <c:pt idx="5248">
                  <c:v>Agosto</c:v>
                </c:pt>
                <c:pt idx="5249">
                  <c:v>Agosto</c:v>
                </c:pt>
                <c:pt idx="5250">
                  <c:v>Agosto</c:v>
                </c:pt>
                <c:pt idx="5251">
                  <c:v>Agosto</c:v>
                </c:pt>
                <c:pt idx="5252">
                  <c:v>Agosto</c:v>
                </c:pt>
                <c:pt idx="5253">
                  <c:v>Agosto</c:v>
                </c:pt>
                <c:pt idx="5254">
                  <c:v>Agosto</c:v>
                </c:pt>
                <c:pt idx="5255">
                  <c:v>Agosto</c:v>
                </c:pt>
                <c:pt idx="5256">
                  <c:v>Agosto</c:v>
                </c:pt>
                <c:pt idx="5257">
                  <c:v>Agosto</c:v>
                </c:pt>
                <c:pt idx="5258">
                  <c:v>Agosto</c:v>
                </c:pt>
                <c:pt idx="5259">
                  <c:v>Agosto</c:v>
                </c:pt>
                <c:pt idx="5260">
                  <c:v>Agosto</c:v>
                </c:pt>
                <c:pt idx="5261">
                  <c:v>Agosto</c:v>
                </c:pt>
                <c:pt idx="5262">
                  <c:v>Agosto</c:v>
                </c:pt>
                <c:pt idx="5263">
                  <c:v>Agosto</c:v>
                </c:pt>
                <c:pt idx="5264">
                  <c:v>Agosto</c:v>
                </c:pt>
                <c:pt idx="5265">
                  <c:v>Agosto</c:v>
                </c:pt>
                <c:pt idx="5266">
                  <c:v>Agosto</c:v>
                </c:pt>
                <c:pt idx="5267">
                  <c:v>Agosto</c:v>
                </c:pt>
                <c:pt idx="5268">
                  <c:v>Agosto</c:v>
                </c:pt>
                <c:pt idx="5269">
                  <c:v>Agosto</c:v>
                </c:pt>
                <c:pt idx="5270">
                  <c:v>Agosto</c:v>
                </c:pt>
                <c:pt idx="5271">
                  <c:v>Agosto</c:v>
                </c:pt>
                <c:pt idx="5272">
                  <c:v>Agosto</c:v>
                </c:pt>
                <c:pt idx="5273">
                  <c:v>Agosto</c:v>
                </c:pt>
                <c:pt idx="5274">
                  <c:v>Agosto</c:v>
                </c:pt>
                <c:pt idx="5275">
                  <c:v>Agosto</c:v>
                </c:pt>
                <c:pt idx="5276">
                  <c:v>Agosto</c:v>
                </c:pt>
                <c:pt idx="5277">
                  <c:v>Agosto</c:v>
                </c:pt>
                <c:pt idx="5278">
                  <c:v>Agosto</c:v>
                </c:pt>
                <c:pt idx="5279">
                  <c:v>Agosto</c:v>
                </c:pt>
                <c:pt idx="5280">
                  <c:v>Agosto</c:v>
                </c:pt>
                <c:pt idx="5281">
                  <c:v>Agosto</c:v>
                </c:pt>
                <c:pt idx="5282">
                  <c:v>Agosto</c:v>
                </c:pt>
                <c:pt idx="5283">
                  <c:v>Agosto</c:v>
                </c:pt>
                <c:pt idx="5284">
                  <c:v>Agosto</c:v>
                </c:pt>
                <c:pt idx="5285">
                  <c:v>Agosto</c:v>
                </c:pt>
                <c:pt idx="5286">
                  <c:v>Agosto</c:v>
                </c:pt>
                <c:pt idx="5287">
                  <c:v>Agosto</c:v>
                </c:pt>
                <c:pt idx="5288">
                  <c:v>Agosto</c:v>
                </c:pt>
                <c:pt idx="5289">
                  <c:v>Agosto</c:v>
                </c:pt>
                <c:pt idx="5290">
                  <c:v>Agosto</c:v>
                </c:pt>
                <c:pt idx="5291">
                  <c:v>Agosto</c:v>
                </c:pt>
                <c:pt idx="5292">
                  <c:v>Agosto</c:v>
                </c:pt>
                <c:pt idx="5293">
                  <c:v>Agosto</c:v>
                </c:pt>
                <c:pt idx="5294">
                  <c:v>Agosto</c:v>
                </c:pt>
                <c:pt idx="5295">
                  <c:v>Agosto</c:v>
                </c:pt>
                <c:pt idx="5296">
                  <c:v>Agosto</c:v>
                </c:pt>
                <c:pt idx="5297">
                  <c:v>Agosto</c:v>
                </c:pt>
                <c:pt idx="5298">
                  <c:v>Agosto</c:v>
                </c:pt>
                <c:pt idx="5299">
                  <c:v>Agosto</c:v>
                </c:pt>
                <c:pt idx="5300">
                  <c:v>Agosto</c:v>
                </c:pt>
                <c:pt idx="5301">
                  <c:v>Agosto</c:v>
                </c:pt>
                <c:pt idx="5302">
                  <c:v>Agosto</c:v>
                </c:pt>
                <c:pt idx="5303">
                  <c:v>Agosto</c:v>
                </c:pt>
                <c:pt idx="5304">
                  <c:v>Agosto</c:v>
                </c:pt>
                <c:pt idx="5305">
                  <c:v>Agosto</c:v>
                </c:pt>
                <c:pt idx="5306">
                  <c:v>Agosto</c:v>
                </c:pt>
                <c:pt idx="5307">
                  <c:v>Agosto</c:v>
                </c:pt>
                <c:pt idx="5308">
                  <c:v>Agosto</c:v>
                </c:pt>
                <c:pt idx="5309">
                  <c:v>Agosto</c:v>
                </c:pt>
                <c:pt idx="5310">
                  <c:v>Agosto</c:v>
                </c:pt>
                <c:pt idx="5311">
                  <c:v>Agosto</c:v>
                </c:pt>
                <c:pt idx="5312">
                  <c:v>Agosto</c:v>
                </c:pt>
                <c:pt idx="5313">
                  <c:v>Agosto</c:v>
                </c:pt>
                <c:pt idx="5314">
                  <c:v>Agosto</c:v>
                </c:pt>
                <c:pt idx="5315">
                  <c:v>Agosto</c:v>
                </c:pt>
                <c:pt idx="5316">
                  <c:v>Agosto</c:v>
                </c:pt>
                <c:pt idx="5317">
                  <c:v>Agosto</c:v>
                </c:pt>
                <c:pt idx="5318">
                  <c:v>Agosto</c:v>
                </c:pt>
                <c:pt idx="5319">
                  <c:v>Agosto</c:v>
                </c:pt>
                <c:pt idx="5320">
                  <c:v>Agosto</c:v>
                </c:pt>
                <c:pt idx="5321">
                  <c:v>Agosto</c:v>
                </c:pt>
                <c:pt idx="5322">
                  <c:v>Agosto</c:v>
                </c:pt>
                <c:pt idx="5323">
                  <c:v>Agosto</c:v>
                </c:pt>
                <c:pt idx="5324">
                  <c:v>Agosto</c:v>
                </c:pt>
                <c:pt idx="5325">
                  <c:v>Agosto</c:v>
                </c:pt>
                <c:pt idx="5326">
                  <c:v>Agosto</c:v>
                </c:pt>
                <c:pt idx="5327">
                  <c:v>Agosto</c:v>
                </c:pt>
                <c:pt idx="5328">
                  <c:v>Agosto</c:v>
                </c:pt>
                <c:pt idx="5329">
                  <c:v>Agosto</c:v>
                </c:pt>
                <c:pt idx="5330">
                  <c:v>Agosto</c:v>
                </c:pt>
                <c:pt idx="5331">
                  <c:v>Agosto</c:v>
                </c:pt>
                <c:pt idx="5332">
                  <c:v>Agosto</c:v>
                </c:pt>
                <c:pt idx="5333">
                  <c:v>Agosto</c:v>
                </c:pt>
                <c:pt idx="5334">
                  <c:v>Agosto</c:v>
                </c:pt>
                <c:pt idx="5335">
                  <c:v>Agosto</c:v>
                </c:pt>
                <c:pt idx="5336">
                  <c:v>Agosto</c:v>
                </c:pt>
                <c:pt idx="5337">
                  <c:v>Agosto</c:v>
                </c:pt>
                <c:pt idx="5338">
                  <c:v>Agosto</c:v>
                </c:pt>
                <c:pt idx="5339">
                  <c:v>Agosto</c:v>
                </c:pt>
                <c:pt idx="5340">
                  <c:v>Agosto</c:v>
                </c:pt>
                <c:pt idx="5341">
                  <c:v>Agosto</c:v>
                </c:pt>
                <c:pt idx="5342">
                  <c:v>Agosto</c:v>
                </c:pt>
                <c:pt idx="5343">
                  <c:v>Agosto</c:v>
                </c:pt>
                <c:pt idx="5344">
                  <c:v>Agosto</c:v>
                </c:pt>
                <c:pt idx="5345">
                  <c:v>Agosto</c:v>
                </c:pt>
                <c:pt idx="5346">
                  <c:v>Agosto</c:v>
                </c:pt>
                <c:pt idx="5347">
                  <c:v>Agosto</c:v>
                </c:pt>
                <c:pt idx="5348">
                  <c:v>Agosto</c:v>
                </c:pt>
                <c:pt idx="5349">
                  <c:v>Agosto</c:v>
                </c:pt>
                <c:pt idx="5350">
                  <c:v>Agosto</c:v>
                </c:pt>
                <c:pt idx="5351">
                  <c:v>Agosto</c:v>
                </c:pt>
                <c:pt idx="5352">
                  <c:v>Agosto</c:v>
                </c:pt>
                <c:pt idx="5353">
                  <c:v>Agosto</c:v>
                </c:pt>
                <c:pt idx="5354">
                  <c:v>Agosto</c:v>
                </c:pt>
                <c:pt idx="5355">
                  <c:v>Agosto</c:v>
                </c:pt>
                <c:pt idx="5356">
                  <c:v>Agosto</c:v>
                </c:pt>
                <c:pt idx="5357">
                  <c:v>Agosto</c:v>
                </c:pt>
                <c:pt idx="5358">
                  <c:v>Agosto</c:v>
                </c:pt>
                <c:pt idx="5359">
                  <c:v>Agosto</c:v>
                </c:pt>
                <c:pt idx="5360">
                  <c:v>Agosto</c:v>
                </c:pt>
                <c:pt idx="5361">
                  <c:v>Agosto</c:v>
                </c:pt>
                <c:pt idx="5362">
                  <c:v>Agosto</c:v>
                </c:pt>
                <c:pt idx="5363">
                  <c:v>Agosto</c:v>
                </c:pt>
                <c:pt idx="5364">
                  <c:v>Agosto</c:v>
                </c:pt>
                <c:pt idx="5365">
                  <c:v>Agosto</c:v>
                </c:pt>
                <c:pt idx="5366">
                  <c:v>Agosto</c:v>
                </c:pt>
                <c:pt idx="5367">
                  <c:v>Agosto</c:v>
                </c:pt>
                <c:pt idx="5368">
                  <c:v>Agosto</c:v>
                </c:pt>
                <c:pt idx="5369">
                  <c:v>Agosto</c:v>
                </c:pt>
                <c:pt idx="5370">
                  <c:v>Agosto</c:v>
                </c:pt>
                <c:pt idx="5371">
                  <c:v>Agosto</c:v>
                </c:pt>
                <c:pt idx="5372">
                  <c:v>Agosto</c:v>
                </c:pt>
                <c:pt idx="5373">
                  <c:v>Agosto</c:v>
                </c:pt>
                <c:pt idx="5374">
                  <c:v>Agosto</c:v>
                </c:pt>
                <c:pt idx="5375">
                  <c:v>Agosto</c:v>
                </c:pt>
                <c:pt idx="5376">
                  <c:v>Agosto</c:v>
                </c:pt>
                <c:pt idx="5377">
                  <c:v>Agosto</c:v>
                </c:pt>
                <c:pt idx="5378">
                  <c:v>Agosto</c:v>
                </c:pt>
                <c:pt idx="5379">
                  <c:v>Agosto</c:v>
                </c:pt>
                <c:pt idx="5380">
                  <c:v>Agosto</c:v>
                </c:pt>
                <c:pt idx="5381">
                  <c:v>Agosto</c:v>
                </c:pt>
                <c:pt idx="5382">
                  <c:v>Agosto</c:v>
                </c:pt>
                <c:pt idx="5383">
                  <c:v>Agosto</c:v>
                </c:pt>
                <c:pt idx="5384">
                  <c:v>Agosto</c:v>
                </c:pt>
                <c:pt idx="5385">
                  <c:v>Agosto</c:v>
                </c:pt>
                <c:pt idx="5386">
                  <c:v>Agosto</c:v>
                </c:pt>
                <c:pt idx="5387">
                  <c:v>Agosto</c:v>
                </c:pt>
                <c:pt idx="5388">
                  <c:v>Agosto</c:v>
                </c:pt>
                <c:pt idx="5389">
                  <c:v>Agosto</c:v>
                </c:pt>
                <c:pt idx="5390">
                  <c:v>Agosto</c:v>
                </c:pt>
                <c:pt idx="5391">
                  <c:v>Agosto</c:v>
                </c:pt>
                <c:pt idx="5392">
                  <c:v>Agosto</c:v>
                </c:pt>
                <c:pt idx="5393">
                  <c:v>Agosto</c:v>
                </c:pt>
                <c:pt idx="5394">
                  <c:v>Agosto</c:v>
                </c:pt>
                <c:pt idx="5395">
                  <c:v>Agosto</c:v>
                </c:pt>
                <c:pt idx="5396">
                  <c:v>Agosto</c:v>
                </c:pt>
                <c:pt idx="5397">
                  <c:v>Agosto</c:v>
                </c:pt>
                <c:pt idx="5398">
                  <c:v>Agosto</c:v>
                </c:pt>
                <c:pt idx="5399">
                  <c:v>Agosto</c:v>
                </c:pt>
                <c:pt idx="5400">
                  <c:v>Agosto</c:v>
                </c:pt>
                <c:pt idx="5401">
                  <c:v>Agosto</c:v>
                </c:pt>
                <c:pt idx="5402">
                  <c:v>Agosto</c:v>
                </c:pt>
                <c:pt idx="5403">
                  <c:v>Agosto</c:v>
                </c:pt>
                <c:pt idx="5404">
                  <c:v>Agosto</c:v>
                </c:pt>
                <c:pt idx="5405">
                  <c:v>Agosto</c:v>
                </c:pt>
                <c:pt idx="5406">
                  <c:v>Agosto</c:v>
                </c:pt>
                <c:pt idx="5407">
                  <c:v>Agosto</c:v>
                </c:pt>
                <c:pt idx="5408">
                  <c:v>Agosto</c:v>
                </c:pt>
                <c:pt idx="5409">
                  <c:v>Agosto</c:v>
                </c:pt>
                <c:pt idx="5410">
                  <c:v>Agosto</c:v>
                </c:pt>
                <c:pt idx="5411">
                  <c:v>Agosto</c:v>
                </c:pt>
                <c:pt idx="5412">
                  <c:v>Agosto</c:v>
                </c:pt>
                <c:pt idx="5413">
                  <c:v>Agosto</c:v>
                </c:pt>
                <c:pt idx="5414">
                  <c:v>Agosto</c:v>
                </c:pt>
                <c:pt idx="5415">
                  <c:v>Agosto</c:v>
                </c:pt>
                <c:pt idx="5416">
                  <c:v>Agosto</c:v>
                </c:pt>
                <c:pt idx="5417">
                  <c:v>Agosto</c:v>
                </c:pt>
                <c:pt idx="5418">
                  <c:v>Agosto</c:v>
                </c:pt>
                <c:pt idx="5419">
                  <c:v>Agosto</c:v>
                </c:pt>
                <c:pt idx="5420">
                  <c:v>Agosto</c:v>
                </c:pt>
                <c:pt idx="5421">
                  <c:v>Agosto</c:v>
                </c:pt>
                <c:pt idx="5422">
                  <c:v>Agosto</c:v>
                </c:pt>
                <c:pt idx="5423">
                  <c:v>Agosto</c:v>
                </c:pt>
                <c:pt idx="5424">
                  <c:v>Agosto</c:v>
                </c:pt>
                <c:pt idx="5425">
                  <c:v>Agosto</c:v>
                </c:pt>
                <c:pt idx="5426">
                  <c:v>Agosto</c:v>
                </c:pt>
                <c:pt idx="5427">
                  <c:v>Agosto</c:v>
                </c:pt>
                <c:pt idx="5428">
                  <c:v>Agosto</c:v>
                </c:pt>
                <c:pt idx="5429">
                  <c:v>Agosto</c:v>
                </c:pt>
                <c:pt idx="5430">
                  <c:v>Agosto</c:v>
                </c:pt>
                <c:pt idx="5431">
                  <c:v>Agosto</c:v>
                </c:pt>
                <c:pt idx="5432">
                  <c:v>Agosto</c:v>
                </c:pt>
                <c:pt idx="5433">
                  <c:v>Agosto</c:v>
                </c:pt>
                <c:pt idx="5434">
                  <c:v>Agosto</c:v>
                </c:pt>
                <c:pt idx="5435">
                  <c:v>Agosto</c:v>
                </c:pt>
                <c:pt idx="5436">
                  <c:v>Agosto</c:v>
                </c:pt>
                <c:pt idx="5437">
                  <c:v>Agosto</c:v>
                </c:pt>
                <c:pt idx="5438">
                  <c:v>Agosto</c:v>
                </c:pt>
                <c:pt idx="5439">
                  <c:v>Agosto</c:v>
                </c:pt>
                <c:pt idx="5440">
                  <c:v>Agosto</c:v>
                </c:pt>
                <c:pt idx="5441">
                  <c:v>Agosto</c:v>
                </c:pt>
                <c:pt idx="5442">
                  <c:v>Agosto</c:v>
                </c:pt>
                <c:pt idx="5443">
                  <c:v>Agosto</c:v>
                </c:pt>
                <c:pt idx="5444">
                  <c:v>Agosto</c:v>
                </c:pt>
                <c:pt idx="5445">
                  <c:v>Agosto</c:v>
                </c:pt>
                <c:pt idx="5446">
                  <c:v>Agosto</c:v>
                </c:pt>
                <c:pt idx="5447">
                  <c:v>Agosto</c:v>
                </c:pt>
                <c:pt idx="5448">
                  <c:v>Agosto</c:v>
                </c:pt>
                <c:pt idx="5449">
                  <c:v>Agosto</c:v>
                </c:pt>
                <c:pt idx="5450">
                  <c:v>Agosto</c:v>
                </c:pt>
                <c:pt idx="5451">
                  <c:v>Agosto</c:v>
                </c:pt>
                <c:pt idx="5452">
                  <c:v>Agosto</c:v>
                </c:pt>
                <c:pt idx="5453">
                  <c:v>Agosto</c:v>
                </c:pt>
                <c:pt idx="5454">
                  <c:v>Agosto</c:v>
                </c:pt>
                <c:pt idx="5455">
                  <c:v>Agosto</c:v>
                </c:pt>
                <c:pt idx="5456">
                  <c:v>Agosto</c:v>
                </c:pt>
                <c:pt idx="5457">
                  <c:v>Agosto</c:v>
                </c:pt>
                <c:pt idx="5458">
                  <c:v>Agosto</c:v>
                </c:pt>
                <c:pt idx="5459">
                  <c:v>Agosto</c:v>
                </c:pt>
                <c:pt idx="5460">
                  <c:v>Agosto</c:v>
                </c:pt>
                <c:pt idx="5461">
                  <c:v>Agosto</c:v>
                </c:pt>
                <c:pt idx="5462">
                  <c:v>Agosto</c:v>
                </c:pt>
                <c:pt idx="5463">
                  <c:v>Agosto</c:v>
                </c:pt>
                <c:pt idx="5464">
                  <c:v>Agosto</c:v>
                </c:pt>
                <c:pt idx="5465">
                  <c:v>Agosto</c:v>
                </c:pt>
                <c:pt idx="5466">
                  <c:v>Agosto</c:v>
                </c:pt>
                <c:pt idx="5467">
                  <c:v>Agosto</c:v>
                </c:pt>
                <c:pt idx="5468">
                  <c:v>Agosto</c:v>
                </c:pt>
                <c:pt idx="5469">
                  <c:v>Agosto</c:v>
                </c:pt>
                <c:pt idx="5470">
                  <c:v>Agosto</c:v>
                </c:pt>
                <c:pt idx="5471">
                  <c:v>Agosto</c:v>
                </c:pt>
                <c:pt idx="5472">
                  <c:v>Agosto</c:v>
                </c:pt>
                <c:pt idx="5473">
                  <c:v>Agosto</c:v>
                </c:pt>
                <c:pt idx="5474">
                  <c:v>Agosto</c:v>
                </c:pt>
                <c:pt idx="5475">
                  <c:v>Agosto</c:v>
                </c:pt>
                <c:pt idx="5476">
                  <c:v>Agosto</c:v>
                </c:pt>
                <c:pt idx="5477">
                  <c:v>Agosto</c:v>
                </c:pt>
                <c:pt idx="5478">
                  <c:v>Agosto</c:v>
                </c:pt>
                <c:pt idx="5479">
                  <c:v>Agosto</c:v>
                </c:pt>
                <c:pt idx="5480">
                  <c:v>Agosto</c:v>
                </c:pt>
                <c:pt idx="5481">
                  <c:v>Agosto</c:v>
                </c:pt>
                <c:pt idx="5482">
                  <c:v>Agosto</c:v>
                </c:pt>
                <c:pt idx="5483">
                  <c:v>Agosto</c:v>
                </c:pt>
                <c:pt idx="5484">
                  <c:v>Agosto</c:v>
                </c:pt>
                <c:pt idx="5485">
                  <c:v>Agosto</c:v>
                </c:pt>
                <c:pt idx="5486">
                  <c:v>Agosto</c:v>
                </c:pt>
                <c:pt idx="5487">
                  <c:v>Agosto</c:v>
                </c:pt>
                <c:pt idx="5488">
                  <c:v>Agosto</c:v>
                </c:pt>
                <c:pt idx="5489">
                  <c:v>Agosto</c:v>
                </c:pt>
                <c:pt idx="5490">
                  <c:v>Agosto</c:v>
                </c:pt>
                <c:pt idx="5491">
                  <c:v>Agosto</c:v>
                </c:pt>
                <c:pt idx="5492">
                  <c:v>Agosto</c:v>
                </c:pt>
                <c:pt idx="5493">
                  <c:v>Agosto</c:v>
                </c:pt>
                <c:pt idx="5494">
                  <c:v>Agosto</c:v>
                </c:pt>
                <c:pt idx="5495">
                  <c:v>Agosto</c:v>
                </c:pt>
                <c:pt idx="5496">
                  <c:v>Agosto</c:v>
                </c:pt>
                <c:pt idx="5497">
                  <c:v>Agosto</c:v>
                </c:pt>
                <c:pt idx="5498">
                  <c:v>Agosto</c:v>
                </c:pt>
                <c:pt idx="5499">
                  <c:v>Agosto</c:v>
                </c:pt>
                <c:pt idx="5500">
                  <c:v>Agosto</c:v>
                </c:pt>
                <c:pt idx="5501">
                  <c:v>Agosto</c:v>
                </c:pt>
                <c:pt idx="5502">
                  <c:v>Agosto</c:v>
                </c:pt>
                <c:pt idx="5503">
                  <c:v>Agosto</c:v>
                </c:pt>
                <c:pt idx="5504">
                  <c:v>Agosto</c:v>
                </c:pt>
                <c:pt idx="5505">
                  <c:v>Agosto</c:v>
                </c:pt>
                <c:pt idx="5506">
                  <c:v>Agosto</c:v>
                </c:pt>
                <c:pt idx="5507">
                  <c:v>Agosto</c:v>
                </c:pt>
                <c:pt idx="5508">
                  <c:v>Agosto</c:v>
                </c:pt>
                <c:pt idx="5509">
                  <c:v>Agosto</c:v>
                </c:pt>
                <c:pt idx="5510">
                  <c:v>Agosto</c:v>
                </c:pt>
                <c:pt idx="5511">
                  <c:v>Agosto</c:v>
                </c:pt>
                <c:pt idx="5512">
                  <c:v>Agosto</c:v>
                </c:pt>
                <c:pt idx="5513">
                  <c:v>Agosto</c:v>
                </c:pt>
                <c:pt idx="5514">
                  <c:v>Agosto</c:v>
                </c:pt>
                <c:pt idx="5515">
                  <c:v>Agosto</c:v>
                </c:pt>
                <c:pt idx="5516">
                  <c:v>Agosto</c:v>
                </c:pt>
                <c:pt idx="5517">
                  <c:v>Agosto</c:v>
                </c:pt>
                <c:pt idx="5518">
                  <c:v>Agosto</c:v>
                </c:pt>
                <c:pt idx="5519">
                  <c:v>Agosto</c:v>
                </c:pt>
                <c:pt idx="5520">
                  <c:v>Agosto</c:v>
                </c:pt>
                <c:pt idx="5521">
                  <c:v>Agosto</c:v>
                </c:pt>
                <c:pt idx="5522">
                  <c:v>Agosto</c:v>
                </c:pt>
                <c:pt idx="5523">
                  <c:v>Agosto</c:v>
                </c:pt>
                <c:pt idx="5524">
                  <c:v>Agosto</c:v>
                </c:pt>
                <c:pt idx="5525">
                  <c:v>Agosto</c:v>
                </c:pt>
                <c:pt idx="5526">
                  <c:v>Agosto</c:v>
                </c:pt>
                <c:pt idx="5527">
                  <c:v>Agosto</c:v>
                </c:pt>
                <c:pt idx="5528">
                  <c:v>Agosto</c:v>
                </c:pt>
                <c:pt idx="5529">
                  <c:v>Agosto</c:v>
                </c:pt>
                <c:pt idx="5530">
                  <c:v>Agosto</c:v>
                </c:pt>
                <c:pt idx="5531">
                  <c:v>Agosto</c:v>
                </c:pt>
                <c:pt idx="5532">
                  <c:v>Agosto</c:v>
                </c:pt>
                <c:pt idx="5533">
                  <c:v>Agosto</c:v>
                </c:pt>
                <c:pt idx="5534">
                  <c:v>Agosto</c:v>
                </c:pt>
                <c:pt idx="5535">
                  <c:v>Agosto</c:v>
                </c:pt>
                <c:pt idx="5536">
                  <c:v>Agosto</c:v>
                </c:pt>
                <c:pt idx="5537">
                  <c:v>Agosto</c:v>
                </c:pt>
                <c:pt idx="5538">
                  <c:v>Agosto</c:v>
                </c:pt>
                <c:pt idx="5539">
                  <c:v>Agosto</c:v>
                </c:pt>
                <c:pt idx="5540">
                  <c:v>Agosto</c:v>
                </c:pt>
                <c:pt idx="5541">
                  <c:v>Agosto</c:v>
                </c:pt>
                <c:pt idx="5542">
                  <c:v>Agosto</c:v>
                </c:pt>
                <c:pt idx="5543">
                  <c:v>Agosto</c:v>
                </c:pt>
                <c:pt idx="5544">
                  <c:v>Agosto</c:v>
                </c:pt>
                <c:pt idx="5545">
                  <c:v>Agosto</c:v>
                </c:pt>
                <c:pt idx="5546">
                  <c:v>Agosto</c:v>
                </c:pt>
                <c:pt idx="5547">
                  <c:v>Agosto</c:v>
                </c:pt>
                <c:pt idx="5548">
                  <c:v>Agosto</c:v>
                </c:pt>
                <c:pt idx="5549">
                  <c:v>Agosto</c:v>
                </c:pt>
                <c:pt idx="5550">
                  <c:v>Agosto</c:v>
                </c:pt>
                <c:pt idx="5551">
                  <c:v>Agosto</c:v>
                </c:pt>
                <c:pt idx="5552">
                  <c:v>Agosto</c:v>
                </c:pt>
                <c:pt idx="5553">
                  <c:v>Agosto</c:v>
                </c:pt>
                <c:pt idx="5554">
                  <c:v>Agosto</c:v>
                </c:pt>
                <c:pt idx="5555">
                  <c:v>Agosto</c:v>
                </c:pt>
                <c:pt idx="5556">
                  <c:v>Agosto</c:v>
                </c:pt>
                <c:pt idx="5557">
                  <c:v>Agosto</c:v>
                </c:pt>
                <c:pt idx="5558">
                  <c:v>Agosto</c:v>
                </c:pt>
                <c:pt idx="5559">
                  <c:v>Agosto</c:v>
                </c:pt>
                <c:pt idx="5560">
                  <c:v>Agosto</c:v>
                </c:pt>
                <c:pt idx="5561">
                  <c:v>Agosto</c:v>
                </c:pt>
                <c:pt idx="5562">
                  <c:v>Agosto</c:v>
                </c:pt>
                <c:pt idx="5563">
                  <c:v>Agosto</c:v>
                </c:pt>
                <c:pt idx="5564">
                  <c:v>Agosto</c:v>
                </c:pt>
                <c:pt idx="5565">
                  <c:v>Agosto</c:v>
                </c:pt>
                <c:pt idx="5566">
                  <c:v>Agosto</c:v>
                </c:pt>
                <c:pt idx="5567">
                  <c:v>Agosto</c:v>
                </c:pt>
                <c:pt idx="5568">
                  <c:v>Agosto</c:v>
                </c:pt>
                <c:pt idx="5569">
                  <c:v>Agosto</c:v>
                </c:pt>
                <c:pt idx="5570">
                  <c:v>Agosto</c:v>
                </c:pt>
                <c:pt idx="5571">
                  <c:v>Agosto</c:v>
                </c:pt>
                <c:pt idx="5572">
                  <c:v>Agosto</c:v>
                </c:pt>
                <c:pt idx="5573">
                  <c:v>Agosto</c:v>
                </c:pt>
                <c:pt idx="5574">
                  <c:v>Agosto</c:v>
                </c:pt>
                <c:pt idx="5575">
                  <c:v>Agosto</c:v>
                </c:pt>
                <c:pt idx="5576">
                  <c:v>Agosto</c:v>
                </c:pt>
                <c:pt idx="5577">
                  <c:v>Agosto</c:v>
                </c:pt>
                <c:pt idx="5578">
                  <c:v>Agosto</c:v>
                </c:pt>
                <c:pt idx="5579">
                  <c:v>Agosto</c:v>
                </c:pt>
                <c:pt idx="5580">
                  <c:v>Agosto</c:v>
                </c:pt>
                <c:pt idx="5581">
                  <c:v>Agosto</c:v>
                </c:pt>
                <c:pt idx="5582">
                  <c:v>Agosto</c:v>
                </c:pt>
                <c:pt idx="5583">
                  <c:v>Agosto</c:v>
                </c:pt>
                <c:pt idx="5584">
                  <c:v>Agosto</c:v>
                </c:pt>
                <c:pt idx="5585">
                  <c:v>Agosto</c:v>
                </c:pt>
                <c:pt idx="5586">
                  <c:v>Agosto</c:v>
                </c:pt>
                <c:pt idx="5587">
                  <c:v>Agosto</c:v>
                </c:pt>
                <c:pt idx="5588">
                  <c:v>Agosto</c:v>
                </c:pt>
                <c:pt idx="5589">
                  <c:v>Agosto</c:v>
                </c:pt>
                <c:pt idx="5590">
                  <c:v>Agosto</c:v>
                </c:pt>
                <c:pt idx="5591">
                  <c:v>Agosto</c:v>
                </c:pt>
                <c:pt idx="5592">
                  <c:v>Agosto</c:v>
                </c:pt>
                <c:pt idx="5593">
                  <c:v>Agosto</c:v>
                </c:pt>
                <c:pt idx="5594">
                  <c:v>Agosto</c:v>
                </c:pt>
                <c:pt idx="5595">
                  <c:v>Agosto</c:v>
                </c:pt>
                <c:pt idx="5596">
                  <c:v>Agosto</c:v>
                </c:pt>
                <c:pt idx="5597">
                  <c:v>Agosto</c:v>
                </c:pt>
                <c:pt idx="5598">
                  <c:v>Agosto</c:v>
                </c:pt>
                <c:pt idx="5599">
                  <c:v>Agosto</c:v>
                </c:pt>
                <c:pt idx="5600">
                  <c:v>Agosto</c:v>
                </c:pt>
                <c:pt idx="5601">
                  <c:v>Agosto</c:v>
                </c:pt>
                <c:pt idx="5602">
                  <c:v>Agosto</c:v>
                </c:pt>
                <c:pt idx="5603">
                  <c:v>Agosto</c:v>
                </c:pt>
                <c:pt idx="5604">
                  <c:v>Agosto</c:v>
                </c:pt>
                <c:pt idx="5605">
                  <c:v>Agosto</c:v>
                </c:pt>
                <c:pt idx="5606">
                  <c:v>Agosto</c:v>
                </c:pt>
                <c:pt idx="5607">
                  <c:v>Agosto</c:v>
                </c:pt>
                <c:pt idx="5608">
                  <c:v>Agosto</c:v>
                </c:pt>
                <c:pt idx="5609">
                  <c:v>Agosto</c:v>
                </c:pt>
                <c:pt idx="5610">
                  <c:v>Agosto</c:v>
                </c:pt>
                <c:pt idx="5611">
                  <c:v>Agosto</c:v>
                </c:pt>
                <c:pt idx="5612">
                  <c:v>Agosto</c:v>
                </c:pt>
                <c:pt idx="5613">
                  <c:v>Agosto</c:v>
                </c:pt>
                <c:pt idx="5614">
                  <c:v>Agosto</c:v>
                </c:pt>
                <c:pt idx="5615">
                  <c:v>Agosto</c:v>
                </c:pt>
                <c:pt idx="5616">
                  <c:v>Agosto</c:v>
                </c:pt>
                <c:pt idx="5617">
                  <c:v>Agosto</c:v>
                </c:pt>
                <c:pt idx="5618">
                  <c:v>Agosto</c:v>
                </c:pt>
                <c:pt idx="5619">
                  <c:v>Agosto</c:v>
                </c:pt>
                <c:pt idx="5620">
                  <c:v>Agosto</c:v>
                </c:pt>
                <c:pt idx="5621">
                  <c:v>Agosto</c:v>
                </c:pt>
                <c:pt idx="5622">
                  <c:v>Agosto</c:v>
                </c:pt>
                <c:pt idx="5623">
                  <c:v>Agosto</c:v>
                </c:pt>
                <c:pt idx="5624">
                  <c:v>Agosto</c:v>
                </c:pt>
                <c:pt idx="5625">
                  <c:v>Agosto</c:v>
                </c:pt>
                <c:pt idx="5626">
                  <c:v>Agosto</c:v>
                </c:pt>
                <c:pt idx="5627">
                  <c:v>Agosto</c:v>
                </c:pt>
                <c:pt idx="5628">
                  <c:v>Agosto</c:v>
                </c:pt>
                <c:pt idx="5629">
                  <c:v>Agosto</c:v>
                </c:pt>
                <c:pt idx="5630">
                  <c:v>Agosto</c:v>
                </c:pt>
                <c:pt idx="5631">
                  <c:v>Agosto</c:v>
                </c:pt>
                <c:pt idx="5632">
                  <c:v>Agosto</c:v>
                </c:pt>
                <c:pt idx="5633">
                  <c:v>Agosto</c:v>
                </c:pt>
                <c:pt idx="5634">
                  <c:v>Agosto</c:v>
                </c:pt>
                <c:pt idx="5635">
                  <c:v>Agosto</c:v>
                </c:pt>
                <c:pt idx="5636">
                  <c:v>Agosto</c:v>
                </c:pt>
                <c:pt idx="5637">
                  <c:v>Agosto</c:v>
                </c:pt>
                <c:pt idx="5638">
                  <c:v>Agosto</c:v>
                </c:pt>
                <c:pt idx="5639">
                  <c:v>Agosto</c:v>
                </c:pt>
                <c:pt idx="5640">
                  <c:v>Agosto</c:v>
                </c:pt>
                <c:pt idx="5641">
                  <c:v>Agosto</c:v>
                </c:pt>
                <c:pt idx="5642">
                  <c:v>Agosto</c:v>
                </c:pt>
                <c:pt idx="5643">
                  <c:v>Agosto</c:v>
                </c:pt>
                <c:pt idx="5644">
                  <c:v>Agosto</c:v>
                </c:pt>
                <c:pt idx="5645">
                  <c:v>Agosto</c:v>
                </c:pt>
                <c:pt idx="5646">
                  <c:v>Agosto</c:v>
                </c:pt>
                <c:pt idx="5647">
                  <c:v>Agosto</c:v>
                </c:pt>
                <c:pt idx="5648">
                  <c:v>Agosto</c:v>
                </c:pt>
                <c:pt idx="5649">
                  <c:v>Agosto</c:v>
                </c:pt>
                <c:pt idx="5650">
                  <c:v>Agosto</c:v>
                </c:pt>
                <c:pt idx="5651">
                  <c:v>Agosto</c:v>
                </c:pt>
                <c:pt idx="5652">
                  <c:v>Agosto</c:v>
                </c:pt>
                <c:pt idx="5653">
                  <c:v>Agosto</c:v>
                </c:pt>
                <c:pt idx="5654">
                  <c:v>Agosto</c:v>
                </c:pt>
                <c:pt idx="5655">
                  <c:v>Agosto</c:v>
                </c:pt>
                <c:pt idx="5656">
                  <c:v>Agosto</c:v>
                </c:pt>
                <c:pt idx="5657">
                  <c:v>Agosto</c:v>
                </c:pt>
                <c:pt idx="5658">
                  <c:v>Agosto</c:v>
                </c:pt>
                <c:pt idx="5659">
                  <c:v>Agosto</c:v>
                </c:pt>
                <c:pt idx="5660">
                  <c:v>Agosto</c:v>
                </c:pt>
                <c:pt idx="5661">
                  <c:v>Agosto</c:v>
                </c:pt>
                <c:pt idx="5662">
                  <c:v>Agosto</c:v>
                </c:pt>
                <c:pt idx="5663">
                  <c:v>Agosto</c:v>
                </c:pt>
                <c:pt idx="5664">
                  <c:v>Agosto</c:v>
                </c:pt>
                <c:pt idx="5665">
                  <c:v>Agosto</c:v>
                </c:pt>
                <c:pt idx="5666">
                  <c:v>Agosto</c:v>
                </c:pt>
                <c:pt idx="5667">
                  <c:v>Agosto</c:v>
                </c:pt>
                <c:pt idx="5668">
                  <c:v>Agosto</c:v>
                </c:pt>
                <c:pt idx="5669">
                  <c:v>Agosto</c:v>
                </c:pt>
                <c:pt idx="5670">
                  <c:v>Agosto</c:v>
                </c:pt>
                <c:pt idx="5671">
                  <c:v>Agosto</c:v>
                </c:pt>
                <c:pt idx="5672">
                  <c:v>Agosto</c:v>
                </c:pt>
                <c:pt idx="5673">
                  <c:v>Agosto</c:v>
                </c:pt>
                <c:pt idx="5674">
                  <c:v>Agosto</c:v>
                </c:pt>
                <c:pt idx="5675">
                  <c:v>Agosto</c:v>
                </c:pt>
                <c:pt idx="5676">
                  <c:v>Agosto</c:v>
                </c:pt>
                <c:pt idx="5677">
                  <c:v>Agosto</c:v>
                </c:pt>
                <c:pt idx="5678">
                  <c:v>Agosto</c:v>
                </c:pt>
                <c:pt idx="5679">
                  <c:v>Agosto</c:v>
                </c:pt>
                <c:pt idx="5680">
                  <c:v>Agosto</c:v>
                </c:pt>
                <c:pt idx="5681">
                  <c:v>Agosto</c:v>
                </c:pt>
                <c:pt idx="5682">
                  <c:v>Agosto</c:v>
                </c:pt>
                <c:pt idx="5683">
                  <c:v>Agosto</c:v>
                </c:pt>
                <c:pt idx="5684">
                  <c:v>Agosto</c:v>
                </c:pt>
                <c:pt idx="5685">
                  <c:v>Agosto</c:v>
                </c:pt>
                <c:pt idx="5686">
                  <c:v>Agosto</c:v>
                </c:pt>
                <c:pt idx="5687">
                  <c:v>Agosto</c:v>
                </c:pt>
                <c:pt idx="5688">
                  <c:v>Agosto</c:v>
                </c:pt>
                <c:pt idx="5689">
                  <c:v>Agosto</c:v>
                </c:pt>
                <c:pt idx="5690">
                  <c:v>Agosto</c:v>
                </c:pt>
                <c:pt idx="5691">
                  <c:v>Agosto</c:v>
                </c:pt>
                <c:pt idx="5692">
                  <c:v>Agosto</c:v>
                </c:pt>
                <c:pt idx="5693">
                  <c:v>Agosto</c:v>
                </c:pt>
                <c:pt idx="5694">
                  <c:v>Agosto</c:v>
                </c:pt>
                <c:pt idx="5695">
                  <c:v>Agosto</c:v>
                </c:pt>
                <c:pt idx="5696">
                  <c:v>Agosto</c:v>
                </c:pt>
                <c:pt idx="5697">
                  <c:v>Agosto</c:v>
                </c:pt>
                <c:pt idx="5698">
                  <c:v>Agosto</c:v>
                </c:pt>
                <c:pt idx="5699">
                  <c:v>Agosto</c:v>
                </c:pt>
                <c:pt idx="5700">
                  <c:v>Agosto</c:v>
                </c:pt>
                <c:pt idx="5701">
                  <c:v>Agosto</c:v>
                </c:pt>
                <c:pt idx="5702">
                  <c:v>Agosto</c:v>
                </c:pt>
                <c:pt idx="5703">
                  <c:v>Agosto</c:v>
                </c:pt>
                <c:pt idx="5704">
                  <c:v>Agosto</c:v>
                </c:pt>
                <c:pt idx="5705">
                  <c:v>Agosto</c:v>
                </c:pt>
                <c:pt idx="5706">
                  <c:v>Agosto</c:v>
                </c:pt>
                <c:pt idx="5707">
                  <c:v>Agosto</c:v>
                </c:pt>
                <c:pt idx="5708">
                  <c:v>Agosto</c:v>
                </c:pt>
                <c:pt idx="5709">
                  <c:v>Agosto</c:v>
                </c:pt>
                <c:pt idx="5710">
                  <c:v>Agosto</c:v>
                </c:pt>
                <c:pt idx="5711">
                  <c:v>Agosto</c:v>
                </c:pt>
                <c:pt idx="5712">
                  <c:v>Agosto</c:v>
                </c:pt>
                <c:pt idx="5713">
                  <c:v>Agosto</c:v>
                </c:pt>
                <c:pt idx="5714">
                  <c:v>Agosto</c:v>
                </c:pt>
                <c:pt idx="5715">
                  <c:v>Agosto</c:v>
                </c:pt>
                <c:pt idx="5716">
                  <c:v>Agosto</c:v>
                </c:pt>
                <c:pt idx="5717">
                  <c:v>Agosto</c:v>
                </c:pt>
                <c:pt idx="5718">
                  <c:v>Agosto</c:v>
                </c:pt>
                <c:pt idx="5719">
                  <c:v>Agosto</c:v>
                </c:pt>
                <c:pt idx="5720">
                  <c:v>Agosto</c:v>
                </c:pt>
                <c:pt idx="5721">
                  <c:v>Agosto</c:v>
                </c:pt>
                <c:pt idx="5722">
                  <c:v>Agosto</c:v>
                </c:pt>
                <c:pt idx="5723">
                  <c:v>Agosto</c:v>
                </c:pt>
                <c:pt idx="5724">
                  <c:v>Agosto</c:v>
                </c:pt>
                <c:pt idx="5725">
                  <c:v>Agosto</c:v>
                </c:pt>
                <c:pt idx="5726">
                  <c:v>Agosto</c:v>
                </c:pt>
                <c:pt idx="5727">
                  <c:v>Agosto</c:v>
                </c:pt>
                <c:pt idx="5728">
                  <c:v>Agosto</c:v>
                </c:pt>
                <c:pt idx="5729">
                  <c:v>Agosto</c:v>
                </c:pt>
                <c:pt idx="5730">
                  <c:v>Agosto</c:v>
                </c:pt>
                <c:pt idx="5731">
                  <c:v>Agosto</c:v>
                </c:pt>
                <c:pt idx="5732">
                  <c:v>Agosto</c:v>
                </c:pt>
                <c:pt idx="5733">
                  <c:v>Agosto</c:v>
                </c:pt>
                <c:pt idx="5734">
                  <c:v>Agosto</c:v>
                </c:pt>
                <c:pt idx="5735">
                  <c:v>Agosto</c:v>
                </c:pt>
                <c:pt idx="5736">
                  <c:v>Agosto</c:v>
                </c:pt>
                <c:pt idx="5737">
                  <c:v>Agosto</c:v>
                </c:pt>
                <c:pt idx="5738">
                  <c:v>Agosto</c:v>
                </c:pt>
                <c:pt idx="5739">
                  <c:v>Agosto</c:v>
                </c:pt>
                <c:pt idx="5740">
                  <c:v>Agosto</c:v>
                </c:pt>
                <c:pt idx="5741">
                  <c:v>Agosto</c:v>
                </c:pt>
                <c:pt idx="5742">
                  <c:v>Agosto</c:v>
                </c:pt>
                <c:pt idx="5743">
                  <c:v>Agosto</c:v>
                </c:pt>
                <c:pt idx="5744">
                  <c:v>Agosto</c:v>
                </c:pt>
                <c:pt idx="5745">
                  <c:v>Agosto</c:v>
                </c:pt>
                <c:pt idx="5746">
                  <c:v>Agosto</c:v>
                </c:pt>
                <c:pt idx="5747">
                  <c:v>Agosto</c:v>
                </c:pt>
                <c:pt idx="5748">
                  <c:v>Agosto</c:v>
                </c:pt>
                <c:pt idx="5749">
                  <c:v>Agosto</c:v>
                </c:pt>
                <c:pt idx="5750">
                  <c:v>Agosto</c:v>
                </c:pt>
                <c:pt idx="5751">
                  <c:v>Agosto</c:v>
                </c:pt>
                <c:pt idx="5752">
                  <c:v>Agosto</c:v>
                </c:pt>
                <c:pt idx="5753">
                  <c:v>Agosto</c:v>
                </c:pt>
                <c:pt idx="5754">
                  <c:v>Agosto</c:v>
                </c:pt>
                <c:pt idx="5755">
                  <c:v>Agosto</c:v>
                </c:pt>
                <c:pt idx="5756">
                  <c:v>Agosto</c:v>
                </c:pt>
                <c:pt idx="5757">
                  <c:v>Agosto</c:v>
                </c:pt>
                <c:pt idx="5758">
                  <c:v>Agosto</c:v>
                </c:pt>
                <c:pt idx="5759">
                  <c:v>Agosto</c:v>
                </c:pt>
                <c:pt idx="5760">
                  <c:v>Agosto</c:v>
                </c:pt>
                <c:pt idx="5761">
                  <c:v>Agosto</c:v>
                </c:pt>
                <c:pt idx="5762">
                  <c:v>Agosto</c:v>
                </c:pt>
                <c:pt idx="5763">
                  <c:v>Agosto</c:v>
                </c:pt>
                <c:pt idx="5764">
                  <c:v>Agosto</c:v>
                </c:pt>
                <c:pt idx="5765">
                  <c:v>Agosto</c:v>
                </c:pt>
                <c:pt idx="5766">
                  <c:v>Agosto</c:v>
                </c:pt>
                <c:pt idx="5767">
                  <c:v>Agosto</c:v>
                </c:pt>
                <c:pt idx="5768">
                  <c:v>Agosto</c:v>
                </c:pt>
                <c:pt idx="5769">
                  <c:v>Agosto</c:v>
                </c:pt>
                <c:pt idx="5770">
                  <c:v>Agosto</c:v>
                </c:pt>
                <c:pt idx="5771">
                  <c:v>Agosto</c:v>
                </c:pt>
                <c:pt idx="5772">
                  <c:v>Agosto</c:v>
                </c:pt>
                <c:pt idx="5773">
                  <c:v>Agosto</c:v>
                </c:pt>
                <c:pt idx="5774">
                  <c:v>Agosto</c:v>
                </c:pt>
                <c:pt idx="5775">
                  <c:v>Agosto</c:v>
                </c:pt>
                <c:pt idx="5776">
                  <c:v>Agosto</c:v>
                </c:pt>
                <c:pt idx="5777">
                  <c:v>Agosto</c:v>
                </c:pt>
                <c:pt idx="5778">
                  <c:v>Agosto</c:v>
                </c:pt>
                <c:pt idx="5779">
                  <c:v>Agosto</c:v>
                </c:pt>
                <c:pt idx="5780">
                  <c:v>Agosto</c:v>
                </c:pt>
                <c:pt idx="5781">
                  <c:v>Agosto</c:v>
                </c:pt>
                <c:pt idx="5782">
                  <c:v>Agosto</c:v>
                </c:pt>
                <c:pt idx="5783">
                  <c:v>Agosto</c:v>
                </c:pt>
                <c:pt idx="5784">
                  <c:v>Agosto</c:v>
                </c:pt>
                <c:pt idx="5785">
                  <c:v>Agosto</c:v>
                </c:pt>
                <c:pt idx="5786">
                  <c:v>Agosto</c:v>
                </c:pt>
                <c:pt idx="5787">
                  <c:v>Agosto</c:v>
                </c:pt>
                <c:pt idx="5788">
                  <c:v>Agosto</c:v>
                </c:pt>
                <c:pt idx="5789">
                  <c:v>Agosto</c:v>
                </c:pt>
                <c:pt idx="5790">
                  <c:v>Agosto</c:v>
                </c:pt>
                <c:pt idx="5791">
                  <c:v>Agosto</c:v>
                </c:pt>
                <c:pt idx="5792">
                  <c:v>Agosto</c:v>
                </c:pt>
                <c:pt idx="5793">
                  <c:v>Agosto</c:v>
                </c:pt>
                <c:pt idx="5794">
                  <c:v>Agosto</c:v>
                </c:pt>
                <c:pt idx="5795">
                  <c:v>Agosto</c:v>
                </c:pt>
                <c:pt idx="5796">
                  <c:v>Agosto</c:v>
                </c:pt>
                <c:pt idx="5797">
                  <c:v>Agosto</c:v>
                </c:pt>
                <c:pt idx="5798">
                  <c:v>Agosto</c:v>
                </c:pt>
                <c:pt idx="5799">
                  <c:v>Agosto</c:v>
                </c:pt>
                <c:pt idx="5800">
                  <c:v>Agosto</c:v>
                </c:pt>
                <c:pt idx="5801">
                  <c:v>Agosto</c:v>
                </c:pt>
                <c:pt idx="5802">
                  <c:v>Agosto</c:v>
                </c:pt>
                <c:pt idx="5803">
                  <c:v>Agosto</c:v>
                </c:pt>
                <c:pt idx="5804">
                  <c:v>Agosto</c:v>
                </c:pt>
                <c:pt idx="5805">
                  <c:v>Agosto</c:v>
                </c:pt>
                <c:pt idx="5806">
                  <c:v>Agosto</c:v>
                </c:pt>
                <c:pt idx="5807">
                  <c:v>Agosto</c:v>
                </c:pt>
                <c:pt idx="5808">
                  <c:v>Agosto</c:v>
                </c:pt>
                <c:pt idx="5809">
                  <c:v>Agosto</c:v>
                </c:pt>
                <c:pt idx="5810">
                  <c:v>Agosto</c:v>
                </c:pt>
                <c:pt idx="5811">
                  <c:v>Agosto</c:v>
                </c:pt>
                <c:pt idx="5812">
                  <c:v>Agosto</c:v>
                </c:pt>
                <c:pt idx="5813">
                  <c:v>Agosto</c:v>
                </c:pt>
                <c:pt idx="5814">
                  <c:v>Agosto</c:v>
                </c:pt>
                <c:pt idx="5815">
                  <c:v>Agosto</c:v>
                </c:pt>
                <c:pt idx="5816">
                  <c:v>Agosto</c:v>
                </c:pt>
                <c:pt idx="5817">
                  <c:v>Agosto</c:v>
                </c:pt>
                <c:pt idx="5818">
                  <c:v>Agosto</c:v>
                </c:pt>
                <c:pt idx="5819">
                  <c:v>Agosto</c:v>
                </c:pt>
                <c:pt idx="5820">
                  <c:v>Agosto</c:v>
                </c:pt>
                <c:pt idx="5821">
                  <c:v>Agosto</c:v>
                </c:pt>
                <c:pt idx="5822">
                  <c:v>Agosto</c:v>
                </c:pt>
                <c:pt idx="5823">
                  <c:v>Agosto</c:v>
                </c:pt>
                <c:pt idx="5824">
                  <c:v>Agosto</c:v>
                </c:pt>
                <c:pt idx="5825">
                  <c:v>Agosto</c:v>
                </c:pt>
                <c:pt idx="5826">
                  <c:v>Agosto</c:v>
                </c:pt>
                <c:pt idx="5827">
                  <c:v>Agosto</c:v>
                </c:pt>
                <c:pt idx="5828">
                  <c:v>Agosto</c:v>
                </c:pt>
                <c:pt idx="5829">
                  <c:v>Agosto</c:v>
                </c:pt>
                <c:pt idx="5830">
                  <c:v>Agosto</c:v>
                </c:pt>
                <c:pt idx="5831">
                  <c:v>Septiembre</c:v>
                </c:pt>
                <c:pt idx="5832">
                  <c:v>Septiembre</c:v>
                </c:pt>
                <c:pt idx="5833">
                  <c:v>Septiembre</c:v>
                </c:pt>
                <c:pt idx="5834">
                  <c:v>Septiembre</c:v>
                </c:pt>
                <c:pt idx="5835">
                  <c:v>Septiembre</c:v>
                </c:pt>
                <c:pt idx="5836">
                  <c:v>Septiembre</c:v>
                </c:pt>
                <c:pt idx="5837">
                  <c:v>Septiembre</c:v>
                </c:pt>
                <c:pt idx="5838">
                  <c:v>Septiembre</c:v>
                </c:pt>
                <c:pt idx="5839">
                  <c:v>Septiembre</c:v>
                </c:pt>
                <c:pt idx="5840">
                  <c:v>Septiembre</c:v>
                </c:pt>
                <c:pt idx="5841">
                  <c:v>Septiembre</c:v>
                </c:pt>
                <c:pt idx="5842">
                  <c:v>Septiembre</c:v>
                </c:pt>
                <c:pt idx="5843">
                  <c:v>Septiembre</c:v>
                </c:pt>
                <c:pt idx="5844">
                  <c:v>Septiembre</c:v>
                </c:pt>
                <c:pt idx="5845">
                  <c:v>Septiembre</c:v>
                </c:pt>
                <c:pt idx="5846">
                  <c:v>Septiembre</c:v>
                </c:pt>
                <c:pt idx="5847">
                  <c:v>Septiembre</c:v>
                </c:pt>
                <c:pt idx="5848">
                  <c:v>Septiembre</c:v>
                </c:pt>
                <c:pt idx="5849">
                  <c:v>Septiembre</c:v>
                </c:pt>
                <c:pt idx="5850">
                  <c:v>Septiembre</c:v>
                </c:pt>
                <c:pt idx="5851">
                  <c:v>Septiembre</c:v>
                </c:pt>
                <c:pt idx="5852">
                  <c:v>Septiembre</c:v>
                </c:pt>
                <c:pt idx="5853">
                  <c:v>Septiembre</c:v>
                </c:pt>
                <c:pt idx="5854">
                  <c:v>Septiembre</c:v>
                </c:pt>
                <c:pt idx="5855">
                  <c:v>Septiembre</c:v>
                </c:pt>
                <c:pt idx="5856">
                  <c:v>Septiembre</c:v>
                </c:pt>
                <c:pt idx="5857">
                  <c:v>Septiembre</c:v>
                </c:pt>
                <c:pt idx="5858">
                  <c:v>Septiembre</c:v>
                </c:pt>
                <c:pt idx="5859">
                  <c:v>Septiembre</c:v>
                </c:pt>
                <c:pt idx="5860">
                  <c:v>Septiembre</c:v>
                </c:pt>
                <c:pt idx="5861">
                  <c:v>Septiembre</c:v>
                </c:pt>
                <c:pt idx="5862">
                  <c:v>Septiembre</c:v>
                </c:pt>
                <c:pt idx="5863">
                  <c:v>Septiembre</c:v>
                </c:pt>
                <c:pt idx="5864">
                  <c:v>Septiembre</c:v>
                </c:pt>
                <c:pt idx="5865">
                  <c:v>Septiembre</c:v>
                </c:pt>
                <c:pt idx="5866">
                  <c:v>Septiembre</c:v>
                </c:pt>
                <c:pt idx="5867">
                  <c:v>Septiembre</c:v>
                </c:pt>
                <c:pt idx="5868">
                  <c:v>Septiembre</c:v>
                </c:pt>
                <c:pt idx="5869">
                  <c:v>Septiembre</c:v>
                </c:pt>
                <c:pt idx="5870">
                  <c:v>Septiembre</c:v>
                </c:pt>
                <c:pt idx="5871">
                  <c:v>Septiembre</c:v>
                </c:pt>
                <c:pt idx="5872">
                  <c:v>Septiembre</c:v>
                </c:pt>
                <c:pt idx="5873">
                  <c:v>Septiembre</c:v>
                </c:pt>
                <c:pt idx="5874">
                  <c:v>Septiembre</c:v>
                </c:pt>
                <c:pt idx="5875">
                  <c:v>Septiembre</c:v>
                </c:pt>
                <c:pt idx="5876">
                  <c:v>Septiembre</c:v>
                </c:pt>
                <c:pt idx="5877">
                  <c:v>Septiembre</c:v>
                </c:pt>
                <c:pt idx="5878">
                  <c:v>Septiembre</c:v>
                </c:pt>
                <c:pt idx="5879">
                  <c:v>Septiembre</c:v>
                </c:pt>
                <c:pt idx="5880">
                  <c:v>Septiembre</c:v>
                </c:pt>
                <c:pt idx="5881">
                  <c:v>Septiembre</c:v>
                </c:pt>
                <c:pt idx="5882">
                  <c:v>Septiembre</c:v>
                </c:pt>
                <c:pt idx="5883">
                  <c:v>Septiembre</c:v>
                </c:pt>
                <c:pt idx="5884">
                  <c:v>Septiembre</c:v>
                </c:pt>
                <c:pt idx="5885">
                  <c:v>Septiembre</c:v>
                </c:pt>
                <c:pt idx="5886">
                  <c:v>Septiembre</c:v>
                </c:pt>
                <c:pt idx="5887">
                  <c:v>Septiembre</c:v>
                </c:pt>
                <c:pt idx="5888">
                  <c:v>Septiembre</c:v>
                </c:pt>
                <c:pt idx="5889">
                  <c:v>Septiembre</c:v>
                </c:pt>
                <c:pt idx="5890">
                  <c:v>Septiembre</c:v>
                </c:pt>
                <c:pt idx="5891">
                  <c:v>Septiembre</c:v>
                </c:pt>
                <c:pt idx="5892">
                  <c:v>Septiembre</c:v>
                </c:pt>
                <c:pt idx="5893">
                  <c:v>Septiembre</c:v>
                </c:pt>
                <c:pt idx="5894">
                  <c:v>Septiembre</c:v>
                </c:pt>
                <c:pt idx="5895">
                  <c:v>Septiembre</c:v>
                </c:pt>
                <c:pt idx="5896">
                  <c:v>Septiembre</c:v>
                </c:pt>
                <c:pt idx="5897">
                  <c:v>Septiembre</c:v>
                </c:pt>
                <c:pt idx="5898">
                  <c:v>Septiembre</c:v>
                </c:pt>
                <c:pt idx="5899">
                  <c:v>Septiembre</c:v>
                </c:pt>
                <c:pt idx="5900">
                  <c:v>Septiembre</c:v>
                </c:pt>
                <c:pt idx="5901">
                  <c:v>Septiembre</c:v>
                </c:pt>
                <c:pt idx="5902">
                  <c:v>Septiembre</c:v>
                </c:pt>
                <c:pt idx="5903">
                  <c:v>Septiembre</c:v>
                </c:pt>
                <c:pt idx="5904">
                  <c:v>Septiembre</c:v>
                </c:pt>
                <c:pt idx="5905">
                  <c:v>Septiembre</c:v>
                </c:pt>
                <c:pt idx="5906">
                  <c:v>Septiembre</c:v>
                </c:pt>
                <c:pt idx="5907">
                  <c:v>Septiembre</c:v>
                </c:pt>
                <c:pt idx="5908">
                  <c:v>Septiembre</c:v>
                </c:pt>
                <c:pt idx="5909">
                  <c:v>Septiembre</c:v>
                </c:pt>
                <c:pt idx="5910">
                  <c:v>Septiembre</c:v>
                </c:pt>
                <c:pt idx="5911">
                  <c:v>Septiembre</c:v>
                </c:pt>
                <c:pt idx="5912">
                  <c:v>Septiembre</c:v>
                </c:pt>
                <c:pt idx="5913">
                  <c:v>Septiembre</c:v>
                </c:pt>
                <c:pt idx="5914">
                  <c:v>Septiembre</c:v>
                </c:pt>
                <c:pt idx="5915">
                  <c:v>Septiembre</c:v>
                </c:pt>
                <c:pt idx="5916">
                  <c:v>Septiembre</c:v>
                </c:pt>
                <c:pt idx="5917">
                  <c:v>Septiembre</c:v>
                </c:pt>
                <c:pt idx="5918">
                  <c:v>Septiembre</c:v>
                </c:pt>
                <c:pt idx="5919">
                  <c:v>Septiembre</c:v>
                </c:pt>
                <c:pt idx="5920">
                  <c:v>Septiembre</c:v>
                </c:pt>
                <c:pt idx="5921">
                  <c:v>Septiembre</c:v>
                </c:pt>
                <c:pt idx="5922">
                  <c:v>Septiembre</c:v>
                </c:pt>
                <c:pt idx="5923">
                  <c:v>Septiembre</c:v>
                </c:pt>
                <c:pt idx="5924">
                  <c:v>Septiembre</c:v>
                </c:pt>
                <c:pt idx="5925">
                  <c:v>Septiembre</c:v>
                </c:pt>
                <c:pt idx="5926">
                  <c:v>Septiembre</c:v>
                </c:pt>
                <c:pt idx="5927">
                  <c:v>Septiembre</c:v>
                </c:pt>
                <c:pt idx="5928">
                  <c:v>Septiembre</c:v>
                </c:pt>
                <c:pt idx="5929">
                  <c:v>Septiembre</c:v>
                </c:pt>
                <c:pt idx="5930">
                  <c:v>Septiembre</c:v>
                </c:pt>
                <c:pt idx="5931">
                  <c:v>Septiembre</c:v>
                </c:pt>
                <c:pt idx="5932">
                  <c:v>Septiembre</c:v>
                </c:pt>
                <c:pt idx="5933">
                  <c:v>Septiembre</c:v>
                </c:pt>
                <c:pt idx="5934">
                  <c:v>Septiembre</c:v>
                </c:pt>
                <c:pt idx="5935">
                  <c:v>Septiembre</c:v>
                </c:pt>
                <c:pt idx="5936">
                  <c:v>Septiembre</c:v>
                </c:pt>
                <c:pt idx="5937">
                  <c:v>Septiembre</c:v>
                </c:pt>
                <c:pt idx="5938">
                  <c:v>Septiembre</c:v>
                </c:pt>
                <c:pt idx="5939">
                  <c:v>Septiembre</c:v>
                </c:pt>
                <c:pt idx="5940">
                  <c:v>Septiembre</c:v>
                </c:pt>
                <c:pt idx="5941">
                  <c:v>Septiembre</c:v>
                </c:pt>
                <c:pt idx="5942">
                  <c:v>Septiembre</c:v>
                </c:pt>
                <c:pt idx="5943">
                  <c:v>Septiembre</c:v>
                </c:pt>
                <c:pt idx="5944">
                  <c:v>Septiembre</c:v>
                </c:pt>
                <c:pt idx="5945">
                  <c:v>Septiembre</c:v>
                </c:pt>
                <c:pt idx="5946">
                  <c:v>Septiembre</c:v>
                </c:pt>
                <c:pt idx="5947">
                  <c:v>Septiembre</c:v>
                </c:pt>
                <c:pt idx="5948">
                  <c:v>Septiembre</c:v>
                </c:pt>
                <c:pt idx="5949">
                  <c:v>Septiembre</c:v>
                </c:pt>
                <c:pt idx="5950">
                  <c:v>Septiembre</c:v>
                </c:pt>
                <c:pt idx="5951">
                  <c:v>Septiembre</c:v>
                </c:pt>
                <c:pt idx="5952">
                  <c:v>Septiembre</c:v>
                </c:pt>
                <c:pt idx="5953">
                  <c:v>Septiembre</c:v>
                </c:pt>
                <c:pt idx="5954">
                  <c:v>Septiembre</c:v>
                </c:pt>
                <c:pt idx="5955">
                  <c:v>Septiembre</c:v>
                </c:pt>
                <c:pt idx="5956">
                  <c:v>Septiembre</c:v>
                </c:pt>
                <c:pt idx="5957">
                  <c:v>Septiembre</c:v>
                </c:pt>
                <c:pt idx="5958">
                  <c:v>Septiembre</c:v>
                </c:pt>
                <c:pt idx="5959">
                  <c:v>Septiembre</c:v>
                </c:pt>
                <c:pt idx="5960">
                  <c:v>Septiembre</c:v>
                </c:pt>
                <c:pt idx="5961">
                  <c:v>Septiembre</c:v>
                </c:pt>
                <c:pt idx="5962">
                  <c:v>Septiembre</c:v>
                </c:pt>
                <c:pt idx="5963">
                  <c:v>Septiembre</c:v>
                </c:pt>
                <c:pt idx="5964">
                  <c:v>Septiembre</c:v>
                </c:pt>
                <c:pt idx="5965">
                  <c:v>Septiembre</c:v>
                </c:pt>
                <c:pt idx="5966">
                  <c:v>Septiembre</c:v>
                </c:pt>
                <c:pt idx="5967">
                  <c:v>Septiembre</c:v>
                </c:pt>
                <c:pt idx="5968">
                  <c:v>Septiembre</c:v>
                </c:pt>
                <c:pt idx="5969">
                  <c:v>Septiembre</c:v>
                </c:pt>
                <c:pt idx="5970">
                  <c:v>Septiembre</c:v>
                </c:pt>
                <c:pt idx="5971">
                  <c:v>Septiembre</c:v>
                </c:pt>
                <c:pt idx="5972">
                  <c:v>Septiembre</c:v>
                </c:pt>
                <c:pt idx="5973">
                  <c:v>Septiembre</c:v>
                </c:pt>
                <c:pt idx="5974">
                  <c:v>Septiembre</c:v>
                </c:pt>
                <c:pt idx="5975">
                  <c:v>Septiembre</c:v>
                </c:pt>
                <c:pt idx="5976">
                  <c:v>Septiembre</c:v>
                </c:pt>
                <c:pt idx="5977">
                  <c:v>Septiembre</c:v>
                </c:pt>
                <c:pt idx="5978">
                  <c:v>Septiembre</c:v>
                </c:pt>
                <c:pt idx="5979">
                  <c:v>Septiembre</c:v>
                </c:pt>
                <c:pt idx="5980">
                  <c:v>Septiembre</c:v>
                </c:pt>
                <c:pt idx="5981">
                  <c:v>Septiembre</c:v>
                </c:pt>
                <c:pt idx="5982">
                  <c:v>Septiembre</c:v>
                </c:pt>
                <c:pt idx="5983">
                  <c:v>Septiembre</c:v>
                </c:pt>
                <c:pt idx="5984">
                  <c:v>Septiembre</c:v>
                </c:pt>
                <c:pt idx="5985">
                  <c:v>Septiembre</c:v>
                </c:pt>
                <c:pt idx="5986">
                  <c:v>Septiembre</c:v>
                </c:pt>
                <c:pt idx="5987">
                  <c:v>Septiembre</c:v>
                </c:pt>
                <c:pt idx="5988">
                  <c:v>Septiembre</c:v>
                </c:pt>
                <c:pt idx="5989">
                  <c:v>Septiembre</c:v>
                </c:pt>
                <c:pt idx="5990">
                  <c:v>Septiembre</c:v>
                </c:pt>
                <c:pt idx="5991">
                  <c:v>Septiembre</c:v>
                </c:pt>
                <c:pt idx="5992">
                  <c:v>Septiembre</c:v>
                </c:pt>
                <c:pt idx="5993">
                  <c:v>Septiembre</c:v>
                </c:pt>
                <c:pt idx="5994">
                  <c:v>Septiembre</c:v>
                </c:pt>
                <c:pt idx="5995">
                  <c:v>Septiembre</c:v>
                </c:pt>
                <c:pt idx="5996">
                  <c:v>Septiembre</c:v>
                </c:pt>
                <c:pt idx="5997">
                  <c:v>Septiembre</c:v>
                </c:pt>
                <c:pt idx="5998">
                  <c:v>Septiembre</c:v>
                </c:pt>
                <c:pt idx="5999">
                  <c:v>Septiembre</c:v>
                </c:pt>
                <c:pt idx="6000">
                  <c:v>Septiembre</c:v>
                </c:pt>
                <c:pt idx="6001">
                  <c:v>Septiembre</c:v>
                </c:pt>
                <c:pt idx="6002">
                  <c:v>Septiembre</c:v>
                </c:pt>
                <c:pt idx="6003">
                  <c:v>Septiembre</c:v>
                </c:pt>
                <c:pt idx="6004">
                  <c:v>Septiembre</c:v>
                </c:pt>
                <c:pt idx="6005">
                  <c:v>Septiembre</c:v>
                </c:pt>
                <c:pt idx="6006">
                  <c:v>Septiembre</c:v>
                </c:pt>
                <c:pt idx="6007">
                  <c:v>Septiembre</c:v>
                </c:pt>
                <c:pt idx="6008">
                  <c:v>Septiembre</c:v>
                </c:pt>
                <c:pt idx="6009">
                  <c:v>Septiembre</c:v>
                </c:pt>
                <c:pt idx="6010">
                  <c:v>Septiembre</c:v>
                </c:pt>
                <c:pt idx="6011">
                  <c:v>Septiembre</c:v>
                </c:pt>
                <c:pt idx="6012">
                  <c:v>Septiembre</c:v>
                </c:pt>
                <c:pt idx="6013">
                  <c:v>Septiembre</c:v>
                </c:pt>
                <c:pt idx="6014">
                  <c:v>Septiembre</c:v>
                </c:pt>
                <c:pt idx="6015">
                  <c:v>Septiembre</c:v>
                </c:pt>
                <c:pt idx="6016">
                  <c:v>Septiembre</c:v>
                </c:pt>
                <c:pt idx="6017">
                  <c:v>Septiembre</c:v>
                </c:pt>
                <c:pt idx="6018">
                  <c:v>Septiembre</c:v>
                </c:pt>
                <c:pt idx="6019">
                  <c:v>Septiembre</c:v>
                </c:pt>
                <c:pt idx="6020">
                  <c:v>Septiembre</c:v>
                </c:pt>
                <c:pt idx="6021">
                  <c:v>Septiembre</c:v>
                </c:pt>
                <c:pt idx="6022">
                  <c:v>Septiembre</c:v>
                </c:pt>
                <c:pt idx="6023">
                  <c:v>Septiembre</c:v>
                </c:pt>
                <c:pt idx="6024">
                  <c:v>Septiembre</c:v>
                </c:pt>
                <c:pt idx="6025">
                  <c:v>Septiembre</c:v>
                </c:pt>
                <c:pt idx="6026">
                  <c:v>Septiembre</c:v>
                </c:pt>
                <c:pt idx="6027">
                  <c:v>Septiembre</c:v>
                </c:pt>
                <c:pt idx="6028">
                  <c:v>Septiembre</c:v>
                </c:pt>
                <c:pt idx="6029">
                  <c:v>Septiembre</c:v>
                </c:pt>
                <c:pt idx="6030">
                  <c:v>Septiembre</c:v>
                </c:pt>
                <c:pt idx="6031">
                  <c:v>Septiembre</c:v>
                </c:pt>
                <c:pt idx="6032">
                  <c:v>Septiembre</c:v>
                </c:pt>
                <c:pt idx="6033">
                  <c:v>Septiembre</c:v>
                </c:pt>
                <c:pt idx="6034">
                  <c:v>Septiembre</c:v>
                </c:pt>
                <c:pt idx="6035">
                  <c:v>Septiembre</c:v>
                </c:pt>
                <c:pt idx="6036">
                  <c:v>Septiembre</c:v>
                </c:pt>
                <c:pt idx="6037">
                  <c:v>Septiembre</c:v>
                </c:pt>
                <c:pt idx="6038">
                  <c:v>Septiembre</c:v>
                </c:pt>
                <c:pt idx="6039">
                  <c:v>Septiembre</c:v>
                </c:pt>
                <c:pt idx="6040">
                  <c:v>Septiembre</c:v>
                </c:pt>
                <c:pt idx="6041">
                  <c:v>Septiembre</c:v>
                </c:pt>
                <c:pt idx="6042">
                  <c:v>Septiembre</c:v>
                </c:pt>
                <c:pt idx="6043">
                  <c:v>Septiembre</c:v>
                </c:pt>
                <c:pt idx="6044">
                  <c:v>Septiembre</c:v>
                </c:pt>
                <c:pt idx="6045">
                  <c:v>Septiembre</c:v>
                </c:pt>
                <c:pt idx="6046">
                  <c:v>Septiembre</c:v>
                </c:pt>
                <c:pt idx="6047">
                  <c:v>Septiembre</c:v>
                </c:pt>
                <c:pt idx="6048">
                  <c:v>Septiembre</c:v>
                </c:pt>
                <c:pt idx="6049">
                  <c:v>Septiembre</c:v>
                </c:pt>
                <c:pt idx="6050">
                  <c:v>Septiembre</c:v>
                </c:pt>
                <c:pt idx="6051">
                  <c:v>Septiembre</c:v>
                </c:pt>
                <c:pt idx="6052">
                  <c:v>Septiembre</c:v>
                </c:pt>
                <c:pt idx="6053">
                  <c:v>Septiembre</c:v>
                </c:pt>
                <c:pt idx="6054">
                  <c:v>Septiembre</c:v>
                </c:pt>
                <c:pt idx="6055">
                  <c:v>Septiembre</c:v>
                </c:pt>
                <c:pt idx="6056">
                  <c:v>Septiembre</c:v>
                </c:pt>
                <c:pt idx="6057">
                  <c:v>Septiembre</c:v>
                </c:pt>
                <c:pt idx="6058">
                  <c:v>Septiembre</c:v>
                </c:pt>
                <c:pt idx="6059">
                  <c:v>Septiembre</c:v>
                </c:pt>
                <c:pt idx="6060">
                  <c:v>Septiembre</c:v>
                </c:pt>
                <c:pt idx="6061">
                  <c:v>Septiembre</c:v>
                </c:pt>
                <c:pt idx="6062">
                  <c:v>Septiembre</c:v>
                </c:pt>
                <c:pt idx="6063">
                  <c:v>Septiembre</c:v>
                </c:pt>
                <c:pt idx="6064">
                  <c:v>Septiembre</c:v>
                </c:pt>
                <c:pt idx="6065">
                  <c:v>Septiembre</c:v>
                </c:pt>
                <c:pt idx="6066">
                  <c:v>Septiembre</c:v>
                </c:pt>
                <c:pt idx="6067">
                  <c:v>Septiembre</c:v>
                </c:pt>
                <c:pt idx="6068">
                  <c:v>Septiembre</c:v>
                </c:pt>
                <c:pt idx="6069">
                  <c:v>Septiembre</c:v>
                </c:pt>
                <c:pt idx="6070">
                  <c:v>Septiembre</c:v>
                </c:pt>
                <c:pt idx="6071">
                  <c:v>Septiembre</c:v>
                </c:pt>
                <c:pt idx="6072">
                  <c:v>Septiembre</c:v>
                </c:pt>
                <c:pt idx="6073">
                  <c:v>Septiembre</c:v>
                </c:pt>
                <c:pt idx="6074">
                  <c:v>Septiembre</c:v>
                </c:pt>
                <c:pt idx="6075">
                  <c:v>Septiembre</c:v>
                </c:pt>
                <c:pt idx="6076">
                  <c:v>Septiembre</c:v>
                </c:pt>
                <c:pt idx="6077">
                  <c:v>Septiembre</c:v>
                </c:pt>
                <c:pt idx="6078">
                  <c:v>Septiembre</c:v>
                </c:pt>
                <c:pt idx="6079">
                  <c:v>Septiembre</c:v>
                </c:pt>
                <c:pt idx="6080">
                  <c:v>Septiembre</c:v>
                </c:pt>
                <c:pt idx="6081">
                  <c:v>Septiembre</c:v>
                </c:pt>
                <c:pt idx="6082">
                  <c:v>Septiembre</c:v>
                </c:pt>
                <c:pt idx="6083">
                  <c:v>Septiembre</c:v>
                </c:pt>
                <c:pt idx="6084">
                  <c:v>Septiembre</c:v>
                </c:pt>
                <c:pt idx="6085">
                  <c:v>Septiembre</c:v>
                </c:pt>
                <c:pt idx="6086">
                  <c:v>Septiembre</c:v>
                </c:pt>
                <c:pt idx="6087">
                  <c:v>Septiembre</c:v>
                </c:pt>
                <c:pt idx="6088">
                  <c:v>Septiembre</c:v>
                </c:pt>
                <c:pt idx="6089">
                  <c:v>Septiembre</c:v>
                </c:pt>
                <c:pt idx="6090">
                  <c:v>Septiembre</c:v>
                </c:pt>
                <c:pt idx="6091">
                  <c:v>Septiembre</c:v>
                </c:pt>
                <c:pt idx="6092">
                  <c:v>Septiembre</c:v>
                </c:pt>
                <c:pt idx="6093">
                  <c:v>Septiembre</c:v>
                </c:pt>
                <c:pt idx="6094">
                  <c:v>Septiembre</c:v>
                </c:pt>
                <c:pt idx="6095">
                  <c:v>Septiembre</c:v>
                </c:pt>
                <c:pt idx="6096">
                  <c:v>Septiembre</c:v>
                </c:pt>
                <c:pt idx="6097">
                  <c:v>Septiembre</c:v>
                </c:pt>
                <c:pt idx="6098">
                  <c:v>Septiembre</c:v>
                </c:pt>
                <c:pt idx="6099">
                  <c:v>Septiembre</c:v>
                </c:pt>
                <c:pt idx="6100">
                  <c:v>Septiembre</c:v>
                </c:pt>
                <c:pt idx="6101">
                  <c:v>Septiembre</c:v>
                </c:pt>
                <c:pt idx="6102">
                  <c:v>Septiembre</c:v>
                </c:pt>
                <c:pt idx="6103">
                  <c:v>Septiembre</c:v>
                </c:pt>
                <c:pt idx="6104">
                  <c:v>Septiembre</c:v>
                </c:pt>
                <c:pt idx="6105">
                  <c:v>Septiembre</c:v>
                </c:pt>
                <c:pt idx="6106">
                  <c:v>Septiembre</c:v>
                </c:pt>
                <c:pt idx="6107">
                  <c:v>Septiembre</c:v>
                </c:pt>
                <c:pt idx="6108">
                  <c:v>Septiembre</c:v>
                </c:pt>
                <c:pt idx="6109">
                  <c:v>Septiembre</c:v>
                </c:pt>
                <c:pt idx="6110">
                  <c:v>Septiembre</c:v>
                </c:pt>
                <c:pt idx="6111">
                  <c:v>Septiembre</c:v>
                </c:pt>
                <c:pt idx="6112">
                  <c:v>Septiembre</c:v>
                </c:pt>
                <c:pt idx="6113">
                  <c:v>Septiembre</c:v>
                </c:pt>
                <c:pt idx="6114">
                  <c:v>Septiembre</c:v>
                </c:pt>
                <c:pt idx="6115">
                  <c:v>Septiembre</c:v>
                </c:pt>
                <c:pt idx="6116">
                  <c:v>Septiembre</c:v>
                </c:pt>
                <c:pt idx="6117">
                  <c:v>Septiembre</c:v>
                </c:pt>
                <c:pt idx="6118">
                  <c:v>Septiembre</c:v>
                </c:pt>
                <c:pt idx="6119">
                  <c:v>Septiembre</c:v>
                </c:pt>
                <c:pt idx="6120">
                  <c:v>Septiembre</c:v>
                </c:pt>
                <c:pt idx="6121">
                  <c:v>Septiembre</c:v>
                </c:pt>
                <c:pt idx="6122">
                  <c:v>Septiembre</c:v>
                </c:pt>
                <c:pt idx="6123">
                  <c:v>Septiembre</c:v>
                </c:pt>
                <c:pt idx="6124">
                  <c:v>Septiembre</c:v>
                </c:pt>
                <c:pt idx="6125">
                  <c:v>Septiembre</c:v>
                </c:pt>
                <c:pt idx="6126">
                  <c:v>Septiembre</c:v>
                </c:pt>
                <c:pt idx="6127">
                  <c:v>Septiembre</c:v>
                </c:pt>
                <c:pt idx="6128">
                  <c:v>Septiembre</c:v>
                </c:pt>
                <c:pt idx="6129">
                  <c:v>Septiembre</c:v>
                </c:pt>
                <c:pt idx="6130">
                  <c:v>Septiembre</c:v>
                </c:pt>
                <c:pt idx="6131">
                  <c:v>Septiembre</c:v>
                </c:pt>
                <c:pt idx="6132">
                  <c:v>Septiembre</c:v>
                </c:pt>
                <c:pt idx="6133">
                  <c:v>Septiembre</c:v>
                </c:pt>
                <c:pt idx="6134">
                  <c:v>Septiembre</c:v>
                </c:pt>
                <c:pt idx="6135">
                  <c:v>Septiembre</c:v>
                </c:pt>
                <c:pt idx="6136">
                  <c:v>Septiembre</c:v>
                </c:pt>
                <c:pt idx="6137">
                  <c:v>Septiembre</c:v>
                </c:pt>
                <c:pt idx="6138">
                  <c:v>Septiembre</c:v>
                </c:pt>
                <c:pt idx="6139">
                  <c:v>Septiembre</c:v>
                </c:pt>
                <c:pt idx="6140">
                  <c:v>Septiembre</c:v>
                </c:pt>
                <c:pt idx="6141">
                  <c:v>Septiembre</c:v>
                </c:pt>
                <c:pt idx="6142">
                  <c:v>Septiembre</c:v>
                </c:pt>
                <c:pt idx="6143">
                  <c:v>Septiembre</c:v>
                </c:pt>
                <c:pt idx="6144">
                  <c:v>Septiembre</c:v>
                </c:pt>
                <c:pt idx="6145">
                  <c:v>Septiembre</c:v>
                </c:pt>
                <c:pt idx="6146">
                  <c:v>Septiembre</c:v>
                </c:pt>
                <c:pt idx="6147">
                  <c:v>Septiembre</c:v>
                </c:pt>
                <c:pt idx="6148">
                  <c:v>Septiembre</c:v>
                </c:pt>
                <c:pt idx="6149">
                  <c:v>Septiembre</c:v>
                </c:pt>
                <c:pt idx="6150">
                  <c:v>Septiembre</c:v>
                </c:pt>
                <c:pt idx="6151">
                  <c:v>Septiembre</c:v>
                </c:pt>
                <c:pt idx="6152">
                  <c:v>Septiembre</c:v>
                </c:pt>
                <c:pt idx="6153">
                  <c:v>Septiembre</c:v>
                </c:pt>
                <c:pt idx="6154">
                  <c:v>Septiembre</c:v>
                </c:pt>
                <c:pt idx="6155">
                  <c:v>Septiembre</c:v>
                </c:pt>
                <c:pt idx="6156">
                  <c:v>Septiembre</c:v>
                </c:pt>
                <c:pt idx="6157">
                  <c:v>Septiembre</c:v>
                </c:pt>
                <c:pt idx="6158">
                  <c:v>Septiembre</c:v>
                </c:pt>
                <c:pt idx="6159">
                  <c:v>Septiembre</c:v>
                </c:pt>
                <c:pt idx="6160">
                  <c:v>Septiembre</c:v>
                </c:pt>
                <c:pt idx="6161">
                  <c:v>Septiembre</c:v>
                </c:pt>
                <c:pt idx="6162">
                  <c:v>Septiembre</c:v>
                </c:pt>
                <c:pt idx="6163">
                  <c:v>Septiembre</c:v>
                </c:pt>
                <c:pt idx="6164">
                  <c:v>Septiembre</c:v>
                </c:pt>
                <c:pt idx="6165">
                  <c:v>Septiembre</c:v>
                </c:pt>
                <c:pt idx="6166">
                  <c:v>Septiembre</c:v>
                </c:pt>
                <c:pt idx="6167">
                  <c:v>Septiembre</c:v>
                </c:pt>
                <c:pt idx="6168">
                  <c:v>Septiembre</c:v>
                </c:pt>
                <c:pt idx="6169">
                  <c:v>Septiembre</c:v>
                </c:pt>
                <c:pt idx="6170">
                  <c:v>Septiembre</c:v>
                </c:pt>
                <c:pt idx="6171">
                  <c:v>Septiembre</c:v>
                </c:pt>
                <c:pt idx="6172">
                  <c:v>Septiembre</c:v>
                </c:pt>
                <c:pt idx="6173">
                  <c:v>Septiembre</c:v>
                </c:pt>
                <c:pt idx="6174">
                  <c:v>Septiembre</c:v>
                </c:pt>
                <c:pt idx="6175">
                  <c:v>Septiembre</c:v>
                </c:pt>
                <c:pt idx="6176">
                  <c:v>Septiembre</c:v>
                </c:pt>
                <c:pt idx="6177">
                  <c:v>Septiembre</c:v>
                </c:pt>
                <c:pt idx="6178">
                  <c:v>Septiembre</c:v>
                </c:pt>
                <c:pt idx="6179">
                  <c:v>Septiembre</c:v>
                </c:pt>
                <c:pt idx="6180">
                  <c:v>Septiembre</c:v>
                </c:pt>
                <c:pt idx="6181">
                  <c:v>Septiembre</c:v>
                </c:pt>
                <c:pt idx="6182">
                  <c:v>Septiembre</c:v>
                </c:pt>
                <c:pt idx="6183">
                  <c:v>Septiembre</c:v>
                </c:pt>
                <c:pt idx="6184">
                  <c:v>Septiembre</c:v>
                </c:pt>
                <c:pt idx="6185">
                  <c:v>Septiembre</c:v>
                </c:pt>
                <c:pt idx="6186">
                  <c:v>Septiembre</c:v>
                </c:pt>
                <c:pt idx="6187">
                  <c:v>Septiembre</c:v>
                </c:pt>
                <c:pt idx="6188">
                  <c:v>Septiembre</c:v>
                </c:pt>
                <c:pt idx="6189">
                  <c:v>Septiembre</c:v>
                </c:pt>
                <c:pt idx="6190">
                  <c:v>Septiembre</c:v>
                </c:pt>
                <c:pt idx="6191">
                  <c:v>Septiembre</c:v>
                </c:pt>
                <c:pt idx="6192">
                  <c:v>Septiembre</c:v>
                </c:pt>
                <c:pt idx="6193">
                  <c:v>Septiembre</c:v>
                </c:pt>
                <c:pt idx="6194">
                  <c:v>Septiembre</c:v>
                </c:pt>
                <c:pt idx="6195">
                  <c:v>Septiembre</c:v>
                </c:pt>
                <c:pt idx="6196">
                  <c:v>Septiembre</c:v>
                </c:pt>
                <c:pt idx="6197">
                  <c:v>Septiembre</c:v>
                </c:pt>
                <c:pt idx="6198">
                  <c:v>Septiembre</c:v>
                </c:pt>
                <c:pt idx="6199">
                  <c:v>Septiembre</c:v>
                </c:pt>
                <c:pt idx="6200">
                  <c:v>Septiembre</c:v>
                </c:pt>
                <c:pt idx="6201">
                  <c:v>Septiembre</c:v>
                </c:pt>
                <c:pt idx="6202">
                  <c:v>Septiembre</c:v>
                </c:pt>
                <c:pt idx="6203">
                  <c:v>Septiembre</c:v>
                </c:pt>
                <c:pt idx="6204">
                  <c:v>Septiembre</c:v>
                </c:pt>
                <c:pt idx="6205">
                  <c:v>Septiembre</c:v>
                </c:pt>
                <c:pt idx="6206">
                  <c:v>Septiembre</c:v>
                </c:pt>
                <c:pt idx="6207">
                  <c:v>Septiembre</c:v>
                </c:pt>
                <c:pt idx="6208">
                  <c:v>Septiembre</c:v>
                </c:pt>
                <c:pt idx="6209">
                  <c:v>Septiembre</c:v>
                </c:pt>
                <c:pt idx="6210">
                  <c:v>Septiembre</c:v>
                </c:pt>
                <c:pt idx="6211">
                  <c:v>Septiembre</c:v>
                </c:pt>
                <c:pt idx="6212">
                  <c:v>Septiembre</c:v>
                </c:pt>
                <c:pt idx="6213">
                  <c:v>Septiembre</c:v>
                </c:pt>
                <c:pt idx="6214">
                  <c:v>Septiembre</c:v>
                </c:pt>
                <c:pt idx="6215">
                  <c:v>Septiembre</c:v>
                </c:pt>
                <c:pt idx="6216">
                  <c:v>Septiembre</c:v>
                </c:pt>
                <c:pt idx="6217">
                  <c:v>Septiembre</c:v>
                </c:pt>
                <c:pt idx="6218">
                  <c:v>Septiembre</c:v>
                </c:pt>
                <c:pt idx="6219">
                  <c:v>Septiembre</c:v>
                </c:pt>
                <c:pt idx="6220">
                  <c:v>Septiembre</c:v>
                </c:pt>
                <c:pt idx="6221">
                  <c:v>Septiembre</c:v>
                </c:pt>
                <c:pt idx="6222">
                  <c:v>Septiembre</c:v>
                </c:pt>
                <c:pt idx="6223">
                  <c:v>Septiembre</c:v>
                </c:pt>
                <c:pt idx="6224">
                  <c:v>Septiembre</c:v>
                </c:pt>
                <c:pt idx="6225">
                  <c:v>Septiembre</c:v>
                </c:pt>
                <c:pt idx="6226">
                  <c:v>Septiembre</c:v>
                </c:pt>
                <c:pt idx="6227">
                  <c:v>Septiembre</c:v>
                </c:pt>
                <c:pt idx="6228">
                  <c:v>Septiembre</c:v>
                </c:pt>
                <c:pt idx="6229">
                  <c:v>Septiembre</c:v>
                </c:pt>
                <c:pt idx="6230">
                  <c:v>Septiembre</c:v>
                </c:pt>
                <c:pt idx="6231">
                  <c:v>Septiembre</c:v>
                </c:pt>
                <c:pt idx="6232">
                  <c:v>Septiembre</c:v>
                </c:pt>
                <c:pt idx="6233">
                  <c:v>Septiembre</c:v>
                </c:pt>
                <c:pt idx="6234">
                  <c:v>Septiembre</c:v>
                </c:pt>
                <c:pt idx="6235">
                  <c:v>Septiembre</c:v>
                </c:pt>
                <c:pt idx="6236">
                  <c:v>Septiembre</c:v>
                </c:pt>
                <c:pt idx="6237">
                  <c:v>Septiembre</c:v>
                </c:pt>
                <c:pt idx="6238">
                  <c:v>Septiembre</c:v>
                </c:pt>
                <c:pt idx="6239">
                  <c:v>Septiembre</c:v>
                </c:pt>
                <c:pt idx="6240">
                  <c:v>Septiembre</c:v>
                </c:pt>
                <c:pt idx="6241">
                  <c:v>Septiembre</c:v>
                </c:pt>
                <c:pt idx="6242">
                  <c:v>Septiembre</c:v>
                </c:pt>
                <c:pt idx="6243">
                  <c:v>Septiembre</c:v>
                </c:pt>
                <c:pt idx="6244">
                  <c:v>Septiembre</c:v>
                </c:pt>
                <c:pt idx="6245">
                  <c:v>Septiembre</c:v>
                </c:pt>
                <c:pt idx="6246">
                  <c:v>Septiembre</c:v>
                </c:pt>
                <c:pt idx="6247">
                  <c:v>Septiembre</c:v>
                </c:pt>
                <c:pt idx="6248">
                  <c:v>Septiembre</c:v>
                </c:pt>
                <c:pt idx="6249">
                  <c:v>Septiembre</c:v>
                </c:pt>
                <c:pt idx="6250">
                  <c:v>Septiembre</c:v>
                </c:pt>
                <c:pt idx="6251">
                  <c:v>Septiembre</c:v>
                </c:pt>
                <c:pt idx="6252">
                  <c:v>Septiembre</c:v>
                </c:pt>
                <c:pt idx="6253">
                  <c:v>Septiembre</c:v>
                </c:pt>
                <c:pt idx="6254">
                  <c:v>Septiembre</c:v>
                </c:pt>
                <c:pt idx="6255">
                  <c:v>Septiembre</c:v>
                </c:pt>
                <c:pt idx="6256">
                  <c:v>Septiembre</c:v>
                </c:pt>
                <c:pt idx="6257">
                  <c:v>Septiembre</c:v>
                </c:pt>
                <c:pt idx="6258">
                  <c:v>Septiembre</c:v>
                </c:pt>
                <c:pt idx="6259">
                  <c:v>Septiembre</c:v>
                </c:pt>
                <c:pt idx="6260">
                  <c:v>Septiembre</c:v>
                </c:pt>
                <c:pt idx="6261">
                  <c:v>Septiembre</c:v>
                </c:pt>
                <c:pt idx="6262">
                  <c:v>Septiembre</c:v>
                </c:pt>
                <c:pt idx="6263">
                  <c:v>Septiembre</c:v>
                </c:pt>
                <c:pt idx="6264">
                  <c:v>Septiembre</c:v>
                </c:pt>
                <c:pt idx="6265">
                  <c:v>Septiembre</c:v>
                </c:pt>
                <c:pt idx="6266">
                  <c:v>Septiembre</c:v>
                </c:pt>
                <c:pt idx="6267">
                  <c:v>Septiembre</c:v>
                </c:pt>
                <c:pt idx="6268">
                  <c:v>Septiembre</c:v>
                </c:pt>
                <c:pt idx="6269">
                  <c:v>Septiembre</c:v>
                </c:pt>
                <c:pt idx="6270">
                  <c:v>Septiembre</c:v>
                </c:pt>
                <c:pt idx="6271">
                  <c:v>Septiembre</c:v>
                </c:pt>
                <c:pt idx="6272">
                  <c:v>Septiembre</c:v>
                </c:pt>
                <c:pt idx="6273">
                  <c:v>Septiembre</c:v>
                </c:pt>
                <c:pt idx="6274">
                  <c:v>Septiembre</c:v>
                </c:pt>
                <c:pt idx="6275">
                  <c:v>Septiembre</c:v>
                </c:pt>
                <c:pt idx="6276">
                  <c:v>Septiembre</c:v>
                </c:pt>
                <c:pt idx="6277">
                  <c:v>Septiembre</c:v>
                </c:pt>
                <c:pt idx="6278">
                  <c:v>Septiembre</c:v>
                </c:pt>
                <c:pt idx="6279">
                  <c:v>Septiembre</c:v>
                </c:pt>
                <c:pt idx="6280">
                  <c:v>Septiembre</c:v>
                </c:pt>
                <c:pt idx="6281">
                  <c:v>Septiembre</c:v>
                </c:pt>
                <c:pt idx="6282">
                  <c:v>Septiembre</c:v>
                </c:pt>
                <c:pt idx="6283">
                  <c:v>Septiembre</c:v>
                </c:pt>
                <c:pt idx="6284">
                  <c:v>Septiembre</c:v>
                </c:pt>
                <c:pt idx="6285">
                  <c:v>Septiembre</c:v>
                </c:pt>
                <c:pt idx="6286">
                  <c:v>Septiembre</c:v>
                </c:pt>
                <c:pt idx="6287">
                  <c:v>Septiembre</c:v>
                </c:pt>
                <c:pt idx="6288">
                  <c:v>Septiembre</c:v>
                </c:pt>
                <c:pt idx="6289">
                  <c:v>Septiembre</c:v>
                </c:pt>
                <c:pt idx="6290">
                  <c:v>Septiembre</c:v>
                </c:pt>
                <c:pt idx="6291">
                  <c:v>Septiembre</c:v>
                </c:pt>
                <c:pt idx="6292">
                  <c:v>Septiembre</c:v>
                </c:pt>
                <c:pt idx="6293">
                  <c:v>Septiembre</c:v>
                </c:pt>
                <c:pt idx="6294">
                  <c:v>Septiembre</c:v>
                </c:pt>
                <c:pt idx="6295">
                  <c:v>Septiembre</c:v>
                </c:pt>
                <c:pt idx="6296">
                  <c:v>Septiembre</c:v>
                </c:pt>
                <c:pt idx="6297">
                  <c:v>Septiembre</c:v>
                </c:pt>
                <c:pt idx="6298">
                  <c:v>Septiembre</c:v>
                </c:pt>
                <c:pt idx="6299">
                  <c:v>Septiembre</c:v>
                </c:pt>
                <c:pt idx="6300">
                  <c:v>Septiembre</c:v>
                </c:pt>
                <c:pt idx="6301">
                  <c:v>Septiembre</c:v>
                </c:pt>
                <c:pt idx="6302">
                  <c:v>Septiembre</c:v>
                </c:pt>
                <c:pt idx="6303">
                  <c:v>Septiembre</c:v>
                </c:pt>
                <c:pt idx="6304">
                  <c:v>Septiembre</c:v>
                </c:pt>
                <c:pt idx="6305">
                  <c:v>Septiembre</c:v>
                </c:pt>
                <c:pt idx="6306">
                  <c:v>Septiembre</c:v>
                </c:pt>
                <c:pt idx="6307">
                  <c:v>Septiembre</c:v>
                </c:pt>
                <c:pt idx="6308">
                  <c:v>Septiembre</c:v>
                </c:pt>
                <c:pt idx="6309">
                  <c:v>Septiembre</c:v>
                </c:pt>
                <c:pt idx="6310">
                  <c:v>Septiembre</c:v>
                </c:pt>
                <c:pt idx="6311">
                  <c:v>Septiembre</c:v>
                </c:pt>
                <c:pt idx="6312">
                  <c:v>Septiembre</c:v>
                </c:pt>
                <c:pt idx="6313">
                  <c:v>Septiembre</c:v>
                </c:pt>
                <c:pt idx="6314">
                  <c:v>Septiembre</c:v>
                </c:pt>
                <c:pt idx="6315">
                  <c:v>Septiembre</c:v>
                </c:pt>
                <c:pt idx="6316">
                  <c:v>Septiembre</c:v>
                </c:pt>
                <c:pt idx="6317">
                  <c:v>Septiembre</c:v>
                </c:pt>
                <c:pt idx="6318">
                  <c:v>Septiembre</c:v>
                </c:pt>
                <c:pt idx="6319">
                  <c:v>Septiembre</c:v>
                </c:pt>
                <c:pt idx="6320">
                  <c:v>Septiembre</c:v>
                </c:pt>
                <c:pt idx="6321">
                  <c:v>Septiembre</c:v>
                </c:pt>
                <c:pt idx="6322">
                  <c:v>Septiembre</c:v>
                </c:pt>
                <c:pt idx="6323">
                  <c:v>Septiembre</c:v>
                </c:pt>
                <c:pt idx="6324">
                  <c:v>Septiembre</c:v>
                </c:pt>
                <c:pt idx="6325">
                  <c:v>Septiembre</c:v>
                </c:pt>
                <c:pt idx="6326">
                  <c:v>Septiembre</c:v>
                </c:pt>
                <c:pt idx="6327">
                  <c:v>Septiembre</c:v>
                </c:pt>
                <c:pt idx="6328">
                  <c:v>Septiembre</c:v>
                </c:pt>
                <c:pt idx="6329">
                  <c:v>Septiembre</c:v>
                </c:pt>
                <c:pt idx="6330">
                  <c:v>Septiembre</c:v>
                </c:pt>
                <c:pt idx="6331">
                  <c:v>Septiembre</c:v>
                </c:pt>
                <c:pt idx="6332">
                  <c:v>Septiembre</c:v>
                </c:pt>
                <c:pt idx="6333">
                  <c:v>Septiembre</c:v>
                </c:pt>
                <c:pt idx="6334">
                  <c:v>Septiembre</c:v>
                </c:pt>
                <c:pt idx="6335">
                  <c:v>Septiembre</c:v>
                </c:pt>
                <c:pt idx="6336">
                  <c:v>Septiembre</c:v>
                </c:pt>
                <c:pt idx="6337">
                  <c:v>Septiembre</c:v>
                </c:pt>
                <c:pt idx="6338">
                  <c:v>Septiembre</c:v>
                </c:pt>
                <c:pt idx="6339">
                  <c:v>Septiembre</c:v>
                </c:pt>
                <c:pt idx="6340">
                  <c:v>Septiembre</c:v>
                </c:pt>
                <c:pt idx="6341">
                  <c:v>Septiembre</c:v>
                </c:pt>
                <c:pt idx="6342">
                  <c:v>Septiembre</c:v>
                </c:pt>
                <c:pt idx="6343">
                  <c:v>Septiembre</c:v>
                </c:pt>
                <c:pt idx="6344">
                  <c:v>Septiembre</c:v>
                </c:pt>
                <c:pt idx="6345">
                  <c:v>Septiembre</c:v>
                </c:pt>
                <c:pt idx="6346">
                  <c:v>Septiembre</c:v>
                </c:pt>
                <c:pt idx="6347">
                  <c:v>Septiembre</c:v>
                </c:pt>
                <c:pt idx="6348">
                  <c:v>Septiembre</c:v>
                </c:pt>
                <c:pt idx="6349">
                  <c:v>Septiembre</c:v>
                </c:pt>
                <c:pt idx="6350">
                  <c:v>Septiembre</c:v>
                </c:pt>
                <c:pt idx="6351">
                  <c:v>Septiembre</c:v>
                </c:pt>
                <c:pt idx="6352">
                  <c:v>Septiembre</c:v>
                </c:pt>
                <c:pt idx="6353">
                  <c:v>Septiembre</c:v>
                </c:pt>
                <c:pt idx="6354">
                  <c:v>Septiembre</c:v>
                </c:pt>
                <c:pt idx="6355">
                  <c:v>Septiembre</c:v>
                </c:pt>
                <c:pt idx="6356">
                  <c:v>Septiembre</c:v>
                </c:pt>
                <c:pt idx="6357">
                  <c:v>Septiembre</c:v>
                </c:pt>
                <c:pt idx="6358">
                  <c:v>Septiembre</c:v>
                </c:pt>
                <c:pt idx="6359">
                  <c:v>Septiembre</c:v>
                </c:pt>
                <c:pt idx="6360">
                  <c:v>Septiembre</c:v>
                </c:pt>
                <c:pt idx="6361">
                  <c:v>Septiembre</c:v>
                </c:pt>
                <c:pt idx="6362">
                  <c:v>Septiembre</c:v>
                </c:pt>
                <c:pt idx="6363">
                  <c:v>Septiembre</c:v>
                </c:pt>
                <c:pt idx="6364">
                  <c:v>Septiembre</c:v>
                </c:pt>
                <c:pt idx="6365">
                  <c:v>Septiembre</c:v>
                </c:pt>
                <c:pt idx="6366">
                  <c:v>Septiembre</c:v>
                </c:pt>
                <c:pt idx="6367">
                  <c:v>Septiembre</c:v>
                </c:pt>
                <c:pt idx="6368">
                  <c:v>Septiembre</c:v>
                </c:pt>
                <c:pt idx="6369">
                  <c:v>Septiembre</c:v>
                </c:pt>
                <c:pt idx="6370">
                  <c:v>Septiembre</c:v>
                </c:pt>
                <c:pt idx="6371">
                  <c:v>Septiembre</c:v>
                </c:pt>
                <c:pt idx="6372">
                  <c:v>Septiembre</c:v>
                </c:pt>
                <c:pt idx="6373">
                  <c:v>Septiembre</c:v>
                </c:pt>
                <c:pt idx="6374">
                  <c:v>Septiembre</c:v>
                </c:pt>
                <c:pt idx="6375">
                  <c:v>Septiembre</c:v>
                </c:pt>
                <c:pt idx="6376">
                  <c:v>Septiembre</c:v>
                </c:pt>
                <c:pt idx="6377">
                  <c:v>Septiembre</c:v>
                </c:pt>
                <c:pt idx="6378">
                  <c:v>Septiembre</c:v>
                </c:pt>
                <c:pt idx="6379">
                  <c:v>Septiembre</c:v>
                </c:pt>
                <c:pt idx="6380">
                  <c:v>Septiembre</c:v>
                </c:pt>
                <c:pt idx="6381">
                  <c:v>Septiembre</c:v>
                </c:pt>
                <c:pt idx="6382">
                  <c:v>Septiembre</c:v>
                </c:pt>
                <c:pt idx="6383">
                  <c:v>Septiembre</c:v>
                </c:pt>
                <c:pt idx="6384">
                  <c:v>Septiembre</c:v>
                </c:pt>
                <c:pt idx="6385">
                  <c:v>Septiembre</c:v>
                </c:pt>
                <c:pt idx="6386">
                  <c:v>Septiembre</c:v>
                </c:pt>
                <c:pt idx="6387">
                  <c:v>Septiembre</c:v>
                </c:pt>
                <c:pt idx="6388">
                  <c:v>Septiembre</c:v>
                </c:pt>
                <c:pt idx="6389">
                  <c:v>Septiembre</c:v>
                </c:pt>
                <c:pt idx="6390">
                  <c:v>Septiembre</c:v>
                </c:pt>
                <c:pt idx="6391">
                  <c:v>Septiembre</c:v>
                </c:pt>
                <c:pt idx="6392">
                  <c:v>Septiembre</c:v>
                </c:pt>
                <c:pt idx="6393">
                  <c:v>Septiembre</c:v>
                </c:pt>
                <c:pt idx="6394">
                  <c:v>Septiembre</c:v>
                </c:pt>
                <c:pt idx="6395">
                  <c:v>Septiembre</c:v>
                </c:pt>
                <c:pt idx="6396">
                  <c:v>Septiembre</c:v>
                </c:pt>
                <c:pt idx="6397">
                  <c:v>Septiembre</c:v>
                </c:pt>
                <c:pt idx="6398">
                  <c:v>Septiembre</c:v>
                </c:pt>
                <c:pt idx="6399">
                  <c:v>Septiembre</c:v>
                </c:pt>
                <c:pt idx="6400">
                  <c:v>Septiembre</c:v>
                </c:pt>
                <c:pt idx="6401">
                  <c:v>Septiembre</c:v>
                </c:pt>
                <c:pt idx="6402">
                  <c:v>Septiembre</c:v>
                </c:pt>
                <c:pt idx="6403">
                  <c:v>Septiembre</c:v>
                </c:pt>
                <c:pt idx="6404">
                  <c:v>Septiembre</c:v>
                </c:pt>
                <c:pt idx="6405">
                  <c:v>Septiembre</c:v>
                </c:pt>
                <c:pt idx="6406">
                  <c:v>Septiembre</c:v>
                </c:pt>
                <c:pt idx="6407">
                  <c:v>Septiembre</c:v>
                </c:pt>
                <c:pt idx="6408">
                  <c:v>Septiembre</c:v>
                </c:pt>
                <c:pt idx="6409">
                  <c:v>Septiembre</c:v>
                </c:pt>
                <c:pt idx="6410">
                  <c:v>Septiembre</c:v>
                </c:pt>
                <c:pt idx="6411">
                  <c:v>Septiembre</c:v>
                </c:pt>
                <c:pt idx="6412">
                  <c:v>Septiembre</c:v>
                </c:pt>
                <c:pt idx="6413">
                  <c:v>Septiembre</c:v>
                </c:pt>
                <c:pt idx="6414">
                  <c:v>Septiembre</c:v>
                </c:pt>
                <c:pt idx="6415">
                  <c:v>Septiembre</c:v>
                </c:pt>
                <c:pt idx="6416">
                  <c:v>Septiembre</c:v>
                </c:pt>
                <c:pt idx="6417">
                  <c:v>Septiembre</c:v>
                </c:pt>
                <c:pt idx="6418">
                  <c:v>Septiembre</c:v>
                </c:pt>
                <c:pt idx="6419">
                  <c:v>Septiembre</c:v>
                </c:pt>
                <c:pt idx="6420">
                  <c:v>Septiembre</c:v>
                </c:pt>
                <c:pt idx="6421">
                  <c:v>Septiembre</c:v>
                </c:pt>
                <c:pt idx="6422">
                  <c:v>Septiembre</c:v>
                </c:pt>
                <c:pt idx="6423">
                  <c:v>Septiembre</c:v>
                </c:pt>
                <c:pt idx="6424">
                  <c:v>Septiembre</c:v>
                </c:pt>
                <c:pt idx="6425">
                  <c:v>Septiembre</c:v>
                </c:pt>
                <c:pt idx="6426">
                  <c:v>Septiembre</c:v>
                </c:pt>
                <c:pt idx="6427">
                  <c:v>Septiembre</c:v>
                </c:pt>
                <c:pt idx="6428">
                  <c:v>Septiembre</c:v>
                </c:pt>
                <c:pt idx="6429">
                  <c:v>Septiembre</c:v>
                </c:pt>
                <c:pt idx="6430">
                  <c:v>Septiembre</c:v>
                </c:pt>
                <c:pt idx="6431">
                  <c:v>Septiembre</c:v>
                </c:pt>
                <c:pt idx="6432">
                  <c:v>Septiembre</c:v>
                </c:pt>
                <c:pt idx="6433">
                  <c:v>Septiembre</c:v>
                </c:pt>
                <c:pt idx="6434">
                  <c:v>Septiembre</c:v>
                </c:pt>
                <c:pt idx="6435">
                  <c:v>Septiembre</c:v>
                </c:pt>
                <c:pt idx="6436">
                  <c:v>Septiembre</c:v>
                </c:pt>
                <c:pt idx="6437">
                  <c:v>Septiembre</c:v>
                </c:pt>
                <c:pt idx="6438">
                  <c:v>Septiembre</c:v>
                </c:pt>
                <c:pt idx="6439">
                  <c:v>Septiembre</c:v>
                </c:pt>
                <c:pt idx="6440">
                  <c:v>Septiembre</c:v>
                </c:pt>
                <c:pt idx="6441">
                  <c:v>Septiembre</c:v>
                </c:pt>
                <c:pt idx="6442">
                  <c:v>Septiembre</c:v>
                </c:pt>
                <c:pt idx="6443">
                  <c:v>Septiembre</c:v>
                </c:pt>
                <c:pt idx="6444">
                  <c:v>Septiembre</c:v>
                </c:pt>
                <c:pt idx="6445">
                  <c:v>Septiembre</c:v>
                </c:pt>
                <c:pt idx="6446">
                  <c:v>Septiembre</c:v>
                </c:pt>
                <c:pt idx="6447">
                  <c:v>Septiembre</c:v>
                </c:pt>
                <c:pt idx="6448">
                  <c:v>Septiembre</c:v>
                </c:pt>
                <c:pt idx="6449">
                  <c:v>Septiembre</c:v>
                </c:pt>
                <c:pt idx="6450">
                  <c:v>Septiembre</c:v>
                </c:pt>
                <c:pt idx="6451">
                  <c:v>Septiembre</c:v>
                </c:pt>
                <c:pt idx="6452">
                  <c:v>Septiembre</c:v>
                </c:pt>
                <c:pt idx="6453">
                  <c:v>Septiembre</c:v>
                </c:pt>
                <c:pt idx="6454">
                  <c:v>Septiembre</c:v>
                </c:pt>
                <c:pt idx="6455">
                  <c:v>Septiembre</c:v>
                </c:pt>
                <c:pt idx="6456">
                  <c:v>Septiembre</c:v>
                </c:pt>
                <c:pt idx="6457">
                  <c:v>Septiembre</c:v>
                </c:pt>
                <c:pt idx="6458">
                  <c:v>Septiembre</c:v>
                </c:pt>
                <c:pt idx="6459">
                  <c:v>Septiembre</c:v>
                </c:pt>
                <c:pt idx="6460">
                  <c:v>Septiembre</c:v>
                </c:pt>
                <c:pt idx="6461">
                  <c:v>Septiembre</c:v>
                </c:pt>
                <c:pt idx="6462">
                  <c:v>Septiembre</c:v>
                </c:pt>
                <c:pt idx="6463">
                  <c:v>Septiembre</c:v>
                </c:pt>
                <c:pt idx="6464">
                  <c:v>Septiembre</c:v>
                </c:pt>
                <c:pt idx="6465">
                  <c:v>Septiembre</c:v>
                </c:pt>
                <c:pt idx="6466">
                  <c:v>Septiembre</c:v>
                </c:pt>
                <c:pt idx="6467">
                  <c:v>Septiembre</c:v>
                </c:pt>
                <c:pt idx="6468">
                  <c:v>Septiembre</c:v>
                </c:pt>
                <c:pt idx="6469">
                  <c:v>Septiembre</c:v>
                </c:pt>
                <c:pt idx="6470">
                  <c:v>Septiembre</c:v>
                </c:pt>
                <c:pt idx="6471">
                  <c:v>Septiembre</c:v>
                </c:pt>
                <c:pt idx="6472">
                  <c:v>Septiembre</c:v>
                </c:pt>
                <c:pt idx="6473">
                  <c:v>Septiembre</c:v>
                </c:pt>
                <c:pt idx="6474">
                  <c:v>Septiembre</c:v>
                </c:pt>
                <c:pt idx="6475">
                  <c:v>Septiembre</c:v>
                </c:pt>
                <c:pt idx="6476">
                  <c:v>Septiembre</c:v>
                </c:pt>
                <c:pt idx="6477">
                  <c:v>Septiembre</c:v>
                </c:pt>
                <c:pt idx="6478">
                  <c:v>Septiembre</c:v>
                </c:pt>
                <c:pt idx="6479">
                  <c:v>Septiembre</c:v>
                </c:pt>
                <c:pt idx="6480">
                  <c:v>Septiembre</c:v>
                </c:pt>
                <c:pt idx="6481">
                  <c:v>Septiembre</c:v>
                </c:pt>
                <c:pt idx="6482">
                  <c:v>Septiembre</c:v>
                </c:pt>
                <c:pt idx="6483">
                  <c:v>Septiembre</c:v>
                </c:pt>
                <c:pt idx="6484">
                  <c:v>Septiembre</c:v>
                </c:pt>
                <c:pt idx="6485">
                  <c:v>Septiembre</c:v>
                </c:pt>
                <c:pt idx="6486">
                  <c:v>Septiembre</c:v>
                </c:pt>
                <c:pt idx="6487">
                  <c:v>Septiembre</c:v>
                </c:pt>
                <c:pt idx="6488">
                  <c:v>Septiembre</c:v>
                </c:pt>
                <c:pt idx="6489">
                  <c:v>Septiembre</c:v>
                </c:pt>
                <c:pt idx="6490">
                  <c:v>Septiembre</c:v>
                </c:pt>
                <c:pt idx="6491">
                  <c:v>Septiembre</c:v>
                </c:pt>
                <c:pt idx="6492">
                  <c:v>Septiembre</c:v>
                </c:pt>
                <c:pt idx="6493">
                  <c:v>Septiembre</c:v>
                </c:pt>
                <c:pt idx="6494">
                  <c:v>Septiembre</c:v>
                </c:pt>
                <c:pt idx="6495">
                  <c:v>Septiembre</c:v>
                </c:pt>
                <c:pt idx="6496">
                  <c:v>Septiembre</c:v>
                </c:pt>
                <c:pt idx="6497">
                  <c:v>Septiembre</c:v>
                </c:pt>
                <c:pt idx="6498">
                  <c:v>Septiembre</c:v>
                </c:pt>
                <c:pt idx="6499">
                  <c:v>Septiembre</c:v>
                </c:pt>
                <c:pt idx="6500">
                  <c:v>Septiembre</c:v>
                </c:pt>
                <c:pt idx="6501">
                  <c:v>Septiembre</c:v>
                </c:pt>
                <c:pt idx="6502">
                  <c:v>Septiembre</c:v>
                </c:pt>
                <c:pt idx="6503">
                  <c:v>Septiembre</c:v>
                </c:pt>
                <c:pt idx="6504">
                  <c:v>Septiembre</c:v>
                </c:pt>
                <c:pt idx="6505">
                  <c:v>Septiembre</c:v>
                </c:pt>
                <c:pt idx="6506">
                  <c:v>Septiembre</c:v>
                </c:pt>
                <c:pt idx="6507">
                  <c:v>Septiembre</c:v>
                </c:pt>
                <c:pt idx="6508">
                  <c:v>Septiembre</c:v>
                </c:pt>
                <c:pt idx="6509">
                  <c:v>Septiembre</c:v>
                </c:pt>
                <c:pt idx="6510">
                  <c:v>Septiembre</c:v>
                </c:pt>
                <c:pt idx="6511">
                  <c:v>Septiembre</c:v>
                </c:pt>
                <c:pt idx="6512">
                  <c:v>Septiembre</c:v>
                </c:pt>
                <c:pt idx="6513">
                  <c:v>Septiembre</c:v>
                </c:pt>
                <c:pt idx="6514">
                  <c:v>Septiembre</c:v>
                </c:pt>
                <c:pt idx="6515">
                  <c:v>Septiembre</c:v>
                </c:pt>
                <c:pt idx="6516">
                  <c:v>Septiembre</c:v>
                </c:pt>
                <c:pt idx="6517">
                  <c:v>Septiembre</c:v>
                </c:pt>
                <c:pt idx="6518">
                  <c:v>Septiembre</c:v>
                </c:pt>
                <c:pt idx="6519">
                  <c:v>Septiembre</c:v>
                </c:pt>
                <c:pt idx="6520">
                  <c:v>Septiembre</c:v>
                </c:pt>
                <c:pt idx="6521">
                  <c:v>Septiembre</c:v>
                </c:pt>
                <c:pt idx="6522">
                  <c:v>Septiembre</c:v>
                </c:pt>
                <c:pt idx="6523">
                  <c:v>Septiembre</c:v>
                </c:pt>
                <c:pt idx="6524">
                  <c:v>Septiembre</c:v>
                </c:pt>
                <c:pt idx="6525">
                  <c:v>Septiembre</c:v>
                </c:pt>
                <c:pt idx="6526">
                  <c:v>Septiembre</c:v>
                </c:pt>
                <c:pt idx="6527">
                  <c:v>Septiembre</c:v>
                </c:pt>
                <c:pt idx="6528">
                  <c:v>Septiembre</c:v>
                </c:pt>
                <c:pt idx="6529">
                  <c:v>Septiembre</c:v>
                </c:pt>
                <c:pt idx="6530">
                  <c:v>Septiembre</c:v>
                </c:pt>
                <c:pt idx="6531">
                  <c:v>Septiembre</c:v>
                </c:pt>
                <c:pt idx="6532">
                  <c:v>Septiembre</c:v>
                </c:pt>
                <c:pt idx="6533">
                  <c:v>Septiembre</c:v>
                </c:pt>
                <c:pt idx="6534">
                  <c:v>Septiembre</c:v>
                </c:pt>
                <c:pt idx="6535">
                  <c:v>Septiembre</c:v>
                </c:pt>
                <c:pt idx="6536">
                  <c:v>Septiembre</c:v>
                </c:pt>
                <c:pt idx="6537">
                  <c:v>Septiembre</c:v>
                </c:pt>
                <c:pt idx="6538">
                  <c:v>Septiembre</c:v>
                </c:pt>
                <c:pt idx="6539">
                  <c:v>Septiembre</c:v>
                </c:pt>
                <c:pt idx="6540">
                  <c:v>Septiembre</c:v>
                </c:pt>
                <c:pt idx="6541">
                  <c:v>Septiembre</c:v>
                </c:pt>
                <c:pt idx="6542">
                  <c:v>Septiembre</c:v>
                </c:pt>
                <c:pt idx="6543">
                  <c:v>Septiembre</c:v>
                </c:pt>
                <c:pt idx="6544">
                  <c:v>Septiembre</c:v>
                </c:pt>
                <c:pt idx="6545">
                  <c:v>Septiembre</c:v>
                </c:pt>
                <c:pt idx="6546">
                  <c:v>Septiembre</c:v>
                </c:pt>
                <c:pt idx="6547">
                  <c:v>Septiembre</c:v>
                </c:pt>
                <c:pt idx="6548">
                  <c:v>Septiembre</c:v>
                </c:pt>
                <c:pt idx="6549">
                  <c:v>Septiembre</c:v>
                </c:pt>
                <c:pt idx="6550">
                  <c:v>Septiembre</c:v>
                </c:pt>
                <c:pt idx="6551">
                  <c:v>Septiembre</c:v>
                </c:pt>
                <c:pt idx="6552">
                  <c:v>Octubre</c:v>
                </c:pt>
                <c:pt idx="6553">
                  <c:v>Octubre</c:v>
                </c:pt>
                <c:pt idx="6554">
                  <c:v>Octubre</c:v>
                </c:pt>
                <c:pt idx="6555">
                  <c:v>Octubre</c:v>
                </c:pt>
                <c:pt idx="6556">
                  <c:v>Octubre</c:v>
                </c:pt>
                <c:pt idx="6557">
                  <c:v>Octubre</c:v>
                </c:pt>
                <c:pt idx="6558">
                  <c:v>Octubre</c:v>
                </c:pt>
                <c:pt idx="6559">
                  <c:v>Octubre</c:v>
                </c:pt>
                <c:pt idx="6560">
                  <c:v>Octubre</c:v>
                </c:pt>
                <c:pt idx="6561">
                  <c:v>Octubre</c:v>
                </c:pt>
                <c:pt idx="6562">
                  <c:v>Octubre</c:v>
                </c:pt>
                <c:pt idx="6563">
                  <c:v>Octubre</c:v>
                </c:pt>
                <c:pt idx="6564">
                  <c:v>Octubre</c:v>
                </c:pt>
                <c:pt idx="6565">
                  <c:v>Octubre</c:v>
                </c:pt>
                <c:pt idx="6566">
                  <c:v>Octubre</c:v>
                </c:pt>
                <c:pt idx="6567">
                  <c:v>Octubre</c:v>
                </c:pt>
                <c:pt idx="6568">
                  <c:v>Octubre</c:v>
                </c:pt>
                <c:pt idx="6569">
                  <c:v>Octubre</c:v>
                </c:pt>
                <c:pt idx="6570">
                  <c:v>Octubre</c:v>
                </c:pt>
                <c:pt idx="6571">
                  <c:v>Octubre</c:v>
                </c:pt>
                <c:pt idx="6572">
                  <c:v>Octubre</c:v>
                </c:pt>
                <c:pt idx="6573">
                  <c:v>Octubre</c:v>
                </c:pt>
                <c:pt idx="6574">
                  <c:v>Octubre</c:v>
                </c:pt>
                <c:pt idx="6575">
                  <c:v>Octubre</c:v>
                </c:pt>
                <c:pt idx="6576">
                  <c:v>Octubre</c:v>
                </c:pt>
                <c:pt idx="6577">
                  <c:v>Octubre</c:v>
                </c:pt>
                <c:pt idx="6578">
                  <c:v>Octubre</c:v>
                </c:pt>
                <c:pt idx="6579">
                  <c:v>Octubre</c:v>
                </c:pt>
                <c:pt idx="6580">
                  <c:v>Octubre</c:v>
                </c:pt>
                <c:pt idx="6581">
                  <c:v>Octubre</c:v>
                </c:pt>
                <c:pt idx="6582">
                  <c:v>Octubre</c:v>
                </c:pt>
                <c:pt idx="6583">
                  <c:v>Octubre</c:v>
                </c:pt>
                <c:pt idx="6584">
                  <c:v>Octubre</c:v>
                </c:pt>
                <c:pt idx="6585">
                  <c:v>Octubre</c:v>
                </c:pt>
                <c:pt idx="6586">
                  <c:v>Octubre</c:v>
                </c:pt>
                <c:pt idx="6587">
                  <c:v>Octubre</c:v>
                </c:pt>
                <c:pt idx="6588">
                  <c:v>Octubre</c:v>
                </c:pt>
                <c:pt idx="6589">
                  <c:v>Octubre</c:v>
                </c:pt>
                <c:pt idx="6590">
                  <c:v>Octubre</c:v>
                </c:pt>
                <c:pt idx="6591">
                  <c:v>Octubre</c:v>
                </c:pt>
                <c:pt idx="6592">
                  <c:v>Octubre</c:v>
                </c:pt>
                <c:pt idx="6593">
                  <c:v>Octubre</c:v>
                </c:pt>
                <c:pt idx="6594">
                  <c:v>Octubre</c:v>
                </c:pt>
                <c:pt idx="6595">
                  <c:v>Octubre</c:v>
                </c:pt>
                <c:pt idx="6596">
                  <c:v>Octubre</c:v>
                </c:pt>
                <c:pt idx="6597">
                  <c:v>Octubre</c:v>
                </c:pt>
                <c:pt idx="6598">
                  <c:v>Octubre</c:v>
                </c:pt>
                <c:pt idx="6599">
                  <c:v>Octubre</c:v>
                </c:pt>
                <c:pt idx="6600">
                  <c:v>Octubre</c:v>
                </c:pt>
                <c:pt idx="6601">
                  <c:v>Octubre</c:v>
                </c:pt>
                <c:pt idx="6602">
                  <c:v>Octubre</c:v>
                </c:pt>
                <c:pt idx="6603">
                  <c:v>Octubre</c:v>
                </c:pt>
                <c:pt idx="6604">
                  <c:v>Octubre</c:v>
                </c:pt>
                <c:pt idx="6605">
                  <c:v>Octubre</c:v>
                </c:pt>
                <c:pt idx="6606">
                  <c:v>Octubre</c:v>
                </c:pt>
                <c:pt idx="6607">
                  <c:v>Octubre</c:v>
                </c:pt>
                <c:pt idx="6608">
                  <c:v>Octubre</c:v>
                </c:pt>
                <c:pt idx="6609">
                  <c:v>Octubre</c:v>
                </c:pt>
                <c:pt idx="6610">
                  <c:v>Octubre</c:v>
                </c:pt>
                <c:pt idx="6611">
                  <c:v>Octubre</c:v>
                </c:pt>
                <c:pt idx="6612">
                  <c:v>Octubre</c:v>
                </c:pt>
                <c:pt idx="6613">
                  <c:v>Octubre</c:v>
                </c:pt>
                <c:pt idx="6614">
                  <c:v>Octubre</c:v>
                </c:pt>
                <c:pt idx="6615">
                  <c:v>Octubre</c:v>
                </c:pt>
                <c:pt idx="6616">
                  <c:v>Octubre</c:v>
                </c:pt>
                <c:pt idx="6617">
                  <c:v>Octubre</c:v>
                </c:pt>
                <c:pt idx="6618">
                  <c:v>Octubre</c:v>
                </c:pt>
                <c:pt idx="6619">
                  <c:v>Octubre</c:v>
                </c:pt>
                <c:pt idx="6620">
                  <c:v>Octubre</c:v>
                </c:pt>
                <c:pt idx="6621">
                  <c:v>Octubre</c:v>
                </c:pt>
                <c:pt idx="6622">
                  <c:v>Octubre</c:v>
                </c:pt>
                <c:pt idx="6623">
                  <c:v>Octubre</c:v>
                </c:pt>
                <c:pt idx="6624">
                  <c:v>Octubre</c:v>
                </c:pt>
                <c:pt idx="6625">
                  <c:v>Octubre</c:v>
                </c:pt>
                <c:pt idx="6626">
                  <c:v>Octubre</c:v>
                </c:pt>
                <c:pt idx="6627">
                  <c:v>Octubre</c:v>
                </c:pt>
                <c:pt idx="6628">
                  <c:v>Octubre</c:v>
                </c:pt>
                <c:pt idx="6629">
                  <c:v>Octubre</c:v>
                </c:pt>
                <c:pt idx="6630">
                  <c:v>Octubre</c:v>
                </c:pt>
                <c:pt idx="6631">
                  <c:v>Octubre</c:v>
                </c:pt>
                <c:pt idx="6632">
                  <c:v>Octubre</c:v>
                </c:pt>
                <c:pt idx="6633">
                  <c:v>Octubre</c:v>
                </c:pt>
                <c:pt idx="6634">
                  <c:v>Octubre</c:v>
                </c:pt>
                <c:pt idx="6635">
                  <c:v>Octubre</c:v>
                </c:pt>
                <c:pt idx="6636">
                  <c:v>Octubre</c:v>
                </c:pt>
                <c:pt idx="6637">
                  <c:v>Octubre</c:v>
                </c:pt>
                <c:pt idx="6638">
                  <c:v>Octubre</c:v>
                </c:pt>
                <c:pt idx="6639">
                  <c:v>Octubre</c:v>
                </c:pt>
                <c:pt idx="6640">
                  <c:v>Octubre</c:v>
                </c:pt>
                <c:pt idx="6641">
                  <c:v>Octubre</c:v>
                </c:pt>
                <c:pt idx="6642">
                  <c:v>Octubre</c:v>
                </c:pt>
                <c:pt idx="6643">
                  <c:v>Octubre</c:v>
                </c:pt>
                <c:pt idx="6644">
                  <c:v>Octubre</c:v>
                </c:pt>
                <c:pt idx="6645">
                  <c:v>Octubre</c:v>
                </c:pt>
                <c:pt idx="6646">
                  <c:v>Octubre</c:v>
                </c:pt>
                <c:pt idx="6647">
                  <c:v>Octubre</c:v>
                </c:pt>
                <c:pt idx="6648">
                  <c:v>Octubre</c:v>
                </c:pt>
                <c:pt idx="6649">
                  <c:v>Octubre</c:v>
                </c:pt>
                <c:pt idx="6650">
                  <c:v>Octubre</c:v>
                </c:pt>
                <c:pt idx="6651">
                  <c:v>Octubre</c:v>
                </c:pt>
                <c:pt idx="6652">
                  <c:v>Octubre</c:v>
                </c:pt>
                <c:pt idx="6653">
                  <c:v>Octubre</c:v>
                </c:pt>
                <c:pt idx="6654">
                  <c:v>Octubre</c:v>
                </c:pt>
                <c:pt idx="6655">
                  <c:v>Octubre</c:v>
                </c:pt>
                <c:pt idx="6656">
                  <c:v>Octubre</c:v>
                </c:pt>
                <c:pt idx="6657">
                  <c:v>Octubre</c:v>
                </c:pt>
                <c:pt idx="6658">
                  <c:v>Octubre</c:v>
                </c:pt>
                <c:pt idx="6659">
                  <c:v>Octubre</c:v>
                </c:pt>
                <c:pt idx="6660">
                  <c:v>Octubre</c:v>
                </c:pt>
                <c:pt idx="6661">
                  <c:v>Octubre</c:v>
                </c:pt>
                <c:pt idx="6662">
                  <c:v>Octubre</c:v>
                </c:pt>
                <c:pt idx="6663">
                  <c:v>Octubre</c:v>
                </c:pt>
                <c:pt idx="6664">
                  <c:v>Octubre</c:v>
                </c:pt>
                <c:pt idx="6665">
                  <c:v>Octubre</c:v>
                </c:pt>
                <c:pt idx="6666">
                  <c:v>Octubre</c:v>
                </c:pt>
                <c:pt idx="6667">
                  <c:v>Octubre</c:v>
                </c:pt>
                <c:pt idx="6668">
                  <c:v>Octubre</c:v>
                </c:pt>
                <c:pt idx="6669">
                  <c:v>Octubre</c:v>
                </c:pt>
                <c:pt idx="6670">
                  <c:v>Octubre</c:v>
                </c:pt>
                <c:pt idx="6671">
                  <c:v>Octubre</c:v>
                </c:pt>
                <c:pt idx="6672">
                  <c:v>Octubre</c:v>
                </c:pt>
                <c:pt idx="6673">
                  <c:v>Octubre</c:v>
                </c:pt>
                <c:pt idx="6674">
                  <c:v>Octubre</c:v>
                </c:pt>
                <c:pt idx="6675">
                  <c:v>Octubre</c:v>
                </c:pt>
                <c:pt idx="6676">
                  <c:v>Octubre</c:v>
                </c:pt>
                <c:pt idx="6677">
                  <c:v>Octubre</c:v>
                </c:pt>
                <c:pt idx="6678">
                  <c:v>Octubre</c:v>
                </c:pt>
                <c:pt idx="6679">
                  <c:v>Octubre</c:v>
                </c:pt>
                <c:pt idx="6680">
                  <c:v>Octubre</c:v>
                </c:pt>
                <c:pt idx="6681">
                  <c:v>Octubre</c:v>
                </c:pt>
                <c:pt idx="6682">
                  <c:v>Octubre</c:v>
                </c:pt>
                <c:pt idx="6683">
                  <c:v>Octubre</c:v>
                </c:pt>
                <c:pt idx="6684">
                  <c:v>Octubre</c:v>
                </c:pt>
                <c:pt idx="6685">
                  <c:v>Octubre</c:v>
                </c:pt>
                <c:pt idx="6686">
                  <c:v>Octubre</c:v>
                </c:pt>
                <c:pt idx="6687">
                  <c:v>Octubre</c:v>
                </c:pt>
                <c:pt idx="6688">
                  <c:v>Octubre</c:v>
                </c:pt>
                <c:pt idx="6689">
                  <c:v>Octubre</c:v>
                </c:pt>
                <c:pt idx="6690">
                  <c:v>Octubre</c:v>
                </c:pt>
                <c:pt idx="6691">
                  <c:v>Octubre</c:v>
                </c:pt>
                <c:pt idx="6692">
                  <c:v>Octubre</c:v>
                </c:pt>
                <c:pt idx="6693">
                  <c:v>Octubre</c:v>
                </c:pt>
                <c:pt idx="6694">
                  <c:v>Octubre</c:v>
                </c:pt>
                <c:pt idx="6695">
                  <c:v>Octubre</c:v>
                </c:pt>
                <c:pt idx="6696">
                  <c:v>Octubre</c:v>
                </c:pt>
                <c:pt idx="6697">
                  <c:v>Octubre</c:v>
                </c:pt>
                <c:pt idx="6698">
                  <c:v>Octubre</c:v>
                </c:pt>
                <c:pt idx="6699">
                  <c:v>Octubre</c:v>
                </c:pt>
                <c:pt idx="6700">
                  <c:v>Octubre</c:v>
                </c:pt>
                <c:pt idx="6701">
                  <c:v>Octubre</c:v>
                </c:pt>
                <c:pt idx="6702">
                  <c:v>Octubre</c:v>
                </c:pt>
                <c:pt idx="6703">
                  <c:v>Octubre</c:v>
                </c:pt>
                <c:pt idx="6704">
                  <c:v>Octubre</c:v>
                </c:pt>
                <c:pt idx="6705">
                  <c:v>Octubre</c:v>
                </c:pt>
                <c:pt idx="6706">
                  <c:v>Octubre</c:v>
                </c:pt>
                <c:pt idx="6707">
                  <c:v>Octubre</c:v>
                </c:pt>
                <c:pt idx="6708">
                  <c:v>Octubre</c:v>
                </c:pt>
                <c:pt idx="6709">
                  <c:v>Octubre</c:v>
                </c:pt>
                <c:pt idx="6710">
                  <c:v>Octubre</c:v>
                </c:pt>
                <c:pt idx="6711">
                  <c:v>Octubre</c:v>
                </c:pt>
                <c:pt idx="6712">
                  <c:v>Octubre</c:v>
                </c:pt>
                <c:pt idx="6713">
                  <c:v>Octubre</c:v>
                </c:pt>
                <c:pt idx="6714">
                  <c:v>Octubre</c:v>
                </c:pt>
                <c:pt idx="6715">
                  <c:v>Octubre</c:v>
                </c:pt>
                <c:pt idx="6716">
                  <c:v>Octubre</c:v>
                </c:pt>
                <c:pt idx="6717">
                  <c:v>Octubre</c:v>
                </c:pt>
                <c:pt idx="6718">
                  <c:v>Octubre</c:v>
                </c:pt>
                <c:pt idx="6719">
                  <c:v>Octubre</c:v>
                </c:pt>
                <c:pt idx="6720">
                  <c:v>Octubre</c:v>
                </c:pt>
                <c:pt idx="6721">
                  <c:v>Octubre</c:v>
                </c:pt>
                <c:pt idx="6722">
                  <c:v>Octubre</c:v>
                </c:pt>
                <c:pt idx="6723">
                  <c:v>Octubre</c:v>
                </c:pt>
                <c:pt idx="6724">
                  <c:v>Octubre</c:v>
                </c:pt>
                <c:pt idx="6725">
                  <c:v>Octubre</c:v>
                </c:pt>
                <c:pt idx="6726">
                  <c:v>Octubre</c:v>
                </c:pt>
                <c:pt idx="6727">
                  <c:v>Octubre</c:v>
                </c:pt>
                <c:pt idx="6728">
                  <c:v>Octubre</c:v>
                </c:pt>
                <c:pt idx="6729">
                  <c:v>Octubre</c:v>
                </c:pt>
                <c:pt idx="6730">
                  <c:v>Octubre</c:v>
                </c:pt>
                <c:pt idx="6731">
                  <c:v>Octubre</c:v>
                </c:pt>
                <c:pt idx="6732">
                  <c:v>Octubre</c:v>
                </c:pt>
                <c:pt idx="6733">
                  <c:v>Octubre</c:v>
                </c:pt>
                <c:pt idx="6734">
                  <c:v>Octubre</c:v>
                </c:pt>
                <c:pt idx="6735">
                  <c:v>Octubre</c:v>
                </c:pt>
                <c:pt idx="6736">
                  <c:v>Octubre</c:v>
                </c:pt>
                <c:pt idx="6737">
                  <c:v>Octubre</c:v>
                </c:pt>
                <c:pt idx="6738">
                  <c:v>Octubre</c:v>
                </c:pt>
                <c:pt idx="6739">
                  <c:v>Octubre</c:v>
                </c:pt>
                <c:pt idx="6740">
                  <c:v>Octubre</c:v>
                </c:pt>
                <c:pt idx="6741">
                  <c:v>Octubre</c:v>
                </c:pt>
                <c:pt idx="6742">
                  <c:v>Octubre</c:v>
                </c:pt>
                <c:pt idx="6743">
                  <c:v>Octubre</c:v>
                </c:pt>
                <c:pt idx="6744">
                  <c:v>Octubre</c:v>
                </c:pt>
                <c:pt idx="6745">
                  <c:v>Octubre</c:v>
                </c:pt>
                <c:pt idx="6746">
                  <c:v>Octubre</c:v>
                </c:pt>
                <c:pt idx="6747">
                  <c:v>Octubre</c:v>
                </c:pt>
                <c:pt idx="6748">
                  <c:v>Octubre</c:v>
                </c:pt>
                <c:pt idx="6749">
                  <c:v>Octubre</c:v>
                </c:pt>
                <c:pt idx="6750">
                  <c:v>Octubre</c:v>
                </c:pt>
                <c:pt idx="6751">
                  <c:v>Octubre</c:v>
                </c:pt>
                <c:pt idx="6752">
                  <c:v>Octubre</c:v>
                </c:pt>
                <c:pt idx="6753">
                  <c:v>Octubre</c:v>
                </c:pt>
                <c:pt idx="6754">
                  <c:v>Octubre</c:v>
                </c:pt>
                <c:pt idx="6755">
                  <c:v>Octubre</c:v>
                </c:pt>
                <c:pt idx="6756">
                  <c:v>Octubre</c:v>
                </c:pt>
                <c:pt idx="6757">
                  <c:v>Octubre</c:v>
                </c:pt>
                <c:pt idx="6758">
                  <c:v>Octubre</c:v>
                </c:pt>
                <c:pt idx="6759">
                  <c:v>Octubre</c:v>
                </c:pt>
                <c:pt idx="6760">
                  <c:v>Octubre</c:v>
                </c:pt>
                <c:pt idx="6761">
                  <c:v>Octubre</c:v>
                </c:pt>
                <c:pt idx="6762">
                  <c:v>Octubre</c:v>
                </c:pt>
                <c:pt idx="6763">
                  <c:v>Octubre</c:v>
                </c:pt>
                <c:pt idx="6764">
                  <c:v>Octubre</c:v>
                </c:pt>
                <c:pt idx="6765">
                  <c:v>Octubre</c:v>
                </c:pt>
                <c:pt idx="6766">
                  <c:v>Octubre</c:v>
                </c:pt>
                <c:pt idx="6767">
                  <c:v>Octubre</c:v>
                </c:pt>
                <c:pt idx="6768">
                  <c:v>Octubre</c:v>
                </c:pt>
                <c:pt idx="6769">
                  <c:v>Octubre</c:v>
                </c:pt>
                <c:pt idx="6770">
                  <c:v>Octubre</c:v>
                </c:pt>
                <c:pt idx="6771">
                  <c:v>Octubre</c:v>
                </c:pt>
                <c:pt idx="6772">
                  <c:v>Octubre</c:v>
                </c:pt>
                <c:pt idx="6773">
                  <c:v>Octubre</c:v>
                </c:pt>
                <c:pt idx="6774">
                  <c:v>Octubre</c:v>
                </c:pt>
                <c:pt idx="6775">
                  <c:v>Octubre</c:v>
                </c:pt>
                <c:pt idx="6776">
                  <c:v>Octubre</c:v>
                </c:pt>
                <c:pt idx="6777">
                  <c:v>Octubre</c:v>
                </c:pt>
                <c:pt idx="6778">
                  <c:v>Octubre</c:v>
                </c:pt>
                <c:pt idx="6779">
                  <c:v>Octubre</c:v>
                </c:pt>
                <c:pt idx="6780">
                  <c:v>Octubre</c:v>
                </c:pt>
                <c:pt idx="6781">
                  <c:v>Octubre</c:v>
                </c:pt>
                <c:pt idx="6782">
                  <c:v>Octubre</c:v>
                </c:pt>
                <c:pt idx="6783">
                  <c:v>Octubre</c:v>
                </c:pt>
                <c:pt idx="6784">
                  <c:v>Octubre</c:v>
                </c:pt>
                <c:pt idx="6785">
                  <c:v>Octubre</c:v>
                </c:pt>
                <c:pt idx="6786">
                  <c:v>Octubre</c:v>
                </c:pt>
                <c:pt idx="6787">
                  <c:v>Octubre</c:v>
                </c:pt>
                <c:pt idx="6788">
                  <c:v>Octubre</c:v>
                </c:pt>
                <c:pt idx="6789">
                  <c:v>Octubre</c:v>
                </c:pt>
                <c:pt idx="6790">
                  <c:v>Octubre</c:v>
                </c:pt>
                <c:pt idx="6791">
                  <c:v>Octubre</c:v>
                </c:pt>
                <c:pt idx="6792">
                  <c:v>Octubre</c:v>
                </c:pt>
                <c:pt idx="6793">
                  <c:v>Octubre</c:v>
                </c:pt>
                <c:pt idx="6794">
                  <c:v>Octubre</c:v>
                </c:pt>
                <c:pt idx="6795">
                  <c:v>Octubre</c:v>
                </c:pt>
                <c:pt idx="6796">
                  <c:v>Octubre</c:v>
                </c:pt>
                <c:pt idx="6797">
                  <c:v>Octubre</c:v>
                </c:pt>
                <c:pt idx="6798">
                  <c:v>Octubre</c:v>
                </c:pt>
                <c:pt idx="6799">
                  <c:v>Octubre</c:v>
                </c:pt>
                <c:pt idx="6800">
                  <c:v>Octubre</c:v>
                </c:pt>
                <c:pt idx="6801">
                  <c:v>Octubre</c:v>
                </c:pt>
                <c:pt idx="6802">
                  <c:v>Octubre</c:v>
                </c:pt>
                <c:pt idx="6803">
                  <c:v>Octubre</c:v>
                </c:pt>
                <c:pt idx="6804">
                  <c:v>Octubre</c:v>
                </c:pt>
                <c:pt idx="6805">
                  <c:v>Octubre</c:v>
                </c:pt>
                <c:pt idx="6806">
                  <c:v>Octubre</c:v>
                </c:pt>
                <c:pt idx="6807">
                  <c:v>Octubre</c:v>
                </c:pt>
                <c:pt idx="6808">
                  <c:v>Octubre</c:v>
                </c:pt>
                <c:pt idx="6809">
                  <c:v>Octubre</c:v>
                </c:pt>
                <c:pt idx="6810">
                  <c:v>Octubre</c:v>
                </c:pt>
                <c:pt idx="6811">
                  <c:v>Octubre</c:v>
                </c:pt>
                <c:pt idx="6812">
                  <c:v>Octubre</c:v>
                </c:pt>
                <c:pt idx="6813">
                  <c:v>Octubre</c:v>
                </c:pt>
                <c:pt idx="6814">
                  <c:v>Octubre</c:v>
                </c:pt>
                <c:pt idx="6815">
                  <c:v>Octubre</c:v>
                </c:pt>
                <c:pt idx="6816">
                  <c:v>Octubre</c:v>
                </c:pt>
                <c:pt idx="6817">
                  <c:v>Octubre</c:v>
                </c:pt>
                <c:pt idx="6818">
                  <c:v>Octubre</c:v>
                </c:pt>
                <c:pt idx="6819">
                  <c:v>Octubre</c:v>
                </c:pt>
                <c:pt idx="6820">
                  <c:v>Octubre</c:v>
                </c:pt>
                <c:pt idx="6821">
                  <c:v>Octubre</c:v>
                </c:pt>
                <c:pt idx="6822">
                  <c:v>Octubre</c:v>
                </c:pt>
                <c:pt idx="6823">
                  <c:v>Octubre</c:v>
                </c:pt>
                <c:pt idx="6824">
                  <c:v>Octubre</c:v>
                </c:pt>
                <c:pt idx="6825">
                  <c:v>Octubre</c:v>
                </c:pt>
                <c:pt idx="6826">
                  <c:v>Octubre</c:v>
                </c:pt>
                <c:pt idx="6827">
                  <c:v>Octubre</c:v>
                </c:pt>
                <c:pt idx="6828">
                  <c:v>Octubre</c:v>
                </c:pt>
                <c:pt idx="6829">
                  <c:v>Octubre</c:v>
                </c:pt>
                <c:pt idx="6830">
                  <c:v>Octubre</c:v>
                </c:pt>
                <c:pt idx="6831">
                  <c:v>Octubre</c:v>
                </c:pt>
                <c:pt idx="6832">
                  <c:v>Octubre</c:v>
                </c:pt>
                <c:pt idx="6833">
                  <c:v>Octubre</c:v>
                </c:pt>
                <c:pt idx="6834">
                  <c:v>Octubre</c:v>
                </c:pt>
                <c:pt idx="6835">
                  <c:v>Octubre</c:v>
                </c:pt>
                <c:pt idx="6836">
                  <c:v>Octubre</c:v>
                </c:pt>
                <c:pt idx="6837">
                  <c:v>Octubre</c:v>
                </c:pt>
                <c:pt idx="6838">
                  <c:v>Octubre</c:v>
                </c:pt>
                <c:pt idx="6839">
                  <c:v>Octubre</c:v>
                </c:pt>
                <c:pt idx="6840">
                  <c:v>Octubre</c:v>
                </c:pt>
                <c:pt idx="6841">
                  <c:v>Octubre</c:v>
                </c:pt>
                <c:pt idx="6842">
                  <c:v>Octubre</c:v>
                </c:pt>
                <c:pt idx="6843">
                  <c:v>Octubre</c:v>
                </c:pt>
                <c:pt idx="6844">
                  <c:v>Octubre</c:v>
                </c:pt>
                <c:pt idx="6845">
                  <c:v>Octubre</c:v>
                </c:pt>
                <c:pt idx="6846">
                  <c:v>Octubre</c:v>
                </c:pt>
                <c:pt idx="6847">
                  <c:v>Octubre</c:v>
                </c:pt>
                <c:pt idx="6848">
                  <c:v>Octubre</c:v>
                </c:pt>
                <c:pt idx="6849">
                  <c:v>Octubre</c:v>
                </c:pt>
                <c:pt idx="6850">
                  <c:v>Octubre</c:v>
                </c:pt>
                <c:pt idx="6851">
                  <c:v>Octubre</c:v>
                </c:pt>
                <c:pt idx="6852">
                  <c:v>Octubre</c:v>
                </c:pt>
                <c:pt idx="6853">
                  <c:v>Octubre</c:v>
                </c:pt>
                <c:pt idx="6854">
                  <c:v>Octubre</c:v>
                </c:pt>
                <c:pt idx="6855">
                  <c:v>Octubre</c:v>
                </c:pt>
                <c:pt idx="6856">
                  <c:v>Octubre</c:v>
                </c:pt>
                <c:pt idx="6857">
                  <c:v>Octubre</c:v>
                </c:pt>
                <c:pt idx="6858">
                  <c:v>Octubre</c:v>
                </c:pt>
                <c:pt idx="6859">
                  <c:v>Octubre</c:v>
                </c:pt>
                <c:pt idx="6860">
                  <c:v>Octubre</c:v>
                </c:pt>
                <c:pt idx="6861">
                  <c:v>Octubre</c:v>
                </c:pt>
                <c:pt idx="6862">
                  <c:v>Octubre</c:v>
                </c:pt>
                <c:pt idx="6863">
                  <c:v>Octubre</c:v>
                </c:pt>
                <c:pt idx="6864">
                  <c:v>Octubre</c:v>
                </c:pt>
                <c:pt idx="6865">
                  <c:v>Octubre</c:v>
                </c:pt>
                <c:pt idx="6866">
                  <c:v>Octubre</c:v>
                </c:pt>
                <c:pt idx="6867">
                  <c:v>Octubre</c:v>
                </c:pt>
                <c:pt idx="6868">
                  <c:v>Octubre</c:v>
                </c:pt>
                <c:pt idx="6869">
                  <c:v>Octubre</c:v>
                </c:pt>
                <c:pt idx="6870">
                  <c:v>Octubre</c:v>
                </c:pt>
                <c:pt idx="6871">
                  <c:v>Octubre</c:v>
                </c:pt>
                <c:pt idx="6872">
                  <c:v>Octubre</c:v>
                </c:pt>
                <c:pt idx="6873">
                  <c:v>Octubre</c:v>
                </c:pt>
                <c:pt idx="6874">
                  <c:v>Octubre</c:v>
                </c:pt>
                <c:pt idx="6875">
                  <c:v>Octubre</c:v>
                </c:pt>
                <c:pt idx="6876">
                  <c:v>Octubre</c:v>
                </c:pt>
                <c:pt idx="6877">
                  <c:v>Octubre</c:v>
                </c:pt>
                <c:pt idx="6878">
                  <c:v>Octubre</c:v>
                </c:pt>
                <c:pt idx="6879">
                  <c:v>Octubre</c:v>
                </c:pt>
                <c:pt idx="6880">
                  <c:v>Octubre</c:v>
                </c:pt>
                <c:pt idx="6881">
                  <c:v>Octubre</c:v>
                </c:pt>
                <c:pt idx="6882">
                  <c:v>Octubre</c:v>
                </c:pt>
                <c:pt idx="6883">
                  <c:v>Octubre</c:v>
                </c:pt>
                <c:pt idx="6884">
                  <c:v>Octubre</c:v>
                </c:pt>
                <c:pt idx="6885">
                  <c:v>Octubre</c:v>
                </c:pt>
                <c:pt idx="6886">
                  <c:v>Octubre</c:v>
                </c:pt>
                <c:pt idx="6887">
                  <c:v>Octubre</c:v>
                </c:pt>
                <c:pt idx="6888">
                  <c:v>Octubre</c:v>
                </c:pt>
                <c:pt idx="6889">
                  <c:v>Octubre</c:v>
                </c:pt>
                <c:pt idx="6890">
                  <c:v>Octubre</c:v>
                </c:pt>
                <c:pt idx="6891">
                  <c:v>Octubre</c:v>
                </c:pt>
                <c:pt idx="6892">
                  <c:v>Octubre</c:v>
                </c:pt>
                <c:pt idx="6893">
                  <c:v>Octubre</c:v>
                </c:pt>
                <c:pt idx="6894">
                  <c:v>Octubre</c:v>
                </c:pt>
                <c:pt idx="6895">
                  <c:v>Octubre</c:v>
                </c:pt>
                <c:pt idx="6896">
                  <c:v>Octubre</c:v>
                </c:pt>
                <c:pt idx="6897">
                  <c:v>Octubre</c:v>
                </c:pt>
                <c:pt idx="6898">
                  <c:v>Octubre</c:v>
                </c:pt>
                <c:pt idx="6899">
                  <c:v>Octubre</c:v>
                </c:pt>
                <c:pt idx="6900">
                  <c:v>Octubre</c:v>
                </c:pt>
                <c:pt idx="6901">
                  <c:v>Octubre</c:v>
                </c:pt>
                <c:pt idx="6902">
                  <c:v>Octubre</c:v>
                </c:pt>
                <c:pt idx="6903">
                  <c:v>Octubre</c:v>
                </c:pt>
                <c:pt idx="6904">
                  <c:v>Octubre</c:v>
                </c:pt>
                <c:pt idx="6905">
                  <c:v>Octubre</c:v>
                </c:pt>
                <c:pt idx="6906">
                  <c:v>Octubre</c:v>
                </c:pt>
                <c:pt idx="6907">
                  <c:v>Octubre</c:v>
                </c:pt>
                <c:pt idx="6908">
                  <c:v>Octubre</c:v>
                </c:pt>
                <c:pt idx="6909">
                  <c:v>Octubre</c:v>
                </c:pt>
                <c:pt idx="6910">
                  <c:v>Octubre</c:v>
                </c:pt>
                <c:pt idx="6911">
                  <c:v>Octubre</c:v>
                </c:pt>
                <c:pt idx="6912">
                  <c:v>Octubre</c:v>
                </c:pt>
                <c:pt idx="6913">
                  <c:v>Octubre</c:v>
                </c:pt>
                <c:pt idx="6914">
                  <c:v>Octubre</c:v>
                </c:pt>
                <c:pt idx="6915">
                  <c:v>Octubre</c:v>
                </c:pt>
                <c:pt idx="6916">
                  <c:v>Octubre</c:v>
                </c:pt>
                <c:pt idx="6917">
                  <c:v>Octubre</c:v>
                </c:pt>
                <c:pt idx="6918">
                  <c:v>Octubre</c:v>
                </c:pt>
                <c:pt idx="6919">
                  <c:v>Octubre</c:v>
                </c:pt>
                <c:pt idx="6920">
                  <c:v>Octubre</c:v>
                </c:pt>
                <c:pt idx="6921">
                  <c:v>Octubre</c:v>
                </c:pt>
                <c:pt idx="6922">
                  <c:v>Octubre</c:v>
                </c:pt>
                <c:pt idx="6923">
                  <c:v>Octubre</c:v>
                </c:pt>
                <c:pt idx="6924">
                  <c:v>Octubre</c:v>
                </c:pt>
                <c:pt idx="6925">
                  <c:v>Octubre</c:v>
                </c:pt>
                <c:pt idx="6926">
                  <c:v>Octubre</c:v>
                </c:pt>
                <c:pt idx="6927">
                  <c:v>Octubre</c:v>
                </c:pt>
                <c:pt idx="6928">
                  <c:v>Octubre</c:v>
                </c:pt>
                <c:pt idx="6929">
                  <c:v>Octubre</c:v>
                </c:pt>
                <c:pt idx="6930">
                  <c:v>Octubre</c:v>
                </c:pt>
                <c:pt idx="6931">
                  <c:v>Octubre</c:v>
                </c:pt>
                <c:pt idx="6932">
                  <c:v>Octubre</c:v>
                </c:pt>
                <c:pt idx="6933">
                  <c:v>Octubre</c:v>
                </c:pt>
                <c:pt idx="6934">
                  <c:v>Octubre</c:v>
                </c:pt>
                <c:pt idx="6935">
                  <c:v>Octubre</c:v>
                </c:pt>
                <c:pt idx="6936">
                  <c:v>Octubre</c:v>
                </c:pt>
                <c:pt idx="6937">
                  <c:v>Octubre</c:v>
                </c:pt>
                <c:pt idx="6938">
                  <c:v>Octubre</c:v>
                </c:pt>
                <c:pt idx="6939">
                  <c:v>Octubre</c:v>
                </c:pt>
                <c:pt idx="6940">
                  <c:v>Octubre</c:v>
                </c:pt>
                <c:pt idx="6941">
                  <c:v>Octubre</c:v>
                </c:pt>
                <c:pt idx="6942">
                  <c:v>Octubre</c:v>
                </c:pt>
                <c:pt idx="6943">
                  <c:v>Octubre</c:v>
                </c:pt>
                <c:pt idx="6944">
                  <c:v>Octubre</c:v>
                </c:pt>
                <c:pt idx="6945">
                  <c:v>Octubre</c:v>
                </c:pt>
                <c:pt idx="6946">
                  <c:v>Octubre</c:v>
                </c:pt>
                <c:pt idx="6947">
                  <c:v>Octubre</c:v>
                </c:pt>
                <c:pt idx="6948">
                  <c:v>Octubre</c:v>
                </c:pt>
                <c:pt idx="6949">
                  <c:v>Octubre</c:v>
                </c:pt>
                <c:pt idx="6950">
                  <c:v>Octubre</c:v>
                </c:pt>
                <c:pt idx="6951">
                  <c:v>Octubre</c:v>
                </c:pt>
                <c:pt idx="6952">
                  <c:v>Octubre</c:v>
                </c:pt>
                <c:pt idx="6953">
                  <c:v>Octubre</c:v>
                </c:pt>
                <c:pt idx="6954">
                  <c:v>Octubre</c:v>
                </c:pt>
                <c:pt idx="6955">
                  <c:v>Octubre</c:v>
                </c:pt>
                <c:pt idx="6956">
                  <c:v>Octubre</c:v>
                </c:pt>
                <c:pt idx="6957">
                  <c:v>Octubre</c:v>
                </c:pt>
                <c:pt idx="6958">
                  <c:v>Octubre</c:v>
                </c:pt>
                <c:pt idx="6959">
                  <c:v>Octubre</c:v>
                </c:pt>
                <c:pt idx="6960">
                  <c:v>Octubre</c:v>
                </c:pt>
                <c:pt idx="6961">
                  <c:v>Octubre</c:v>
                </c:pt>
                <c:pt idx="6962">
                  <c:v>Octubre</c:v>
                </c:pt>
                <c:pt idx="6963">
                  <c:v>Octubre</c:v>
                </c:pt>
                <c:pt idx="6964">
                  <c:v>Octubre</c:v>
                </c:pt>
                <c:pt idx="6965">
                  <c:v>Octubre</c:v>
                </c:pt>
                <c:pt idx="6966">
                  <c:v>Octubre</c:v>
                </c:pt>
                <c:pt idx="6967">
                  <c:v>Octubre</c:v>
                </c:pt>
                <c:pt idx="6968">
                  <c:v>Octubre</c:v>
                </c:pt>
                <c:pt idx="6969">
                  <c:v>Octubre</c:v>
                </c:pt>
                <c:pt idx="6970">
                  <c:v>Octubre</c:v>
                </c:pt>
                <c:pt idx="6971">
                  <c:v>Octubre</c:v>
                </c:pt>
                <c:pt idx="6972">
                  <c:v>Octubre</c:v>
                </c:pt>
                <c:pt idx="6973">
                  <c:v>Octubre</c:v>
                </c:pt>
                <c:pt idx="6974">
                  <c:v>Octubre</c:v>
                </c:pt>
                <c:pt idx="6975">
                  <c:v>Octubre</c:v>
                </c:pt>
                <c:pt idx="6976">
                  <c:v>Octubre</c:v>
                </c:pt>
                <c:pt idx="6977">
                  <c:v>Octubre</c:v>
                </c:pt>
                <c:pt idx="6978">
                  <c:v>Octubre</c:v>
                </c:pt>
                <c:pt idx="6979">
                  <c:v>Octubre</c:v>
                </c:pt>
                <c:pt idx="6980">
                  <c:v>Octubre</c:v>
                </c:pt>
                <c:pt idx="6981">
                  <c:v>Octubre</c:v>
                </c:pt>
                <c:pt idx="6982">
                  <c:v>Octubre</c:v>
                </c:pt>
                <c:pt idx="6983">
                  <c:v>Octubre</c:v>
                </c:pt>
                <c:pt idx="6984">
                  <c:v>Octubre</c:v>
                </c:pt>
                <c:pt idx="6985">
                  <c:v>Octubre</c:v>
                </c:pt>
                <c:pt idx="6986">
                  <c:v>Octubre</c:v>
                </c:pt>
                <c:pt idx="6987">
                  <c:v>Octubre</c:v>
                </c:pt>
                <c:pt idx="6988">
                  <c:v>Octubre</c:v>
                </c:pt>
                <c:pt idx="6989">
                  <c:v>Octubre</c:v>
                </c:pt>
                <c:pt idx="6990">
                  <c:v>Octubre</c:v>
                </c:pt>
                <c:pt idx="6991">
                  <c:v>Octubre</c:v>
                </c:pt>
                <c:pt idx="6992">
                  <c:v>Octubre</c:v>
                </c:pt>
                <c:pt idx="6993">
                  <c:v>Octubre</c:v>
                </c:pt>
                <c:pt idx="6994">
                  <c:v>Octubre</c:v>
                </c:pt>
                <c:pt idx="6995">
                  <c:v>Octubre</c:v>
                </c:pt>
                <c:pt idx="6996">
                  <c:v>Octubre</c:v>
                </c:pt>
                <c:pt idx="6997">
                  <c:v>Octubre</c:v>
                </c:pt>
                <c:pt idx="6998">
                  <c:v>Octubre</c:v>
                </c:pt>
                <c:pt idx="6999">
                  <c:v>Octubre</c:v>
                </c:pt>
                <c:pt idx="7000">
                  <c:v>Octubre</c:v>
                </c:pt>
                <c:pt idx="7001">
                  <c:v>Octubre</c:v>
                </c:pt>
                <c:pt idx="7002">
                  <c:v>Octubre</c:v>
                </c:pt>
                <c:pt idx="7003">
                  <c:v>Octubre</c:v>
                </c:pt>
                <c:pt idx="7004">
                  <c:v>Octubre</c:v>
                </c:pt>
                <c:pt idx="7005">
                  <c:v>Octubre</c:v>
                </c:pt>
                <c:pt idx="7006">
                  <c:v>Octubre</c:v>
                </c:pt>
                <c:pt idx="7007">
                  <c:v>Octubre</c:v>
                </c:pt>
                <c:pt idx="7008">
                  <c:v>Octubre</c:v>
                </c:pt>
                <c:pt idx="7009">
                  <c:v>Octubre</c:v>
                </c:pt>
                <c:pt idx="7010">
                  <c:v>Octubre</c:v>
                </c:pt>
                <c:pt idx="7011">
                  <c:v>Octubre</c:v>
                </c:pt>
                <c:pt idx="7012">
                  <c:v>Octubre</c:v>
                </c:pt>
                <c:pt idx="7013">
                  <c:v>Octubre</c:v>
                </c:pt>
                <c:pt idx="7014">
                  <c:v>Octubre</c:v>
                </c:pt>
                <c:pt idx="7015">
                  <c:v>Octubre</c:v>
                </c:pt>
                <c:pt idx="7016">
                  <c:v>Octubre</c:v>
                </c:pt>
                <c:pt idx="7017">
                  <c:v>Octubre</c:v>
                </c:pt>
                <c:pt idx="7018">
                  <c:v>Octubre</c:v>
                </c:pt>
                <c:pt idx="7019">
                  <c:v>Octubre</c:v>
                </c:pt>
                <c:pt idx="7020">
                  <c:v>Octubre</c:v>
                </c:pt>
                <c:pt idx="7021">
                  <c:v>Octubre</c:v>
                </c:pt>
                <c:pt idx="7022">
                  <c:v>Octubre</c:v>
                </c:pt>
                <c:pt idx="7023">
                  <c:v>Octubre</c:v>
                </c:pt>
                <c:pt idx="7024">
                  <c:v>Octubre</c:v>
                </c:pt>
                <c:pt idx="7025">
                  <c:v>Octubre</c:v>
                </c:pt>
                <c:pt idx="7026">
                  <c:v>Octubre</c:v>
                </c:pt>
                <c:pt idx="7027">
                  <c:v>Octubre</c:v>
                </c:pt>
                <c:pt idx="7028">
                  <c:v>Octubre</c:v>
                </c:pt>
                <c:pt idx="7029">
                  <c:v>Octubre</c:v>
                </c:pt>
                <c:pt idx="7030">
                  <c:v>Octubre</c:v>
                </c:pt>
                <c:pt idx="7031">
                  <c:v>Octubre</c:v>
                </c:pt>
                <c:pt idx="7032">
                  <c:v>Octubre</c:v>
                </c:pt>
                <c:pt idx="7033">
                  <c:v>Octubre</c:v>
                </c:pt>
                <c:pt idx="7034">
                  <c:v>Octubre</c:v>
                </c:pt>
                <c:pt idx="7035">
                  <c:v>Octubre</c:v>
                </c:pt>
                <c:pt idx="7036">
                  <c:v>Octubre</c:v>
                </c:pt>
                <c:pt idx="7037">
                  <c:v>Octubre</c:v>
                </c:pt>
                <c:pt idx="7038">
                  <c:v>Octubre</c:v>
                </c:pt>
                <c:pt idx="7039">
                  <c:v>Octubre</c:v>
                </c:pt>
                <c:pt idx="7040">
                  <c:v>Octubre</c:v>
                </c:pt>
                <c:pt idx="7041">
                  <c:v>Octubre</c:v>
                </c:pt>
                <c:pt idx="7042">
                  <c:v>Octubre</c:v>
                </c:pt>
                <c:pt idx="7043">
                  <c:v>Octubre</c:v>
                </c:pt>
                <c:pt idx="7044">
                  <c:v>Octubre</c:v>
                </c:pt>
                <c:pt idx="7045">
                  <c:v>Octubre</c:v>
                </c:pt>
                <c:pt idx="7046">
                  <c:v>Octubre</c:v>
                </c:pt>
                <c:pt idx="7047">
                  <c:v>Octubre</c:v>
                </c:pt>
                <c:pt idx="7048">
                  <c:v>Octubre</c:v>
                </c:pt>
                <c:pt idx="7049">
                  <c:v>Octubre</c:v>
                </c:pt>
                <c:pt idx="7050">
                  <c:v>Octubre</c:v>
                </c:pt>
                <c:pt idx="7051">
                  <c:v>Octubre</c:v>
                </c:pt>
                <c:pt idx="7052">
                  <c:v>Octubre</c:v>
                </c:pt>
                <c:pt idx="7053">
                  <c:v>Octubre</c:v>
                </c:pt>
                <c:pt idx="7054">
                  <c:v>Octubre</c:v>
                </c:pt>
                <c:pt idx="7055">
                  <c:v>Octubre</c:v>
                </c:pt>
                <c:pt idx="7056">
                  <c:v>Octubre</c:v>
                </c:pt>
                <c:pt idx="7057">
                  <c:v>Octubre</c:v>
                </c:pt>
                <c:pt idx="7058">
                  <c:v>Octubre</c:v>
                </c:pt>
                <c:pt idx="7059">
                  <c:v>Octubre</c:v>
                </c:pt>
                <c:pt idx="7060">
                  <c:v>Octubre</c:v>
                </c:pt>
                <c:pt idx="7061">
                  <c:v>Octubre</c:v>
                </c:pt>
                <c:pt idx="7062">
                  <c:v>Octubre</c:v>
                </c:pt>
                <c:pt idx="7063">
                  <c:v>Octubre</c:v>
                </c:pt>
                <c:pt idx="7064">
                  <c:v>Octubre</c:v>
                </c:pt>
                <c:pt idx="7065">
                  <c:v>Octubre</c:v>
                </c:pt>
                <c:pt idx="7066">
                  <c:v>Octubre</c:v>
                </c:pt>
                <c:pt idx="7067">
                  <c:v>Octubre</c:v>
                </c:pt>
                <c:pt idx="7068">
                  <c:v>Octubre</c:v>
                </c:pt>
                <c:pt idx="7069">
                  <c:v>Octubre</c:v>
                </c:pt>
                <c:pt idx="7070">
                  <c:v>Octubre</c:v>
                </c:pt>
                <c:pt idx="7071">
                  <c:v>Octubre</c:v>
                </c:pt>
                <c:pt idx="7072">
                  <c:v>Octubre</c:v>
                </c:pt>
                <c:pt idx="7073">
                  <c:v>Octubre</c:v>
                </c:pt>
                <c:pt idx="7074">
                  <c:v>Octubre</c:v>
                </c:pt>
                <c:pt idx="7075">
                  <c:v>Octubre</c:v>
                </c:pt>
                <c:pt idx="7076">
                  <c:v>Octubre</c:v>
                </c:pt>
                <c:pt idx="7077">
                  <c:v>Octubre</c:v>
                </c:pt>
                <c:pt idx="7078">
                  <c:v>Octubre</c:v>
                </c:pt>
                <c:pt idx="7079">
                  <c:v>Octubre</c:v>
                </c:pt>
                <c:pt idx="7080">
                  <c:v>Octubre</c:v>
                </c:pt>
                <c:pt idx="7081">
                  <c:v>Octubre</c:v>
                </c:pt>
                <c:pt idx="7082">
                  <c:v>Octubre</c:v>
                </c:pt>
                <c:pt idx="7083">
                  <c:v>Octubre</c:v>
                </c:pt>
                <c:pt idx="7084">
                  <c:v>Octubre</c:v>
                </c:pt>
                <c:pt idx="7085">
                  <c:v>Octubre</c:v>
                </c:pt>
                <c:pt idx="7086">
                  <c:v>Octubre</c:v>
                </c:pt>
                <c:pt idx="7087">
                  <c:v>Octubre</c:v>
                </c:pt>
                <c:pt idx="7088">
                  <c:v>Octubre</c:v>
                </c:pt>
                <c:pt idx="7089">
                  <c:v>Octubre</c:v>
                </c:pt>
                <c:pt idx="7090">
                  <c:v>Octubre</c:v>
                </c:pt>
                <c:pt idx="7091">
                  <c:v>Octubre</c:v>
                </c:pt>
                <c:pt idx="7092">
                  <c:v>Octubre</c:v>
                </c:pt>
                <c:pt idx="7093">
                  <c:v>Octubre</c:v>
                </c:pt>
                <c:pt idx="7094">
                  <c:v>Octubre</c:v>
                </c:pt>
                <c:pt idx="7095">
                  <c:v>Octubre</c:v>
                </c:pt>
                <c:pt idx="7096">
                  <c:v>Octubre</c:v>
                </c:pt>
                <c:pt idx="7097">
                  <c:v>Octubre</c:v>
                </c:pt>
                <c:pt idx="7098">
                  <c:v>Octubre</c:v>
                </c:pt>
                <c:pt idx="7099">
                  <c:v>Octubre</c:v>
                </c:pt>
                <c:pt idx="7100">
                  <c:v>Octubre</c:v>
                </c:pt>
                <c:pt idx="7101">
                  <c:v>Octubre</c:v>
                </c:pt>
                <c:pt idx="7102">
                  <c:v>Octubre</c:v>
                </c:pt>
                <c:pt idx="7103">
                  <c:v>Octubre</c:v>
                </c:pt>
                <c:pt idx="7104">
                  <c:v>Octubre</c:v>
                </c:pt>
                <c:pt idx="7105">
                  <c:v>Octubre</c:v>
                </c:pt>
                <c:pt idx="7106">
                  <c:v>Octubre</c:v>
                </c:pt>
                <c:pt idx="7107">
                  <c:v>Octubre</c:v>
                </c:pt>
                <c:pt idx="7108">
                  <c:v>Octubre</c:v>
                </c:pt>
                <c:pt idx="7109">
                  <c:v>Octubre</c:v>
                </c:pt>
                <c:pt idx="7110">
                  <c:v>Octubre</c:v>
                </c:pt>
                <c:pt idx="7111">
                  <c:v>Octubre</c:v>
                </c:pt>
                <c:pt idx="7112">
                  <c:v>Octubre</c:v>
                </c:pt>
                <c:pt idx="7113">
                  <c:v>Octubre</c:v>
                </c:pt>
                <c:pt idx="7114">
                  <c:v>Octubre</c:v>
                </c:pt>
                <c:pt idx="7115">
                  <c:v>Octubre</c:v>
                </c:pt>
                <c:pt idx="7116">
                  <c:v>Octubre</c:v>
                </c:pt>
                <c:pt idx="7117">
                  <c:v>Octubre</c:v>
                </c:pt>
                <c:pt idx="7118">
                  <c:v>Octubre</c:v>
                </c:pt>
                <c:pt idx="7119">
                  <c:v>Octubre</c:v>
                </c:pt>
                <c:pt idx="7120">
                  <c:v>Octubre</c:v>
                </c:pt>
                <c:pt idx="7121">
                  <c:v>Octubre</c:v>
                </c:pt>
                <c:pt idx="7122">
                  <c:v>Octubre</c:v>
                </c:pt>
                <c:pt idx="7123">
                  <c:v>Octubre</c:v>
                </c:pt>
                <c:pt idx="7124">
                  <c:v>Octubre</c:v>
                </c:pt>
                <c:pt idx="7125">
                  <c:v>Octubre</c:v>
                </c:pt>
                <c:pt idx="7126">
                  <c:v>Octubre</c:v>
                </c:pt>
                <c:pt idx="7127">
                  <c:v>Octubre</c:v>
                </c:pt>
                <c:pt idx="7128">
                  <c:v>Octubre</c:v>
                </c:pt>
                <c:pt idx="7129">
                  <c:v>Octubre</c:v>
                </c:pt>
                <c:pt idx="7130">
                  <c:v>Octubre</c:v>
                </c:pt>
                <c:pt idx="7131">
                  <c:v>Octubre</c:v>
                </c:pt>
                <c:pt idx="7132">
                  <c:v>Octubre</c:v>
                </c:pt>
                <c:pt idx="7133">
                  <c:v>Octubre</c:v>
                </c:pt>
                <c:pt idx="7134">
                  <c:v>Octubre</c:v>
                </c:pt>
                <c:pt idx="7135">
                  <c:v>Octubre</c:v>
                </c:pt>
                <c:pt idx="7136">
                  <c:v>Octubre</c:v>
                </c:pt>
                <c:pt idx="7137">
                  <c:v>Octubre</c:v>
                </c:pt>
                <c:pt idx="7138">
                  <c:v>Octubre</c:v>
                </c:pt>
                <c:pt idx="7139">
                  <c:v>Octubre</c:v>
                </c:pt>
                <c:pt idx="7140">
                  <c:v>Octubre</c:v>
                </c:pt>
                <c:pt idx="7141">
                  <c:v>Octubre</c:v>
                </c:pt>
                <c:pt idx="7142">
                  <c:v>Octubre</c:v>
                </c:pt>
                <c:pt idx="7143">
                  <c:v>Octubre</c:v>
                </c:pt>
                <c:pt idx="7144">
                  <c:v>Octubre</c:v>
                </c:pt>
                <c:pt idx="7145">
                  <c:v>Octubre</c:v>
                </c:pt>
                <c:pt idx="7146">
                  <c:v>Octubre</c:v>
                </c:pt>
                <c:pt idx="7147">
                  <c:v>Octubre</c:v>
                </c:pt>
                <c:pt idx="7148">
                  <c:v>Octubre</c:v>
                </c:pt>
                <c:pt idx="7149">
                  <c:v>Octubre</c:v>
                </c:pt>
                <c:pt idx="7150">
                  <c:v>Octubre</c:v>
                </c:pt>
                <c:pt idx="7151">
                  <c:v>Octubre</c:v>
                </c:pt>
                <c:pt idx="7152">
                  <c:v>Octubre</c:v>
                </c:pt>
                <c:pt idx="7153">
                  <c:v>Octubre</c:v>
                </c:pt>
                <c:pt idx="7154">
                  <c:v>Octubre</c:v>
                </c:pt>
                <c:pt idx="7155">
                  <c:v>Octubre</c:v>
                </c:pt>
                <c:pt idx="7156">
                  <c:v>Octubre</c:v>
                </c:pt>
                <c:pt idx="7157">
                  <c:v>Octubre</c:v>
                </c:pt>
                <c:pt idx="7158">
                  <c:v>Octubre</c:v>
                </c:pt>
                <c:pt idx="7159">
                  <c:v>Octubre</c:v>
                </c:pt>
                <c:pt idx="7160">
                  <c:v>Octubre</c:v>
                </c:pt>
                <c:pt idx="7161">
                  <c:v>Octubre</c:v>
                </c:pt>
                <c:pt idx="7162">
                  <c:v>Octubre</c:v>
                </c:pt>
                <c:pt idx="7163">
                  <c:v>Octubre</c:v>
                </c:pt>
                <c:pt idx="7164">
                  <c:v>Octubre</c:v>
                </c:pt>
                <c:pt idx="7165">
                  <c:v>Octubre</c:v>
                </c:pt>
                <c:pt idx="7166">
                  <c:v>Octubre</c:v>
                </c:pt>
                <c:pt idx="7167">
                  <c:v>Octubre</c:v>
                </c:pt>
                <c:pt idx="7168">
                  <c:v>Octubre</c:v>
                </c:pt>
                <c:pt idx="7169">
                  <c:v>Octubre</c:v>
                </c:pt>
                <c:pt idx="7170">
                  <c:v>Octubre</c:v>
                </c:pt>
                <c:pt idx="7171">
                  <c:v>Octubre</c:v>
                </c:pt>
                <c:pt idx="7172">
                  <c:v>Octubre</c:v>
                </c:pt>
                <c:pt idx="7173">
                  <c:v>Octubre</c:v>
                </c:pt>
                <c:pt idx="7174">
                  <c:v>Octubre</c:v>
                </c:pt>
                <c:pt idx="7175">
                  <c:v>Octubre</c:v>
                </c:pt>
                <c:pt idx="7176">
                  <c:v>Octubre</c:v>
                </c:pt>
                <c:pt idx="7177">
                  <c:v>Octubre</c:v>
                </c:pt>
                <c:pt idx="7178">
                  <c:v>Octubre</c:v>
                </c:pt>
                <c:pt idx="7179">
                  <c:v>Octubre</c:v>
                </c:pt>
                <c:pt idx="7180">
                  <c:v>Octubre</c:v>
                </c:pt>
                <c:pt idx="7181">
                  <c:v>Octubre</c:v>
                </c:pt>
                <c:pt idx="7182">
                  <c:v>Octubre</c:v>
                </c:pt>
                <c:pt idx="7183">
                  <c:v>Octubre</c:v>
                </c:pt>
                <c:pt idx="7184">
                  <c:v>Octubre</c:v>
                </c:pt>
                <c:pt idx="7185">
                  <c:v>Octubre</c:v>
                </c:pt>
                <c:pt idx="7186">
                  <c:v>Octubre</c:v>
                </c:pt>
                <c:pt idx="7187">
                  <c:v>Octubre</c:v>
                </c:pt>
                <c:pt idx="7188">
                  <c:v>Octubre</c:v>
                </c:pt>
                <c:pt idx="7189">
                  <c:v>Octubre</c:v>
                </c:pt>
                <c:pt idx="7190">
                  <c:v>Octubre</c:v>
                </c:pt>
                <c:pt idx="7191">
                  <c:v>Octubre</c:v>
                </c:pt>
                <c:pt idx="7192">
                  <c:v>Octubre</c:v>
                </c:pt>
                <c:pt idx="7193">
                  <c:v>Octubre</c:v>
                </c:pt>
                <c:pt idx="7194">
                  <c:v>Octubre</c:v>
                </c:pt>
                <c:pt idx="7195">
                  <c:v>Octubre</c:v>
                </c:pt>
                <c:pt idx="7196">
                  <c:v>Octubre</c:v>
                </c:pt>
                <c:pt idx="7197">
                  <c:v>Octubre</c:v>
                </c:pt>
                <c:pt idx="7198">
                  <c:v>Octubre</c:v>
                </c:pt>
                <c:pt idx="7199">
                  <c:v>Octubre</c:v>
                </c:pt>
                <c:pt idx="7200">
                  <c:v>Octubre</c:v>
                </c:pt>
                <c:pt idx="7201">
                  <c:v>Octubre</c:v>
                </c:pt>
                <c:pt idx="7202">
                  <c:v>Octubre</c:v>
                </c:pt>
                <c:pt idx="7203">
                  <c:v>Octubre</c:v>
                </c:pt>
                <c:pt idx="7204">
                  <c:v>Octubre</c:v>
                </c:pt>
                <c:pt idx="7205">
                  <c:v>Octubre</c:v>
                </c:pt>
                <c:pt idx="7206">
                  <c:v>Octubre</c:v>
                </c:pt>
                <c:pt idx="7207">
                  <c:v>Octubre</c:v>
                </c:pt>
                <c:pt idx="7208">
                  <c:v>Octubre</c:v>
                </c:pt>
                <c:pt idx="7209">
                  <c:v>Octubre</c:v>
                </c:pt>
                <c:pt idx="7210">
                  <c:v>Octubre</c:v>
                </c:pt>
                <c:pt idx="7211">
                  <c:v>Octubre</c:v>
                </c:pt>
                <c:pt idx="7212">
                  <c:v>Octubre</c:v>
                </c:pt>
                <c:pt idx="7213">
                  <c:v>Octubre</c:v>
                </c:pt>
                <c:pt idx="7214">
                  <c:v>Octubre</c:v>
                </c:pt>
                <c:pt idx="7215">
                  <c:v>Octubre</c:v>
                </c:pt>
                <c:pt idx="7216">
                  <c:v>Octubre</c:v>
                </c:pt>
                <c:pt idx="7217">
                  <c:v>Octubre</c:v>
                </c:pt>
                <c:pt idx="7218">
                  <c:v>Octubre</c:v>
                </c:pt>
                <c:pt idx="7219">
                  <c:v>Octubre</c:v>
                </c:pt>
                <c:pt idx="7220">
                  <c:v>Octubre</c:v>
                </c:pt>
                <c:pt idx="7221">
                  <c:v>Octubre</c:v>
                </c:pt>
                <c:pt idx="7222">
                  <c:v>Octubre</c:v>
                </c:pt>
                <c:pt idx="7223">
                  <c:v>Octubre</c:v>
                </c:pt>
                <c:pt idx="7224">
                  <c:v>Octubre</c:v>
                </c:pt>
                <c:pt idx="7225">
                  <c:v>Octubre</c:v>
                </c:pt>
                <c:pt idx="7226">
                  <c:v>Octubre</c:v>
                </c:pt>
                <c:pt idx="7227">
                  <c:v>Octubre</c:v>
                </c:pt>
                <c:pt idx="7228">
                  <c:v>Octubre</c:v>
                </c:pt>
                <c:pt idx="7229">
                  <c:v>Octubre</c:v>
                </c:pt>
                <c:pt idx="7230">
                  <c:v>Octubre</c:v>
                </c:pt>
                <c:pt idx="7231">
                  <c:v>Octubre</c:v>
                </c:pt>
                <c:pt idx="7232">
                  <c:v>Octubre</c:v>
                </c:pt>
                <c:pt idx="7233">
                  <c:v>Octubre</c:v>
                </c:pt>
                <c:pt idx="7234">
                  <c:v>Octubre</c:v>
                </c:pt>
                <c:pt idx="7235">
                  <c:v>Octubre</c:v>
                </c:pt>
                <c:pt idx="7236">
                  <c:v>Octubre</c:v>
                </c:pt>
                <c:pt idx="7237">
                  <c:v>Octubre</c:v>
                </c:pt>
                <c:pt idx="7238">
                  <c:v>Octubre</c:v>
                </c:pt>
                <c:pt idx="7239">
                  <c:v>Octubre</c:v>
                </c:pt>
                <c:pt idx="7240">
                  <c:v>Octubre</c:v>
                </c:pt>
                <c:pt idx="7241">
                  <c:v>Octubre</c:v>
                </c:pt>
                <c:pt idx="7242">
                  <c:v>Octubre</c:v>
                </c:pt>
                <c:pt idx="7243">
                  <c:v>Octubre</c:v>
                </c:pt>
                <c:pt idx="7244">
                  <c:v>Octubre</c:v>
                </c:pt>
                <c:pt idx="7245">
                  <c:v>Octubre</c:v>
                </c:pt>
                <c:pt idx="7246">
                  <c:v>Octubre</c:v>
                </c:pt>
                <c:pt idx="7247">
                  <c:v>Octubre</c:v>
                </c:pt>
                <c:pt idx="7248">
                  <c:v>Octubre</c:v>
                </c:pt>
                <c:pt idx="7249">
                  <c:v>Octubre</c:v>
                </c:pt>
                <c:pt idx="7250">
                  <c:v>Octubre</c:v>
                </c:pt>
                <c:pt idx="7251">
                  <c:v>Octubre</c:v>
                </c:pt>
                <c:pt idx="7252">
                  <c:v>Octubre</c:v>
                </c:pt>
                <c:pt idx="7253">
                  <c:v>Octubre</c:v>
                </c:pt>
                <c:pt idx="7254">
                  <c:v>Octubre</c:v>
                </c:pt>
                <c:pt idx="7255">
                  <c:v>Octubre</c:v>
                </c:pt>
                <c:pt idx="7256">
                  <c:v>Octubre</c:v>
                </c:pt>
                <c:pt idx="7257">
                  <c:v>Octubre</c:v>
                </c:pt>
                <c:pt idx="7258">
                  <c:v>Octubre</c:v>
                </c:pt>
                <c:pt idx="7259">
                  <c:v>Octubre</c:v>
                </c:pt>
                <c:pt idx="7260">
                  <c:v>Octubre</c:v>
                </c:pt>
                <c:pt idx="7261">
                  <c:v>Octubre</c:v>
                </c:pt>
                <c:pt idx="7262">
                  <c:v>Octubre</c:v>
                </c:pt>
                <c:pt idx="7263">
                  <c:v>Octubre</c:v>
                </c:pt>
                <c:pt idx="7264">
                  <c:v>Octubre</c:v>
                </c:pt>
                <c:pt idx="7265">
                  <c:v>Octubre</c:v>
                </c:pt>
                <c:pt idx="7266">
                  <c:v>Octubre</c:v>
                </c:pt>
                <c:pt idx="7267">
                  <c:v>Octubre</c:v>
                </c:pt>
                <c:pt idx="7268">
                  <c:v>Octubre</c:v>
                </c:pt>
                <c:pt idx="7269">
                  <c:v>Octubre</c:v>
                </c:pt>
                <c:pt idx="7270">
                  <c:v>Octubre</c:v>
                </c:pt>
                <c:pt idx="7271">
                  <c:v>Octubre</c:v>
                </c:pt>
                <c:pt idx="7272">
                  <c:v>Octubre</c:v>
                </c:pt>
                <c:pt idx="7273">
                  <c:v>Octubre</c:v>
                </c:pt>
                <c:pt idx="7274">
                  <c:v>Octubre</c:v>
                </c:pt>
                <c:pt idx="7275">
                  <c:v>Octubre</c:v>
                </c:pt>
                <c:pt idx="7276">
                  <c:v>Octubre</c:v>
                </c:pt>
                <c:pt idx="7277">
                  <c:v>Octubre</c:v>
                </c:pt>
                <c:pt idx="7278">
                  <c:v>Octubre</c:v>
                </c:pt>
                <c:pt idx="7279">
                  <c:v>Octubre</c:v>
                </c:pt>
                <c:pt idx="7280">
                  <c:v>Octubre</c:v>
                </c:pt>
                <c:pt idx="7281">
                  <c:v>Octubre</c:v>
                </c:pt>
                <c:pt idx="7282">
                  <c:v>Octubre</c:v>
                </c:pt>
                <c:pt idx="7283">
                  <c:v>Octubre</c:v>
                </c:pt>
                <c:pt idx="7284">
                  <c:v>Octubre</c:v>
                </c:pt>
                <c:pt idx="7285">
                  <c:v>Octubre</c:v>
                </c:pt>
                <c:pt idx="7286">
                  <c:v>Octubre</c:v>
                </c:pt>
                <c:pt idx="7287">
                  <c:v>Octubre</c:v>
                </c:pt>
                <c:pt idx="7288">
                  <c:v>Octubre</c:v>
                </c:pt>
                <c:pt idx="7289">
                  <c:v>Octubre</c:v>
                </c:pt>
                <c:pt idx="7290">
                  <c:v>Octubre</c:v>
                </c:pt>
                <c:pt idx="7291">
                  <c:v>Octubre</c:v>
                </c:pt>
                <c:pt idx="7292">
                  <c:v>Octubre</c:v>
                </c:pt>
                <c:pt idx="7293">
                  <c:v>Octubre</c:v>
                </c:pt>
                <c:pt idx="7294">
                  <c:v>Octubre</c:v>
                </c:pt>
                <c:pt idx="7295">
                  <c:v>Octubre</c:v>
                </c:pt>
                <c:pt idx="7296">
                  <c:v>Noviembre</c:v>
                </c:pt>
                <c:pt idx="7297">
                  <c:v>Noviembre</c:v>
                </c:pt>
                <c:pt idx="7298">
                  <c:v>Noviembre</c:v>
                </c:pt>
                <c:pt idx="7299">
                  <c:v>Noviembre</c:v>
                </c:pt>
                <c:pt idx="7300">
                  <c:v>Noviembre</c:v>
                </c:pt>
                <c:pt idx="7301">
                  <c:v>Noviembre</c:v>
                </c:pt>
                <c:pt idx="7302">
                  <c:v>Noviembre</c:v>
                </c:pt>
                <c:pt idx="7303">
                  <c:v>Noviembre</c:v>
                </c:pt>
                <c:pt idx="7304">
                  <c:v>Noviembre</c:v>
                </c:pt>
                <c:pt idx="7305">
                  <c:v>Noviembre</c:v>
                </c:pt>
                <c:pt idx="7306">
                  <c:v>Noviembre</c:v>
                </c:pt>
                <c:pt idx="7307">
                  <c:v>Noviembre</c:v>
                </c:pt>
                <c:pt idx="7308">
                  <c:v>Noviembre</c:v>
                </c:pt>
                <c:pt idx="7309">
                  <c:v>Noviembre</c:v>
                </c:pt>
                <c:pt idx="7310">
                  <c:v>Noviembre</c:v>
                </c:pt>
                <c:pt idx="7311">
                  <c:v>Noviembre</c:v>
                </c:pt>
                <c:pt idx="7312">
                  <c:v>Noviembre</c:v>
                </c:pt>
                <c:pt idx="7313">
                  <c:v>Noviembre</c:v>
                </c:pt>
                <c:pt idx="7314">
                  <c:v>Noviembre</c:v>
                </c:pt>
                <c:pt idx="7315">
                  <c:v>Noviembre</c:v>
                </c:pt>
                <c:pt idx="7316">
                  <c:v>Noviembre</c:v>
                </c:pt>
                <c:pt idx="7317">
                  <c:v>Noviembre</c:v>
                </c:pt>
                <c:pt idx="7318">
                  <c:v>Noviembre</c:v>
                </c:pt>
                <c:pt idx="7319">
                  <c:v>Noviembre</c:v>
                </c:pt>
                <c:pt idx="7320">
                  <c:v>Noviembre</c:v>
                </c:pt>
                <c:pt idx="7321">
                  <c:v>Noviembre</c:v>
                </c:pt>
                <c:pt idx="7322">
                  <c:v>Noviembre</c:v>
                </c:pt>
                <c:pt idx="7323">
                  <c:v>Noviembre</c:v>
                </c:pt>
                <c:pt idx="7324">
                  <c:v>Noviembre</c:v>
                </c:pt>
                <c:pt idx="7325">
                  <c:v>Noviembre</c:v>
                </c:pt>
                <c:pt idx="7326">
                  <c:v>Noviembre</c:v>
                </c:pt>
                <c:pt idx="7327">
                  <c:v>Noviembre</c:v>
                </c:pt>
                <c:pt idx="7328">
                  <c:v>Noviembre</c:v>
                </c:pt>
                <c:pt idx="7329">
                  <c:v>Noviembre</c:v>
                </c:pt>
                <c:pt idx="7330">
                  <c:v>Noviembre</c:v>
                </c:pt>
                <c:pt idx="7331">
                  <c:v>Noviembre</c:v>
                </c:pt>
                <c:pt idx="7332">
                  <c:v>Noviembre</c:v>
                </c:pt>
                <c:pt idx="7333">
                  <c:v>Noviembre</c:v>
                </c:pt>
                <c:pt idx="7334">
                  <c:v>Noviembre</c:v>
                </c:pt>
                <c:pt idx="7335">
                  <c:v>Noviembre</c:v>
                </c:pt>
                <c:pt idx="7336">
                  <c:v>Noviembre</c:v>
                </c:pt>
                <c:pt idx="7337">
                  <c:v>Noviembre</c:v>
                </c:pt>
                <c:pt idx="7338">
                  <c:v>Noviembre</c:v>
                </c:pt>
                <c:pt idx="7339">
                  <c:v>Noviembre</c:v>
                </c:pt>
                <c:pt idx="7340">
                  <c:v>Noviembre</c:v>
                </c:pt>
                <c:pt idx="7341">
                  <c:v>Noviembre</c:v>
                </c:pt>
                <c:pt idx="7342">
                  <c:v>Noviembre</c:v>
                </c:pt>
                <c:pt idx="7343">
                  <c:v>Noviembre</c:v>
                </c:pt>
                <c:pt idx="7344">
                  <c:v>Noviembre</c:v>
                </c:pt>
                <c:pt idx="7345">
                  <c:v>Noviembre</c:v>
                </c:pt>
                <c:pt idx="7346">
                  <c:v>Noviembre</c:v>
                </c:pt>
                <c:pt idx="7347">
                  <c:v>Noviembre</c:v>
                </c:pt>
                <c:pt idx="7348">
                  <c:v>Noviembre</c:v>
                </c:pt>
                <c:pt idx="7349">
                  <c:v>Noviembre</c:v>
                </c:pt>
                <c:pt idx="7350">
                  <c:v>Noviembre</c:v>
                </c:pt>
                <c:pt idx="7351">
                  <c:v>Noviembre</c:v>
                </c:pt>
                <c:pt idx="7352">
                  <c:v>Noviembre</c:v>
                </c:pt>
                <c:pt idx="7353">
                  <c:v>Noviembre</c:v>
                </c:pt>
                <c:pt idx="7354">
                  <c:v>Noviembre</c:v>
                </c:pt>
                <c:pt idx="7355">
                  <c:v>Noviembre</c:v>
                </c:pt>
                <c:pt idx="7356">
                  <c:v>Noviembre</c:v>
                </c:pt>
                <c:pt idx="7357">
                  <c:v>Noviembre</c:v>
                </c:pt>
                <c:pt idx="7358">
                  <c:v>Noviembre</c:v>
                </c:pt>
                <c:pt idx="7359">
                  <c:v>Noviembre</c:v>
                </c:pt>
                <c:pt idx="7360">
                  <c:v>Noviembre</c:v>
                </c:pt>
                <c:pt idx="7361">
                  <c:v>Noviembre</c:v>
                </c:pt>
                <c:pt idx="7362">
                  <c:v>Noviembre</c:v>
                </c:pt>
                <c:pt idx="7363">
                  <c:v>Noviembre</c:v>
                </c:pt>
                <c:pt idx="7364">
                  <c:v>Noviembre</c:v>
                </c:pt>
                <c:pt idx="7365">
                  <c:v>Noviembre</c:v>
                </c:pt>
                <c:pt idx="7366">
                  <c:v>Noviembre</c:v>
                </c:pt>
                <c:pt idx="7367">
                  <c:v>Noviembre</c:v>
                </c:pt>
                <c:pt idx="7368">
                  <c:v>Noviembre</c:v>
                </c:pt>
                <c:pt idx="7369">
                  <c:v>Noviembre</c:v>
                </c:pt>
                <c:pt idx="7370">
                  <c:v>Noviembre</c:v>
                </c:pt>
                <c:pt idx="7371">
                  <c:v>Noviembre</c:v>
                </c:pt>
                <c:pt idx="7372">
                  <c:v>Noviembre</c:v>
                </c:pt>
                <c:pt idx="7373">
                  <c:v>Noviembre</c:v>
                </c:pt>
                <c:pt idx="7374">
                  <c:v>Noviembre</c:v>
                </c:pt>
                <c:pt idx="7375">
                  <c:v>Noviembre</c:v>
                </c:pt>
                <c:pt idx="7376">
                  <c:v>Noviembre</c:v>
                </c:pt>
                <c:pt idx="7377">
                  <c:v>Noviembre</c:v>
                </c:pt>
                <c:pt idx="7378">
                  <c:v>Noviembre</c:v>
                </c:pt>
                <c:pt idx="7379">
                  <c:v>Noviembre</c:v>
                </c:pt>
                <c:pt idx="7380">
                  <c:v>Noviembre</c:v>
                </c:pt>
                <c:pt idx="7381">
                  <c:v>Noviembre</c:v>
                </c:pt>
                <c:pt idx="7382">
                  <c:v>Noviembre</c:v>
                </c:pt>
                <c:pt idx="7383">
                  <c:v>Noviembre</c:v>
                </c:pt>
                <c:pt idx="7384">
                  <c:v>Noviembre</c:v>
                </c:pt>
                <c:pt idx="7385">
                  <c:v>Noviembre</c:v>
                </c:pt>
                <c:pt idx="7386">
                  <c:v>Noviembre</c:v>
                </c:pt>
                <c:pt idx="7387">
                  <c:v>Noviembre</c:v>
                </c:pt>
                <c:pt idx="7388">
                  <c:v>Noviembre</c:v>
                </c:pt>
                <c:pt idx="7389">
                  <c:v>Noviembre</c:v>
                </c:pt>
                <c:pt idx="7390">
                  <c:v>Noviembre</c:v>
                </c:pt>
                <c:pt idx="7391">
                  <c:v>Noviembre</c:v>
                </c:pt>
                <c:pt idx="7392">
                  <c:v>Noviembre</c:v>
                </c:pt>
                <c:pt idx="7393">
                  <c:v>Noviembre</c:v>
                </c:pt>
                <c:pt idx="7394">
                  <c:v>Noviembre</c:v>
                </c:pt>
                <c:pt idx="7395">
                  <c:v>Noviembre</c:v>
                </c:pt>
                <c:pt idx="7396">
                  <c:v>Noviembre</c:v>
                </c:pt>
                <c:pt idx="7397">
                  <c:v>Noviembre</c:v>
                </c:pt>
                <c:pt idx="7398">
                  <c:v>Noviembre</c:v>
                </c:pt>
                <c:pt idx="7399">
                  <c:v>Noviembre</c:v>
                </c:pt>
                <c:pt idx="7400">
                  <c:v>Noviembre</c:v>
                </c:pt>
                <c:pt idx="7401">
                  <c:v>Noviembre</c:v>
                </c:pt>
                <c:pt idx="7402">
                  <c:v>Noviembre</c:v>
                </c:pt>
                <c:pt idx="7403">
                  <c:v>Noviembre</c:v>
                </c:pt>
                <c:pt idx="7404">
                  <c:v>Noviembre</c:v>
                </c:pt>
                <c:pt idx="7405">
                  <c:v>Noviembre</c:v>
                </c:pt>
                <c:pt idx="7406">
                  <c:v>Noviembre</c:v>
                </c:pt>
                <c:pt idx="7407">
                  <c:v>Noviembre</c:v>
                </c:pt>
                <c:pt idx="7408">
                  <c:v>Noviembre</c:v>
                </c:pt>
                <c:pt idx="7409">
                  <c:v>Noviembre</c:v>
                </c:pt>
                <c:pt idx="7410">
                  <c:v>Noviembre</c:v>
                </c:pt>
                <c:pt idx="7411">
                  <c:v>Noviembre</c:v>
                </c:pt>
                <c:pt idx="7412">
                  <c:v>Noviembre</c:v>
                </c:pt>
                <c:pt idx="7413">
                  <c:v>Noviembre</c:v>
                </c:pt>
                <c:pt idx="7414">
                  <c:v>Noviembre</c:v>
                </c:pt>
                <c:pt idx="7415">
                  <c:v>Noviembre</c:v>
                </c:pt>
                <c:pt idx="7416">
                  <c:v>Noviembre</c:v>
                </c:pt>
                <c:pt idx="7417">
                  <c:v>Noviembre</c:v>
                </c:pt>
                <c:pt idx="7418">
                  <c:v>Noviembre</c:v>
                </c:pt>
                <c:pt idx="7419">
                  <c:v>Noviembre</c:v>
                </c:pt>
                <c:pt idx="7420">
                  <c:v>Noviembre</c:v>
                </c:pt>
                <c:pt idx="7421">
                  <c:v>Noviembre</c:v>
                </c:pt>
                <c:pt idx="7422">
                  <c:v>Noviembre</c:v>
                </c:pt>
                <c:pt idx="7423">
                  <c:v>Noviembre</c:v>
                </c:pt>
                <c:pt idx="7424">
                  <c:v>Noviembre</c:v>
                </c:pt>
                <c:pt idx="7425">
                  <c:v>Noviembre</c:v>
                </c:pt>
                <c:pt idx="7426">
                  <c:v>Noviembre</c:v>
                </c:pt>
                <c:pt idx="7427">
                  <c:v>Noviembre</c:v>
                </c:pt>
                <c:pt idx="7428">
                  <c:v>Noviembre</c:v>
                </c:pt>
                <c:pt idx="7429">
                  <c:v>Noviembre</c:v>
                </c:pt>
                <c:pt idx="7430">
                  <c:v>Noviembre</c:v>
                </c:pt>
                <c:pt idx="7431">
                  <c:v>Noviembre</c:v>
                </c:pt>
                <c:pt idx="7432">
                  <c:v>Noviembre</c:v>
                </c:pt>
                <c:pt idx="7433">
                  <c:v>Noviembre</c:v>
                </c:pt>
                <c:pt idx="7434">
                  <c:v>Noviembre</c:v>
                </c:pt>
                <c:pt idx="7435">
                  <c:v>Noviembre</c:v>
                </c:pt>
                <c:pt idx="7436">
                  <c:v>Noviembre</c:v>
                </c:pt>
                <c:pt idx="7437">
                  <c:v>Noviembre</c:v>
                </c:pt>
                <c:pt idx="7438">
                  <c:v>Noviembre</c:v>
                </c:pt>
                <c:pt idx="7439">
                  <c:v>Noviembre</c:v>
                </c:pt>
                <c:pt idx="7440">
                  <c:v>Noviembre</c:v>
                </c:pt>
                <c:pt idx="7441">
                  <c:v>Noviembre</c:v>
                </c:pt>
                <c:pt idx="7442">
                  <c:v>Noviembre</c:v>
                </c:pt>
                <c:pt idx="7443">
                  <c:v>Noviembre</c:v>
                </c:pt>
                <c:pt idx="7444">
                  <c:v>Noviembre</c:v>
                </c:pt>
                <c:pt idx="7445">
                  <c:v>Noviembre</c:v>
                </c:pt>
                <c:pt idx="7446">
                  <c:v>Noviembre</c:v>
                </c:pt>
                <c:pt idx="7447">
                  <c:v>Noviembre</c:v>
                </c:pt>
                <c:pt idx="7448">
                  <c:v>Noviembre</c:v>
                </c:pt>
                <c:pt idx="7449">
                  <c:v>Noviembre</c:v>
                </c:pt>
                <c:pt idx="7450">
                  <c:v>Noviembre</c:v>
                </c:pt>
                <c:pt idx="7451">
                  <c:v>Noviembre</c:v>
                </c:pt>
                <c:pt idx="7452">
                  <c:v>Noviembre</c:v>
                </c:pt>
                <c:pt idx="7453">
                  <c:v>Noviembre</c:v>
                </c:pt>
                <c:pt idx="7454">
                  <c:v>Noviembre</c:v>
                </c:pt>
                <c:pt idx="7455">
                  <c:v>Noviembre</c:v>
                </c:pt>
                <c:pt idx="7456">
                  <c:v>Noviembre</c:v>
                </c:pt>
                <c:pt idx="7457">
                  <c:v>Noviembre</c:v>
                </c:pt>
                <c:pt idx="7458">
                  <c:v>Noviembre</c:v>
                </c:pt>
                <c:pt idx="7459">
                  <c:v>Noviembre</c:v>
                </c:pt>
                <c:pt idx="7460">
                  <c:v>Noviembre</c:v>
                </c:pt>
                <c:pt idx="7461">
                  <c:v>Noviembre</c:v>
                </c:pt>
                <c:pt idx="7462">
                  <c:v>Noviembre</c:v>
                </c:pt>
                <c:pt idx="7463">
                  <c:v>Noviembre</c:v>
                </c:pt>
                <c:pt idx="7464">
                  <c:v>Noviembre</c:v>
                </c:pt>
                <c:pt idx="7465">
                  <c:v>Noviembre</c:v>
                </c:pt>
                <c:pt idx="7466">
                  <c:v>Noviembre</c:v>
                </c:pt>
                <c:pt idx="7467">
                  <c:v>Noviembre</c:v>
                </c:pt>
                <c:pt idx="7468">
                  <c:v>Noviembre</c:v>
                </c:pt>
                <c:pt idx="7469">
                  <c:v>Noviembre</c:v>
                </c:pt>
                <c:pt idx="7470">
                  <c:v>Noviembre</c:v>
                </c:pt>
                <c:pt idx="7471">
                  <c:v>Noviembre</c:v>
                </c:pt>
                <c:pt idx="7472">
                  <c:v>Noviembre</c:v>
                </c:pt>
                <c:pt idx="7473">
                  <c:v>Noviembre</c:v>
                </c:pt>
                <c:pt idx="7474">
                  <c:v>Noviembre</c:v>
                </c:pt>
                <c:pt idx="7475">
                  <c:v>Noviembre</c:v>
                </c:pt>
                <c:pt idx="7476">
                  <c:v>Noviembre</c:v>
                </c:pt>
                <c:pt idx="7477">
                  <c:v>Noviembre</c:v>
                </c:pt>
                <c:pt idx="7478">
                  <c:v>Noviembre</c:v>
                </c:pt>
                <c:pt idx="7479">
                  <c:v>Noviembre</c:v>
                </c:pt>
                <c:pt idx="7480">
                  <c:v>Noviembre</c:v>
                </c:pt>
                <c:pt idx="7481">
                  <c:v>Noviembre</c:v>
                </c:pt>
                <c:pt idx="7482">
                  <c:v>Noviembre</c:v>
                </c:pt>
                <c:pt idx="7483">
                  <c:v>Noviembre</c:v>
                </c:pt>
                <c:pt idx="7484">
                  <c:v>Noviembre</c:v>
                </c:pt>
                <c:pt idx="7485">
                  <c:v>Noviembre</c:v>
                </c:pt>
                <c:pt idx="7486">
                  <c:v>Noviembre</c:v>
                </c:pt>
                <c:pt idx="7487">
                  <c:v>Noviembre</c:v>
                </c:pt>
                <c:pt idx="7488">
                  <c:v>Noviembre</c:v>
                </c:pt>
                <c:pt idx="7489">
                  <c:v>Noviembre</c:v>
                </c:pt>
                <c:pt idx="7490">
                  <c:v>Noviembre</c:v>
                </c:pt>
                <c:pt idx="7491">
                  <c:v>Noviembre</c:v>
                </c:pt>
                <c:pt idx="7492">
                  <c:v>Noviembre</c:v>
                </c:pt>
                <c:pt idx="7493">
                  <c:v>Noviembre</c:v>
                </c:pt>
                <c:pt idx="7494">
                  <c:v>Noviembre</c:v>
                </c:pt>
                <c:pt idx="7495">
                  <c:v>Noviembre</c:v>
                </c:pt>
                <c:pt idx="7496">
                  <c:v>Noviembre</c:v>
                </c:pt>
                <c:pt idx="7497">
                  <c:v>Noviembre</c:v>
                </c:pt>
                <c:pt idx="7498">
                  <c:v>Noviembre</c:v>
                </c:pt>
                <c:pt idx="7499">
                  <c:v>Noviembre</c:v>
                </c:pt>
                <c:pt idx="7500">
                  <c:v>Noviembre</c:v>
                </c:pt>
                <c:pt idx="7501">
                  <c:v>Noviembre</c:v>
                </c:pt>
                <c:pt idx="7502">
                  <c:v>Noviembre</c:v>
                </c:pt>
                <c:pt idx="7503">
                  <c:v>Noviembre</c:v>
                </c:pt>
                <c:pt idx="7504">
                  <c:v>Noviembre</c:v>
                </c:pt>
                <c:pt idx="7505">
                  <c:v>Noviembre</c:v>
                </c:pt>
                <c:pt idx="7506">
                  <c:v>Noviembre</c:v>
                </c:pt>
                <c:pt idx="7507">
                  <c:v>Noviembre</c:v>
                </c:pt>
                <c:pt idx="7508">
                  <c:v>Noviembre</c:v>
                </c:pt>
                <c:pt idx="7509">
                  <c:v>Noviembre</c:v>
                </c:pt>
                <c:pt idx="7510">
                  <c:v>Noviembre</c:v>
                </c:pt>
                <c:pt idx="7511">
                  <c:v>Noviembre</c:v>
                </c:pt>
                <c:pt idx="7512">
                  <c:v>Noviembre</c:v>
                </c:pt>
                <c:pt idx="7513">
                  <c:v>Noviembre</c:v>
                </c:pt>
                <c:pt idx="7514">
                  <c:v>Noviembre</c:v>
                </c:pt>
                <c:pt idx="7515">
                  <c:v>Noviembre</c:v>
                </c:pt>
                <c:pt idx="7516">
                  <c:v>Noviembre</c:v>
                </c:pt>
                <c:pt idx="7517">
                  <c:v>Noviembre</c:v>
                </c:pt>
                <c:pt idx="7518">
                  <c:v>Noviembre</c:v>
                </c:pt>
                <c:pt idx="7519">
                  <c:v>Noviembre</c:v>
                </c:pt>
                <c:pt idx="7520">
                  <c:v>Noviembre</c:v>
                </c:pt>
                <c:pt idx="7521">
                  <c:v>Noviembre</c:v>
                </c:pt>
                <c:pt idx="7522">
                  <c:v>Noviembre</c:v>
                </c:pt>
                <c:pt idx="7523">
                  <c:v>Noviembre</c:v>
                </c:pt>
                <c:pt idx="7524">
                  <c:v>Noviembre</c:v>
                </c:pt>
                <c:pt idx="7525">
                  <c:v>Noviembre</c:v>
                </c:pt>
                <c:pt idx="7526">
                  <c:v>Noviembre</c:v>
                </c:pt>
                <c:pt idx="7527">
                  <c:v>Noviembre</c:v>
                </c:pt>
                <c:pt idx="7528">
                  <c:v>Noviembre</c:v>
                </c:pt>
                <c:pt idx="7529">
                  <c:v>Noviembre</c:v>
                </c:pt>
                <c:pt idx="7530">
                  <c:v>Noviembre</c:v>
                </c:pt>
                <c:pt idx="7531">
                  <c:v>Noviembre</c:v>
                </c:pt>
                <c:pt idx="7532">
                  <c:v>Noviembre</c:v>
                </c:pt>
                <c:pt idx="7533">
                  <c:v>Noviembre</c:v>
                </c:pt>
                <c:pt idx="7534">
                  <c:v>Noviembre</c:v>
                </c:pt>
                <c:pt idx="7535">
                  <c:v>Noviembre</c:v>
                </c:pt>
                <c:pt idx="7536">
                  <c:v>Noviembre</c:v>
                </c:pt>
                <c:pt idx="7537">
                  <c:v>Noviembre</c:v>
                </c:pt>
                <c:pt idx="7538">
                  <c:v>Noviembre</c:v>
                </c:pt>
                <c:pt idx="7539">
                  <c:v>Noviembre</c:v>
                </c:pt>
                <c:pt idx="7540">
                  <c:v>Noviembre</c:v>
                </c:pt>
                <c:pt idx="7541">
                  <c:v>Noviembre</c:v>
                </c:pt>
                <c:pt idx="7542">
                  <c:v>Noviembre</c:v>
                </c:pt>
                <c:pt idx="7543">
                  <c:v>Noviembre</c:v>
                </c:pt>
                <c:pt idx="7544">
                  <c:v>Noviembre</c:v>
                </c:pt>
                <c:pt idx="7545">
                  <c:v>Noviembre</c:v>
                </c:pt>
                <c:pt idx="7546">
                  <c:v>Noviembre</c:v>
                </c:pt>
                <c:pt idx="7547">
                  <c:v>Noviembre</c:v>
                </c:pt>
                <c:pt idx="7548">
                  <c:v>Noviembre</c:v>
                </c:pt>
                <c:pt idx="7549">
                  <c:v>Noviembre</c:v>
                </c:pt>
                <c:pt idx="7550">
                  <c:v>Noviembre</c:v>
                </c:pt>
                <c:pt idx="7551">
                  <c:v>Noviembre</c:v>
                </c:pt>
                <c:pt idx="7552">
                  <c:v>Noviembre</c:v>
                </c:pt>
                <c:pt idx="7553">
                  <c:v>Noviembre</c:v>
                </c:pt>
                <c:pt idx="7554">
                  <c:v>Noviembre</c:v>
                </c:pt>
                <c:pt idx="7555">
                  <c:v>Noviembre</c:v>
                </c:pt>
                <c:pt idx="7556">
                  <c:v>Noviembre</c:v>
                </c:pt>
                <c:pt idx="7557">
                  <c:v>Noviembre</c:v>
                </c:pt>
                <c:pt idx="7558">
                  <c:v>Noviembre</c:v>
                </c:pt>
                <c:pt idx="7559">
                  <c:v>Noviembre</c:v>
                </c:pt>
                <c:pt idx="7560">
                  <c:v>Noviembre</c:v>
                </c:pt>
                <c:pt idx="7561">
                  <c:v>Noviembre</c:v>
                </c:pt>
                <c:pt idx="7562">
                  <c:v>Noviembre</c:v>
                </c:pt>
                <c:pt idx="7563">
                  <c:v>Noviembre</c:v>
                </c:pt>
                <c:pt idx="7564">
                  <c:v>Noviembre</c:v>
                </c:pt>
                <c:pt idx="7565">
                  <c:v>Noviembre</c:v>
                </c:pt>
                <c:pt idx="7566">
                  <c:v>Noviembre</c:v>
                </c:pt>
                <c:pt idx="7567">
                  <c:v>Noviembre</c:v>
                </c:pt>
                <c:pt idx="7568">
                  <c:v>Noviembre</c:v>
                </c:pt>
                <c:pt idx="7569">
                  <c:v>Noviembre</c:v>
                </c:pt>
                <c:pt idx="7570">
                  <c:v>Noviembre</c:v>
                </c:pt>
                <c:pt idx="7571">
                  <c:v>Noviembre</c:v>
                </c:pt>
                <c:pt idx="7572">
                  <c:v>Noviembre</c:v>
                </c:pt>
                <c:pt idx="7573">
                  <c:v>Noviembre</c:v>
                </c:pt>
                <c:pt idx="7574">
                  <c:v>Noviembre</c:v>
                </c:pt>
                <c:pt idx="7575">
                  <c:v>Noviembre</c:v>
                </c:pt>
                <c:pt idx="7576">
                  <c:v>Noviembre</c:v>
                </c:pt>
                <c:pt idx="7577">
                  <c:v>Noviembre</c:v>
                </c:pt>
                <c:pt idx="7578">
                  <c:v>Noviembre</c:v>
                </c:pt>
                <c:pt idx="7579">
                  <c:v>Noviembre</c:v>
                </c:pt>
                <c:pt idx="7580">
                  <c:v>Noviembre</c:v>
                </c:pt>
                <c:pt idx="7581">
                  <c:v>Noviembre</c:v>
                </c:pt>
                <c:pt idx="7582">
                  <c:v>Noviembre</c:v>
                </c:pt>
                <c:pt idx="7583">
                  <c:v>Noviembre</c:v>
                </c:pt>
                <c:pt idx="7584">
                  <c:v>Noviembre</c:v>
                </c:pt>
                <c:pt idx="7585">
                  <c:v>Noviembre</c:v>
                </c:pt>
                <c:pt idx="7586">
                  <c:v>Noviembre</c:v>
                </c:pt>
                <c:pt idx="7587">
                  <c:v>Noviembre</c:v>
                </c:pt>
                <c:pt idx="7588">
                  <c:v>Noviembre</c:v>
                </c:pt>
                <c:pt idx="7589">
                  <c:v>Noviembre</c:v>
                </c:pt>
                <c:pt idx="7590">
                  <c:v>Noviembre</c:v>
                </c:pt>
                <c:pt idx="7591">
                  <c:v>Noviembre</c:v>
                </c:pt>
                <c:pt idx="7592">
                  <c:v>Noviembre</c:v>
                </c:pt>
                <c:pt idx="7593">
                  <c:v>Noviembre</c:v>
                </c:pt>
                <c:pt idx="7594">
                  <c:v>Noviembre</c:v>
                </c:pt>
                <c:pt idx="7595">
                  <c:v>Noviembre</c:v>
                </c:pt>
                <c:pt idx="7596">
                  <c:v>Noviembre</c:v>
                </c:pt>
                <c:pt idx="7597">
                  <c:v>Noviembre</c:v>
                </c:pt>
                <c:pt idx="7598">
                  <c:v>Noviembre</c:v>
                </c:pt>
                <c:pt idx="7599">
                  <c:v>Noviembre</c:v>
                </c:pt>
                <c:pt idx="7600">
                  <c:v>Noviembre</c:v>
                </c:pt>
                <c:pt idx="7601">
                  <c:v>Noviembre</c:v>
                </c:pt>
                <c:pt idx="7602">
                  <c:v>Noviembre</c:v>
                </c:pt>
                <c:pt idx="7603">
                  <c:v>Noviembre</c:v>
                </c:pt>
                <c:pt idx="7604">
                  <c:v>Noviembre</c:v>
                </c:pt>
                <c:pt idx="7605">
                  <c:v>Noviembre</c:v>
                </c:pt>
                <c:pt idx="7606">
                  <c:v>Noviembre</c:v>
                </c:pt>
                <c:pt idx="7607">
                  <c:v>Noviembre</c:v>
                </c:pt>
                <c:pt idx="7608">
                  <c:v>Noviembre</c:v>
                </c:pt>
                <c:pt idx="7609">
                  <c:v>Noviembre</c:v>
                </c:pt>
                <c:pt idx="7610">
                  <c:v>Noviembre</c:v>
                </c:pt>
                <c:pt idx="7611">
                  <c:v>Noviembre</c:v>
                </c:pt>
                <c:pt idx="7612">
                  <c:v>Noviembre</c:v>
                </c:pt>
                <c:pt idx="7613">
                  <c:v>Noviembre</c:v>
                </c:pt>
                <c:pt idx="7614">
                  <c:v>Noviembre</c:v>
                </c:pt>
                <c:pt idx="7615">
                  <c:v>Noviembre</c:v>
                </c:pt>
                <c:pt idx="7616">
                  <c:v>Noviembre</c:v>
                </c:pt>
                <c:pt idx="7617">
                  <c:v>Noviembre</c:v>
                </c:pt>
                <c:pt idx="7618">
                  <c:v>Noviembre</c:v>
                </c:pt>
                <c:pt idx="7619">
                  <c:v>Noviembre</c:v>
                </c:pt>
                <c:pt idx="7620">
                  <c:v>Noviembre</c:v>
                </c:pt>
                <c:pt idx="7621">
                  <c:v>Noviembre</c:v>
                </c:pt>
                <c:pt idx="7622">
                  <c:v>Noviembre</c:v>
                </c:pt>
                <c:pt idx="7623">
                  <c:v>Noviembre</c:v>
                </c:pt>
                <c:pt idx="7624">
                  <c:v>Noviembre</c:v>
                </c:pt>
                <c:pt idx="7625">
                  <c:v>Noviembre</c:v>
                </c:pt>
                <c:pt idx="7626">
                  <c:v>Noviembre</c:v>
                </c:pt>
                <c:pt idx="7627">
                  <c:v>Noviembre</c:v>
                </c:pt>
                <c:pt idx="7628">
                  <c:v>Noviembre</c:v>
                </c:pt>
                <c:pt idx="7629">
                  <c:v>Noviembre</c:v>
                </c:pt>
                <c:pt idx="7630">
                  <c:v>Noviembre</c:v>
                </c:pt>
                <c:pt idx="7631">
                  <c:v>Noviembre</c:v>
                </c:pt>
                <c:pt idx="7632">
                  <c:v>Noviembre</c:v>
                </c:pt>
                <c:pt idx="7633">
                  <c:v>Noviembre</c:v>
                </c:pt>
                <c:pt idx="7634">
                  <c:v>Noviembre</c:v>
                </c:pt>
                <c:pt idx="7635">
                  <c:v>Noviembre</c:v>
                </c:pt>
                <c:pt idx="7636">
                  <c:v>Noviembre</c:v>
                </c:pt>
                <c:pt idx="7637">
                  <c:v>Noviembre</c:v>
                </c:pt>
                <c:pt idx="7638">
                  <c:v>Noviembre</c:v>
                </c:pt>
                <c:pt idx="7639">
                  <c:v>Noviembre</c:v>
                </c:pt>
                <c:pt idx="7640">
                  <c:v>Noviembre</c:v>
                </c:pt>
                <c:pt idx="7641">
                  <c:v>Noviembre</c:v>
                </c:pt>
                <c:pt idx="7642">
                  <c:v>Noviembre</c:v>
                </c:pt>
                <c:pt idx="7643">
                  <c:v>Noviembre</c:v>
                </c:pt>
                <c:pt idx="7644">
                  <c:v>Noviembre</c:v>
                </c:pt>
                <c:pt idx="7645">
                  <c:v>Noviembre</c:v>
                </c:pt>
                <c:pt idx="7646">
                  <c:v>Noviembre</c:v>
                </c:pt>
                <c:pt idx="7647">
                  <c:v>Noviembre</c:v>
                </c:pt>
                <c:pt idx="7648">
                  <c:v>Noviembre</c:v>
                </c:pt>
                <c:pt idx="7649">
                  <c:v>Noviembre</c:v>
                </c:pt>
                <c:pt idx="7650">
                  <c:v>Noviembre</c:v>
                </c:pt>
                <c:pt idx="7651">
                  <c:v>Noviembre</c:v>
                </c:pt>
                <c:pt idx="7652">
                  <c:v>Noviembre</c:v>
                </c:pt>
                <c:pt idx="7653">
                  <c:v>Noviembre</c:v>
                </c:pt>
                <c:pt idx="7654">
                  <c:v>Noviembre</c:v>
                </c:pt>
                <c:pt idx="7655">
                  <c:v>Noviembre</c:v>
                </c:pt>
                <c:pt idx="7656">
                  <c:v>Noviembre</c:v>
                </c:pt>
                <c:pt idx="7657">
                  <c:v>Noviembre</c:v>
                </c:pt>
                <c:pt idx="7658">
                  <c:v>Noviembre</c:v>
                </c:pt>
                <c:pt idx="7659">
                  <c:v>Noviembre</c:v>
                </c:pt>
                <c:pt idx="7660">
                  <c:v>Noviembre</c:v>
                </c:pt>
                <c:pt idx="7661">
                  <c:v>Noviembre</c:v>
                </c:pt>
                <c:pt idx="7662">
                  <c:v>Noviembre</c:v>
                </c:pt>
                <c:pt idx="7663">
                  <c:v>Noviembre</c:v>
                </c:pt>
                <c:pt idx="7664">
                  <c:v>Noviembre</c:v>
                </c:pt>
                <c:pt idx="7665">
                  <c:v>Noviembre</c:v>
                </c:pt>
                <c:pt idx="7666">
                  <c:v>Noviembre</c:v>
                </c:pt>
                <c:pt idx="7667">
                  <c:v>Noviembre</c:v>
                </c:pt>
                <c:pt idx="7668">
                  <c:v>Noviembre</c:v>
                </c:pt>
                <c:pt idx="7669">
                  <c:v>Noviembre</c:v>
                </c:pt>
                <c:pt idx="7670">
                  <c:v>Noviembre</c:v>
                </c:pt>
                <c:pt idx="7671">
                  <c:v>Noviembre</c:v>
                </c:pt>
                <c:pt idx="7672">
                  <c:v>Noviembre</c:v>
                </c:pt>
                <c:pt idx="7673">
                  <c:v>Noviembre</c:v>
                </c:pt>
                <c:pt idx="7674">
                  <c:v>Noviembre</c:v>
                </c:pt>
                <c:pt idx="7675">
                  <c:v>Noviembre</c:v>
                </c:pt>
                <c:pt idx="7676">
                  <c:v>Noviembre</c:v>
                </c:pt>
                <c:pt idx="7677">
                  <c:v>Noviembre</c:v>
                </c:pt>
                <c:pt idx="7678">
                  <c:v>Noviembre</c:v>
                </c:pt>
                <c:pt idx="7679">
                  <c:v>Noviembre</c:v>
                </c:pt>
                <c:pt idx="7680">
                  <c:v>Noviembre</c:v>
                </c:pt>
                <c:pt idx="7681">
                  <c:v>Noviembre</c:v>
                </c:pt>
                <c:pt idx="7682">
                  <c:v>Noviembre</c:v>
                </c:pt>
                <c:pt idx="7683">
                  <c:v>Noviembre</c:v>
                </c:pt>
                <c:pt idx="7684">
                  <c:v>Noviembre</c:v>
                </c:pt>
                <c:pt idx="7685">
                  <c:v>Noviembre</c:v>
                </c:pt>
                <c:pt idx="7686">
                  <c:v>Noviembre</c:v>
                </c:pt>
                <c:pt idx="7687">
                  <c:v>Noviembre</c:v>
                </c:pt>
                <c:pt idx="7688">
                  <c:v>Noviembre</c:v>
                </c:pt>
                <c:pt idx="7689">
                  <c:v>Noviembre</c:v>
                </c:pt>
                <c:pt idx="7690">
                  <c:v>Noviembre</c:v>
                </c:pt>
                <c:pt idx="7691">
                  <c:v>Noviembre</c:v>
                </c:pt>
                <c:pt idx="7692">
                  <c:v>Noviembre</c:v>
                </c:pt>
                <c:pt idx="7693">
                  <c:v>Noviembre</c:v>
                </c:pt>
                <c:pt idx="7694">
                  <c:v>Noviembre</c:v>
                </c:pt>
                <c:pt idx="7695">
                  <c:v>Noviembre</c:v>
                </c:pt>
                <c:pt idx="7696">
                  <c:v>Noviembre</c:v>
                </c:pt>
                <c:pt idx="7697">
                  <c:v>Noviembre</c:v>
                </c:pt>
                <c:pt idx="7698">
                  <c:v>Noviembre</c:v>
                </c:pt>
                <c:pt idx="7699">
                  <c:v>Noviembre</c:v>
                </c:pt>
                <c:pt idx="7700">
                  <c:v>Noviembre</c:v>
                </c:pt>
                <c:pt idx="7701">
                  <c:v>Noviembre</c:v>
                </c:pt>
                <c:pt idx="7702">
                  <c:v>Noviembre</c:v>
                </c:pt>
                <c:pt idx="7703">
                  <c:v>Noviembre</c:v>
                </c:pt>
                <c:pt idx="7704">
                  <c:v>Noviembre</c:v>
                </c:pt>
                <c:pt idx="7705">
                  <c:v>Noviembre</c:v>
                </c:pt>
                <c:pt idx="7706">
                  <c:v>Noviembre</c:v>
                </c:pt>
                <c:pt idx="7707">
                  <c:v>Noviembre</c:v>
                </c:pt>
                <c:pt idx="7708">
                  <c:v>Noviembre</c:v>
                </c:pt>
                <c:pt idx="7709">
                  <c:v>Noviembre</c:v>
                </c:pt>
                <c:pt idx="7710">
                  <c:v>Noviembre</c:v>
                </c:pt>
                <c:pt idx="7711">
                  <c:v>Noviembre</c:v>
                </c:pt>
                <c:pt idx="7712">
                  <c:v>Noviembre</c:v>
                </c:pt>
                <c:pt idx="7713">
                  <c:v>Noviembre</c:v>
                </c:pt>
                <c:pt idx="7714">
                  <c:v>Noviembre</c:v>
                </c:pt>
                <c:pt idx="7715">
                  <c:v>Noviembre</c:v>
                </c:pt>
                <c:pt idx="7716">
                  <c:v>Noviembre</c:v>
                </c:pt>
                <c:pt idx="7717">
                  <c:v>Noviembre</c:v>
                </c:pt>
                <c:pt idx="7718">
                  <c:v>Noviembre</c:v>
                </c:pt>
                <c:pt idx="7719">
                  <c:v>Noviembre</c:v>
                </c:pt>
                <c:pt idx="7720">
                  <c:v>Noviembre</c:v>
                </c:pt>
                <c:pt idx="7721">
                  <c:v>Noviembre</c:v>
                </c:pt>
                <c:pt idx="7722">
                  <c:v>Noviembre</c:v>
                </c:pt>
                <c:pt idx="7723">
                  <c:v>Noviembre</c:v>
                </c:pt>
                <c:pt idx="7724">
                  <c:v>Noviembre</c:v>
                </c:pt>
                <c:pt idx="7725">
                  <c:v>Noviembre</c:v>
                </c:pt>
                <c:pt idx="7726">
                  <c:v>Noviembre</c:v>
                </c:pt>
                <c:pt idx="7727">
                  <c:v>Noviembre</c:v>
                </c:pt>
                <c:pt idx="7728">
                  <c:v>Noviembre</c:v>
                </c:pt>
                <c:pt idx="7729">
                  <c:v>Noviembre</c:v>
                </c:pt>
                <c:pt idx="7730">
                  <c:v>Noviembre</c:v>
                </c:pt>
                <c:pt idx="7731">
                  <c:v>Noviembre</c:v>
                </c:pt>
                <c:pt idx="7732">
                  <c:v>Noviembre</c:v>
                </c:pt>
                <c:pt idx="7733">
                  <c:v>Noviembre</c:v>
                </c:pt>
                <c:pt idx="7734">
                  <c:v>Noviembre</c:v>
                </c:pt>
                <c:pt idx="7735">
                  <c:v>Noviembre</c:v>
                </c:pt>
                <c:pt idx="7736">
                  <c:v>Noviembre</c:v>
                </c:pt>
                <c:pt idx="7737">
                  <c:v>Noviembre</c:v>
                </c:pt>
                <c:pt idx="7738">
                  <c:v>Noviembre</c:v>
                </c:pt>
                <c:pt idx="7739">
                  <c:v>Noviembre</c:v>
                </c:pt>
                <c:pt idx="7740">
                  <c:v>Noviembre</c:v>
                </c:pt>
                <c:pt idx="7741">
                  <c:v>Noviembre</c:v>
                </c:pt>
                <c:pt idx="7742">
                  <c:v>Noviembre</c:v>
                </c:pt>
                <c:pt idx="7743">
                  <c:v>Noviembre</c:v>
                </c:pt>
                <c:pt idx="7744">
                  <c:v>Noviembre</c:v>
                </c:pt>
                <c:pt idx="7745">
                  <c:v>Noviembre</c:v>
                </c:pt>
                <c:pt idx="7746">
                  <c:v>Noviembre</c:v>
                </c:pt>
                <c:pt idx="7747">
                  <c:v>Noviembre</c:v>
                </c:pt>
                <c:pt idx="7748">
                  <c:v>Noviembre</c:v>
                </c:pt>
                <c:pt idx="7749">
                  <c:v>Noviembre</c:v>
                </c:pt>
                <c:pt idx="7750">
                  <c:v>Noviembre</c:v>
                </c:pt>
                <c:pt idx="7751">
                  <c:v>Noviembre</c:v>
                </c:pt>
                <c:pt idx="7752">
                  <c:v>Noviembre</c:v>
                </c:pt>
                <c:pt idx="7753">
                  <c:v>Noviembre</c:v>
                </c:pt>
                <c:pt idx="7754">
                  <c:v>Noviembre</c:v>
                </c:pt>
                <c:pt idx="7755">
                  <c:v>Noviembre</c:v>
                </c:pt>
                <c:pt idx="7756">
                  <c:v>Noviembre</c:v>
                </c:pt>
                <c:pt idx="7757">
                  <c:v>Noviembre</c:v>
                </c:pt>
                <c:pt idx="7758">
                  <c:v>Noviembre</c:v>
                </c:pt>
                <c:pt idx="7759">
                  <c:v>Noviembre</c:v>
                </c:pt>
                <c:pt idx="7760">
                  <c:v>Noviembre</c:v>
                </c:pt>
                <c:pt idx="7761">
                  <c:v>Noviembre</c:v>
                </c:pt>
                <c:pt idx="7762">
                  <c:v>Noviembre</c:v>
                </c:pt>
                <c:pt idx="7763">
                  <c:v>Noviembre</c:v>
                </c:pt>
                <c:pt idx="7764">
                  <c:v>Noviembre</c:v>
                </c:pt>
                <c:pt idx="7765">
                  <c:v>Noviembre</c:v>
                </c:pt>
                <c:pt idx="7766">
                  <c:v>Noviembre</c:v>
                </c:pt>
                <c:pt idx="7767">
                  <c:v>Noviembre</c:v>
                </c:pt>
                <c:pt idx="7768">
                  <c:v>Noviembre</c:v>
                </c:pt>
                <c:pt idx="7769">
                  <c:v>Noviembre</c:v>
                </c:pt>
                <c:pt idx="7770">
                  <c:v>Noviembre</c:v>
                </c:pt>
                <c:pt idx="7771">
                  <c:v>Noviembre</c:v>
                </c:pt>
                <c:pt idx="7772">
                  <c:v>Noviembre</c:v>
                </c:pt>
                <c:pt idx="7773">
                  <c:v>Noviembre</c:v>
                </c:pt>
                <c:pt idx="7774">
                  <c:v>Noviembre</c:v>
                </c:pt>
                <c:pt idx="7775">
                  <c:v>Noviembre</c:v>
                </c:pt>
                <c:pt idx="7776">
                  <c:v>Noviembre</c:v>
                </c:pt>
                <c:pt idx="7777">
                  <c:v>Noviembre</c:v>
                </c:pt>
                <c:pt idx="7778">
                  <c:v>Noviembre</c:v>
                </c:pt>
                <c:pt idx="7779">
                  <c:v>Noviembre</c:v>
                </c:pt>
                <c:pt idx="7780">
                  <c:v>Noviembre</c:v>
                </c:pt>
                <c:pt idx="7781">
                  <c:v>Noviembre</c:v>
                </c:pt>
                <c:pt idx="7782">
                  <c:v>Noviembre</c:v>
                </c:pt>
                <c:pt idx="7783">
                  <c:v>Noviembre</c:v>
                </c:pt>
                <c:pt idx="7784">
                  <c:v>Noviembre</c:v>
                </c:pt>
                <c:pt idx="7785">
                  <c:v>Noviembre</c:v>
                </c:pt>
                <c:pt idx="7786">
                  <c:v>Noviembre</c:v>
                </c:pt>
                <c:pt idx="7787">
                  <c:v>Noviembre</c:v>
                </c:pt>
                <c:pt idx="7788">
                  <c:v>Noviembre</c:v>
                </c:pt>
                <c:pt idx="7789">
                  <c:v>Noviembre</c:v>
                </c:pt>
                <c:pt idx="7790">
                  <c:v>Noviembre</c:v>
                </c:pt>
                <c:pt idx="7791">
                  <c:v>Noviembre</c:v>
                </c:pt>
                <c:pt idx="7792">
                  <c:v>Noviembre</c:v>
                </c:pt>
                <c:pt idx="7793">
                  <c:v>Noviembre</c:v>
                </c:pt>
                <c:pt idx="7794">
                  <c:v>Noviembre</c:v>
                </c:pt>
                <c:pt idx="7795">
                  <c:v>Noviembre</c:v>
                </c:pt>
                <c:pt idx="7796">
                  <c:v>Noviembre</c:v>
                </c:pt>
                <c:pt idx="7797">
                  <c:v>Noviembre</c:v>
                </c:pt>
                <c:pt idx="7798">
                  <c:v>Noviembre</c:v>
                </c:pt>
                <c:pt idx="7799">
                  <c:v>Noviembre</c:v>
                </c:pt>
                <c:pt idx="7800">
                  <c:v>Noviembre</c:v>
                </c:pt>
                <c:pt idx="7801">
                  <c:v>Noviembre</c:v>
                </c:pt>
                <c:pt idx="7802">
                  <c:v>Noviembre</c:v>
                </c:pt>
                <c:pt idx="7803">
                  <c:v>Noviembre</c:v>
                </c:pt>
                <c:pt idx="7804">
                  <c:v>Noviembre</c:v>
                </c:pt>
                <c:pt idx="7805">
                  <c:v>Noviembre</c:v>
                </c:pt>
                <c:pt idx="7806">
                  <c:v>Noviembre</c:v>
                </c:pt>
                <c:pt idx="7807">
                  <c:v>Noviembre</c:v>
                </c:pt>
                <c:pt idx="7808">
                  <c:v>Noviembre</c:v>
                </c:pt>
                <c:pt idx="7809">
                  <c:v>Noviembre</c:v>
                </c:pt>
                <c:pt idx="7810">
                  <c:v>Noviembre</c:v>
                </c:pt>
                <c:pt idx="7811">
                  <c:v>Noviembre</c:v>
                </c:pt>
                <c:pt idx="7812">
                  <c:v>Noviembre</c:v>
                </c:pt>
                <c:pt idx="7813">
                  <c:v>Noviembre</c:v>
                </c:pt>
                <c:pt idx="7814">
                  <c:v>Noviembre</c:v>
                </c:pt>
                <c:pt idx="7815">
                  <c:v>Noviembre</c:v>
                </c:pt>
                <c:pt idx="7816">
                  <c:v>Noviembre</c:v>
                </c:pt>
                <c:pt idx="7817">
                  <c:v>Noviembre</c:v>
                </c:pt>
                <c:pt idx="7818">
                  <c:v>Noviembre</c:v>
                </c:pt>
                <c:pt idx="7819">
                  <c:v>Noviembre</c:v>
                </c:pt>
                <c:pt idx="7820">
                  <c:v>Noviembre</c:v>
                </c:pt>
                <c:pt idx="7821">
                  <c:v>Noviembre</c:v>
                </c:pt>
                <c:pt idx="7822">
                  <c:v>Noviembre</c:v>
                </c:pt>
                <c:pt idx="7823">
                  <c:v>Noviembre</c:v>
                </c:pt>
                <c:pt idx="7824">
                  <c:v>Noviembre</c:v>
                </c:pt>
                <c:pt idx="7825">
                  <c:v>Noviembre</c:v>
                </c:pt>
                <c:pt idx="7826">
                  <c:v>Noviembre</c:v>
                </c:pt>
                <c:pt idx="7827">
                  <c:v>Noviembre</c:v>
                </c:pt>
                <c:pt idx="7828">
                  <c:v>Noviembre</c:v>
                </c:pt>
                <c:pt idx="7829">
                  <c:v>Noviembre</c:v>
                </c:pt>
                <c:pt idx="7830">
                  <c:v>Noviembre</c:v>
                </c:pt>
                <c:pt idx="7831">
                  <c:v>Noviembre</c:v>
                </c:pt>
                <c:pt idx="7832">
                  <c:v>Noviembre</c:v>
                </c:pt>
                <c:pt idx="7833">
                  <c:v>Noviembre</c:v>
                </c:pt>
                <c:pt idx="7834">
                  <c:v>Noviembre</c:v>
                </c:pt>
                <c:pt idx="7835">
                  <c:v>Noviembre</c:v>
                </c:pt>
                <c:pt idx="7836">
                  <c:v>Noviembre</c:v>
                </c:pt>
                <c:pt idx="7837">
                  <c:v>Noviembre</c:v>
                </c:pt>
                <c:pt idx="7838">
                  <c:v>Noviembre</c:v>
                </c:pt>
                <c:pt idx="7839">
                  <c:v>Noviembre</c:v>
                </c:pt>
                <c:pt idx="7840">
                  <c:v>Noviembre</c:v>
                </c:pt>
                <c:pt idx="7841">
                  <c:v>Noviembre</c:v>
                </c:pt>
                <c:pt idx="7842">
                  <c:v>Noviembre</c:v>
                </c:pt>
                <c:pt idx="7843">
                  <c:v>Noviembre</c:v>
                </c:pt>
                <c:pt idx="7844">
                  <c:v>Noviembre</c:v>
                </c:pt>
                <c:pt idx="7845">
                  <c:v>Noviembre</c:v>
                </c:pt>
                <c:pt idx="7846">
                  <c:v>Noviembre</c:v>
                </c:pt>
                <c:pt idx="7847">
                  <c:v>Noviembre</c:v>
                </c:pt>
                <c:pt idx="7848">
                  <c:v>Noviembre</c:v>
                </c:pt>
                <c:pt idx="7849">
                  <c:v>Noviembre</c:v>
                </c:pt>
                <c:pt idx="7850">
                  <c:v>Noviembre</c:v>
                </c:pt>
                <c:pt idx="7851">
                  <c:v>Noviembre</c:v>
                </c:pt>
                <c:pt idx="7852">
                  <c:v>Noviembre</c:v>
                </c:pt>
                <c:pt idx="7853">
                  <c:v>Noviembre</c:v>
                </c:pt>
                <c:pt idx="7854">
                  <c:v>Noviembre</c:v>
                </c:pt>
                <c:pt idx="7855">
                  <c:v>Noviembre</c:v>
                </c:pt>
                <c:pt idx="7856">
                  <c:v>Noviembre</c:v>
                </c:pt>
                <c:pt idx="7857">
                  <c:v>Noviembre</c:v>
                </c:pt>
                <c:pt idx="7858">
                  <c:v>Noviembre</c:v>
                </c:pt>
                <c:pt idx="7859">
                  <c:v>Noviembre</c:v>
                </c:pt>
                <c:pt idx="7860">
                  <c:v>Noviembre</c:v>
                </c:pt>
                <c:pt idx="7861">
                  <c:v>Noviembre</c:v>
                </c:pt>
                <c:pt idx="7862">
                  <c:v>Noviembre</c:v>
                </c:pt>
                <c:pt idx="7863">
                  <c:v>Noviembre</c:v>
                </c:pt>
                <c:pt idx="7864">
                  <c:v>Noviembre</c:v>
                </c:pt>
                <c:pt idx="7865">
                  <c:v>Noviembre</c:v>
                </c:pt>
                <c:pt idx="7866">
                  <c:v>Noviembre</c:v>
                </c:pt>
                <c:pt idx="7867">
                  <c:v>Noviembre</c:v>
                </c:pt>
                <c:pt idx="7868">
                  <c:v>Noviembre</c:v>
                </c:pt>
                <c:pt idx="7869">
                  <c:v>Noviembre</c:v>
                </c:pt>
                <c:pt idx="7870">
                  <c:v>Noviembre</c:v>
                </c:pt>
                <c:pt idx="7871">
                  <c:v>Noviembre</c:v>
                </c:pt>
                <c:pt idx="7872">
                  <c:v>Noviembre</c:v>
                </c:pt>
                <c:pt idx="7873">
                  <c:v>Noviembre</c:v>
                </c:pt>
                <c:pt idx="7874">
                  <c:v>Noviembre</c:v>
                </c:pt>
                <c:pt idx="7875">
                  <c:v>Noviembre</c:v>
                </c:pt>
                <c:pt idx="7876">
                  <c:v>Noviembre</c:v>
                </c:pt>
                <c:pt idx="7877">
                  <c:v>Noviembre</c:v>
                </c:pt>
                <c:pt idx="7878">
                  <c:v>Noviembre</c:v>
                </c:pt>
                <c:pt idx="7879">
                  <c:v>Noviembre</c:v>
                </c:pt>
                <c:pt idx="7880">
                  <c:v>Noviembre</c:v>
                </c:pt>
                <c:pt idx="7881">
                  <c:v>Noviembre</c:v>
                </c:pt>
                <c:pt idx="7882">
                  <c:v>Noviembre</c:v>
                </c:pt>
                <c:pt idx="7883">
                  <c:v>Noviembre</c:v>
                </c:pt>
                <c:pt idx="7884">
                  <c:v>Noviembre</c:v>
                </c:pt>
                <c:pt idx="7885">
                  <c:v>Noviembre</c:v>
                </c:pt>
                <c:pt idx="7886">
                  <c:v>Noviembre</c:v>
                </c:pt>
                <c:pt idx="7887">
                  <c:v>Noviembre</c:v>
                </c:pt>
                <c:pt idx="7888">
                  <c:v>Noviembre</c:v>
                </c:pt>
                <c:pt idx="7889">
                  <c:v>Noviembre</c:v>
                </c:pt>
                <c:pt idx="7890">
                  <c:v>Noviembre</c:v>
                </c:pt>
                <c:pt idx="7891">
                  <c:v>Noviembre</c:v>
                </c:pt>
                <c:pt idx="7892">
                  <c:v>Noviembre</c:v>
                </c:pt>
                <c:pt idx="7893">
                  <c:v>Noviembre</c:v>
                </c:pt>
                <c:pt idx="7894">
                  <c:v>Noviembre</c:v>
                </c:pt>
                <c:pt idx="7895">
                  <c:v>Noviembre</c:v>
                </c:pt>
                <c:pt idx="7896">
                  <c:v>Noviembre</c:v>
                </c:pt>
                <c:pt idx="7897">
                  <c:v>Noviembre</c:v>
                </c:pt>
                <c:pt idx="7898">
                  <c:v>Noviembre</c:v>
                </c:pt>
                <c:pt idx="7899">
                  <c:v>Noviembre</c:v>
                </c:pt>
                <c:pt idx="7900">
                  <c:v>Noviembre</c:v>
                </c:pt>
                <c:pt idx="7901">
                  <c:v>Noviembre</c:v>
                </c:pt>
                <c:pt idx="7902">
                  <c:v>Noviembre</c:v>
                </c:pt>
                <c:pt idx="7903">
                  <c:v>Noviembre</c:v>
                </c:pt>
                <c:pt idx="7904">
                  <c:v>Noviembre</c:v>
                </c:pt>
                <c:pt idx="7905">
                  <c:v>Noviembre</c:v>
                </c:pt>
                <c:pt idx="7906">
                  <c:v>Noviembre</c:v>
                </c:pt>
                <c:pt idx="7907">
                  <c:v>Noviembre</c:v>
                </c:pt>
                <c:pt idx="7908">
                  <c:v>Noviembre</c:v>
                </c:pt>
                <c:pt idx="7909">
                  <c:v>Noviembre</c:v>
                </c:pt>
                <c:pt idx="7910">
                  <c:v>Noviembre</c:v>
                </c:pt>
                <c:pt idx="7911">
                  <c:v>Noviembre</c:v>
                </c:pt>
                <c:pt idx="7912">
                  <c:v>Noviembre</c:v>
                </c:pt>
                <c:pt idx="7913">
                  <c:v>Noviembre</c:v>
                </c:pt>
                <c:pt idx="7914">
                  <c:v>Noviembre</c:v>
                </c:pt>
                <c:pt idx="7915">
                  <c:v>Noviembre</c:v>
                </c:pt>
                <c:pt idx="7916">
                  <c:v>Noviembre</c:v>
                </c:pt>
                <c:pt idx="7917">
                  <c:v>Noviembre</c:v>
                </c:pt>
                <c:pt idx="7918">
                  <c:v>Noviembre</c:v>
                </c:pt>
                <c:pt idx="7919">
                  <c:v>Noviembre</c:v>
                </c:pt>
                <c:pt idx="7920">
                  <c:v>Noviembre</c:v>
                </c:pt>
                <c:pt idx="7921">
                  <c:v>Noviembre</c:v>
                </c:pt>
                <c:pt idx="7922">
                  <c:v>Noviembre</c:v>
                </c:pt>
                <c:pt idx="7923">
                  <c:v>Noviembre</c:v>
                </c:pt>
                <c:pt idx="7924">
                  <c:v>Noviembre</c:v>
                </c:pt>
                <c:pt idx="7925">
                  <c:v>Noviembre</c:v>
                </c:pt>
                <c:pt idx="7926">
                  <c:v>Noviembre</c:v>
                </c:pt>
                <c:pt idx="7927">
                  <c:v>Noviembre</c:v>
                </c:pt>
                <c:pt idx="7928">
                  <c:v>Noviembre</c:v>
                </c:pt>
                <c:pt idx="7929">
                  <c:v>Noviembre</c:v>
                </c:pt>
                <c:pt idx="7930">
                  <c:v>Noviembre</c:v>
                </c:pt>
                <c:pt idx="7931">
                  <c:v>Noviembre</c:v>
                </c:pt>
                <c:pt idx="7932">
                  <c:v>Noviembre</c:v>
                </c:pt>
                <c:pt idx="7933">
                  <c:v>Noviembre</c:v>
                </c:pt>
                <c:pt idx="7934">
                  <c:v>Noviembre</c:v>
                </c:pt>
                <c:pt idx="7935">
                  <c:v>Noviembre</c:v>
                </c:pt>
                <c:pt idx="7936">
                  <c:v>Noviembre</c:v>
                </c:pt>
                <c:pt idx="7937">
                  <c:v>Noviembre</c:v>
                </c:pt>
                <c:pt idx="7938">
                  <c:v>Noviembre</c:v>
                </c:pt>
                <c:pt idx="7939">
                  <c:v>Noviembre</c:v>
                </c:pt>
                <c:pt idx="7940">
                  <c:v>Noviembre</c:v>
                </c:pt>
                <c:pt idx="7941">
                  <c:v>Noviembre</c:v>
                </c:pt>
                <c:pt idx="7942">
                  <c:v>Noviembre</c:v>
                </c:pt>
                <c:pt idx="7943">
                  <c:v>Noviembre</c:v>
                </c:pt>
                <c:pt idx="7944">
                  <c:v>Noviembre</c:v>
                </c:pt>
                <c:pt idx="7945">
                  <c:v>Noviembre</c:v>
                </c:pt>
                <c:pt idx="7946">
                  <c:v>Noviembre</c:v>
                </c:pt>
                <c:pt idx="7947">
                  <c:v>Noviembre</c:v>
                </c:pt>
                <c:pt idx="7948">
                  <c:v>Noviembre</c:v>
                </c:pt>
                <c:pt idx="7949">
                  <c:v>Noviembre</c:v>
                </c:pt>
                <c:pt idx="7950">
                  <c:v>Noviembre</c:v>
                </c:pt>
                <c:pt idx="7951">
                  <c:v>Noviembre</c:v>
                </c:pt>
                <c:pt idx="7952">
                  <c:v>Noviembre</c:v>
                </c:pt>
                <c:pt idx="7953">
                  <c:v>Noviembre</c:v>
                </c:pt>
                <c:pt idx="7954">
                  <c:v>Noviembre</c:v>
                </c:pt>
                <c:pt idx="7955">
                  <c:v>Noviembre</c:v>
                </c:pt>
                <c:pt idx="7956">
                  <c:v>Noviembre</c:v>
                </c:pt>
                <c:pt idx="7957">
                  <c:v>Noviembre</c:v>
                </c:pt>
                <c:pt idx="7958">
                  <c:v>Noviembre</c:v>
                </c:pt>
                <c:pt idx="7959">
                  <c:v>Noviembre</c:v>
                </c:pt>
                <c:pt idx="7960">
                  <c:v>Noviembre</c:v>
                </c:pt>
                <c:pt idx="7961">
                  <c:v>Noviembre</c:v>
                </c:pt>
                <c:pt idx="7962">
                  <c:v>Noviembre</c:v>
                </c:pt>
                <c:pt idx="7963">
                  <c:v>Noviembre</c:v>
                </c:pt>
                <c:pt idx="7964">
                  <c:v>Noviembre</c:v>
                </c:pt>
                <c:pt idx="7965">
                  <c:v>Noviembre</c:v>
                </c:pt>
                <c:pt idx="7966">
                  <c:v>Noviembre</c:v>
                </c:pt>
                <c:pt idx="7967">
                  <c:v>Noviembre</c:v>
                </c:pt>
                <c:pt idx="7968">
                  <c:v>Noviembre</c:v>
                </c:pt>
                <c:pt idx="7969">
                  <c:v>Noviembre</c:v>
                </c:pt>
                <c:pt idx="7970">
                  <c:v>Noviembre</c:v>
                </c:pt>
                <c:pt idx="7971">
                  <c:v>Noviembre</c:v>
                </c:pt>
                <c:pt idx="7972">
                  <c:v>Noviembre</c:v>
                </c:pt>
                <c:pt idx="7973">
                  <c:v>Noviembre</c:v>
                </c:pt>
                <c:pt idx="7974">
                  <c:v>Noviembre</c:v>
                </c:pt>
                <c:pt idx="7975">
                  <c:v>Noviembre</c:v>
                </c:pt>
                <c:pt idx="7976">
                  <c:v>Noviembre</c:v>
                </c:pt>
                <c:pt idx="7977">
                  <c:v>Noviembre</c:v>
                </c:pt>
                <c:pt idx="7978">
                  <c:v>Noviembre</c:v>
                </c:pt>
                <c:pt idx="7979">
                  <c:v>Noviembre</c:v>
                </c:pt>
                <c:pt idx="7980">
                  <c:v>Noviembre</c:v>
                </c:pt>
                <c:pt idx="7981">
                  <c:v>Noviembre</c:v>
                </c:pt>
                <c:pt idx="7982">
                  <c:v>Noviembre</c:v>
                </c:pt>
                <c:pt idx="7983">
                  <c:v>Noviembre</c:v>
                </c:pt>
                <c:pt idx="7984">
                  <c:v>Noviembre</c:v>
                </c:pt>
                <c:pt idx="7985">
                  <c:v>Noviembre</c:v>
                </c:pt>
                <c:pt idx="7986">
                  <c:v>Noviembre</c:v>
                </c:pt>
                <c:pt idx="7987">
                  <c:v>Noviembre</c:v>
                </c:pt>
                <c:pt idx="7988">
                  <c:v>Noviembre</c:v>
                </c:pt>
                <c:pt idx="7989">
                  <c:v>Noviembre</c:v>
                </c:pt>
                <c:pt idx="7990">
                  <c:v>Noviembre</c:v>
                </c:pt>
                <c:pt idx="7991">
                  <c:v>Noviembre</c:v>
                </c:pt>
                <c:pt idx="7992">
                  <c:v>Noviembre</c:v>
                </c:pt>
                <c:pt idx="7993">
                  <c:v>Noviembre</c:v>
                </c:pt>
                <c:pt idx="7994">
                  <c:v>Noviembre</c:v>
                </c:pt>
                <c:pt idx="7995">
                  <c:v>Noviembre</c:v>
                </c:pt>
                <c:pt idx="7996">
                  <c:v>Noviembre</c:v>
                </c:pt>
                <c:pt idx="7997">
                  <c:v>Noviembre</c:v>
                </c:pt>
                <c:pt idx="7998">
                  <c:v>Noviembre</c:v>
                </c:pt>
                <c:pt idx="7999">
                  <c:v>Noviembre</c:v>
                </c:pt>
                <c:pt idx="8000">
                  <c:v>Noviembre</c:v>
                </c:pt>
                <c:pt idx="8001">
                  <c:v>Noviembre</c:v>
                </c:pt>
                <c:pt idx="8002">
                  <c:v>Noviembre</c:v>
                </c:pt>
                <c:pt idx="8003">
                  <c:v>Noviembre</c:v>
                </c:pt>
                <c:pt idx="8004">
                  <c:v>Noviembre</c:v>
                </c:pt>
                <c:pt idx="8005">
                  <c:v>Noviembre</c:v>
                </c:pt>
                <c:pt idx="8006">
                  <c:v>Noviembre</c:v>
                </c:pt>
                <c:pt idx="8007">
                  <c:v>Noviembre</c:v>
                </c:pt>
                <c:pt idx="8008">
                  <c:v>Noviembre</c:v>
                </c:pt>
                <c:pt idx="8009">
                  <c:v>Noviembre</c:v>
                </c:pt>
                <c:pt idx="8010">
                  <c:v>Noviembre</c:v>
                </c:pt>
                <c:pt idx="8011">
                  <c:v>Noviembre</c:v>
                </c:pt>
                <c:pt idx="8012">
                  <c:v>Noviembre</c:v>
                </c:pt>
                <c:pt idx="8013">
                  <c:v>Noviembre</c:v>
                </c:pt>
                <c:pt idx="8014">
                  <c:v>Noviembre</c:v>
                </c:pt>
                <c:pt idx="8015">
                  <c:v>Noviembre</c:v>
                </c:pt>
                <c:pt idx="8016">
                  <c:v>Diciembre</c:v>
                </c:pt>
                <c:pt idx="8017">
                  <c:v>Diciembre</c:v>
                </c:pt>
                <c:pt idx="8018">
                  <c:v>Diciembre</c:v>
                </c:pt>
                <c:pt idx="8019">
                  <c:v>Diciembre</c:v>
                </c:pt>
                <c:pt idx="8020">
                  <c:v>Diciembre</c:v>
                </c:pt>
                <c:pt idx="8021">
                  <c:v>Diciembre</c:v>
                </c:pt>
                <c:pt idx="8022">
                  <c:v>Diciembre</c:v>
                </c:pt>
                <c:pt idx="8023">
                  <c:v>Diciembre</c:v>
                </c:pt>
                <c:pt idx="8024">
                  <c:v>Diciembre</c:v>
                </c:pt>
                <c:pt idx="8025">
                  <c:v>Diciembre</c:v>
                </c:pt>
                <c:pt idx="8026">
                  <c:v>Diciembre</c:v>
                </c:pt>
                <c:pt idx="8027">
                  <c:v>Diciembre</c:v>
                </c:pt>
                <c:pt idx="8028">
                  <c:v>Diciembre</c:v>
                </c:pt>
                <c:pt idx="8029">
                  <c:v>Diciembre</c:v>
                </c:pt>
                <c:pt idx="8030">
                  <c:v>Diciembre</c:v>
                </c:pt>
                <c:pt idx="8031">
                  <c:v>Diciembre</c:v>
                </c:pt>
                <c:pt idx="8032">
                  <c:v>Diciembre</c:v>
                </c:pt>
                <c:pt idx="8033">
                  <c:v>Diciembre</c:v>
                </c:pt>
                <c:pt idx="8034">
                  <c:v>Diciembre</c:v>
                </c:pt>
                <c:pt idx="8035">
                  <c:v>Diciembre</c:v>
                </c:pt>
                <c:pt idx="8036">
                  <c:v>Diciembre</c:v>
                </c:pt>
                <c:pt idx="8037">
                  <c:v>Diciembre</c:v>
                </c:pt>
                <c:pt idx="8038">
                  <c:v>Diciembre</c:v>
                </c:pt>
                <c:pt idx="8039">
                  <c:v>Diciembre</c:v>
                </c:pt>
                <c:pt idx="8040">
                  <c:v>Diciembre</c:v>
                </c:pt>
                <c:pt idx="8041">
                  <c:v>Diciembre</c:v>
                </c:pt>
                <c:pt idx="8042">
                  <c:v>Diciembre</c:v>
                </c:pt>
                <c:pt idx="8043">
                  <c:v>Diciembre</c:v>
                </c:pt>
                <c:pt idx="8044">
                  <c:v>Diciembre</c:v>
                </c:pt>
                <c:pt idx="8045">
                  <c:v>Diciembre</c:v>
                </c:pt>
                <c:pt idx="8046">
                  <c:v>Diciembre</c:v>
                </c:pt>
                <c:pt idx="8047">
                  <c:v>Diciembre</c:v>
                </c:pt>
                <c:pt idx="8048">
                  <c:v>Diciembre</c:v>
                </c:pt>
                <c:pt idx="8049">
                  <c:v>Diciembre</c:v>
                </c:pt>
                <c:pt idx="8050">
                  <c:v>Diciembre</c:v>
                </c:pt>
                <c:pt idx="8051">
                  <c:v>Diciembre</c:v>
                </c:pt>
                <c:pt idx="8052">
                  <c:v>Diciembre</c:v>
                </c:pt>
                <c:pt idx="8053">
                  <c:v>Diciembre</c:v>
                </c:pt>
                <c:pt idx="8054">
                  <c:v>Diciembre</c:v>
                </c:pt>
                <c:pt idx="8055">
                  <c:v>Diciembre</c:v>
                </c:pt>
                <c:pt idx="8056">
                  <c:v>Diciembre</c:v>
                </c:pt>
                <c:pt idx="8057">
                  <c:v>Diciembre</c:v>
                </c:pt>
                <c:pt idx="8058">
                  <c:v>Diciembre</c:v>
                </c:pt>
                <c:pt idx="8059">
                  <c:v>Diciembre</c:v>
                </c:pt>
                <c:pt idx="8060">
                  <c:v>Diciembre</c:v>
                </c:pt>
                <c:pt idx="8061">
                  <c:v>Diciembre</c:v>
                </c:pt>
                <c:pt idx="8062">
                  <c:v>Diciembre</c:v>
                </c:pt>
                <c:pt idx="8063">
                  <c:v>Diciembre</c:v>
                </c:pt>
                <c:pt idx="8064">
                  <c:v>Diciembre</c:v>
                </c:pt>
                <c:pt idx="8065">
                  <c:v>Diciembre</c:v>
                </c:pt>
                <c:pt idx="8066">
                  <c:v>Diciembre</c:v>
                </c:pt>
                <c:pt idx="8067">
                  <c:v>Diciembre</c:v>
                </c:pt>
                <c:pt idx="8068">
                  <c:v>Diciembre</c:v>
                </c:pt>
                <c:pt idx="8069">
                  <c:v>Diciembre</c:v>
                </c:pt>
                <c:pt idx="8070">
                  <c:v>Diciembre</c:v>
                </c:pt>
                <c:pt idx="8071">
                  <c:v>Diciembre</c:v>
                </c:pt>
                <c:pt idx="8072">
                  <c:v>Diciembre</c:v>
                </c:pt>
                <c:pt idx="8073">
                  <c:v>Diciembre</c:v>
                </c:pt>
                <c:pt idx="8074">
                  <c:v>Diciembre</c:v>
                </c:pt>
                <c:pt idx="8075">
                  <c:v>Diciembre</c:v>
                </c:pt>
                <c:pt idx="8076">
                  <c:v>Diciembre</c:v>
                </c:pt>
                <c:pt idx="8077">
                  <c:v>Diciembre</c:v>
                </c:pt>
                <c:pt idx="8078">
                  <c:v>Diciembre</c:v>
                </c:pt>
                <c:pt idx="8079">
                  <c:v>Diciembre</c:v>
                </c:pt>
                <c:pt idx="8080">
                  <c:v>Diciembre</c:v>
                </c:pt>
                <c:pt idx="8081">
                  <c:v>Diciembre</c:v>
                </c:pt>
                <c:pt idx="8082">
                  <c:v>Diciembre</c:v>
                </c:pt>
                <c:pt idx="8083">
                  <c:v>Diciembre</c:v>
                </c:pt>
                <c:pt idx="8084">
                  <c:v>Diciembre</c:v>
                </c:pt>
                <c:pt idx="8085">
                  <c:v>Diciembre</c:v>
                </c:pt>
                <c:pt idx="8086">
                  <c:v>Diciembre</c:v>
                </c:pt>
                <c:pt idx="8087">
                  <c:v>Diciembre</c:v>
                </c:pt>
                <c:pt idx="8088">
                  <c:v>Diciembre</c:v>
                </c:pt>
                <c:pt idx="8089">
                  <c:v>Diciembre</c:v>
                </c:pt>
                <c:pt idx="8090">
                  <c:v>Diciembre</c:v>
                </c:pt>
                <c:pt idx="8091">
                  <c:v>Diciembre</c:v>
                </c:pt>
                <c:pt idx="8092">
                  <c:v>Diciembre</c:v>
                </c:pt>
                <c:pt idx="8093">
                  <c:v>Diciembre</c:v>
                </c:pt>
                <c:pt idx="8094">
                  <c:v>Diciembre</c:v>
                </c:pt>
                <c:pt idx="8095">
                  <c:v>Diciembre</c:v>
                </c:pt>
                <c:pt idx="8096">
                  <c:v>Diciembre</c:v>
                </c:pt>
                <c:pt idx="8097">
                  <c:v>Diciembre</c:v>
                </c:pt>
                <c:pt idx="8098">
                  <c:v>Diciembre</c:v>
                </c:pt>
                <c:pt idx="8099">
                  <c:v>Diciembre</c:v>
                </c:pt>
                <c:pt idx="8100">
                  <c:v>Diciembre</c:v>
                </c:pt>
                <c:pt idx="8101">
                  <c:v>Diciembre</c:v>
                </c:pt>
                <c:pt idx="8102">
                  <c:v>Diciembre</c:v>
                </c:pt>
                <c:pt idx="8103">
                  <c:v>Diciembre</c:v>
                </c:pt>
                <c:pt idx="8104">
                  <c:v>Diciembre</c:v>
                </c:pt>
                <c:pt idx="8105">
                  <c:v>Diciembre</c:v>
                </c:pt>
                <c:pt idx="8106">
                  <c:v>Diciembre</c:v>
                </c:pt>
                <c:pt idx="8107">
                  <c:v>Diciembre</c:v>
                </c:pt>
                <c:pt idx="8108">
                  <c:v>Diciembre</c:v>
                </c:pt>
                <c:pt idx="8109">
                  <c:v>Diciembre</c:v>
                </c:pt>
                <c:pt idx="8110">
                  <c:v>Diciembre</c:v>
                </c:pt>
                <c:pt idx="8111">
                  <c:v>Diciembre</c:v>
                </c:pt>
                <c:pt idx="8112">
                  <c:v>Diciembre</c:v>
                </c:pt>
                <c:pt idx="8113">
                  <c:v>Diciembre</c:v>
                </c:pt>
                <c:pt idx="8114">
                  <c:v>Diciembre</c:v>
                </c:pt>
                <c:pt idx="8115">
                  <c:v>Diciembre</c:v>
                </c:pt>
                <c:pt idx="8116">
                  <c:v>Diciembre</c:v>
                </c:pt>
                <c:pt idx="8117">
                  <c:v>Diciembre</c:v>
                </c:pt>
                <c:pt idx="8118">
                  <c:v>Diciembre</c:v>
                </c:pt>
                <c:pt idx="8119">
                  <c:v>Diciembre</c:v>
                </c:pt>
                <c:pt idx="8120">
                  <c:v>Diciembre</c:v>
                </c:pt>
                <c:pt idx="8121">
                  <c:v>Diciembre</c:v>
                </c:pt>
                <c:pt idx="8122">
                  <c:v>Diciembre</c:v>
                </c:pt>
                <c:pt idx="8123">
                  <c:v>Diciembre</c:v>
                </c:pt>
                <c:pt idx="8124">
                  <c:v>Diciembre</c:v>
                </c:pt>
                <c:pt idx="8125">
                  <c:v>Diciembre</c:v>
                </c:pt>
                <c:pt idx="8126">
                  <c:v>Diciembre</c:v>
                </c:pt>
                <c:pt idx="8127">
                  <c:v>Diciembre</c:v>
                </c:pt>
                <c:pt idx="8128">
                  <c:v>Diciembre</c:v>
                </c:pt>
                <c:pt idx="8129">
                  <c:v>Diciembre</c:v>
                </c:pt>
                <c:pt idx="8130">
                  <c:v>Diciembre</c:v>
                </c:pt>
                <c:pt idx="8131">
                  <c:v>Diciembre</c:v>
                </c:pt>
                <c:pt idx="8132">
                  <c:v>Diciembre</c:v>
                </c:pt>
                <c:pt idx="8133">
                  <c:v>Diciembre</c:v>
                </c:pt>
                <c:pt idx="8134">
                  <c:v>Diciembre</c:v>
                </c:pt>
                <c:pt idx="8135">
                  <c:v>Diciembre</c:v>
                </c:pt>
                <c:pt idx="8136">
                  <c:v>Diciembre</c:v>
                </c:pt>
                <c:pt idx="8137">
                  <c:v>Diciembre</c:v>
                </c:pt>
                <c:pt idx="8138">
                  <c:v>Diciembre</c:v>
                </c:pt>
                <c:pt idx="8139">
                  <c:v>Diciembre</c:v>
                </c:pt>
                <c:pt idx="8140">
                  <c:v>Diciembre</c:v>
                </c:pt>
                <c:pt idx="8141">
                  <c:v>Diciembre</c:v>
                </c:pt>
                <c:pt idx="8142">
                  <c:v>Diciembre</c:v>
                </c:pt>
                <c:pt idx="8143">
                  <c:v>Diciembre</c:v>
                </c:pt>
                <c:pt idx="8144">
                  <c:v>Diciembre</c:v>
                </c:pt>
                <c:pt idx="8145">
                  <c:v>Diciembre</c:v>
                </c:pt>
                <c:pt idx="8146">
                  <c:v>Diciembre</c:v>
                </c:pt>
                <c:pt idx="8147">
                  <c:v>Diciembre</c:v>
                </c:pt>
                <c:pt idx="8148">
                  <c:v>Diciembre</c:v>
                </c:pt>
                <c:pt idx="8149">
                  <c:v>Diciembre</c:v>
                </c:pt>
                <c:pt idx="8150">
                  <c:v>Diciembre</c:v>
                </c:pt>
                <c:pt idx="8151">
                  <c:v>Diciembre</c:v>
                </c:pt>
                <c:pt idx="8152">
                  <c:v>Diciembre</c:v>
                </c:pt>
                <c:pt idx="8153">
                  <c:v>Diciembre</c:v>
                </c:pt>
                <c:pt idx="8154">
                  <c:v>Diciembre</c:v>
                </c:pt>
                <c:pt idx="8155">
                  <c:v>Diciembre</c:v>
                </c:pt>
                <c:pt idx="8156">
                  <c:v>Diciembre</c:v>
                </c:pt>
                <c:pt idx="8157">
                  <c:v>Diciembre</c:v>
                </c:pt>
                <c:pt idx="8158">
                  <c:v>Diciembre</c:v>
                </c:pt>
                <c:pt idx="8159">
                  <c:v>Diciembre</c:v>
                </c:pt>
                <c:pt idx="8160">
                  <c:v>Diciembre</c:v>
                </c:pt>
                <c:pt idx="8161">
                  <c:v>Diciembre</c:v>
                </c:pt>
                <c:pt idx="8162">
                  <c:v>Diciembre</c:v>
                </c:pt>
                <c:pt idx="8163">
                  <c:v>Diciembre</c:v>
                </c:pt>
                <c:pt idx="8164">
                  <c:v>Diciembre</c:v>
                </c:pt>
                <c:pt idx="8165">
                  <c:v>Diciembre</c:v>
                </c:pt>
                <c:pt idx="8166">
                  <c:v>Diciembre</c:v>
                </c:pt>
                <c:pt idx="8167">
                  <c:v>Diciembre</c:v>
                </c:pt>
                <c:pt idx="8168">
                  <c:v>Diciembre</c:v>
                </c:pt>
                <c:pt idx="8169">
                  <c:v>Diciembre</c:v>
                </c:pt>
                <c:pt idx="8170">
                  <c:v>Diciembre</c:v>
                </c:pt>
                <c:pt idx="8171">
                  <c:v>Diciembre</c:v>
                </c:pt>
                <c:pt idx="8172">
                  <c:v>Diciembre</c:v>
                </c:pt>
                <c:pt idx="8173">
                  <c:v>Diciembre</c:v>
                </c:pt>
                <c:pt idx="8174">
                  <c:v>Diciembre</c:v>
                </c:pt>
                <c:pt idx="8175">
                  <c:v>Diciembre</c:v>
                </c:pt>
                <c:pt idx="8176">
                  <c:v>Diciembre</c:v>
                </c:pt>
                <c:pt idx="8177">
                  <c:v>Diciembre</c:v>
                </c:pt>
                <c:pt idx="8178">
                  <c:v>Diciembre</c:v>
                </c:pt>
                <c:pt idx="8179">
                  <c:v>Diciembre</c:v>
                </c:pt>
                <c:pt idx="8180">
                  <c:v>Diciembre</c:v>
                </c:pt>
                <c:pt idx="8181">
                  <c:v>Diciembre</c:v>
                </c:pt>
                <c:pt idx="8182">
                  <c:v>Diciembre</c:v>
                </c:pt>
                <c:pt idx="8183">
                  <c:v>Diciembre</c:v>
                </c:pt>
                <c:pt idx="8184">
                  <c:v>Diciembre</c:v>
                </c:pt>
                <c:pt idx="8185">
                  <c:v>Diciembre</c:v>
                </c:pt>
                <c:pt idx="8186">
                  <c:v>Diciembre</c:v>
                </c:pt>
                <c:pt idx="8187">
                  <c:v>Diciembre</c:v>
                </c:pt>
                <c:pt idx="8188">
                  <c:v>Diciembre</c:v>
                </c:pt>
                <c:pt idx="8189">
                  <c:v>Diciembre</c:v>
                </c:pt>
                <c:pt idx="8190">
                  <c:v>Diciembre</c:v>
                </c:pt>
                <c:pt idx="8191">
                  <c:v>Diciembre</c:v>
                </c:pt>
                <c:pt idx="8192">
                  <c:v>Diciembre</c:v>
                </c:pt>
                <c:pt idx="8193">
                  <c:v>Diciembre</c:v>
                </c:pt>
                <c:pt idx="8194">
                  <c:v>Diciembre</c:v>
                </c:pt>
                <c:pt idx="8195">
                  <c:v>Diciembre</c:v>
                </c:pt>
                <c:pt idx="8196">
                  <c:v>Diciembre</c:v>
                </c:pt>
                <c:pt idx="8197">
                  <c:v>Diciembre</c:v>
                </c:pt>
                <c:pt idx="8198">
                  <c:v>Diciembre</c:v>
                </c:pt>
                <c:pt idx="8199">
                  <c:v>Diciembre</c:v>
                </c:pt>
                <c:pt idx="8200">
                  <c:v>Diciembre</c:v>
                </c:pt>
                <c:pt idx="8201">
                  <c:v>Diciembre</c:v>
                </c:pt>
                <c:pt idx="8202">
                  <c:v>Diciembre</c:v>
                </c:pt>
                <c:pt idx="8203">
                  <c:v>Diciembre</c:v>
                </c:pt>
                <c:pt idx="8204">
                  <c:v>Diciembre</c:v>
                </c:pt>
                <c:pt idx="8205">
                  <c:v>Diciembre</c:v>
                </c:pt>
                <c:pt idx="8206">
                  <c:v>Diciembre</c:v>
                </c:pt>
                <c:pt idx="8207">
                  <c:v>Diciembre</c:v>
                </c:pt>
                <c:pt idx="8208">
                  <c:v>Diciembre</c:v>
                </c:pt>
                <c:pt idx="8209">
                  <c:v>Diciembre</c:v>
                </c:pt>
                <c:pt idx="8210">
                  <c:v>Diciembre</c:v>
                </c:pt>
                <c:pt idx="8211">
                  <c:v>Diciembre</c:v>
                </c:pt>
                <c:pt idx="8212">
                  <c:v>Diciembre</c:v>
                </c:pt>
                <c:pt idx="8213">
                  <c:v>Diciembre</c:v>
                </c:pt>
                <c:pt idx="8214">
                  <c:v>Diciembre</c:v>
                </c:pt>
                <c:pt idx="8215">
                  <c:v>Diciembre</c:v>
                </c:pt>
                <c:pt idx="8216">
                  <c:v>Diciembre</c:v>
                </c:pt>
                <c:pt idx="8217">
                  <c:v>Diciembre</c:v>
                </c:pt>
                <c:pt idx="8218">
                  <c:v>Diciembre</c:v>
                </c:pt>
                <c:pt idx="8219">
                  <c:v>Diciembre</c:v>
                </c:pt>
                <c:pt idx="8220">
                  <c:v>Diciembre</c:v>
                </c:pt>
                <c:pt idx="8221">
                  <c:v>Diciembre</c:v>
                </c:pt>
                <c:pt idx="8222">
                  <c:v>Diciembre</c:v>
                </c:pt>
                <c:pt idx="8223">
                  <c:v>Diciembre</c:v>
                </c:pt>
                <c:pt idx="8224">
                  <c:v>Diciembre</c:v>
                </c:pt>
                <c:pt idx="8225">
                  <c:v>Diciembre</c:v>
                </c:pt>
                <c:pt idx="8226">
                  <c:v>Diciembre</c:v>
                </c:pt>
                <c:pt idx="8227">
                  <c:v>Diciembre</c:v>
                </c:pt>
                <c:pt idx="8228">
                  <c:v>Diciembre</c:v>
                </c:pt>
                <c:pt idx="8229">
                  <c:v>Diciembre</c:v>
                </c:pt>
                <c:pt idx="8230">
                  <c:v>Diciembre</c:v>
                </c:pt>
                <c:pt idx="8231">
                  <c:v>Diciembre</c:v>
                </c:pt>
                <c:pt idx="8232">
                  <c:v>Diciembre</c:v>
                </c:pt>
                <c:pt idx="8233">
                  <c:v>Diciembre</c:v>
                </c:pt>
                <c:pt idx="8234">
                  <c:v>Diciembre</c:v>
                </c:pt>
                <c:pt idx="8235">
                  <c:v>Diciembre</c:v>
                </c:pt>
                <c:pt idx="8236">
                  <c:v>Diciembre</c:v>
                </c:pt>
                <c:pt idx="8237">
                  <c:v>Diciembre</c:v>
                </c:pt>
                <c:pt idx="8238">
                  <c:v>Diciembre</c:v>
                </c:pt>
                <c:pt idx="8239">
                  <c:v>Diciembre</c:v>
                </c:pt>
                <c:pt idx="8240">
                  <c:v>Diciembre</c:v>
                </c:pt>
                <c:pt idx="8241">
                  <c:v>Diciembre</c:v>
                </c:pt>
                <c:pt idx="8242">
                  <c:v>Diciembre</c:v>
                </c:pt>
                <c:pt idx="8243">
                  <c:v>Diciembre</c:v>
                </c:pt>
                <c:pt idx="8244">
                  <c:v>Diciembre</c:v>
                </c:pt>
                <c:pt idx="8245">
                  <c:v>Diciembre</c:v>
                </c:pt>
                <c:pt idx="8246">
                  <c:v>Diciembre</c:v>
                </c:pt>
                <c:pt idx="8247">
                  <c:v>Diciembre</c:v>
                </c:pt>
                <c:pt idx="8248">
                  <c:v>Diciembre</c:v>
                </c:pt>
                <c:pt idx="8249">
                  <c:v>Diciembre</c:v>
                </c:pt>
                <c:pt idx="8250">
                  <c:v>Diciembre</c:v>
                </c:pt>
                <c:pt idx="8251">
                  <c:v>Diciembre</c:v>
                </c:pt>
                <c:pt idx="8252">
                  <c:v>Diciembre</c:v>
                </c:pt>
                <c:pt idx="8253">
                  <c:v>Diciembre</c:v>
                </c:pt>
                <c:pt idx="8254">
                  <c:v>Diciembre</c:v>
                </c:pt>
                <c:pt idx="8255">
                  <c:v>Diciembre</c:v>
                </c:pt>
                <c:pt idx="8256">
                  <c:v>Diciembre</c:v>
                </c:pt>
                <c:pt idx="8257">
                  <c:v>Diciembre</c:v>
                </c:pt>
                <c:pt idx="8258">
                  <c:v>Diciembre</c:v>
                </c:pt>
                <c:pt idx="8259">
                  <c:v>Diciembre</c:v>
                </c:pt>
                <c:pt idx="8260">
                  <c:v>Diciembre</c:v>
                </c:pt>
                <c:pt idx="8261">
                  <c:v>Diciembre</c:v>
                </c:pt>
                <c:pt idx="8262">
                  <c:v>Diciembre</c:v>
                </c:pt>
                <c:pt idx="8263">
                  <c:v>Diciembre</c:v>
                </c:pt>
                <c:pt idx="8264">
                  <c:v>Diciembre</c:v>
                </c:pt>
                <c:pt idx="8265">
                  <c:v>Diciembre</c:v>
                </c:pt>
                <c:pt idx="8266">
                  <c:v>Diciembre</c:v>
                </c:pt>
                <c:pt idx="8267">
                  <c:v>Diciembre</c:v>
                </c:pt>
                <c:pt idx="8268">
                  <c:v>Diciembre</c:v>
                </c:pt>
                <c:pt idx="8269">
                  <c:v>Diciembre</c:v>
                </c:pt>
                <c:pt idx="8270">
                  <c:v>Diciembre</c:v>
                </c:pt>
                <c:pt idx="8271">
                  <c:v>Diciembre</c:v>
                </c:pt>
                <c:pt idx="8272">
                  <c:v>Diciembre</c:v>
                </c:pt>
                <c:pt idx="8273">
                  <c:v>Diciembre</c:v>
                </c:pt>
                <c:pt idx="8274">
                  <c:v>Diciembre</c:v>
                </c:pt>
                <c:pt idx="8275">
                  <c:v>Diciembre</c:v>
                </c:pt>
                <c:pt idx="8276">
                  <c:v>Diciembre</c:v>
                </c:pt>
                <c:pt idx="8277">
                  <c:v>Diciembre</c:v>
                </c:pt>
                <c:pt idx="8278">
                  <c:v>Diciembre</c:v>
                </c:pt>
                <c:pt idx="8279">
                  <c:v>Diciembre</c:v>
                </c:pt>
                <c:pt idx="8280">
                  <c:v>Diciembre</c:v>
                </c:pt>
                <c:pt idx="8281">
                  <c:v>Diciembre</c:v>
                </c:pt>
                <c:pt idx="8282">
                  <c:v>Diciembre</c:v>
                </c:pt>
                <c:pt idx="8283">
                  <c:v>Diciembre</c:v>
                </c:pt>
                <c:pt idx="8284">
                  <c:v>Diciembre</c:v>
                </c:pt>
                <c:pt idx="8285">
                  <c:v>Diciembre</c:v>
                </c:pt>
                <c:pt idx="8286">
                  <c:v>Diciembre</c:v>
                </c:pt>
                <c:pt idx="8287">
                  <c:v>Diciembre</c:v>
                </c:pt>
                <c:pt idx="8288">
                  <c:v>Diciembre</c:v>
                </c:pt>
                <c:pt idx="8289">
                  <c:v>Diciembre</c:v>
                </c:pt>
                <c:pt idx="8290">
                  <c:v>Diciembre</c:v>
                </c:pt>
                <c:pt idx="8291">
                  <c:v>Diciembre</c:v>
                </c:pt>
                <c:pt idx="8292">
                  <c:v>Diciembre</c:v>
                </c:pt>
                <c:pt idx="8293">
                  <c:v>Diciembre</c:v>
                </c:pt>
                <c:pt idx="8294">
                  <c:v>Diciembre</c:v>
                </c:pt>
                <c:pt idx="8295">
                  <c:v>Diciembre</c:v>
                </c:pt>
                <c:pt idx="8296">
                  <c:v>Diciembre</c:v>
                </c:pt>
                <c:pt idx="8297">
                  <c:v>Diciembre</c:v>
                </c:pt>
                <c:pt idx="8298">
                  <c:v>Diciembre</c:v>
                </c:pt>
                <c:pt idx="8299">
                  <c:v>Diciembre</c:v>
                </c:pt>
                <c:pt idx="8300">
                  <c:v>Diciembre</c:v>
                </c:pt>
                <c:pt idx="8301">
                  <c:v>Diciembre</c:v>
                </c:pt>
                <c:pt idx="8302">
                  <c:v>Diciembre</c:v>
                </c:pt>
                <c:pt idx="8303">
                  <c:v>Diciembre</c:v>
                </c:pt>
                <c:pt idx="8304">
                  <c:v>Diciembre</c:v>
                </c:pt>
                <c:pt idx="8305">
                  <c:v>Diciembre</c:v>
                </c:pt>
                <c:pt idx="8306">
                  <c:v>Diciembre</c:v>
                </c:pt>
                <c:pt idx="8307">
                  <c:v>Diciembre</c:v>
                </c:pt>
                <c:pt idx="8308">
                  <c:v>Diciembre</c:v>
                </c:pt>
                <c:pt idx="8309">
                  <c:v>Diciembre</c:v>
                </c:pt>
                <c:pt idx="8310">
                  <c:v>Diciembre</c:v>
                </c:pt>
                <c:pt idx="8311">
                  <c:v>Diciembre</c:v>
                </c:pt>
                <c:pt idx="8312">
                  <c:v>Diciembre</c:v>
                </c:pt>
                <c:pt idx="8313">
                  <c:v>Diciembre</c:v>
                </c:pt>
                <c:pt idx="8314">
                  <c:v>Diciembre</c:v>
                </c:pt>
                <c:pt idx="8315">
                  <c:v>Diciembre</c:v>
                </c:pt>
                <c:pt idx="8316">
                  <c:v>Diciembre</c:v>
                </c:pt>
                <c:pt idx="8317">
                  <c:v>Diciembre</c:v>
                </c:pt>
                <c:pt idx="8318">
                  <c:v>Diciembre</c:v>
                </c:pt>
                <c:pt idx="8319">
                  <c:v>Diciembre</c:v>
                </c:pt>
                <c:pt idx="8320">
                  <c:v>Diciembre</c:v>
                </c:pt>
                <c:pt idx="8321">
                  <c:v>Diciembre</c:v>
                </c:pt>
                <c:pt idx="8322">
                  <c:v>Diciembre</c:v>
                </c:pt>
                <c:pt idx="8323">
                  <c:v>Diciembre</c:v>
                </c:pt>
                <c:pt idx="8324">
                  <c:v>Diciembre</c:v>
                </c:pt>
                <c:pt idx="8325">
                  <c:v>Diciembre</c:v>
                </c:pt>
                <c:pt idx="8326">
                  <c:v>Diciembre</c:v>
                </c:pt>
                <c:pt idx="8327">
                  <c:v>Diciembre</c:v>
                </c:pt>
                <c:pt idx="8328">
                  <c:v>Diciembre</c:v>
                </c:pt>
                <c:pt idx="8329">
                  <c:v>Diciembre</c:v>
                </c:pt>
                <c:pt idx="8330">
                  <c:v>Diciembre</c:v>
                </c:pt>
                <c:pt idx="8331">
                  <c:v>Diciembre</c:v>
                </c:pt>
                <c:pt idx="8332">
                  <c:v>Diciembre</c:v>
                </c:pt>
                <c:pt idx="8333">
                  <c:v>Diciembre</c:v>
                </c:pt>
                <c:pt idx="8334">
                  <c:v>Diciembre</c:v>
                </c:pt>
                <c:pt idx="8335">
                  <c:v>Diciembre</c:v>
                </c:pt>
                <c:pt idx="8336">
                  <c:v>Diciembre</c:v>
                </c:pt>
                <c:pt idx="8337">
                  <c:v>Diciembre</c:v>
                </c:pt>
                <c:pt idx="8338">
                  <c:v>Diciembre</c:v>
                </c:pt>
                <c:pt idx="8339">
                  <c:v>Diciembre</c:v>
                </c:pt>
                <c:pt idx="8340">
                  <c:v>Diciembre</c:v>
                </c:pt>
                <c:pt idx="8341">
                  <c:v>Diciembre</c:v>
                </c:pt>
                <c:pt idx="8342">
                  <c:v>Diciembre</c:v>
                </c:pt>
                <c:pt idx="8343">
                  <c:v>Diciembre</c:v>
                </c:pt>
                <c:pt idx="8344">
                  <c:v>Diciembre</c:v>
                </c:pt>
                <c:pt idx="8345">
                  <c:v>Diciembre</c:v>
                </c:pt>
                <c:pt idx="8346">
                  <c:v>Diciembre</c:v>
                </c:pt>
                <c:pt idx="8347">
                  <c:v>Diciembre</c:v>
                </c:pt>
                <c:pt idx="8348">
                  <c:v>Diciembre</c:v>
                </c:pt>
                <c:pt idx="8349">
                  <c:v>Diciembre</c:v>
                </c:pt>
                <c:pt idx="8350">
                  <c:v>Diciembre</c:v>
                </c:pt>
                <c:pt idx="8351">
                  <c:v>Diciembre</c:v>
                </c:pt>
                <c:pt idx="8352">
                  <c:v>Diciembre</c:v>
                </c:pt>
                <c:pt idx="8353">
                  <c:v>Diciembre</c:v>
                </c:pt>
                <c:pt idx="8354">
                  <c:v>Diciembre</c:v>
                </c:pt>
                <c:pt idx="8355">
                  <c:v>Diciembre</c:v>
                </c:pt>
                <c:pt idx="8356">
                  <c:v>Diciembre</c:v>
                </c:pt>
                <c:pt idx="8357">
                  <c:v>Diciembre</c:v>
                </c:pt>
                <c:pt idx="8358">
                  <c:v>Diciembre</c:v>
                </c:pt>
                <c:pt idx="8359">
                  <c:v>Diciembre</c:v>
                </c:pt>
                <c:pt idx="8360">
                  <c:v>Diciembre</c:v>
                </c:pt>
                <c:pt idx="8361">
                  <c:v>Diciembre</c:v>
                </c:pt>
                <c:pt idx="8362">
                  <c:v>Diciembre</c:v>
                </c:pt>
                <c:pt idx="8363">
                  <c:v>Diciembre</c:v>
                </c:pt>
                <c:pt idx="8364">
                  <c:v>Diciembre</c:v>
                </c:pt>
                <c:pt idx="8365">
                  <c:v>Diciembre</c:v>
                </c:pt>
                <c:pt idx="8366">
                  <c:v>Diciembre</c:v>
                </c:pt>
                <c:pt idx="8367">
                  <c:v>Diciembre</c:v>
                </c:pt>
                <c:pt idx="8368">
                  <c:v>Diciembre</c:v>
                </c:pt>
                <c:pt idx="8369">
                  <c:v>Diciembre</c:v>
                </c:pt>
                <c:pt idx="8370">
                  <c:v>Diciembre</c:v>
                </c:pt>
                <c:pt idx="8371">
                  <c:v>Diciembre</c:v>
                </c:pt>
                <c:pt idx="8372">
                  <c:v>Diciembre</c:v>
                </c:pt>
                <c:pt idx="8373">
                  <c:v>Diciembre</c:v>
                </c:pt>
                <c:pt idx="8374">
                  <c:v>Diciembre</c:v>
                </c:pt>
                <c:pt idx="8375">
                  <c:v>Diciembre</c:v>
                </c:pt>
                <c:pt idx="8376">
                  <c:v>Diciembre</c:v>
                </c:pt>
                <c:pt idx="8377">
                  <c:v>Diciembre</c:v>
                </c:pt>
                <c:pt idx="8378">
                  <c:v>Diciembre</c:v>
                </c:pt>
                <c:pt idx="8379">
                  <c:v>Diciembre</c:v>
                </c:pt>
                <c:pt idx="8380">
                  <c:v>Diciembre</c:v>
                </c:pt>
                <c:pt idx="8381">
                  <c:v>Diciembre</c:v>
                </c:pt>
                <c:pt idx="8382">
                  <c:v>Diciembre</c:v>
                </c:pt>
                <c:pt idx="8383">
                  <c:v>Diciembre</c:v>
                </c:pt>
                <c:pt idx="8384">
                  <c:v>Diciembre</c:v>
                </c:pt>
                <c:pt idx="8385">
                  <c:v>Diciembre</c:v>
                </c:pt>
                <c:pt idx="8386">
                  <c:v>Diciembre</c:v>
                </c:pt>
                <c:pt idx="8387">
                  <c:v>Diciembre</c:v>
                </c:pt>
                <c:pt idx="8388">
                  <c:v>Diciembre</c:v>
                </c:pt>
                <c:pt idx="8389">
                  <c:v>Diciembre</c:v>
                </c:pt>
                <c:pt idx="8390">
                  <c:v>Diciembre</c:v>
                </c:pt>
                <c:pt idx="8391">
                  <c:v>Diciembre</c:v>
                </c:pt>
                <c:pt idx="8392">
                  <c:v>Diciembre</c:v>
                </c:pt>
                <c:pt idx="8393">
                  <c:v>Diciembre</c:v>
                </c:pt>
                <c:pt idx="8394">
                  <c:v>Diciembre</c:v>
                </c:pt>
                <c:pt idx="8395">
                  <c:v>Diciembre</c:v>
                </c:pt>
                <c:pt idx="8396">
                  <c:v>Diciembre</c:v>
                </c:pt>
                <c:pt idx="8397">
                  <c:v>Diciembre</c:v>
                </c:pt>
                <c:pt idx="8398">
                  <c:v>Diciembre</c:v>
                </c:pt>
                <c:pt idx="8399">
                  <c:v>Diciembre</c:v>
                </c:pt>
                <c:pt idx="8400">
                  <c:v>Diciembre</c:v>
                </c:pt>
                <c:pt idx="8401">
                  <c:v>Diciembre</c:v>
                </c:pt>
                <c:pt idx="8402">
                  <c:v>Diciembre</c:v>
                </c:pt>
                <c:pt idx="8403">
                  <c:v>Diciembre</c:v>
                </c:pt>
                <c:pt idx="8404">
                  <c:v>Diciembre</c:v>
                </c:pt>
                <c:pt idx="8405">
                  <c:v>Diciembre</c:v>
                </c:pt>
                <c:pt idx="8406">
                  <c:v>Diciembre</c:v>
                </c:pt>
                <c:pt idx="8407">
                  <c:v>Diciembre</c:v>
                </c:pt>
                <c:pt idx="8408">
                  <c:v>Diciembre</c:v>
                </c:pt>
                <c:pt idx="8409">
                  <c:v>Diciembre</c:v>
                </c:pt>
                <c:pt idx="8410">
                  <c:v>Diciembre</c:v>
                </c:pt>
                <c:pt idx="8411">
                  <c:v>Diciembre</c:v>
                </c:pt>
                <c:pt idx="8412">
                  <c:v>Diciembre</c:v>
                </c:pt>
                <c:pt idx="8413">
                  <c:v>Diciembre</c:v>
                </c:pt>
                <c:pt idx="8414">
                  <c:v>Diciembre</c:v>
                </c:pt>
                <c:pt idx="8415">
                  <c:v>Diciembre</c:v>
                </c:pt>
                <c:pt idx="8416">
                  <c:v>Diciembre</c:v>
                </c:pt>
                <c:pt idx="8417">
                  <c:v>Diciembre</c:v>
                </c:pt>
                <c:pt idx="8418">
                  <c:v>Diciembre</c:v>
                </c:pt>
                <c:pt idx="8419">
                  <c:v>Diciembre</c:v>
                </c:pt>
                <c:pt idx="8420">
                  <c:v>Diciembre</c:v>
                </c:pt>
                <c:pt idx="8421">
                  <c:v>Diciembre</c:v>
                </c:pt>
                <c:pt idx="8422">
                  <c:v>Diciembre</c:v>
                </c:pt>
                <c:pt idx="8423">
                  <c:v>Diciembre</c:v>
                </c:pt>
                <c:pt idx="8424">
                  <c:v>Diciembre</c:v>
                </c:pt>
                <c:pt idx="8425">
                  <c:v>Diciembre</c:v>
                </c:pt>
                <c:pt idx="8426">
                  <c:v>Diciembre</c:v>
                </c:pt>
                <c:pt idx="8427">
                  <c:v>Diciembre</c:v>
                </c:pt>
                <c:pt idx="8428">
                  <c:v>Diciembre</c:v>
                </c:pt>
                <c:pt idx="8429">
                  <c:v>Diciembre</c:v>
                </c:pt>
                <c:pt idx="8430">
                  <c:v>Diciembre</c:v>
                </c:pt>
                <c:pt idx="8431">
                  <c:v>Diciembre</c:v>
                </c:pt>
                <c:pt idx="8432">
                  <c:v>Diciembre</c:v>
                </c:pt>
                <c:pt idx="8433">
                  <c:v>Diciembre</c:v>
                </c:pt>
                <c:pt idx="8434">
                  <c:v>Diciembre</c:v>
                </c:pt>
                <c:pt idx="8435">
                  <c:v>Diciembre</c:v>
                </c:pt>
                <c:pt idx="8436">
                  <c:v>Diciembre</c:v>
                </c:pt>
                <c:pt idx="8437">
                  <c:v>Diciembre</c:v>
                </c:pt>
                <c:pt idx="8438">
                  <c:v>Diciembre</c:v>
                </c:pt>
                <c:pt idx="8439">
                  <c:v>Diciembre</c:v>
                </c:pt>
                <c:pt idx="8440">
                  <c:v>Diciembre</c:v>
                </c:pt>
                <c:pt idx="8441">
                  <c:v>Diciembre</c:v>
                </c:pt>
                <c:pt idx="8442">
                  <c:v>Diciembre</c:v>
                </c:pt>
                <c:pt idx="8443">
                  <c:v>Diciembre</c:v>
                </c:pt>
                <c:pt idx="8444">
                  <c:v>Diciembre</c:v>
                </c:pt>
                <c:pt idx="8445">
                  <c:v>Diciembre</c:v>
                </c:pt>
                <c:pt idx="8446">
                  <c:v>Diciembre</c:v>
                </c:pt>
                <c:pt idx="8447">
                  <c:v>Diciembre</c:v>
                </c:pt>
                <c:pt idx="8448">
                  <c:v>Diciembre</c:v>
                </c:pt>
                <c:pt idx="8449">
                  <c:v>Diciembre</c:v>
                </c:pt>
                <c:pt idx="8450">
                  <c:v>Diciembre</c:v>
                </c:pt>
                <c:pt idx="8451">
                  <c:v>Diciembre</c:v>
                </c:pt>
                <c:pt idx="8452">
                  <c:v>Diciembre</c:v>
                </c:pt>
                <c:pt idx="8453">
                  <c:v>Diciembre</c:v>
                </c:pt>
                <c:pt idx="8454">
                  <c:v>Diciembre</c:v>
                </c:pt>
                <c:pt idx="8455">
                  <c:v>Diciembre</c:v>
                </c:pt>
                <c:pt idx="8456">
                  <c:v>Diciembre</c:v>
                </c:pt>
                <c:pt idx="8457">
                  <c:v>Diciembre</c:v>
                </c:pt>
                <c:pt idx="8458">
                  <c:v>Diciembre</c:v>
                </c:pt>
                <c:pt idx="8459">
                  <c:v>Diciembre</c:v>
                </c:pt>
                <c:pt idx="8460">
                  <c:v>Diciembre</c:v>
                </c:pt>
                <c:pt idx="8461">
                  <c:v>Diciembre</c:v>
                </c:pt>
                <c:pt idx="8462">
                  <c:v>Diciembre</c:v>
                </c:pt>
                <c:pt idx="8463">
                  <c:v>Diciembre</c:v>
                </c:pt>
                <c:pt idx="8464">
                  <c:v>Diciembre</c:v>
                </c:pt>
                <c:pt idx="8465">
                  <c:v>Diciembre</c:v>
                </c:pt>
                <c:pt idx="8466">
                  <c:v>Diciembre</c:v>
                </c:pt>
                <c:pt idx="8467">
                  <c:v>Diciembre</c:v>
                </c:pt>
                <c:pt idx="8468">
                  <c:v>Diciembre</c:v>
                </c:pt>
                <c:pt idx="8469">
                  <c:v>Diciembre</c:v>
                </c:pt>
                <c:pt idx="8470">
                  <c:v>Diciembre</c:v>
                </c:pt>
                <c:pt idx="8471">
                  <c:v>Diciembre</c:v>
                </c:pt>
                <c:pt idx="8472">
                  <c:v>Diciembre</c:v>
                </c:pt>
                <c:pt idx="8473">
                  <c:v>Diciembre</c:v>
                </c:pt>
                <c:pt idx="8474">
                  <c:v>Diciembre</c:v>
                </c:pt>
                <c:pt idx="8475">
                  <c:v>Diciembre</c:v>
                </c:pt>
                <c:pt idx="8476">
                  <c:v>Diciembre</c:v>
                </c:pt>
                <c:pt idx="8477">
                  <c:v>Diciembre</c:v>
                </c:pt>
                <c:pt idx="8478">
                  <c:v>Diciembre</c:v>
                </c:pt>
                <c:pt idx="8479">
                  <c:v>Diciembre</c:v>
                </c:pt>
                <c:pt idx="8480">
                  <c:v>Diciembre</c:v>
                </c:pt>
                <c:pt idx="8481">
                  <c:v>Diciembre</c:v>
                </c:pt>
                <c:pt idx="8482">
                  <c:v>Diciembre</c:v>
                </c:pt>
                <c:pt idx="8483">
                  <c:v>Diciembre</c:v>
                </c:pt>
                <c:pt idx="8484">
                  <c:v>Diciembre</c:v>
                </c:pt>
                <c:pt idx="8485">
                  <c:v>Diciembre</c:v>
                </c:pt>
                <c:pt idx="8486">
                  <c:v>Diciembre</c:v>
                </c:pt>
                <c:pt idx="8487">
                  <c:v>Diciembre</c:v>
                </c:pt>
                <c:pt idx="8488">
                  <c:v>Diciembre</c:v>
                </c:pt>
                <c:pt idx="8489">
                  <c:v>Diciembre</c:v>
                </c:pt>
                <c:pt idx="8490">
                  <c:v>Diciembre</c:v>
                </c:pt>
                <c:pt idx="8491">
                  <c:v>Diciembre</c:v>
                </c:pt>
                <c:pt idx="8492">
                  <c:v>Diciembre</c:v>
                </c:pt>
                <c:pt idx="8493">
                  <c:v>Diciembre</c:v>
                </c:pt>
                <c:pt idx="8494">
                  <c:v>Diciembre</c:v>
                </c:pt>
                <c:pt idx="8495">
                  <c:v>Diciembre</c:v>
                </c:pt>
                <c:pt idx="8496">
                  <c:v>Diciembre</c:v>
                </c:pt>
                <c:pt idx="8497">
                  <c:v>Diciembre</c:v>
                </c:pt>
                <c:pt idx="8498">
                  <c:v>Diciembre</c:v>
                </c:pt>
                <c:pt idx="8499">
                  <c:v>Diciembre</c:v>
                </c:pt>
                <c:pt idx="8500">
                  <c:v>Diciembre</c:v>
                </c:pt>
                <c:pt idx="8501">
                  <c:v>Diciembre</c:v>
                </c:pt>
                <c:pt idx="8502">
                  <c:v>Diciembre</c:v>
                </c:pt>
                <c:pt idx="8503">
                  <c:v>Diciembre</c:v>
                </c:pt>
                <c:pt idx="8504">
                  <c:v>Diciembre</c:v>
                </c:pt>
                <c:pt idx="8505">
                  <c:v>Diciembre</c:v>
                </c:pt>
                <c:pt idx="8506">
                  <c:v>Diciembre</c:v>
                </c:pt>
                <c:pt idx="8507">
                  <c:v>Diciembre</c:v>
                </c:pt>
                <c:pt idx="8508">
                  <c:v>Diciembre</c:v>
                </c:pt>
                <c:pt idx="8509">
                  <c:v>Diciembre</c:v>
                </c:pt>
                <c:pt idx="8510">
                  <c:v>Diciembre</c:v>
                </c:pt>
                <c:pt idx="8511">
                  <c:v>Diciembre</c:v>
                </c:pt>
                <c:pt idx="8512">
                  <c:v>Diciembre</c:v>
                </c:pt>
                <c:pt idx="8513">
                  <c:v>Diciembre</c:v>
                </c:pt>
                <c:pt idx="8514">
                  <c:v>Diciembre</c:v>
                </c:pt>
                <c:pt idx="8515">
                  <c:v>Diciembre</c:v>
                </c:pt>
                <c:pt idx="8516">
                  <c:v>Diciembre</c:v>
                </c:pt>
                <c:pt idx="8517">
                  <c:v>Diciembre</c:v>
                </c:pt>
                <c:pt idx="8518">
                  <c:v>Diciembre</c:v>
                </c:pt>
                <c:pt idx="8519">
                  <c:v>Diciembre</c:v>
                </c:pt>
                <c:pt idx="8520">
                  <c:v>Diciembre</c:v>
                </c:pt>
                <c:pt idx="8521">
                  <c:v>Diciembre</c:v>
                </c:pt>
                <c:pt idx="8522">
                  <c:v>Diciembre</c:v>
                </c:pt>
                <c:pt idx="8523">
                  <c:v>Diciembre</c:v>
                </c:pt>
                <c:pt idx="8524">
                  <c:v>Diciembre</c:v>
                </c:pt>
                <c:pt idx="8525">
                  <c:v>Diciembre</c:v>
                </c:pt>
                <c:pt idx="8526">
                  <c:v>Diciembre</c:v>
                </c:pt>
                <c:pt idx="8527">
                  <c:v>Diciembre</c:v>
                </c:pt>
                <c:pt idx="8528">
                  <c:v>Diciembre</c:v>
                </c:pt>
                <c:pt idx="8529">
                  <c:v>Diciembre</c:v>
                </c:pt>
                <c:pt idx="8530">
                  <c:v>Diciembre</c:v>
                </c:pt>
                <c:pt idx="8531">
                  <c:v>Diciembre</c:v>
                </c:pt>
                <c:pt idx="8532">
                  <c:v>Diciembre</c:v>
                </c:pt>
                <c:pt idx="8533">
                  <c:v>Diciembre</c:v>
                </c:pt>
                <c:pt idx="8534">
                  <c:v>Diciembre</c:v>
                </c:pt>
                <c:pt idx="8535">
                  <c:v>Diciembre</c:v>
                </c:pt>
                <c:pt idx="8536">
                  <c:v>Diciembre</c:v>
                </c:pt>
                <c:pt idx="8537">
                  <c:v>Diciembre</c:v>
                </c:pt>
                <c:pt idx="8538">
                  <c:v>Diciembre</c:v>
                </c:pt>
                <c:pt idx="8539">
                  <c:v>Diciembre</c:v>
                </c:pt>
                <c:pt idx="8540">
                  <c:v>Diciembre</c:v>
                </c:pt>
                <c:pt idx="8541">
                  <c:v>Diciembre</c:v>
                </c:pt>
                <c:pt idx="8542">
                  <c:v>Diciembre</c:v>
                </c:pt>
                <c:pt idx="8543">
                  <c:v>Diciembre</c:v>
                </c:pt>
                <c:pt idx="8544">
                  <c:v>Diciembre</c:v>
                </c:pt>
                <c:pt idx="8545">
                  <c:v>Diciembre</c:v>
                </c:pt>
                <c:pt idx="8546">
                  <c:v>Diciembre</c:v>
                </c:pt>
                <c:pt idx="8547">
                  <c:v>Diciembre</c:v>
                </c:pt>
                <c:pt idx="8548">
                  <c:v>Diciembre</c:v>
                </c:pt>
                <c:pt idx="8549">
                  <c:v>Diciembre</c:v>
                </c:pt>
                <c:pt idx="8550">
                  <c:v>Diciembre</c:v>
                </c:pt>
                <c:pt idx="8551">
                  <c:v>Diciembre</c:v>
                </c:pt>
                <c:pt idx="8552">
                  <c:v>Diciembre</c:v>
                </c:pt>
                <c:pt idx="8553">
                  <c:v>Diciembre</c:v>
                </c:pt>
                <c:pt idx="8554">
                  <c:v>Diciembre</c:v>
                </c:pt>
                <c:pt idx="8555">
                  <c:v>Diciembre</c:v>
                </c:pt>
                <c:pt idx="8556">
                  <c:v>Diciembre</c:v>
                </c:pt>
                <c:pt idx="8557">
                  <c:v>Diciembre</c:v>
                </c:pt>
                <c:pt idx="8558">
                  <c:v>Diciembre</c:v>
                </c:pt>
                <c:pt idx="8559">
                  <c:v>Diciembre</c:v>
                </c:pt>
                <c:pt idx="8560">
                  <c:v>Diciembre</c:v>
                </c:pt>
                <c:pt idx="8561">
                  <c:v>Diciembre</c:v>
                </c:pt>
                <c:pt idx="8562">
                  <c:v>Diciembre</c:v>
                </c:pt>
                <c:pt idx="8563">
                  <c:v>Diciembre</c:v>
                </c:pt>
                <c:pt idx="8564">
                  <c:v>Diciembre</c:v>
                </c:pt>
                <c:pt idx="8565">
                  <c:v>Diciembre</c:v>
                </c:pt>
                <c:pt idx="8566">
                  <c:v>Diciembre</c:v>
                </c:pt>
                <c:pt idx="8567">
                  <c:v>Diciembre</c:v>
                </c:pt>
                <c:pt idx="8568">
                  <c:v>Diciembre</c:v>
                </c:pt>
                <c:pt idx="8569">
                  <c:v>Diciembre</c:v>
                </c:pt>
                <c:pt idx="8570">
                  <c:v>Diciembre</c:v>
                </c:pt>
                <c:pt idx="8571">
                  <c:v>Diciembre</c:v>
                </c:pt>
                <c:pt idx="8572">
                  <c:v>Diciembre</c:v>
                </c:pt>
                <c:pt idx="8573">
                  <c:v>Diciembre</c:v>
                </c:pt>
                <c:pt idx="8574">
                  <c:v>Diciembre</c:v>
                </c:pt>
                <c:pt idx="8575">
                  <c:v>Diciembre</c:v>
                </c:pt>
                <c:pt idx="8576">
                  <c:v>Diciembre</c:v>
                </c:pt>
                <c:pt idx="8577">
                  <c:v>Diciembre</c:v>
                </c:pt>
                <c:pt idx="8578">
                  <c:v>Diciembre</c:v>
                </c:pt>
                <c:pt idx="8579">
                  <c:v>Diciembre</c:v>
                </c:pt>
                <c:pt idx="8580">
                  <c:v>Diciembre</c:v>
                </c:pt>
                <c:pt idx="8581">
                  <c:v>Diciembre</c:v>
                </c:pt>
                <c:pt idx="8582">
                  <c:v>Diciembre</c:v>
                </c:pt>
                <c:pt idx="8583">
                  <c:v>Diciembre</c:v>
                </c:pt>
                <c:pt idx="8584">
                  <c:v>Diciembre</c:v>
                </c:pt>
                <c:pt idx="8585">
                  <c:v>Diciembre</c:v>
                </c:pt>
                <c:pt idx="8586">
                  <c:v>Diciembre</c:v>
                </c:pt>
                <c:pt idx="8587">
                  <c:v>Diciembre</c:v>
                </c:pt>
                <c:pt idx="8588">
                  <c:v>Diciembre</c:v>
                </c:pt>
                <c:pt idx="8589">
                  <c:v>Diciembre</c:v>
                </c:pt>
                <c:pt idx="8590">
                  <c:v>Diciembre</c:v>
                </c:pt>
                <c:pt idx="8591">
                  <c:v>Diciembre</c:v>
                </c:pt>
                <c:pt idx="8592">
                  <c:v>Diciembre</c:v>
                </c:pt>
                <c:pt idx="8593">
                  <c:v>Diciembre</c:v>
                </c:pt>
                <c:pt idx="8594">
                  <c:v>Diciembre</c:v>
                </c:pt>
                <c:pt idx="8595">
                  <c:v>Diciembre</c:v>
                </c:pt>
                <c:pt idx="8596">
                  <c:v>Diciembre</c:v>
                </c:pt>
                <c:pt idx="8597">
                  <c:v>Diciembre</c:v>
                </c:pt>
                <c:pt idx="8598">
                  <c:v>Diciembre</c:v>
                </c:pt>
                <c:pt idx="8599">
                  <c:v>Diciembre</c:v>
                </c:pt>
                <c:pt idx="8600">
                  <c:v>Diciembre</c:v>
                </c:pt>
                <c:pt idx="8601">
                  <c:v>Diciembre</c:v>
                </c:pt>
                <c:pt idx="8602">
                  <c:v>Diciembre</c:v>
                </c:pt>
                <c:pt idx="8603">
                  <c:v>Diciembre</c:v>
                </c:pt>
                <c:pt idx="8604">
                  <c:v>Diciembre</c:v>
                </c:pt>
                <c:pt idx="8605">
                  <c:v>Diciembre</c:v>
                </c:pt>
                <c:pt idx="8606">
                  <c:v>Diciembre</c:v>
                </c:pt>
                <c:pt idx="8607">
                  <c:v>Diciembre</c:v>
                </c:pt>
                <c:pt idx="8608">
                  <c:v>Diciembre</c:v>
                </c:pt>
                <c:pt idx="8609">
                  <c:v>Diciembre</c:v>
                </c:pt>
                <c:pt idx="8610">
                  <c:v>Diciembre</c:v>
                </c:pt>
                <c:pt idx="8611">
                  <c:v>Diciembre</c:v>
                </c:pt>
                <c:pt idx="8612">
                  <c:v>Diciembre</c:v>
                </c:pt>
                <c:pt idx="8613">
                  <c:v>Diciembre</c:v>
                </c:pt>
                <c:pt idx="8614">
                  <c:v>Diciembre</c:v>
                </c:pt>
                <c:pt idx="8615">
                  <c:v>Diciembre</c:v>
                </c:pt>
                <c:pt idx="8616">
                  <c:v>Diciembre</c:v>
                </c:pt>
                <c:pt idx="8617">
                  <c:v>Diciembre</c:v>
                </c:pt>
                <c:pt idx="8618">
                  <c:v>Diciembre</c:v>
                </c:pt>
                <c:pt idx="8619">
                  <c:v>Diciembre</c:v>
                </c:pt>
                <c:pt idx="8620">
                  <c:v>Diciembre</c:v>
                </c:pt>
                <c:pt idx="8621">
                  <c:v>Diciembre</c:v>
                </c:pt>
                <c:pt idx="8622">
                  <c:v>Diciembre</c:v>
                </c:pt>
                <c:pt idx="8623">
                  <c:v>Diciembre</c:v>
                </c:pt>
                <c:pt idx="8624">
                  <c:v>Diciembre</c:v>
                </c:pt>
                <c:pt idx="8625">
                  <c:v>Diciembre</c:v>
                </c:pt>
                <c:pt idx="8626">
                  <c:v>Diciembre</c:v>
                </c:pt>
                <c:pt idx="8627">
                  <c:v>Diciembre</c:v>
                </c:pt>
                <c:pt idx="8628">
                  <c:v>Diciembre</c:v>
                </c:pt>
                <c:pt idx="8629">
                  <c:v>Diciembre</c:v>
                </c:pt>
                <c:pt idx="8630">
                  <c:v>Diciembre</c:v>
                </c:pt>
                <c:pt idx="8631">
                  <c:v>Diciembre</c:v>
                </c:pt>
                <c:pt idx="8632">
                  <c:v>Diciembre</c:v>
                </c:pt>
                <c:pt idx="8633">
                  <c:v>Diciembre</c:v>
                </c:pt>
                <c:pt idx="8634">
                  <c:v>Diciembre</c:v>
                </c:pt>
                <c:pt idx="8635">
                  <c:v>Diciembre</c:v>
                </c:pt>
                <c:pt idx="8636">
                  <c:v>Diciembre</c:v>
                </c:pt>
                <c:pt idx="8637">
                  <c:v>Diciembre</c:v>
                </c:pt>
                <c:pt idx="8638">
                  <c:v>Diciembre</c:v>
                </c:pt>
                <c:pt idx="8639">
                  <c:v>Diciembre</c:v>
                </c:pt>
                <c:pt idx="8640">
                  <c:v>Diciembre</c:v>
                </c:pt>
                <c:pt idx="8641">
                  <c:v>Diciembre</c:v>
                </c:pt>
                <c:pt idx="8642">
                  <c:v>Diciembre</c:v>
                </c:pt>
                <c:pt idx="8643">
                  <c:v>Diciembre</c:v>
                </c:pt>
                <c:pt idx="8644">
                  <c:v>Diciembre</c:v>
                </c:pt>
                <c:pt idx="8645">
                  <c:v>Diciembre</c:v>
                </c:pt>
                <c:pt idx="8646">
                  <c:v>Diciembre</c:v>
                </c:pt>
                <c:pt idx="8647">
                  <c:v>Diciembre</c:v>
                </c:pt>
                <c:pt idx="8648">
                  <c:v>Diciembre</c:v>
                </c:pt>
                <c:pt idx="8649">
                  <c:v>Diciembre</c:v>
                </c:pt>
                <c:pt idx="8650">
                  <c:v>Diciembre</c:v>
                </c:pt>
                <c:pt idx="8651">
                  <c:v>Diciembre</c:v>
                </c:pt>
                <c:pt idx="8652">
                  <c:v>Diciembre</c:v>
                </c:pt>
                <c:pt idx="8653">
                  <c:v>Diciembre</c:v>
                </c:pt>
                <c:pt idx="8654">
                  <c:v>Diciembre</c:v>
                </c:pt>
                <c:pt idx="8655">
                  <c:v>Diciembre</c:v>
                </c:pt>
                <c:pt idx="8656">
                  <c:v>Diciembre</c:v>
                </c:pt>
                <c:pt idx="8657">
                  <c:v>Diciembre</c:v>
                </c:pt>
                <c:pt idx="8658">
                  <c:v>Diciembre</c:v>
                </c:pt>
                <c:pt idx="8659">
                  <c:v>Diciembre</c:v>
                </c:pt>
                <c:pt idx="8660">
                  <c:v>Diciembre</c:v>
                </c:pt>
                <c:pt idx="8661">
                  <c:v>Diciembre</c:v>
                </c:pt>
                <c:pt idx="8662">
                  <c:v>Diciembre</c:v>
                </c:pt>
                <c:pt idx="8663">
                  <c:v>Diciembre</c:v>
                </c:pt>
                <c:pt idx="8664">
                  <c:v>Diciembre</c:v>
                </c:pt>
                <c:pt idx="8665">
                  <c:v>Diciembre</c:v>
                </c:pt>
                <c:pt idx="8666">
                  <c:v>Diciembre</c:v>
                </c:pt>
                <c:pt idx="8667">
                  <c:v>Diciembre</c:v>
                </c:pt>
                <c:pt idx="8668">
                  <c:v>Diciembre</c:v>
                </c:pt>
                <c:pt idx="8669">
                  <c:v>Diciembre</c:v>
                </c:pt>
                <c:pt idx="8670">
                  <c:v>Diciembre</c:v>
                </c:pt>
                <c:pt idx="8671">
                  <c:v>Diciembre</c:v>
                </c:pt>
                <c:pt idx="8672">
                  <c:v>Diciembre</c:v>
                </c:pt>
                <c:pt idx="8673">
                  <c:v>Diciembre</c:v>
                </c:pt>
                <c:pt idx="8674">
                  <c:v>Diciembre</c:v>
                </c:pt>
                <c:pt idx="8675">
                  <c:v>Diciembre</c:v>
                </c:pt>
                <c:pt idx="8676">
                  <c:v>Diciembre</c:v>
                </c:pt>
                <c:pt idx="8677">
                  <c:v>Diciembre</c:v>
                </c:pt>
                <c:pt idx="8678">
                  <c:v>Diciembre</c:v>
                </c:pt>
                <c:pt idx="8679">
                  <c:v>Diciembre</c:v>
                </c:pt>
                <c:pt idx="8680">
                  <c:v>Diciembre</c:v>
                </c:pt>
                <c:pt idx="8681">
                  <c:v>Diciembre</c:v>
                </c:pt>
                <c:pt idx="8682">
                  <c:v>Diciembre</c:v>
                </c:pt>
                <c:pt idx="8683">
                  <c:v>Diciembre</c:v>
                </c:pt>
                <c:pt idx="8684">
                  <c:v>Diciembre</c:v>
                </c:pt>
                <c:pt idx="8685">
                  <c:v>Diciembre</c:v>
                </c:pt>
                <c:pt idx="8686">
                  <c:v>Diciembre</c:v>
                </c:pt>
                <c:pt idx="8687">
                  <c:v>Diciembre</c:v>
                </c:pt>
                <c:pt idx="8688">
                  <c:v>Diciembre</c:v>
                </c:pt>
                <c:pt idx="8689">
                  <c:v>Diciembre</c:v>
                </c:pt>
                <c:pt idx="8690">
                  <c:v>Diciembre</c:v>
                </c:pt>
                <c:pt idx="8691">
                  <c:v>Diciembre</c:v>
                </c:pt>
                <c:pt idx="8692">
                  <c:v>Diciembre</c:v>
                </c:pt>
                <c:pt idx="8693">
                  <c:v>Diciembre</c:v>
                </c:pt>
                <c:pt idx="8694">
                  <c:v>Diciembre</c:v>
                </c:pt>
                <c:pt idx="8695">
                  <c:v>Diciembre</c:v>
                </c:pt>
                <c:pt idx="8696">
                  <c:v>Diciembre</c:v>
                </c:pt>
                <c:pt idx="8697">
                  <c:v>Diciembre</c:v>
                </c:pt>
                <c:pt idx="8698">
                  <c:v>Diciembre</c:v>
                </c:pt>
                <c:pt idx="8699">
                  <c:v>Diciembre</c:v>
                </c:pt>
                <c:pt idx="8700">
                  <c:v>Diciembre</c:v>
                </c:pt>
                <c:pt idx="8701">
                  <c:v>Diciembre</c:v>
                </c:pt>
                <c:pt idx="8702">
                  <c:v>Diciembre</c:v>
                </c:pt>
                <c:pt idx="8703">
                  <c:v>Diciembre</c:v>
                </c:pt>
                <c:pt idx="8704">
                  <c:v>Diciembre</c:v>
                </c:pt>
                <c:pt idx="8705">
                  <c:v>Diciembre</c:v>
                </c:pt>
                <c:pt idx="8706">
                  <c:v>Diciembre</c:v>
                </c:pt>
                <c:pt idx="8707">
                  <c:v>Diciembre</c:v>
                </c:pt>
                <c:pt idx="8708">
                  <c:v>Diciembre</c:v>
                </c:pt>
                <c:pt idx="8709">
                  <c:v>Diciembre</c:v>
                </c:pt>
                <c:pt idx="8710">
                  <c:v>Diciembre</c:v>
                </c:pt>
                <c:pt idx="8711">
                  <c:v>Diciembre</c:v>
                </c:pt>
                <c:pt idx="8712">
                  <c:v>Diciembre</c:v>
                </c:pt>
                <c:pt idx="8713">
                  <c:v>Diciembre</c:v>
                </c:pt>
                <c:pt idx="8714">
                  <c:v>Diciembre</c:v>
                </c:pt>
                <c:pt idx="8715">
                  <c:v>Diciembre</c:v>
                </c:pt>
                <c:pt idx="8716">
                  <c:v>Diciembre</c:v>
                </c:pt>
                <c:pt idx="8717">
                  <c:v>Diciembre</c:v>
                </c:pt>
                <c:pt idx="8718">
                  <c:v>Diciembre</c:v>
                </c:pt>
                <c:pt idx="8719">
                  <c:v>Diciembre</c:v>
                </c:pt>
                <c:pt idx="8720">
                  <c:v>Diciembre</c:v>
                </c:pt>
                <c:pt idx="8721">
                  <c:v>Diciembre</c:v>
                </c:pt>
                <c:pt idx="8722">
                  <c:v>Diciembre</c:v>
                </c:pt>
                <c:pt idx="8723">
                  <c:v>Diciembre</c:v>
                </c:pt>
                <c:pt idx="8724">
                  <c:v>Diciembre</c:v>
                </c:pt>
                <c:pt idx="8725">
                  <c:v>Diciembre</c:v>
                </c:pt>
                <c:pt idx="8726">
                  <c:v>Diciembre</c:v>
                </c:pt>
                <c:pt idx="8727">
                  <c:v>Diciembre</c:v>
                </c:pt>
                <c:pt idx="8728">
                  <c:v>Diciembre</c:v>
                </c:pt>
                <c:pt idx="8729">
                  <c:v>Diciembre</c:v>
                </c:pt>
                <c:pt idx="8730">
                  <c:v>Diciembre</c:v>
                </c:pt>
                <c:pt idx="8731">
                  <c:v>Diciembre</c:v>
                </c:pt>
                <c:pt idx="8732">
                  <c:v>Diciembre</c:v>
                </c:pt>
                <c:pt idx="8733">
                  <c:v>Diciembre</c:v>
                </c:pt>
                <c:pt idx="8734">
                  <c:v>Diciembre</c:v>
                </c:pt>
                <c:pt idx="8735">
                  <c:v>Diciembre</c:v>
                </c:pt>
                <c:pt idx="8736">
                  <c:v>Diciembre</c:v>
                </c:pt>
                <c:pt idx="8737">
                  <c:v>Diciembre</c:v>
                </c:pt>
                <c:pt idx="8738">
                  <c:v>Diciembre</c:v>
                </c:pt>
                <c:pt idx="8739">
                  <c:v>Diciembre</c:v>
                </c:pt>
                <c:pt idx="8740">
                  <c:v>Diciembre</c:v>
                </c:pt>
                <c:pt idx="8741">
                  <c:v>Diciembre</c:v>
                </c:pt>
                <c:pt idx="8742">
                  <c:v>Diciembre</c:v>
                </c:pt>
                <c:pt idx="8743">
                  <c:v>Diciembre</c:v>
                </c:pt>
                <c:pt idx="8744">
                  <c:v>Diciembre</c:v>
                </c:pt>
                <c:pt idx="8745">
                  <c:v>Diciembre</c:v>
                </c:pt>
                <c:pt idx="8746">
                  <c:v>Diciembre</c:v>
                </c:pt>
                <c:pt idx="8747">
                  <c:v>Diciembre</c:v>
                </c:pt>
                <c:pt idx="8748">
                  <c:v>Diciembre</c:v>
                </c:pt>
                <c:pt idx="8749">
                  <c:v>Diciembre</c:v>
                </c:pt>
                <c:pt idx="8750">
                  <c:v>Diciembre</c:v>
                </c:pt>
                <c:pt idx="8751">
                  <c:v>Diciembre</c:v>
                </c:pt>
                <c:pt idx="8752">
                  <c:v>Diciembre</c:v>
                </c:pt>
                <c:pt idx="8753">
                  <c:v>Diciembre</c:v>
                </c:pt>
                <c:pt idx="8754">
                  <c:v>Diciembre</c:v>
                </c:pt>
                <c:pt idx="8755">
                  <c:v>Diciembre</c:v>
                </c:pt>
                <c:pt idx="8756">
                  <c:v>Diciembre</c:v>
                </c:pt>
                <c:pt idx="8757">
                  <c:v>Diciembre</c:v>
                </c:pt>
                <c:pt idx="8758">
                  <c:v>Diciembre</c:v>
                </c:pt>
                <c:pt idx="8759">
                  <c:v>Diciembre</c:v>
                </c:pt>
                <c:pt idx="8760">
                  <c:v>Enero</c:v>
                </c:pt>
                <c:pt idx="8761">
                  <c:v>Enero</c:v>
                </c:pt>
                <c:pt idx="8762">
                  <c:v>Enero</c:v>
                </c:pt>
                <c:pt idx="8763">
                  <c:v>Enero</c:v>
                </c:pt>
                <c:pt idx="8764">
                  <c:v>Enero</c:v>
                </c:pt>
                <c:pt idx="8765">
                  <c:v>Enero</c:v>
                </c:pt>
                <c:pt idx="8766">
                  <c:v>Enero</c:v>
                </c:pt>
                <c:pt idx="8767">
                  <c:v>Enero</c:v>
                </c:pt>
                <c:pt idx="8768">
                  <c:v>Enero</c:v>
                </c:pt>
                <c:pt idx="8769">
                  <c:v>Enero</c:v>
                </c:pt>
                <c:pt idx="8770">
                  <c:v>Enero</c:v>
                </c:pt>
                <c:pt idx="8771">
                  <c:v>Enero</c:v>
                </c:pt>
                <c:pt idx="8772">
                  <c:v>Enero</c:v>
                </c:pt>
                <c:pt idx="8773">
                  <c:v>Enero</c:v>
                </c:pt>
                <c:pt idx="8774">
                  <c:v>Enero</c:v>
                </c:pt>
                <c:pt idx="8775">
                  <c:v>Enero</c:v>
                </c:pt>
                <c:pt idx="8776">
                  <c:v>Enero</c:v>
                </c:pt>
                <c:pt idx="8777">
                  <c:v>Enero</c:v>
                </c:pt>
                <c:pt idx="8778">
                  <c:v>Enero</c:v>
                </c:pt>
                <c:pt idx="8779">
                  <c:v>Enero</c:v>
                </c:pt>
                <c:pt idx="8780">
                  <c:v>Enero</c:v>
                </c:pt>
                <c:pt idx="8781">
                  <c:v>Enero</c:v>
                </c:pt>
                <c:pt idx="8782">
                  <c:v>Enero</c:v>
                </c:pt>
                <c:pt idx="8783">
                  <c:v>Enero</c:v>
                </c:pt>
              </c:strCache>
            </c:strRef>
          </c:cat>
          <c:val>
            <c:numRef>
              <c:f>'Combiando D4-2 (2)'!$D$4:$D$8788</c:f>
              <c:numCache>
                <c:formatCode>0</c:formatCode>
                <c:ptCount val="878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1</c:v>
                </c:pt>
                <c:pt idx="711">
                  <c:v>1</c:v>
                </c:pt>
                <c:pt idx="712">
                  <c:v>1</c:v>
                </c:pt>
                <c:pt idx="713">
                  <c:v>1</c:v>
                </c:pt>
                <c:pt idx="714">
                  <c:v>1</c:v>
                </c:pt>
                <c:pt idx="715">
                  <c:v>1</c:v>
                </c:pt>
                <c:pt idx="716">
                  <c:v>1</c:v>
                </c:pt>
                <c:pt idx="717">
                  <c:v>1</c:v>
                </c:pt>
                <c:pt idx="718">
                  <c:v>1</c:v>
                </c:pt>
                <c:pt idx="719">
                  <c:v>1</c:v>
                </c:pt>
                <c:pt idx="720">
                  <c:v>1</c:v>
                </c:pt>
                <c:pt idx="721">
                  <c:v>1</c:v>
                </c:pt>
                <c:pt idx="722">
                  <c:v>1</c:v>
                </c:pt>
                <c:pt idx="723">
                  <c:v>1</c:v>
                </c:pt>
                <c:pt idx="724">
                  <c:v>1</c:v>
                </c:pt>
                <c:pt idx="725">
                  <c:v>1</c:v>
                </c:pt>
                <c:pt idx="726">
                  <c:v>1</c:v>
                </c:pt>
                <c:pt idx="727">
                  <c:v>1</c:v>
                </c:pt>
                <c:pt idx="728">
                  <c:v>1</c:v>
                </c:pt>
                <c:pt idx="729">
                  <c:v>1</c:v>
                </c:pt>
                <c:pt idx="730">
                  <c:v>1</c:v>
                </c:pt>
                <c:pt idx="731">
                  <c:v>1</c:v>
                </c:pt>
                <c:pt idx="732">
                  <c:v>1</c:v>
                </c:pt>
                <c:pt idx="733">
                  <c:v>1</c:v>
                </c:pt>
                <c:pt idx="734">
                  <c:v>1</c:v>
                </c:pt>
                <c:pt idx="735">
                  <c:v>1</c:v>
                </c:pt>
                <c:pt idx="736">
                  <c:v>1</c:v>
                </c:pt>
                <c:pt idx="737">
                  <c:v>1</c:v>
                </c:pt>
                <c:pt idx="738">
                  <c:v>1</c:v>
                </c:pt>
                <c:pt idx="739">
                  <c:v>1</c:v>
                </c:pt>
                <c:pt idx="740">
                  <c:v>1</c:v>
                </c:pt>
                <c:pt idx="741">
                  <c:v>1</c:v>
                </c:pt>
                <c:pt idx="742">
                  <c:v>1</c:v>
                </c:pt>
                <c:pt idx="743">
                  <c:v>1</c:v>
                </c:pt>
                <c:pt idx="744">
                  <c:v>1</c:v>
                </c:pt>
                <c:pt idx="745">
                  <c:v>1</c:v>
                </c:pt>
                <c:pt idx="746">
                  <c:v>1</c:v>
                </c:pt>
                <c:pt idx="747">
                  <c:v>1</c:v>
                </c:pt>
                <c:pt idx="748">
                  <c:v>1</c:v>
                </c:pt>
                <c:pt idx="749">
                  <c:v>1</c:v>
                </c:pt>
                <c:pt idx="750">
                  <c:v>1</c:v>
                </c:pt>
                <c:pt idx="751">
                  <c:v>1</c:v>
                </c:pt>
                <c:pt idx="752">
                  <c:v>1</c:v>
                </c:pt>
                <c:pt idx="753">
                  <c:v>1</c:v>
                </c:pt>
                <c:pt idx="754">
                  <c:v>1</c:v>
                </c:pt>
                <c:pt idx="755">
                  <c:v>1</c:v>
                </c:pt>
                <c:pt idx="756">
                  <c:v>1</c:v>
                </c:pt>
                <c:pt idx="757">
                  <c:v>1</c:v>
                </c:pt>
                <c:pt idx="758">
                  <c:v>1</c:v>
                </c:pt>
                <c:pt idx="759">
                  <c:v>1</c:v>
                </c:pt>
                <c:pt idx="760">
                  <c:v>1</c:v>
                </c:pt>
                <c:pt idx="761">
                  <c:v>1</c:v>
                </c:pt>
                <c:pt idx="762">
                  <c:v>1</c:v>
                </c:pt>
                <c:pt idx="763">
                  <c:v>1</c:v>
                </c:pt>
                <c:pt idx="764">
                  <c:v>1</c:v>
                </c:pt>
                <c:pt idx="765">
                  <c:v>1</c:v>
                </c:pt>
                <c:pt idx="766">
                  <c:v>1</c:v>
                </c:pt>
                <c:pt idx="767">
                  <c:v>1</c:v>
                </c:pt>
                <c:pt idx="768">
                  <c:v>1</c:v>
                </c:pt>
                <c:pt idx="769">
                  <c:v>1</c:v>
                </c:pt>
                <c:pt idx="770">
                  <c:v>1</c:v>
                </c:pt>
                <c:pt idx="771">
                  <c:v>1</c:v>
                </c:pt>
                <c:pt idx="772">
                  <c:v>1</c:v>
                </c:pt>
                <c:pt idx="773">
                  <c:v>1</c:v>
                </c:pt>
                <c:pt idx="774">
                  <c:v>1</c:v>
                </c:pt>
                <c:pt idx="775">
                  <c:v>1</c:v>
                </c:pt>
                <c:pt idx="776">
                  <c:v>1</c:v>
                </c:pt>
                <c:pt idx="777">
                  <c:v>1</c:v>
                </c:pt>
                <c:pt idx="778">
                  <c:v>1</c:v>
                </c:pt>
                <c:pt idx="779">
                  <c:v>1</c:v>
                </c:pt>
                <c:pt idx="780">
                  <c:v>1</c:v>
                </c:pt>
                <c:pt idx="781">
                  <c:v>1</c:v>
                </c:pt>
                <c:pt idx="782">
                  <c:v>1</c:v>
                </c:pt>
                <c:pt idx="783">
                  <c:v>1</c:v>
                </c:pt>
                <c:pt idx="784">
                  <c:v>1</c:v>
                </c:pt>
                <c:pt idx="785">
                  <c:v>1</c:v>
                </c:pt>
                <c:pt idx="786">
                  <c:v>1</c:v>
                </c:pt>
                <c:pt idx="787">
                  <c:v>1</c:v>
                </c:pt>
                <c:pt idx="788">
                  <c:v>1</c:v>
                </c:pt>
                <c:pt idx="789">
                  <c:v>1</c:v>
                </c:pt>
                <c:pt idx="790">
                  <c:v>1</c:v>
                </c:pt>
                <c:pt idx="791">
                  <c:v>1</c:v>
                </c:pt>
                <c:pt idx="792">
                  <c:v>1</c:v>
                </c:pt>
                <c:pt idx="793">
                  <c:v>1</c:v>
                </c:pt>
                <c:pt idx="794">
                  <c:v>1</c:v>
                </c:pt>
                <c:pt idx="795">
                  <c:v>1</c:v>
                </c:pt>
                <c:pt idx="796">
                  <c:v>1</c:v>
                </c:pt>
                <c:pt idx="797">
                  <c:v>1</c:v>
                </c:pt>
                <c:pt idx="798">
                  <c:v>1</c:v>
                </c:pt>
                <c:pt idx="799">
                  <c:v>1</c:v>
                </c:pt>
                <c:pt idx="800">
                  <c:v>1</c:v>
                </c:pt>
                <c:pt idx="801">
                  <c:v>1</c:v>
                </c:pt>
                <c:pt idx="802">
                  <c:v>1</c:v>
                </c:pt>
                <c:pt idx="803">
                  <c:v>1</c:v>
                </c:pt>
                <c:pt idx="804">
                  <c:v>1</c:v>
                </c:pt>
                <c:pt idx="805">
                  <c:v>1</c:v>
                </c:pt>
                <c:pt idx="806">
                  <c:v>1</c:v>
                </c:pt>
                <c:pt idx="807">
                  <c:v>1</c:v>
                </c:pt>
                <c:pt idx="808">
                  <c:v>1</c:v>
                </c:pt>
                <c:pt idx="809">
                  <c:v>1</c:v>
                </c:pt>
                <c:pt idx="810">
                  <c:v>1</c:v>
                </c:pt>
                <c:pt idx="811">
                  <c:v>1</c:v>
                </c:pt>
                <c:pt idx="812">
                  <c:v>1</c:v>
                </c:pt>
                <c:pt idx="813">
                  <c:v>1</c:v>
                </c:pt>
                <c:pt idx="814">
                  <c:v>1</c:v>
                </c:pt>
                <c:pt idx="815">
                  <c:v>1</c:v>
                </c:pt>
                <c:pt idx="816">
                  <c:v>1</c:v>
                </c:pt>
                <c:pt idx="817">
                  <c:v>1</c:v>
                </c:pt>
                <c:pt idx="818">
                  <c:v>1</c:v>
                </c:pt>
                <c:pt idx="819">
                  <c:v>1</c:v>
                </c:pt>
                <c:pt idx="820">
                  <c:v>1</c:v>
                </c:pt>
                <c:pt idx="821">
                  <c:v>1</c:v>
                </c:pt>
                <c:pt idx="822">
                  <c:v>1</c:v>
                </c:pt>
                <c:pt idx="823">
                  <c:v>1</c:v>
                </c:pt>
                <c:pt idx="824">
                  <c:v>1</c:v>
                </c:pt>
                <c:pt idx="825">
                  <c:v>1</c:v>
                </c:pt>
                <c:pt idx="826">
                  <c:v>1</c:v>
                </c:pt>
                <c:pt idx="827">
                  <c:v>1</c:v>
                </c:pt>
                <c:pt idx="828">
                  <c:v>1</c:v>
                </c:pt>
                <c:pt idx="829">
                  <c:v>1</c:v>
                </c:pt>
                <c:pt idx="830">
                  <c:v>1</c:v>
                </c:pt>
                <c:pt idx="831">
                  <c:v>1</c:v>
                </c:pt>
                <c:pt idx="832">
                  <c:v>1</c:v>
                </c:pt>
                <c:pt idx="833">
                  <c:v>1</c:v>
                </c:pt>
                <c:pt idx="834">
                  <c:v>1</c:v>
                </c:pt>
                <c:pt idx="835">
                  <c:v>1</c:v>
                </c:pt>
                <c:pt idx="836">
                  <c:v>1</c:v>
                </c:pt>
                <c:pt idx="837">
                  <c:v>1</c:v>
                </c:pt>
                <c:pt idx="838">
                  <c:v>1</c:v>
                </c:pt>
                <c:pt idx="839">
                  <c:v>1</c:v>
                </c:pt>
                <c:pt idx="840">
                  <c:v>1</c:v>
                </c:pt>
                <c:pt idx="841">
                  <c:v>1</c:v>
                </c:pt>
                <c:pt idx="842">
                  <c:v>1</c:v>
                </c:pt>
                <c:pt idx="843">
                  <c:v>1</c:v>
                </c:pt>
                <c:pt idx="844">
                  <c:v>1</c:v>
                </c:pt>
                <c:pt idx="845">
                  <c:v>1</c:v>
                </c:pt>
                <c:pt idx="846">
                  <c:v>1</c:v>
                </c:pt>
                <c:pt idx="847">
                  <c:v>1</c:v>
                </c:pt>
                <c:pt idx="848">
                  <c:v>1</c:v>
                </c:pt>
                <c:pt idx="849">
                  <c:v>1</c:v>
                </c:pt>
                <c:pt idx="850">
                  <c:v>1</c:v>
                </c:pt>
                <c:pt idx="851">
                  <c:v>1</c:v>
                </c:pt>
                <c:pt idx="852">
                  <c:v>1</c:v>
                </c:pt>
                <c:pt idx="853">
                  <c:v>1</c:v>
                </c:pt>
                <c:pt idx="854">
                  <c:v>1</c:v>
                </c:pt>
                <c:pt idx="855">
                  <c:v>1</c:v>
                </c:pt>
                <c:pt idx="856">
                  <c:v>1</c:v>
                </c:pt>
                <c:pt idx="857">
                  <c:v>1</c:v>
                </c:pt>
                <c:pt idx="858">
                  <c:v>1</c:v>
                </c:pt>
                <c:pt idx="859">
                  <c:v>1</c:v>
                </c:pt>
                <c:pt idx="860">
                  <c:v>1</c:v>
                </c:pt>
                <c:pt idx="861">
                  <c:v>1</c:v>
                </c:pt>
                <c:pt idx="862">
                  <c:v>1</c:v>
                </c:pt>
                <c:pt idx="863">
                  <c:v>1</c:v>
                </c:pt>
                <c:pt idx="864">
                  <c:v>1</c:v>
                </c:pt>
                <c:pt idx="865">
                  <c:v>1</c:v>
                </c:pt>
                <c:pt idx="866">
                  <c:v>1</c:v>
                </c:pt>
                <c:pt idx="867">
                  <c:v>1</c:v>
                </c:pt>
                <c:pt idx="868">
                  <c:v>1</c:v>
                </c:pt>
                <c:pt idx="869">
                  <c:v>1</c:v>
                </c:pt>
                <c:pt idx="870">
                  <c:v>1</c:v>
                </c:pt>
                <c:pt idx="871">
                  <c:v>1</c:v>
                </c:pt>
                <c:pt idx="872">
                  <c:v>1</c:v>
                </c:pt>
                <c:pt idx="873">
                  <c:v>1</c:v>
                </c:pt>
                <c:pt idx="874">
                  <c:v>1</c:v>
                </c:pt>
                <c:pt idx="875">
                  <c:v>1</c:v>
                </c:pt>
                <c:pt idx="876">
                  <c:v>1</c:v>
                </c:pt>
                <c:pt idx="877">
                  <c:v>1</c:v>
                </c:pt>
                <c:pt idx="878">
                  <c:v>1</c:v>
                </c:pt>
                <c:pt idx="879">
                  <c:v>1</c:v>
                </c:pt>
                <c:pt idx="880">
                  <c:v>1</c:v>
                </c:pt>
                <c:pt idx="881">
                  <c:v>1</c:v>
                </c:pt>
                <c:pt idx="882">
                  <c:v>1</c:v>
                </c:pt>
                <c:pt idx="883">
                  <c:v>1</c:v>
                </c:pt>
                <c:pt idx="884">
                  <c:v>1</c:v>
                </c:pt>
                <c:pt idx="885">
                  <c:v>1</c:v>
                </c:pt>
                <c:pt idx="886">
                  <c:v>1</c:v>
                </c:pt>
                <c:pt idx="887">
                  <c:v>1</c:v>
                </c:pt>
                <c:pt idx="888">
                  <c:v>1</c:v>
                </c:pt>
                <c:pt idx="889">
                  <c:v>1</c:v>
                </c:pt>
                <c:pt idx="890">
                  <c:v>1</c:v>
                </c:pt>
                <c:pt idx="891">
                  <c:v>1</c:v>
                </c:pt>
                <c:pt idx="892">
                  <c:v>1</c:v>
                </c:pt>
                <c:pt idx="893">
                  <c:v>1</c:v>
                </c:pt>
                <c:pt idx="894">
                  <c:v>1</c:v>
                </c:pt>
                <c:pt idx="895">
                  <c:v>1</c:v>
                </c:pt>
                <c:pt idx="896">
                  <c:v>1</c:v>
                </c:pt>
                <c:pt idx="897">
                  <c:v>1</c:v>
                </c:pt>
                <c:pt idx="898">
                  <c:v>1</c:v>
                </c:pt>
                <c:pt idx="899">
                  <c:v>1</c:v>
                </c:pt>
                <c:pt idx="900">
                  <c:v>1</c:v>
                </c:pt>
                <c:pt idx="901">
                  <c:v>1</c:v>
                </c:pt>
                <c:pt idx="902">
                  <c:v>1</c:v>
                </c:pt>
                <c:pt idx="903">
                  <c:v>1</c:v>
                </c:pt>
                <c:pt idx="904">
                  <c:v>1</c:v>
                </c:pt>
                <c:pt idx="905">
                  <c:v>1</c:v>
                </c:pt>
                <c:pt idx="906">
                  <c:v>1</c:v>
                </c:pt>
                <c:pt idx="907">
                  <c:v>1</c:v>
                </c:pt>
                <c:pt idx="908">
                  <c:v>1</c:v>
                </c:pt>
                <c:pt idx="909">
                  <c:v>1</c:v>
                </c:pt>
                <c:pt idx="910">
                  <c:v>1</c:v>
                </c:pt>
                <c:pt idx="911">
                  <c:v>1</c:v>
                </c:pt>
                <c:pt idx="912">
                  <c:v>1</c:v>
                </c:pt>
                <c:pt idx="913">
                  <c:v>1</c:v>
                </c:pt>
                <c:pt idx="914">
                  <c:v>1</c:v>
                </c:pt>
                <c:pt idx="915">
                  <c:v>1</c:v>
                </c:pt>
                <c:pt idx="916">
                  <c:v>1</c:v>
                </c:pt>
                <c:pt idx="917">
                  <c:v>1</c:v>
                </c:pt>
                <c:pt idx="918">
                  <c:v>1</c:v>
                </c:pt>
                <c:pt idx="919">
                  <c:v>1</c:v>
                </c:pt>
                <c:pt idx="920">
                  <c:v>1</c:v>
                </c:pt>
                <c:pt idx="921">
                  <c:v>1</c:v>
                </c:pt>
                <c:pt idx="922">
                  <c:v>1</c:v>
                </c:pt>
                <c:pt idx="923">
                  <c:v>1</c:v>
                </c:pt>
                <c:pt idx="924">
                  <c:v>1</c:v>
                </c:pt>
                <c:pt idx="925">
                  <c:v>1</c:v>
                </c:pt>
                <c:pt idx="926">
                  <c:v>1</c:v>
                </c:pt>
                <c:pt idx="927">
                  <c:v>1</c:v>
                </c:pt>
                <c:pt idx="928">
                  <c:v>1</c:v>
                </c:pt>
                <c:pt idx="929">
                  <c:v>1</c:v>
                </c:pt>
                <c:pt idx="930">
                  <c:v>1</c:v>
                </c:pt>
                <c:pt idx="931">
                  <c:v>1</c:v>
                </c:pt>
                <c:pt idx="932">
                  <c:v>1</c:v>
                </c:pt>
                <c:pt idx="933">
                  <c:v>1</c:v>
                </c:pt>
                <c:pt idx="934">
                  <c:v>1</c:v>
                </c:pt>
                <c:pt idx="935">
                  <c:v>1</c:v>
                </c:pt>
                <c:pt idx="936">
                  <c:v>1</c:v>
                </c:pt>
                <c:pt idx="937">
                  <c:v>1</c:v>
                </c:pt>
                <c:pt idx="938">
                  <c:v>1</c:v>
                </c:pt>
                <c:pt idx="939">
                  <c:v>1</c:v>
                </c:pt>
                <c:pt idx="940">
                  <c:v>1</c:v>
                </c:pt>
                <c:pt idx="941">
                  <c:v>1</c:v>
                </c:pt>
                <c:pt idx="942">
                  <c:v>1</c:v>
                </c:pt>
                <c:pt idx="943">
                  <c:v>1</c:v>
                </c:pt>
                <c:pt idx="944">
                  <c:v>1</c:v>
                </c:pt>
                <c:pt idx="945">
                  <c:v>1</c:v>
                </c:pt>
                <c:pt idx="946">
                  <c:v>1</c:v>
                </c:pt>
                <c:pt idx="947">
                  <c:v>1</c:v>
                </c:pt>
                <c:pt idx="948">
                  <c:v>1</c:v>
                </c:pt>
                <c:pt idx="949">
                  <c:v>1</c:v>
                </c:pt>
                <c:pt idx="950">
                  <c:v>1</c:v>
                </c:pt>
                <c:pt idx="951">
                  <c:v>1</c:v>
                </c:pt>
                <c:pt idx="952">
                  <c:v>1</c:v>
                </c:pt>
                <c:pt idx="953">
                  <c:v>1</c:v>
                </c:pt>
                <c:pt idx="954">
                  <c:v>1</c:v>
                </c:pt>
                <c:pt idx="955">
                  <c:v>1</c:v>
                </c:pt>
                <c:pt idx="956">
                  <c:v>1</c:v>
                </c:pt>
                <c:pt idx="957">
                  <c:v>1</c:v>
                </c:pt>
                <c:pt idx="958">
                  <c:v>1</c:v>
                </c:pt>
                <c:pt idx="959">
                  <c:v>1</c:v>
                </c:pt>
                <c:pt idx="960">
                  <c:v>1</c:v>
                </c:pt>
                <c:pt idx="961">
                  <c:v>1</c:v>
                </c:pt>
                <c:pt idx="962">
                  <c:v>1</c:v>
                </c:pt>
                <c:pt idx="963">
                  <c:v>1</c:v>
                </c:pt>
                <c:pt idx="964">
                  <c:v>1</c:v>
                </c:pt>
                <c:pt idx="965">
                  <c:v>1</c:v>
                </c:pt>
                <c:pt idx="966">
                  <c:v>1</c:v>
                </c:pt>
                <c:pt idx="967">
                  <c:v>1</c:v>
                </c:pt>
                <c:pt idx="968">
                  <c:v>1</c:v>
                </c:pt>
                <c:pt idx="969">
                  <c:v>1</c:v>
                </c:pt>
                <c:pt idx="970">
                  <c:v>1</c:v>
                </c:pt>
                <c:pt idx="971">
                  <c:v>1</c:v>
                </c:pt>
                <c:pt idx="972">
                  <c:v>1</c:v>
                </c:pt>
                <c:pt idx="973">
                  <c:v>1</c:v>
                </c:pt>
                <c:pt idx="974">
                  <c:v>1</c:v>
                </c:pt>
                <c:pt idx="975">
                  <c:v>1</c:v>
                </c:pt>
                <c:pt idx="976">
                  <c:v>1</c:v>
                </c:pt>
                <c:pt idx="977">
                  <c:v>1</c:v>
                </c:pt>
                <c:pt idx="978">
                  <c:v>1</c:v>
                </c:pt>
                <c:pt idx="979">
                  <c:v>1</c:v>
                </c:pt>
                <c:pt idx="980">
                  <c:v>1</c:v>
                </c:pt>
                <c:pt idx="981">
                  <c:v>1</c:v>
                </c:pt>
                <c:pt idx="982">
                  <c:v>1</c:v>
                </c:pt>
                <c:pt idx="983">
                  <c:v>1</c:v>
                </c:pt>
                <c:pt idx="984">
                  <c:v>1</c:v>
                </c:pt>
                <c:pt idx="985">
                  <c:v>1</c:v>
                </c:pt>
                <c:pt idx="986">
                  <c:v>1</c:v>
                </c:pt>
                <c:pt idx="987">
                  <c:v>1</c:v>
                </c:pt>
                <c:pt idx="988">
                  <c:v>1</c:v>
                </c:pt>
                <c:pt idx="989">
                  <c:v>1</c:v>
                </c:pt>
                <c:pt idx="990">
                  <c:v>1</c:v>
                </c:pt>
                <c:pt idx="991">
                  <c:v>1</c:v>
                </c:pt>
                <c:pt idx="992">
                  <c:v>1</c:v>
                </c:pt>
                <c:pt idx="993">
                  <c:v>1</c:v>
                </c:pt>
                <c:pt idx="994">
                  <c:v>1</c:v>
                </c:pt>
                <c:pt idx="995">
                  <c:v>1</c:v>
                </c:pt>
                <c:pt idx="996">
                  <c:v>1</c:v>
                </c:pt>
                <c:pt idx="997">
                  <c:v>1</c:v>
                </c:pt>
                <c:pt idx="998">
                  <c:v>1</c:v>
                </c:pt>
                <c:pt idx="999">
                  <c:v>1</c:v>
                </c:pt>
                <c:pt idx="1000">
                  <c:v>1</c:v>
                </c:pt>
                <c:pt idx="1001">
                  <c:v>1</c:v>
                </c:pt>
                <c:pt idx="1002">
                  <c:v>1</c:v>
                </c:pt>
                <c:pt idx="1003">
                  <c:v>1</c:v>
                </c:pt>
                <c:pt idx="1004">
                  <c:v>1</c:v>
                </c:pt>
                <c:pt idx="1005">
                  <c:v>1</c:v>
                </c:pt>
                <c:pt idx="1006">
                  <c:v>1</c:v>
                </c:pt>
                <c:pt idx="1007">
                  <c:v>1</c:v>
                </c:pt>
                <c:pt idx="1008">
                  <c:v>1</c:v>
                </c:pt>
                <c:pt idx="1009">
                  <c:v>1</c:v>
                </c:pt>
                <c:pt idx="1010">
                  <c:v>1</c:v>
                </c:pt>
                <c:pt idx="1011">
                  <c:v>1</c:v>
                </c:pt>
                <c:pt idx="1012">
                  <c:v>1</c:v>
                </c:pt>
                <c:pt idx="1013">
                  <c:v>1</c:v>
                </c:pt>
                <c:pt idx="1014">
                  <c:v>1</c:v>
                </c:pt>
                <c:pt idx="1015">
                  <c:v>1</c:v>
                </c:pt>
                <c:pt idx="1016">
                  <c:v>1</c:v>
                </c:pt>
                <c:pt idx="1017">
                  <c:v>1</c:v>
                </c:pt>
                <c:pt idx="1018">
                  <c:v>1</c:v>
                </c:pt>
                <c:pt idx="1019">
                  <c:v>1</c:v>
                </c:pt>
                <c:pt idx="1020">
                  <c:v>1</c:v>
                </c:pt>
                <c:pt idx="1021">
                  <c:v>1</c:v>
                </c:pt>
                <c:pt idx="1022">
                  <c:v>1</c:v>
                </c:pt>
                <c:pt idx="1023">
                  <c:v>1</c:v>
                </c:pt>
                <c:pt idx="1024">
                  <c:v>1</c:v>
                </c:pt>
                <c:pt idx="1025">
                  <c:v>1</c:v>
                </c:pt>
                <c:pt idx="1026">
                  <c:v>1</c:v>
                </c:pt>
                <c:pt idx="1027">
                  <c:v>1</c:v>
                </c:pt>
                <c:pt idx="1028">
                  <c:v>1</c:v>
                </c:pt>
                <c:pt idx="1029">
                  <c:v>1</c:v>
                </c:pt>
                <c:pt idx="1030">
                  <c:v>1</c:v>
                </c:pt>
                <c:pt idx="1031">
                  <c:v>1</c:v>
                </c:pt>
                <c:pt idx="1032">
                  <c:v>1</c:v>
                </c:pt>
                <c:pt idx="1033">
                  <c:v>1</c:v>
                </c:pt>
                <c:pt idx="1034">
                  <c:v>1</c:v>
                </c:pt>
                <c:pt idx="1035">
                  <c:v>1</c:v>
                </c:pt>
                <c:pt idx="1036">
                  <c:v>1</c:v>
                </c:pt>
                <c:pt idx="1037">
                  <c:v>1</c:v>
                </c:pt>
                <c:pt idx="1038">
                  <c:v>1</c:v>
                </c:pt>
                <c:pt idx="1039">
                  <c:v>1</c:v>
                </c:pt>
                <c:pt idx="1040">
                  <c:v>1</c:v>
                </c:pt>
                <c:pt idx="1041">
                  <c:v>1</c:v>
                </c:pt>
                <c:pt idx="1042">
                  <c:v>1</c:v>
                </c:pt>
                <c:pt idx="1043">
                  <c:v>1</c:v>
                </c:pt>
                <c:pt idx="1044">
                  <c:v>1</c:v>
                </c:pt>
                <c:pt idx="1045">
                  <c:v>1</c:v>
                </c:pt>
                <c:pt idx="1046">
                  <c:v>1</c:v>
                </c:pt>
                <c:pt idx="1047">
                  <c:v>1</c:v>
                </c:pt>
                <c:pt idx="1048">
                  <c:v>1</c:v>
                </c:pt>
                <c:pt idx="1049">
                  <c:v>1</c:v>
                </c:pt>
                <c:pt idx="1050">
                  <c:v>1</c:v>
                </c:pt>
                <c:pt idx="1051">
                  <c:v>1</c:v>
                </c:pt>
                <c:pt idx="1052">
                  <c:v>1</c:v>
                </c:pt>
                <c:pt idx="1053">
                  <c:v>1</c:v>
                </c:pt>
                <c:pt idx="1054">
                  <c:v>1</c:v>
                </c:pt>
                <c:pt idx="1055">
                  <c:v>1</c:v>
                </c:pt>
                <c:pt idx="1056">
                  <c:v>1</c:v>
                </c:pt>
                <c:pt idx="1057">
                  <c:v>1</c:v>
                </c:pt>
                <c:pt idx="1058">
                  <c:v>1</c:v>
                </c:pt>
                <c:pt idx="1059">
                  <c:v>1</c:v>
                </c:pt>
                <c:pt idx="1060">
                  <c:v>1</c:v>
                </c:pt>
                <c:pt idx="1061">
                  <c:v>1</c:v>
                </c:pt>
                <c:pt idx="1062">
                  <c:v>1</c:v>
                </c:pt>
                <c:pt idx="1063">
                  <c:v>1</c:v>
                </c:pt>
                <c:pt idx="1064">
                  <c:v>1</c:v>
                </c:pt>
                <c:pt idx="1065">
                  <c:v>1</c:v>
                </c:pt>
                <c:pt idx="1066">
                  <c:v>1</c:v>
                </c:pt>
                <c:pt idx="1067">
                  <c:v>1</c:v>
                </c:pt>
                <c:pt idx="1068">
                  <c:v>1</c:v>
                </c:pt>
                <c:pt idx="1069">
                  <c:v>1</c:v>
                </c:pt>
                <c:pt idx="1070">
                  <c:v>1</c:v>
                </c:pt>
                <c:pt idx="1071">
                  <c:v>1</c:v>
                </c:pt>
                <c:pt idx="1072">
                  <c:v>1</c:v>
                </c:pt>
                <c:pt idx="1073">
                  <c:v>1</c:v>
                </c:pt>
                <c:pt idx="1074">
                  <c:v>1</c:v>
                </c:pt>
                <c:pt idx="1075">
                  <c:v>1</c:v>
                </c:pt>
                <c:pt idx="1076">
                  <c:v>1</c:v>
                </c:pt>
                <c:pt idx="1077">
                  <c:v>1</c:v>
                </c:pt>
                <c:pt idx="1078">
                  <c:v>1</c:v>
                </c:pt>
                <c:pt idx="1079">
                  <c:v>1</c:v>
                </c:pt>
                <c:pt idx="1080">
                  <c:v>1</c:v>
                </c:pt>
                <c:pt idx="1081">
                  <c:v>1</c:v>
                </c:pt>
                <c:pt idx="1082">
                  <c:v>1</c:v>
                </c:pt>
                <c:pt idx="1083">
                  <c:v>1</c:v>
                </c:pt>
                <c:pt idx="1084">
                  <c:v>1</c:v>
                </c:pt>
                <c:pt idx="1085">
                  <c:v>1</c:v>
                </c:pt>
                <c:pt idx="1086">
                  <c:v>1</c:v>
                </c:pt>
                <c:pt idx="1087">
                  <c:v>1</c:v>
                </c:pt>
                <c:pt idx="1088">
                  <c:v>1</c:v>
                </c:pt>
                <c:pt idx="1089">
                  <c:v>1</c:v>
                </c:pt>
                <c:pt idx="1090">
                  <c:v>1</c:v>
                </c:pt>
                <c:pt idx="1091">
                  <c:v>1</c:v>
                </c:pt>
                <c:pt idx="1092">
                  <c:v>1</c:v>
                </c:pt>
                <c:pt idx="1093">
                  <c:v>1</c:v>
                </c:pt>
                <c:pt idx="1094">
                  <c:v>1</c:v>
                </c:pt>
                <c:pt idx="1095">
                  <c:v>1</c:v>
                </c:pt>
                <c:pt idx="1096">
                  <c:v>1</c:v>
                </c:pt>
                <c:pt idx="1097">
                  <c:v>1</c:v>
                </c:pt>
                <c:pt idx="1098">
                  <c:v>1</c:v>
                </c:pt>
                <c:pt idx="1099">
                  <c:v>1</c:v>
                </c:pt>
                <c:pt idx="1100">
                  <c:v>1</c:v>
                </c:pt>
                <c:pt idx="1101">
                  <c:v>1</c:v>
                </c:pt>
                <c:pt idx="1102">
                  <c:v>1</c:v>
                </c:pt>
                <c:pt idx="1103">
                  <c:v>1</c:v>
                </c:pt>
                <c:pt idx="1104">
                  <c:v>1</c:v>
                </c:pt>
                <c:pt idx="1105">
                  <c:v>1</c:v>
                </c:pt>
                <c:pt idx="1106">
                  <c:v>1</c:v>
                </c:pt>
                <c:pt idx="1107">
                  <c:v>1</c:v>
                </c:pt>
                <c:pt idx="1108">
                  <c:v>1</c:v>
                </c:pt>
                <c:pt idx="1109">
                  <c:v>1</c:v>
                </c:pt>
                <c:pt idx="1110">
                  <c:v>1</c:v>
                </c:pt>
                <c:pt idx="1111">
                  <c:v>1</c:v>
                </c:pt>
                <c:pt idx="1112">
                  <c:v>1</c:v>
                </c:pt>
                <c:pt idx="1113">
                  <c:v>1</c:v>
                </c:pt>
                <c:pt idx="1114">
                  <c:v>1</c:v>
                </c:pt>
                <c:pt idx="1115">
                  <c:v>1</c:v>
                </c:pt>
                <c:pt idx="1116">
                  <c:v>1</c:v>
                </c:pt>
                <c:pt idx="1117">
                  <c:v>1</c:v>
                </c:pt>
                <c:pt idx="1118">
                  <c:v>1</c:v>
                </c:pt>
                <c:pt idx="1119">
                  <c:v>1</c:v>
                </c:pt>
                <c:pt idx="1120">
                  <c:v>1</c:v>
                </c:pt>
                <c:pt idx="1121">
                  <c:v>1</c:v>
                </c:pt>
                <c:pt idx="1122">
                  <c:v>1</c:v>
                </c:pt>
                <c:pt idx="1123">
                  <c:v>1</c:v>
                </c:pt>
                <c:pt idx="1124">
                  <c:v>1</c:v>
                </c:pt>
                <c:pt idx="1125">
                  <c:v>1</c:v>
                </c:pt>
                <c:pt idx="1126">
                  <c:v>1</c:v>
                </c:pt>
                <c:pt idx="1127">
                  <c:v>1</c:v>
                </c:pt>
                <c:pt idx="1128">
                  <c:v>1</c:v>
                </c:pt>
                <c:pt idx="1129">
                  <c:v>1</c:v>
                </c:pt>
                <c:pt idx="1130">
                  <c:v>1</c:v>
                </c:pt>
                <c:pt idx="1131">
                  <c:v>1</c:v>
                </c:pt>
                <c:pt idx="1132">
                  <c:v>1</c:v>
                </c:pt>
                <c:pt idx="1133">
                  <c:v>1</c:v>
                </c:pt>
                <c:pt idx="1134">
                  <c:v>1</c:v>
                </c:pt>
                <c:pt idx="1135">
                  <c:v>1</c:v>
                </c:pt>
                <c:pt idx="1136">
                  <c:v>1</c:v>
                </c:pt>
                <c:pt idx="1137">
                  <c:v>1</c:v>
                </c:pt>
                <c:pt idx="1138">
                  <c:v>1</c:v>
                </c:pt>
                <c:pt idx="1139">
                  <c:v>1</c:v>
                </c:pt>
                <c:pt idx="1140">
                  <c:v>1</c:v>
                </c:pt>
                <c:pt idx="1141">
                  <c:v>1</c:v>
                </c:pt>
                <c:pt idx="1142">
                  <c:v>1</c:v>
                </c:pt>
                <c:pt idx="1143">
                  <c:v>1</c:v>
                </c:pt>
                <c:pt idx="1144">
                  <c:v>1</c:v>
                </c:pt>
                <c:pt idx="1145">
                  <c:v>1</c:v>
                </c:pt>
                <c:pt idx="1146">
                  <c:v>1</c:v>
                </c:pt>
                <c:pt idx="1147">
                  <c:v>1</c:v>
                </c:pt>
                <c:pt idx="1148">
                  <c:v>1</c:v>
                </c:pt>
                <c:pt idx="1149">
                  <c:v>1</c:v>
                </c:pt>
                <c:pt idx="1150">
                  <c:v>1</c:v>
                </c:pt>
                <c:pt idx="1151">
                  <c:v>1</c:v>
                </c:pt>
                <c:pt idx="1152">
                  <c:v>1</c:v>
                </c:pt>
                <c:pt idx="1153">
                  <c:v>1</c:v>
                </c:pt>
                <c:pt idx="1154">
                  <c:v>1</c:v>
                </c:pt>
                <c:pt idx="1155">
                  <c:v>1</c:v>
                </c:pt>
                <c:pt idx="1156">
                  <c:v>1</c:v>
                </c:pt>
                <c:pt idx="1157">
                  <c:v>1</c:v>
                </c:pt>
                <c:pt idx="1158">
                  <c:v>1</c:v>
                </c:pt>
                <c:pt idx="1159">
                  <c:v>1</c:v>
                </c:pt>
                <c:pt idx="1160">
                  <c:v>1</c:v>
                </c:pt>
                <c:pt idx="1161">
                  <c:v>1</c:v>
                </c:pt>
                <c:pt idx="1162">
                  <c:v>1</c:v>
                </c:pt>
                <c:pt idx="1163">
                  <c:v>1</c:v>
                </c:pt>
                <c:pt idx="1164">
                  <c:v>1</c:v>
                </c:pt>
                <c:pt idx="1165">
                  <c:v>1</c:v>
                </c:pt>
                <c:pt idx="1166">
                  <c:v>1</c:v>
                </c:pt>
                <c:pt idx="1167">
                  <c:v>1</c:v>
                </c:pt>
                <c:pt idx="1168">
                  <c:v>1</c:v>
                </c:pt>
                <c:pt idx="1169">
                  <c:v>1</c:v>
                </c:pt>
                <c:pt idx="1170">
                  <c:v>1</c:v>
                </c:pt>
                <c:pt idx="1171">
                  <c:v>1</c:v>
                </c:pt>
                <c:pt idx="1172">
                  <c:v>1</c:v>
                </c:pt>
                <c:pt idx="1173">
                  <c:v>1</c:v>
                </c:pt>
                <c:pt idx="1174">
                  <c:v>1</c:v>
                </c:pt>
                <c:pt idx="1175">
                  <c:v>1</c:v>
                </c:pt>
                <c:pt idx="1176">
                  <c:v>1</c:v>
                </c:pt>
                <c:pt idx="1177">
                  <c:v>1</c:v>
                </c:pt>
                <c:pt idx="1178">
                  <c:v>1</c:v>
                </c:pt>
                <c:pt idx="1179">
                  <c:v>1</c:v>
                </c:pt>
                <c:pt idx="1180">
                  <c:v>1</c:v>
                </c:pt>
                <c:pt idx="1181">
                  <c:v>1</c:v>
                </c:pt>
                <c:pt idx="1182">
                  <c:v>1</c:v>
                </c:pt>
                <c:pt idx="1183">
                  <c:v>1</c:v>
                </c:pt>
                <c:pt idx="1184">
                  <c:v>1</c:v>
                </c:pt>
                <c:pt idx="1185">
                  <c:v>1</c:v>
                </c:pt>
                <c:pt idx="1186">
                  <c:v>1</c:v>
                </c:pt>
                <c:pt idx="1187">
                  <c:v>1</c:v>
                </c:pt>
                <c:pt idx="1188">
                  <c:v>1</c:v>
                </c:pt>
                <c:pt idx="1189">
                  <c:v>1</c:v>
                </c:pt>
                <c:pt idx="1190">
                  <c:v>1</c:v>
                </c:pt>
                <c:pt idx="1191">
                  <c:v>1</c:v>
                </c:pt>
                <c:pt idx="1192">
                  <c:v>1</c:v>
                </c:pt>
                <c:pt idx="1193">
                  <c:v>1</c:v>
                </c:pt>
                <c:pt idx="1194">
                  <c:v>1</c:v>
                </c:pt>
                <c:pt idx="1195">
                  <c:v>1</c:v>
                </c:pt>
                <c:pt idx="1196">
                  <c:v>1</c:v>
                </c:pt>
                <c:pt idx="1197">
                  <c:v>1</c:v>
                </c:pt>
                <c:pt idx="1198">
                  <c:v>1</c:v>
                </c:pt>
                <c:pt idx="1199">
                  <c:v>1</c:v>
                </c:pt>
                <c:pt idx="1200">
                  <c:v>1</c:v>
                </c:pt>
                <c:pt idx="1201">
                  <c:v>1</c:v>
                </c:pt>
                <c:pt idx="1202">
                  <c:v>1</c:v>
                </c:pt>
                <c:pt idx="1203">
                  <c:v>1</c:v>
                </c:pt>
                <c:pt idx="1204">
                  <c:v>1</c:v>
                </c:pt>
                <c:pt idx="1205">
                  <c:v>1</c:v>
                </c:pt>
                <c:pt idx="1206">
                  <c:v>1</c:v>
                </c:pt>
                <c:pt idx="1207">
                  <c:v>1</c:v>
                </c:pt>
                <c:pt idx="1208">
                  <c:v>1</c:v>
                </c:pt>
                <c:pt idx="1209">
                  <c:v>1</c:v>
                </c:pt>
                <c:pt idx="1210">
                  <c:v>1</c:v>
                </c:pt>
                <c:pt idx="1211">
                  <c:v>1</c:v>
                </c:pt>
                <c:pt idx="1212">
                  <c:v>1</c:v>
                </c:pt>
                <c:pt idx="1213">
                  <c:v>1</c:v>
                </c:pt>
                <c:pt idx="1214">
                  <c:v>1</c:v>
                </c:pt>
                <c:pt idx="1215">
                  <c:v>1</c:v>
                </c:pt>
                <c:pt idx="1216">
                  <c:v>1</c:v>
                </c:pt>
                <c:pt idx="1217">
                  <c:v>1</c:v>
                </c:pt>
                <c:pt idx="1218">
                  <c:v>1</c:v>
                </c:pt>
                <c:pt idx="1219">
                  <c:v>1</c:v>
                </c:pt>
                <c:pt idx="1220">
                  <c:v>1</c:v>
                </c:pt>
                <c:pt idx="1221">
                  <c:v>1</c:v>
                </c:pt>
                <c:pt idx="1222">
                  <c:v>1</c:v>
                </c:pt>
                <c:pt idx="1223">
                  <c:v>1</c:v>
                </c:pt>
                <c:pt idx="1224">
                  <c:v>1</c:v>
                </c:pt>
                <c:pt idx="1225">
                  <c:v>1</c:v>
                </c:pt>
                <c:pt idx="1226">
                  <c:v>1</c:v>
                </c:pt>
                <c:pt idx="1227">
                  <c:v>1</c:v>
                </c:pt>
                <c:pt idx="1228">
                  <c:v>1</c:v>
                </c:pt>
                <c:pt idx="1229">
                  <c:v>1</c:v>
                </c:pt>
                <c:pt idx="1230">
                  <c:v>1</c:v>
                </c:pt>
                <c:pt idx="1231">
                  <c:v>1</c:v>
                </c:pt>
                <c:pt idx="1232">
                  <c:v>1</c:v>
                </c:pt>
                <c:pt idx="1233">
                  <c:v>1</c:v>
                </c:pt>
                <c:pt idx="1234">
                  <c:v>1</c:v>
                </c:pt>
                <c:pt idx="1235">
                  <c:v>1</c:v>
                </c:pt>
                <c:pt idx="1236">
                  <c:v>1</c:v>
                </c:pt>
                <c:pt idx="1237">
                  <c:v>1</c:v>
                </c:pt>
                <c:pt idx="1238">
                  <c:v>1</c:v>
                </c:pt>
                <c:pt idx="1239">
                  <c:v>1</c:v>
                </c:pt>
                <c:pt idx="1240">
                  <c:v>1</c:v>
                </c:pt>
                <c:pt idx="1241">
                  <c:v>1</c:v>
                </c:pt>
                <c:pt idx="1242">
                  <c:v>1</c:v>
                </c:pt>
                <c:pt idx="1243">
                  <c:v>1</c:v>
                </c:pt>
                <c:pt idx="1244">
                  <c:v>1</c:v>
                </c:pt>
                <c:pt idx="1245">
                  <c:v>1</c:v>
                </c:pt>
                <c:pt idx="1246">
                  <c:v>1</c:v>
                </c:pt>
                <c:pt idx="1247">
                  <c:v>1</c:v>
                </c:pt>
                <c:pt idx="1248">
                  <c:v>1</c:v>
                </c:pt>
                <c:pt idx="1249">
                  <c:v>1</c:v>
                </c:pt>
                <c:pt idx="1250">
                  <c:v>1</c:v>
                </c:pt>
                <c:pt idx="1251">
                  <c:v>1</c:v>
                </c:pt>
                <c:pt idx="1252">
                  <c:v>1</c:v>
                </c:pt>
                <c:pt idx="1253">
                  <c:v>1</c:v>
                </c:pt>
                <c:pt idx="1254">
                  <c:v>1</c:v>
                </c:pt>
                <c:pt idx="1255">
                  <c:v>1</c:v>
                </c:pt>
                <c:pt idx="1256">
                  <c:v>1</c:v>
                </c:pt>
                <c:pt idx="1257">
                  <c:v>1</c:v>
                </c:pt>
                <c:pt idx="1258">
                  <c:v>1</c:v>
                </c:pt>
                <c:pt idx="1259">
                  <c:v>1</c:v>
                </c:pt>
                <c:pt idx="1260">
                  <c:v>1</c:v>
                </c:pt>
                <c:pt idx="1261">
                  <c:v>1</c:v>
                </c:pt>
                <c:pt idx="1262">
                  <c:v>1</c:v>
                </c:pt>
                <c:pt idx="1263">
                  <c:v>1</c:v>
                </c:pt>
                <c:pt idx="1264">
                  <c:v>1</c:v>
                </c:pt>
                <c:pt idx="1265">
                  <c:v>1</c:v>
                </c:pt>
                <c:pt idx="1266">
                  <c:v>1</c:v>
                </c:pt>
                <c:pt idx="1267">
                  <c:v>1</c:v>
                </c:pt>
                <c:pt idx="1268">
                  <c:v>1</c:v>
                </c:pt>
                <c:pt idx="1269">
                  <c:v>1</c:v>
                </c:pt>
                <c:pt idx="1270">
                  <c:v>1</c:v>
                </c:pt>
                <c:pt idx="1271">
                  <c:v>1</c:v>
                </c:pt>
                <c:pt idx="1272">
                  <c:v>1</c:v>
                </c:pt>
                <c:pt idx="1273">
                  <c:v>1</c:v>
                </c:pt>
                <c:pt idx="1274">
                  <c:v>1</c:v>
                </c:pt>
                <c:pt idx="1275">
                  <c:v>1</c:v>
                </c:pt>
                <c:pt idx="1276">
                  <c:v>1</c:v>
                </c:pt>
                <c:pt idx="1277">
                  <c:v>1</c:v>
                </c:pt>
                <c:pt idx="1278">
                  <c:v>1</c:v>
                </c:pt>
                <c:pt idx="1279">
                  <c:v>1</c:v>
                </c:pt>
                <c:pt idx="1280">
                  <c:v>1</c:v>
                </c:pt>
                <c:pt idx="1281">
                  <c:v>1</c:v>
                </c:pt>
                <c:pt idx="1282">
                  <c:v>1</c:v>
                </c:pt>
                <c:pt idx="1283">
                  <c:v>1</c:v>
                </c:pt>
                <c:pt idx="1284">
                  <c:v>1</c:v>
                </c:pt>
                <c:pt idx="1285">
                  <c:v>1</c:v>
                </c:pt>
                <c:pt idx="1286">
                  <c:v>1</c:v>
                </c:pt>
                <c:pt idx="1287">
                  <c:v>1</c:v>
                </c:pt>
                <c:pt idx="1288">
                  <c:v>1</c:v>
                </c:pt>
                <c:pt idx="1289">
                  <c:v>1</c:v>
                </c:pt>
                <c:pt idx="1290">
                  <c:v>1</c:v>
                </c:pt>
                <c:pt idx="1291">
                  <c:v>1</c:v>
                </c:pt>
                <c:pt idx="1292">
                  <c:v>1</c:v>
                </c:pt>
                <c:pt idx="1293">
                  <c:v>1</c:v>
                </c:pt>
                <c:pt idx="1294">
                  <c:v>1</c:v>
                </c:pt>
                <c:pt idx="1295">
                  <c:v>1</c:v>
                </c:pt>
                <c:pt idx="1296">
                  <c:v>1</c:v>
                </c:pt>
                <c:pt idx="1297">
                  <c:v>1</c:v>
                </c:pt>
                <c:pt idx="1298">
                  <c:v>1</c:v>
                </c:pt>
                <c:pt idx="1299">
                  <c:v>1</c:v>
                </c:pt>
                <c:pt idx="1300">
                  <c:v>1</c:v>
                </c:pt>
                <c:pt idx="1301">
                  <c:v>1</c:v>
                </c:pt>
                <c:pt idx="1302">
                  <c:v>1</c:v>
                </c:pt>
                <c:pt idx="1303">
                  <c:v>1</c:v>
                </c:pt>
                <c:pt idx="1304">
                  <c:v>1</c:v>
                </c:pt>
                <c:pt idx="1305">
                  <c:v>1</c:v>
                </c:pt>
                <c:pt idx="1306">
                  <c:v>1</c:v>
                </c:pt>
                <c:pt idx="1307">
                  <c:v>1</c:v>
                </c:pt>
                <c:pt idx="1308">
                  <c:v>1</c:v>
                </c:pt>
                <c:pt idx="1309">
                  <c:v>1</c:v>
                </c:pt>
                <c:pt idx="1310">
                  <c:v>1</c:v>
                </c:pt>
                <c:pt idx="1311">
                  <c:v>1</c:v>
                </c:pt>
                <c:pt idx="1312">
                  <c:v>1</c:v>
                </c:pt>
                <c:pt idx="1313">
                  <c:v>1</c:v>
                </c:pt>
                <c:pt idx="1314">
                  <c:v>1</c:v>
                </c:pt>
                <c:pt idx="1315">
                  <c:v>1</c:v>
                </c:pt>
                <c:pt idx="1316">
                  <c:v>1</c:v>
                </c:pt>
                <c:pt idx="1317">
                  <c:v>1</c:v>
                </c:pt>
                <c:pt idx="1318">
                  <c:v>1</c:v>
                </c:pt>
                <c:pt idx="1319">
                  <c:v>1</c:v>
                </c:pt>
                <c:pt idx="1320">
                  <c:v>1</c:v>
                </c:pt>
                <c:pt idx="1321">
                  <c:v>1</c:v>
                </c:pt>
                <c:pt idx="1322">
                  <c:v>1</c:v>
                </c:pt>
                <c:pt idx="1323">
                  <c:v>1</c:v>
                </c:pt>
                <c:pt idx="1324">
                  <c:v>1</c:v>
                </c:pt>
                <c:pt idx="1325">
                  <c:v>1</c:v>
                </c:pt>
                <c:pt idx="1326">
                  <c:v>1</c:v>
                </c:pt>
                <c:pt idx="1327">
                  <c:v>1</c:v>
                </c:pt>
                <c:pt idx="1328">
                  <c:v>1</c:v>
                </c:pt>
                <c:pt idx="1329">
                  <c:v>1</c:v>
                </c:pt>
                <c:pt idx="1330">
                  <c:v>1</c:v>
                </c:pt>
                <c:pt idx="1331">
                  <c:v>1</c:v>
                </c:pt>
                <c:pt idx="1332">
                  <c:v>1</c:v>
                </c:pt>
                <c:pt idx="1333">
                  <c:v>1</c:v>
                </c:pt>
                <c:pt idx="1334">
                  <c:v>1</c:v>
                </c:pt>
                <c:pt idx="1335">
                  <c:v>1</c:v>
                </c:pt>
                <c:pt idx="1336">
                  <c:v>1</c:v>
                </c:pt>
                <c:pt idx="1337">
                  <c:v>1</c:v>
                </c:pt>
                <c:pt idx="1338">
                  <c:v>1</c:v>
                </c:pt>
                <c:pt idx="1339">
                  <c:v>1</c:v>
                </c:pt>
                <c:pt idx="1340">
                  <c:v>1</c:v>
                </c:pt>
                <c:pt idx="1341">
                  <c:v>1</c:v>
                </c:pt>
                <c:pt idx="1342">
                  <c:v>1</c:v>
                </c:pt>
                <c:pt idx="1343">
                  <c:v>1</c:v>
                </c:pt>
                <c:pt idx="1344">
                  <c:v>1</c:v>
                </c:pt>
                <c:pt idx="1345">
                  <c:v>1</c:v>
                </c:pt>
                <c:pt idx="1346">
                  <c:v>1</c:v>
                </c:pt>
                <c:pt idx="1347">
                  <c:v>1</c:v>
                </c:pt>
                <c:pt idx="1348">
                  <c:v>1</c:v>
                </c:pt>
                <c:pt idx="1349">
                  <c:v>1</c:v>
                </c:pt>
                <c:pt idx="1350">
                  <c:v>1</c:v>
                </c:pt>
                <c:pt idx="1351">
                  <c:v>1</c:v>
                </c:pt>
                <c:pt idx="1352">
                  <c:v>1</c:v>
                </c:pt>
                <c:pt idx="1353">
                  <c:v>1</c:v>
                </c:pt>
                <c:pt idx="1354">
                  <c:v>1</c:v>
                </c:pt>
                <c:pt idx="1355">
                  <c:v>1</c:v>
                </c:pt>
                <c:pt idx="1356">
                  <c:v>1</c:v>
                </c:pt>
                <c:pt idx="1357">
                  <c:v>1</c:v>
                </c:pt>
                <c:pt idx="1358">
                  <c:v>1</c:v>
                </c:pt>
                <c:pt idx="1359">
                  <c:v>1</c:v>
                </c:pt>
                <c:pt idx="1360">
                  <c:v>1</c:v>
                </c:pt>
                <c:pt idx="1361">
                  <c:v>1</c:v>
                </c:pt>
                <c:pt idx="1362">
                  <c:v>1</c:v>
                </c:pt>
                <c:pt idx="1363">
                  <c:v>1</c:v>
                </c:pt>
                <c:pt idx="1364">
                  <c:v>1</c:v>
                </c:pt>
                <c:pt idx="1365">
                  <c:v>1</c:v>
                </c:pt>
                <c:pt idx="1366">
                  <c:v>1</c:v>
                </c:pt>
                <c:pt idx="1367">
                  <c:v>1</c:v>
                </c:pt>
                <c:pt idx="1368">
                  <c:v>1</c:v>
                </c:pt>
                <c:pt idx="1369">
                  <c:v>1</c:v>
                </c:pt>
                <c:pt idx="1370">
                  <c:v>1</c:v>
                </c:pt>
                <c:pt idx="1371">
                  <c:v>1</c:v>
                </c:pt>
                <c:pt idx="1372">
                  <c:v>1</c:v>
                </c:pt>
                <c:pt idx="1373">
                  <c:v>1</c:v>
                </c:pt>
                <c:pt idx="1374">
                  <c:v>1</c:v>
                </c:pt>
                <c:pt idx="1375">
                  <c:v>1</c:v>
                </c:pt>
                <c:pt idx="1376">
                  <c:v>1</c:v>
                </c:pt>
                <c:pt idx="1377">
                  <c:v>1</c:v>
                </c:pt>
                <c:pt idx="1378">
                  <c:v>1</c:v>
                </c:pt>
                <c:pt idx="1379">
                  <c:v>1</c:v>
                </c:pt>
                <c:pt idx="1380">
                  <c:v>1</c:v>
                </c:pt>
                <c:pt idx="1381">
                  <c:v>1</c:v>
                </c:pt>
                <c:pt idx="1382">
                  <c:v>1</c:v>
                </c:pt>
                <c:pt idx="1383">
                  <c:v>1</c:v>
                </c:pt>
                <c:pt idx="1384">
                  <c:v>1</c:v>
                </c:pt>
                <c:pt idx="1385">
                  <c:v>1</c:v>
                </c:pt>
                <c:pt idx="1386">
                  <c:v>1</c:v>
                </c:pt>
                <c:pt idx="1387">
                  <c:v>1</c:v>
                </c:pt>
                <c:pt idx="1388">
                  <c:v>1</c:v>
                </c:pt>
                <c:pt idx="1389">
                  <c:v>1</c:v>
                </c:pt>
                <c:pt idx="1390">
                  <c:v>1</c:v>
                </c:pt>
                <c:pt idx="1391">
                  <c:v>1</c:v>
                </c:pt>
                <c:pt idx="1392">
                  <c:v>1</c:v>
                </c:pt>
                <c:pt idx="1393">
                  <c:v>1</c:v>
                </c:pt>
                <c:pt idx="1394">
                  <c:v>1</c:v>
                </c:pt>
                <c:pt idx="1395">
                  <c:v>1</c:v>
                </c:pt>
                <c:pt idx="1396">
                  <c:v>1</c:v>
                </c:pt>
                <c:pt idx="1397">
                  <c:v>1</c:v>
                </c:pt>
                <c:pt idx="1398">
                  <c:v>1</c:v>
                </c:pt>
                <c:pt idx="1399">
                  <c:v>1</c:v>
                </c:pt>
                <c:pt idx="1400">
                  <c:v>1</c:v>
                </c:pt>
                <c:pt idx="1401">
                  <c:v>1</c:v>
                </c:pt>
                <c:pt idx="1402">
                  <c:v>1</c:v>
                </c:pt>
                <c:pt idx="1403">
                  <c:v>1</c:v>
                </c:pt>
                <c:pt idx="1404">
                  <c:v>1</c:v>
                </c:pt>
                <c:pt idx="1405">
                  <c:v>1</c:v>
                </c:pt>
                <c:pt idx="1406">
                  <c:v>1</c:v>
                </c:pt>
                <c:pt idx="1407">
                  <c:v>1</c:v>
                </c:pt>
                <c:pt idx="1408">
                  <c:v>1</c:v>
                </c:pt>
                <c:pt idx="1409">
                  <c:v>1</c:v>
                </c:pt>
                <c:pt idx="1410">
                  <c:v>1</c:v>
                </c:pt>
                <c:pt idx="1411">
                  <c:v>1</c:v>
                </c:pt>
                <c:pt idx="1412">
                  <c:v>1</c:v>
                </c:pt>
                <c:pt idx="1413">
                  <c:v>1</c:v>
                </c:pt>
                <c:pt idx="1414">
                  <c:v>1</c:v>
                </c:pt>
                <c:pt idx="1415">
                  <c:v>1</c:v>
                </c:pt>
                <c:pt idx="1416">
                  <c:v>1</c:v>
                </c:pt>
                <c:pt idx="1417">
                  <c:v>1</c:v>
                </c:pt>
                <c:pt idx="1418">
                  <c:v>1</c:v>
                </c:pt>
                <c:pt idx="1419">
                  <c:v>1</c:v>
                </c:pt>
                <c:pt idx="1420">
                  <c:v>1</c:v>
                </c:pt>
                <c:pt idx="1421">
                  <c:v>1</c:v>
                </c:pt>
                <c:pt idx="1422">
                  <c:v>1</c:v>
                </c:pt>
                <c:pt idx="1423">
                  <c:v>1</c:v>
                </c:pt>
                <c:pt idx="1424">
                  <c:v>1</c:v>
                </c:pt>
                <c:pt idx="1425">
                  <c:v>1</c:v>
                </c:pt>
                <c:pt idx="1426">
                  <c:v>1</c:v>
                </c:pt>
                <c:pt idx="1427">
                  <c:v>1</c:v>
                </c:pt>
                <c:pt idx="1428">
                  <c:v>1</c:v>
                </c:pt>
                <c:pt idx="1429">
                  <c:v>1</c:v>
                </c:pt>
                <c:pt idx="1430">
                  <c:v>1</c:v>
                </c:pt>
                <c:pt idx="1431">
                  <c:v>1</c:v>
                </c:pt>
                <c:pt idx="1432">
                  <c:v>1</c:v>
                </c:pt>
                <c:pt idx="1433">
                  <c:v>1</c:v>
                </c:pt>
                <c:pt idx="1434">
                  <c:v>1</c:v>
                </c:pt>
                <c:pt idx="1435">
                  <c:v>1</c:v>
                </c:pt>
                <c:pt idx="1436">
                  <c:v>1</c:v>
                </c:pt>
                <c:pt idx="1437">
                  <c:v>1</c:v>
                </c:pt>
                <c:pt idx="1438">
                  <c:v>1</c:v>
                </c:pt>
                <c:pt idx="1439">
                  <c:v>1</c:v>
                </c:pt>
                <c:pt idx="1440">
                  <c:v>1</c:v>
                </c:pt>
                <c:pt idx="1441">
                  <c:v>1</c:v>
                </c:pt>
                <c:pt idx="1442">
                  <c:v>1</c:v>
                </c:pt>
                <c:pt idx="1443">
                  <c:v>1</c:v>
                </c:pt>
                <c:pt idx="1444">
                  <c:v>1</c:v>
                </c:pt>
                <c:pt idx="1445">
                  <c:v>1</c:v>
                </c:pt>
                <c:pt idx="1446">
                  <c:v>1</c:v>
                </c:pt>
                <c:pt idx="1447">
                  <c:v>1</c:v>
                </c:pt>
                <c:pt idx="1448">
                  <c:v>1</c:v>
                </c:pt>
                <c:pt idx="1449">
                  <c:v>1</c:v>
                </c:pt>
                <c:pt idx="1450">
                  <c:v>1</c:v>
                </c:pt>
                <c:pt idx="1451">
                  <c:v>1</c:v>
                </c:pt>
                <c:pt idx="1452">
                  <c:v>1</c:v>
                </c:pt>
                <c:pt idx="1453">
                  <c:v>1</c:v>
                </c:pt>
                <c:pt idx="1454">
                  <c:v>1</c:v>
                </c:pt>
                <c:pt idx="1455">
                  <c:v>1</c:v>
                </c:pt>
                <c:pt idx="1456">
                  <c:v>1</c:v>
                </c:pt>
                <c:pt idx="1457">
                  <c:v>1</c:v>
                </c:pt>
                <c:pt idx="1458">
                  <c:v>1</c:v>
                </c:pt>
                <c:pt idx="1459">
                  <c:v>1</c:v>
                </c:pt>
                <c:pt idx="1460">
                  <c:v>1</c:v>
                </c:pt>
                <c:pt idx="1461">
                  <c:v>1</c:v>
                </c:pt>
                <c:pt idx="1462">
                  <c:v>1</c:v>
                </c:pt>
                <c:pt idx="1463">
                  <c:v>1</c:v>
                </c:pt>
                <c:pt idx="1464">
                  <c:v>1</c:v>
                </c:pt>
                <c:pt idx="1465">
                  <c:v>1</c:v>
                </c:pt>
                <c:pt idx="1466">
                  <c:v>1</c:v>
                </c:pt>
                <c:pt idx="1467">
                  <c:v>1</c:v>
                </c:pt>
                <c:pt idx="1468">
                  <c:v>1</c:v>
                </c:pt>
                <c:pt idx="1469">
                  <c:v>1</c:v>
                </c:pt>
                <c:pt idx="1470">
                  <c:v>1</c:v>
                </c:pt>
                <c:pt idx="1471">
                  <c:v>1</c:v>
                </c:pt>
                <c:pt idx="1472">
                  <c:v>1</c:v>
                </c:pt>
                <c:pt idx="1473">
                  <c:v>1</c:v>
                </c:pt>
                <c:pt idx="1474">
                  <c:v>1</c:v>
                </c:pt>
                <c:pt idx="1475">
                  <c:v>1</c:v>
                </c:pt>
                <c:pt idx="1476">
                  <c:v>1</c:v>
                </c:pt>
                <c:pt idx="1477">
                  <c:v>1</c:v>
                </c:pt>
                <c:pt idx="1478">
                  <c:v>1</c:v>
                </c:pt>
                <c:pt idx="1479">
                  <c:v>1</c:v>
                </c:pt>
                <c:pt idx="1480">
                  <c:v>1</c:v>
                </c:pt>
                <c:pt idx="1481">
                  <c:v>1</c:v>
                </c:pt>
                <c:pt idx="1482">
                  <c:v>1</c:v>
                </c:pt>
                <c:pt idx="1483">
                  <c:v>1</c:v>
                </c:pt>
                <c:pt idx="1484">
                  <c:v>1</c:v>
                </c:pt>
                <c:pt idx="1485">
                  <c:v>1</c:v>
                </c:pt>
                <c:pt idx="1486">
                  <c:v>1</c:v>
                </c:pt>
                <c:pt idx="1487">
                  <c:v>1</c:v>
                </c:pt>
                <c:pt idx="1488">
                  <c:v>1</c:v>
                </c:pt>
                <c:pt idx="1489">
                  <c:v>1</c:v>
                </c:pt>
                <c:pt idx="1490">
                  <c:v>1</c:v>
                </c:pt>
                <c:pt idx="1491">
                  <c:v>1</c:v>
                </c:pt>
                <c:pt idx="1492">
                  <c:v>1</c:v>
                </c:pt>
                <c:pt idx="1493">
                  <c:v>1</c:v>
                </c:pt>
                <c:pt idx="1494">
                  <c:v>1</c:v>
                </c:pt>
                <c:pt idx="1495">
                  <c:v>1</c:v>
                </c:pt>
                <c:pt idx="1496">
                  <c:v>1</c:v>
                </c:pt>
                <c:pt idx="1497">
                  <c:v>1</c:v>
                </c:pt>
                <c:pt idx="1498">
                  <c:v>1</c:v>
                </c:pt>
                <c:pt idx="1499">
                  <c:v>1</c:v>
                </c:pt>
                <c:pt idx="1500">
                  <c:v>1</c:v>
                </c:pt>
                <c:pt idx="1501">
                  <c:v>1</c:v>
                </c:pt>
                <c:pt idx="1502">
                  <c:v>1</c:v>
                </c:pt>
                <c:pt idx="1503">
                  <c:v>1</c:v>
                </c:pt>
                <c:pt idx="1504">
                  <c:v>1</c:v>
                </c:pt>
                <c:pt idx="1505">
                  <c:v>1</c:v>
                </c:pt>
                <c:pt idx="1506">
                  <c:v>1</c:v>
                </c:pt>
                <c:pt idx="1507">
                  <c:v>1</c:v>
                </c:pt>
                <c:pt idx="1508">
                  <c:v>1</c:v>
                </c:pt>
                <c:pt idx="1509">
                  <c:v>1</c:v>
                </c:pt>
                <c:pt idx="1510">
                  <c:v>1</c:v>
                </c:pt>
                <c:pt idx="1511">
                  <c:v>1</c:v>
                </c:pt>
                <c:pt idx="1512">
                  <c:v>1</c:v>
                </c:pt>
                <c:pt idx="1513">
                  <c:v>1</c:v>
                </c:pt>
                <c:pt idx="1514">
                  <c:v>1</c:v>
                </c:pt>
                <c:pt idx="1515">
                  <c:v>1</c:v>
                </c:pt>
                <c:pt idx="1516">
                  <c:v>1</c:v>
                </c:pt>
                <c:pt idx="1517">
                  <c:v>1</c:v>
                </c:pt>
                <c:pt idx="1518">
                  <c:v>1</c:v>
                </c:pt>
                <c:pt idx="1519">
                  <c:v>1</c:v>
                </c:pt>
                <c:pt idx="1520">
                  <c:v>1</c:v>
                </c:pt>
                <c:pt idx="1521">
                  <c:v>1</c:v>
                </c:pt>
                <c:pt idx="1522">
                  <c:v>1</c:v>
                </c:pt>
                <c:pt idx="1523">
                  <c:v>1</c:v>
                </c:pt>
                <c:pt idx="1524">
                  <c:v>1</c:v>
                </c:pt>
                <c:pt idx="1525">
                  <c:v>1</c:v>
                </c:pt>
                <c:pt idx="1526">
                  <c:v>1</c:v>
                </c:pt>
                <c:pt idx="1527">
                  <c:v>1</c:v>
                </c:pt>
                <c:pt idx="1528">
                  <c:v>1</c:v>
                </c:pt>
                <c:pt idx="1529">
                  <c:v>1</c:v>
                </c:pt>
                <c:pt idx="1530">
                  <c:v>1</c:v>
                </c:pt>
                <c:pt idx="1531">
                  <c:v>1</c:v>
                </c:pt>
                <c:pt idx="1532">
                  <c:v>1</c:v>
                </c:pt>
                <c:pt idx="1533">
                  <c:v>1</c:v>
                </c:pt>
                <c:pt idx="1534">
                  <c:v>1</c:v>
                </c:pt>
                <c:pt idx="1535">
                  <c:v>1</c:v>
                </c:pt>
                <c:pt idx="1536">
                  <c:v>1</c:v>
                </c:pt>
                <c:pt idx="1537">
                  <c:v>1</c:v>
                </c:pt>
                <c:pt idx="1538">
                  <c:v>1</c:v>
                </c:pt>
                <c:pt idx="1539">
                  <c:v>1</c:v>
                </c:pt>
                <c:pt idx="1540">
                  <c:v>1</c:v>
                </c:pt>
                <c:pt idx="1541">
                  <c:v>1</c:v>
                </c:pt>
                <c:pt idx="1542">
                  <c:v>1</c:v>
                </c:pt>
                <c:pt idx="1543">
                  <c:v>1</c:v>
                </c:pt>
                <c:pt idx="1544">
                  <c:v>1</c:v>
                </c:pt>
                <c:pt idx="1545">
                  <c:v>1</c:v>
                </c:pt>
                <c:pt idx="1546">
                  <c:v>1</c:v>
                </c:pt>
                <c:pt idx="1547">
                  <c:v>1</c:v>
                </c:pt>
                <c:pt idx="1548">
                  <c:v>1</c:v>
                </c:pt>
                <c:pt idx="1549">
                  <c:v>1</c:v>
                </c:pt>
                <c:pt idx="1550">
                  <c:v>1</c:v>
                </c:pt>
                <c:pt idx="1551">
                  <c:v>1</c:v>
                </c:pt>
                <c:pt idx="1552">
                  <c:v>1</c:v>
                </c:pt>
                <c:pt idx="1553">
                  <c:v>1</c:v>
                </c:pt>
                <c:pt idx="1554">
                  <c:v>1</c:v>
                </c:pt>
                <c:pt idx="1555">
                  <c:v>1</c:v>
                </c:pt>
                <c:pt idx="1556">
                  <c:v>1</c:v>
                </c:pt>
                <c:pt idx="1557">
                  <c:v>1</c:v>
                </c:pt>
                <c:pt idx="1558">
                  <c:v>1</c:v>
                </c:pt>
                <c:pt idx="1559">
                  <c:v>1</c:v>
                </c:pt>
                <c:pt idx="1560">
                  <c:v>1</c:v>
                </c:pt>
                <c:pt idx="1561">
                  <c:v>1</c:v>
                </c:pt>
                <c:pt idx="1562">
                  <c:v>1</c:v>
                </c:pt>
                <c:pt idx="1563">
                  <c:v>1</c:v>
                </c:pt>
                <c:pt idx="1564">
                  <c:v>1</c:v>
                </c:pt>
                <c:pt idx="1565">
                  <c:v>1</c:v>
                </c:pt>
                <c:pt idx="1566">
                  <c:v>1</c:v>
                </c:pt>
                <c:pt idx="1567">
                  <c:v>1</c:v>
                </c:pt>
                <c:pt idx="1568">
                  <c:v>1</c:v>
                </c:pt>
                <c:pt idx="1569">
                  <c:v>1</c:v>
                </c:pt>
                <c:pt idx="1570">
                  <c:v>1</c:v>
                </c:pt>
                <c:pt idx="1571">
                  <c:v>1</c:v>
                </c:pt>
                <c:pt idx="1572">
                  <c:v>1</c:v>
                </c:pt>
                <c:pt idx="1573">
                  <c:v>1</c:v>
                </c:pt>
                <c:pt idx="1574">
                  <c:v>1</c:v>
                </c:pt>
                <c:pt idx="1575">
                  <c:v>1</c:v>
                </c:pt>
                <c:pt idx="1576">
                  <c:v>1</c:v>
                </c:pt>
                <c:pt idx="1577">
                  <c:v>1</c:v>
                </c:pt>
                <c:pt idx="1578">
                  <c:v>1</c:v>
                </c:pt>
                <c:pt idx="1579">
                  <c:v>1</c:v>
                </c:pt>
                <c:pt idx="1580">
                  <c:v>1</c:v>
                </c:pt>
                <c:pt idx="1581">
                  <c:v>1</c:v>
                </c:pt>
                <c:pt idx="1582">
                  <c:v>1</c:v>
                </c:pt>
                <c:pt idx="1583">
                  <c:v>1</c:v>
                </c:pt>
                <c:pt idx="1584">
                  <c:v>1</c:v>
                </c:pt>
                <c:pt idx="1585">
                  <c:v>1</c:v>
                </c:pt>
                <c:pt idx="1586">
                  <c:v>1</c:v>
                </c:pt>
                <c:pt idx="1587">
                  <c:v>1</c:v>
                </c:pt>
                <c:pt idx="1588">
                  <c:v>1</c:v>
                </c:pt>
                <c:pt idx="1589">
                  <c:v>1</c:v>
                </c:pt>
                <c:pt idx="1590">
                  <c:v>1</c:v>
                </c:pt>
                <c:pt idx="1591">
                  <c:v>1</c:v>
                </c:pt>
                <c:pt idx="1592">
                  <c:v>1</c:v>
                </c:pt>
                <c:pt idx="1593">
                  <c:v>1</c:v>
                </c:pt>
                <c:pt idx="1594">
                  <c:v>1</c:v>
                </c:pt>
                <c:pt idx="1595">
                  <c:v>1</c:v>
                </c:pt>
                <c:pt idx="1596">
                  <c:v>1</c:v>
                </c:pt>
                <c:pt idx="1597">
                  <c:v>1</c:v>
                </c:pt>
                <c:pt idx="1598">
                  <c:v>1</c:v>
                </c:pt>
                <c:pt idx="1599">
                  <c:v>1</c:v>
                </c:pt>
                <c:pt idx="1600">
                  <c:v>1</c:v>
                </c:pt>
                <c:pt idx="1601">
                  <c:v>1</c:v>
                </c:pt>
                <c:pt idx="1602">
                  <c:v>1</c:v>
                </c:pt>
                <c:pt idx="1603">
                  <c:v>1</c:v>
                </c:pt>
                <c:pt idx="1604">
                  <c:v>1</c:v>
                </c:pt>
                <c:pt idx="1605">
                  <c:v>1</c:v>
                </c:pt>
                <c:pt idx="1606">
                  <c:v>1</c:v>
                </c:pt>
                <c:pt idx="1607">
                  <c:v>1</c:v>
                </c:pt>
                <c:pt idx="1608">
                  <c:v>1</c:v>
                </c:pt>
                <c:pt idx="1609">
                  <c:v>1</c:v>
                </c:pt>
                <c:pt idx="1610">
                  <c:v>1</c:v>
                </c:pt>
                <c:pt idx="1611">
                  <c:v>1</c:v>
                </c:pt>
                <c:pt idx="1612">
                  <c:v>1</c:v>
                </c:pt>
                <c:pt idx="1613">
                  <c:v>1</c:v>
                </c:pt>
                <c:pt idx="1614">
                  <c:v>1</c:v>
                </c:pt>
                <c:pt idx="1615">
                  <c:v>1</c:v>
                </c:pt>
                <c:pt idx="1616">
                  <c:v>1</c:v>
                </c:pt>
                <c:pt idx="1617">
                  <c:v>1</c:v>
                </c:pt>
                <c:pt idx="1618">
                  <c:v>1</c:v>
                </c:pt>
                <c:pt idx="1619">
                  <c:v>1</c:v>
                </c:pt>
                <c:pt idx="1620">
                  <c:v>1</c:v>
                </c:pt>
                <c:pt idx="1621">
                  <c:v>1</c:v>
                </c:pt>
                <c:pt idx="1622">
                  <c:v>1</c:v>
                </c:pt>
                <c:pt idx="1623">
                  <c:v>1</c:v>
                </c:pt>
                <c:pt idx="1624">
                  <c:v>1</c:v>
                </c:pt>
                <c:pt idx="1625">
                  <c:v>1</c:v>
                </c:pt>
                <c:pt idx="1626">
                  <c:v>1</c:v>
                </c:pt>
                <c:pt idx="1627">
                  <c:v>1</c:v>
                </c:pt>
                <c:pt idx="1628">
                  <c:v>1</c:v>
                </c:pt>
                <c:pt idx="1629">
                  <c:v>1</c:v>
                </c:pt>
                <c:pt idx="1630">
                  <c:v>1</c:v>
                </c:pt>
                <c:pt idx="1631">
                  <c:v>1</c:v>
                </c:pt>
                <c:pt idx="1632">
                  <c:v>1</c:v>
                </c:pt>
                <c:pt idx="1633">
                  <c:v>1</c:v>
                </c:pt>
                <c:pt idx="1634">
                  <c:v>1</c:v>
                </c:pt>
                <c:pt idx="1635">
                  <c:v>1</c:v>
                </c:pt>
                <c:pt idx="1636">
                  <c:v>1</c:v>
                </c:pt>
                <c:pt idx="1637">
                  <c:v>1</c:v>
                </c:pt>
                <c:pt idx="1638">
                  <c:v>1</c:v>
                </c:pt>
                <c:pt idx="1639">
                  <c:v>1</c:v>
                </c:pt>
                <c:pt idx="1640">
                  <c:v>1</c:v>
                </c:pt>
                <c:pt idx="1641">
                  <c:v>1</c:v>
                </c:pt>
                <c:pt idx="1642">
                  <c:v>1</c:v>
                </c:pt>
                <c:pt idx="1643">
                  <c:v>1</c:v>
                </c:pt>
                <c:pt idx="1644">
                  <c:v>1</c:v>
                </c:pt>
                <c:pt idx="1645">
                  <c:v>1</c:v>
                </c:pt>
                <c:pt idx="1646">
                  <c:v>1</c:v>
                </c:pt>
                <c:pt idx="1647">
                  <c:v>1</c:v>
                </c:pt>
                <c:pt idx="1648">
                  <c:v>1</c:v>
                </c:pt>
                <c:pt idx="1649">
                  <c:v>1</c:v>
                </c:pt>
                <c:pt idx="1650">
                  <c:v>1</c:v>
                </c:pt>
                <c:pt idx="1651">
                  <c:v>1</c:v>
                </c:pt>
                <c:pt idx="1652">
                  <c:v>1</c:v>
                </c:pt>
                <c:pt idx="1653">
                  <c:v>1</c:v>
                </c:pt>
                <c:pt idx="1654">
                  <c:v>1</c:v>
                </c:pt>
                <c:pt idx="1655">
                  <c:v>1</c:v>
                </c:pt>
                <c:pt idx="1656">
                  <c:v>1</c:v>
                </c:pt>
                <c:pt idx="1657">
                  <c:v>1</c:v>
                </c:pt>
                <c:pt idx="1658">
                  <c:v>1</c:v>
                </c:pt>
                <c:pt idx="1659">
                  <c:v>1</c:v>
                </c:pt>
                <c:pt idx="1660">
                  <c:v>1</c:v>
                </c:pt>
                <c:pt idx="1661">
                  <c:v>1</c:v>
                </c:pt>
                <c:pt idx="1662">
                  <c:v>1</c:v>
                </c:pt>
                <c:pt idx="1663">
                  <c:v>1</c:v>
                </c:pt>
                <c:pt idx="1664">
                  <c:v>1</c:v>
                </c:pt>
                <c:pt idx="1665">
                  <c:v>1</c:v>
                </c:pt>
                <c:pt idx="1666">
                  <c:v>1</c:v>
                </c:pt>
                <c:pt idx="1667">
                  <c:v>1</c:v>
                </c:pt>
                <c:pt idx="1668">
                  <c:v>1</c:v>
                </c:pt>
                <c:pt idx="1669">
                  <c:v>1</c:v>
                </c:pt>
                <c:pt idx="1670">
                  <c:v>1</c:v>
                </c:pt>
                <c:pt idx="1671">
                  <c:v>1</c:v>
                </c:pt>
                <c:pt idx="1672">
                  <c:v>1</c:v>
                </c:pt>
                <c:pt idx="1673">
                  <c:v>1</c:v>
                </c:pt>
                <c:pt idx="1674">
                  <c:v>1</c:v>
                </c:pt>
                <c:pt idx="1675">
                  <c:v>1</c:v>
                </c:pt>
                <c:pt idx="1676">
                  <c:v>1</c:v>
                </c:pt>
                <c:pt idx="1677">
                  <c:v>1</c:v>
                </c:pt>
                <c:pt idx="1678">
                  <c:v>1</c:v>
                </c:pt>
                <c:pt idx="1679">
                  <c:v>1</c:v>
                </c:pt>
                <c:pt idx="1680">
                  <c:v>1</c:v>
                </c:pt>
                <c:pt idx="1681">
                  <c:v>1</c:v>
                </c:pt>
                <c:pt idx="1682">
                  <c:v>1</c:v>
                </c:pt>
                <c:pt idx="1683">
                  <c:v>1</c:v>
                </c:pt>
                <c:pt idx="1684">
                  <c:v>1</c:v>
                </c:pt>
                <c:pt idx="1685">
                  <c:v>1</c:v>
                </c:pt>
                <c:pt idx="1686">
                  <c:v>1</c:v>
                </c:pt>
                <c:pt idx="1687">
                  <c:v>1</c:v>
                </c:pt>
                <c:pt idx="1688">
                  <c:v>1</c:v>
                </c:pt>
                <c:pt idx="1689">
                  <c:v>1</c:v>
                </c:pt>
                <c:pt idx="1690">
                  <c:v>1</c:v>
                </c:pt>
                <c:pt idx="1691">
                  <c:v>1</c:v>
                </c:pt>
                <c:pt idx="1692">
                  <c:v>1</c:v>
                </c:pt>
                <c:pt idx="1693">
                  <c:v>1</c:v>
                </c:pt>
                <c:pt idx="1694">
                  <c:v>1</c:v>
                </c:pt>
                <c:pt idx="1695">
                  <c:v>1</c:v>
                </c:pt>
                <c:pt idx="1696">
                  <c:v>1</c:v>
                </c:pt>
                <c:pt idx="1697">
                  <c:v>1</c:v>
                </c:pt>
                <c:pt idx="1698">
                  <c:v>1</c:v>
                </c:pt>
                <c:pt idx="1699">
                  <c:v>1</c:v>
                </c:pt>
                <c:pt idx="1700">
                  <c:v>1</c:v>
                </c:pt>
                <c:pt idx="1701">
                  <c:v>1</c:v>
                </c:pt>
                <c:pt idx="1702">
                  <c:v>1</c:v>
                </c:pt>
                <c:pt idx="1703">
                  <c:v>1</c:v>
                </c:pt>
                <c:pt idx="1704">
                  <c:v>1</c:v>
                </c:pt>
                <c:pt idx="1705">
                  <c:v>1</c:v>
                </c:pt>
                <c:pt idx="1706">
                  <c:v>1</c:v>
                </c:pt>
                <c:pt idx="1707">
                  <c:v>1</c:v>
                </c:pt>
                <c:pt idx="1708">
                  <c:v>1</c:v>
                </c:pt>
                <c:pt idx="1709">
                  <c:v>1</c:v>
                </c:pt>
                <c:pt idx="1710">
                  <c:v>1</c:v>
                </c:pt>
                <c:pt idx="1711">
                  <c:v>1</c:v>
                </c:pt>
                <c:pt idx="1712">
                  <c:v>1</c:v>
                </c:pt>
                <c:pt idx="1713">
                  <c:v>1</c:v>
                </c:pt>
                <c:pt idx="1714">
                  <c:v>1</c:v>
                </c:pt>
                <c:pt idx="1715">
                  <c:v>1</c:v>
                </c:pt>
                <c:pt idx="1716">
                  <c:v>1</c:v>
                </c:pt>
                <c:pt idx="1717">
                  <c:v>1</c:v>
                </c:pt>
                <c:pt idx="1718">
                  <c:v>1</c:v>
                </c:pt>
                <c:pt idx="1719">
                  <c:v>1</c:v>
                </c:pt>
                <c:pt idx="1720">
                  <c:v>1</c:v>
                </c:pt>
                <c:pt idx="1721">
                  <c:v>1</c:v>
                </c:pt>
                <c:pt idx="1722">
                  <c:v>1</c:v>
                </c:pt>
                <c:pt idx="1723">
                  <c:v>1</c:v>
                </c:pt>
                <c:pt idx="1724">
                  <c:v>1</c:v>
                </c:pt>
                <c:pt idx="1725">
                  <c:v>1</c:v>
                </c:pt>
                <c:pt idx="1726">
                  <c:v>1</c:v>
                </c:pt>
                <c:pt idx="1727">
                  <c:v>1</c:v>
                </c:pt>
                <c:pt idx="1728">
                  <c:v>1</c:v>
                </c:pt>
                <c:pt idx="1729">
                  <c:v>1</c:v>
                </c:pt>
                <c:pt idx="1730">
                  <c:v>1</c:v>
                </c:pt>
                <c:pt idx="1731">
                  <c:v>1</c:v>
                </c:pt>
                <c:pt idx="1732">
                  <c:v>1</c:v>
                </c:pt>
                <c:pt idx="1733">
                  <c:v>1</c:v>
                </c:pt>
                <c:pt idx="1734">
                  <c:v>1</c:v>
                </c:pt>
                <c:pt idx="1735">
                  <c:v>1</c:v>
                </c:pt>
                <c:pt idx="1736">
                  <c:v>1</c:v>
                </c:pt>
                <c:pt idx="1737">
                  <c:v>1</c:v>
                </c:pt>
                <c:pt idx="1738">
                  <c:v>1</c:v>
                </c:pt>
                <c:pt idx="1739">
                  <c:v>1</c:v>
                </c:pt>
                <c:pt idx="1740">
                  <c:v>1</c:v>
                </c:pt>
                <c:pt idx="1741">
                  <c:v>1</c:v>
                </c:pt>
                <c:pt idx="1742">
                  <c:v>1</c:v>
                </c:pt>
                <c:pt idx="1743">
                  <c:v>1</c:v>
                </c:pt>
                <c:pt idx="1744">
                  <c:v>1</c:v>
                </c:pt>
                <c:pt idx="1745">
                  <c:v>1</c:v>
                </c:pt>
                <c:pt idx="1746">
                  <c:v>1</c:v>
                </c:pt>
                <c:pt idx="1747">
                  <c:v>1</c:v>
                </c:pt>
                <c:pt idx="1748">
                  <c:v>1</c:v>
                </c:pt>
                <c:pt idx="1749">
                  <c:v>1</c:v>
                </c:pt>
                <c:pt idx="1750">
                  <c:v>1</c:v>
                </c:pt>
                <c:pt idx="1751">
                  <c:v>1</c:v>
                </c:pt>
                <c:pt idx="1752">
                  <c:v>1</c:v>
                </c:pt>
                <c:pt idx="1753">
                  <c:v>1</c:v>
                </c:pt>
                <c:pt idx="1754">
                  <c:v>1</c:v>
                </c:pt>
                <c:pt idx="1755">
                  <c:v>1</c:v>
                </c:pt>
                <c:pt idx="1756">
                  <c:v>1</c:v>
                </c:pt>
                <c:pt idx="1757">
                  <c:v>1</c:v>
                </c:pt>
                <c:pt idx="1758">
                  <c:v>1</c:v>
                </c:pt>
                <c:pt idx="1759">
                  <c:v>1</c:v>
                </c:pt>
                <c:pt idx="1760">
                  <c:v>1</c:v>
                </c:pt>
                <c:pt idx="1761">
                  <c:v>1</c:v>
                </c:pt>
                <c:pt idx="1762">
                  <c:v>2</c:v>
                </c:pt>
                <c:pt idx="1763">
                  <c:v>3</c:v>
                </c:pt>
                <c:pt idx="1764">
                  <c:v>4</c:v>
                </c:pt>
                <c:pt idx="1765">
                  <c:v>5</c:v>
                </c:pt>
                <c:pt idx="1766">
                  <c:v>6</c:v>
                </c:pt>
                <c:pt idx="1767">
                  <c:v>6</c:v>
                </c:pt>
                <c:pt idx="1768">
                  <c:v>6</c:v>
                </c:pt>
                <c:pt idx="1769">
                  <c:v>6</c:v>
                </c:pt>
                <c:pt idx="1770">
                  <c:v>6</c:v>
                </c:pt>
                <c:pt idx="1771">
                  <c:v>6</c:v>
                </c:pt>
                <c:pt idx="1772">
                  <c:v>6</c:v>
                </c:pt>
                <c:pt idx="1773">
                  <c:v>6</c:v>
                </c:pt>
                <c:pt idx="1774">
                  <c:v>6</c:v>
                </c:pt>
                <c:pt idx="1775">
                  <c:v>6</c:v>
                </c:pt>
                <c:pt idx="1776">
                  <c:v>6</c:v>
                </c:pt>
                <c:pt idx="1777">
                  <c:v>6</c:v>
                </c:pt>
                <c:pt idx="1778">
                  <c:v>6</c:v>
                </c:pt>
                <c:pt idx="1779">
                  <c:v>6</c:v>
                </c:pt>
                <c:pt idx="1780">
                  <c:v>6</c:v>
                </c:pt>
                <c:pt idx="1781">
                  <c:v>6</c:v>
                </c:pt>
                <c:pt idx="1782">
                  <c:v>6</c:v>
                </c:pt>
                <c:pt idx="1783">
                  <c:v>6</c:v>
                </c:pt>
                <c:pt idx="1784">
                  <c:v>6</c:v>
                </c:pt>
                <c:pt idx="1785">
                  <c:v>6</c:v>
                </c:pt>
                <c:pt idx="1786">
                  <c:v>6</c:v>
                </c:pt>
                <c:pt idx="1787">
                  <c:v>6</c:v>
                </c:pt>
                <c:pt idx="1788">
                  <c:v>6</c:v>
                </c:pt>
                <c:pt idx="1789">
                  <c:v>6</c:v>
                </c:pt>
                <c:pt idx="1790">
                  <c:v>6</c:v>
                </c:pt>
                <c:pt idx="1791">
                  <c:v>6</c:v>
                </c:pt>
                <c:pt idx="1792">
                  <c:v>6</c:v>
                </c:pt>
                <c:pt idx="1793">
                  <c:v>6</c:v>
                </c:pt>
                <c:pt idx="1794">
                  <c:v>6</c:v>
                </c:pt>
                <c:pt idx="1795">
                  <c:v>6</c:v>
                </c:pt>
                <c:pt idx="1796">
                  <c:v>6</c:v>
                </c:pt>
                <c:pt idx="1797">
                  <c:v>6</c:v>
                </c:pt>
                <c:pt idx="1798">
                  <c:v>6</c:v>
                </c:pt>
                <c:pt idx="1799">
                  <c:v>6</c:v>
                </c:pt>
                <c:pt idx="1800">
                  <c:v>6</c:v>
                </c:pt>
                <c:pt idx="1801">
                  <c:v>6</c:v>
                </c:pt>
                <c:pt idx="1802">
                  <c:v>6</c:v>
                </c:pt>
                <c:pt idx="1803">
                  <c:v>6</c:v>
                </c:pt>
                <c:pt idx="1804">
                  <c:v>6</c:v>
                </c:pt>
                <c:pt idx="1805">
                  <c:v>6</c:v>
                </c:pt>
                <c:pt idx="1806">
                  <c:v>6</c:v>
                </c:pt>
                <c:pt idx="1807">
                  <c:v>6</c:v>
                </c:pt>
                <c:pt idx="1808">
                  <c:v>6</c:v>
                </c:pt>
                <c:pt idx="1809">
                  <c:v>6</c:v>
                </c:pt>
                <c:pt idx="1810">
                  <c:v>6</c:v>
                </c:pt>
                <c:pt idx="1811">
                  <c:v>6</c:v>
                </c:pt>
                <c:pt idx="1812">
                  <c:v>6</c:v>
                </c:pt>
                <c:pt idx="1813">
                  <c:v>6</c:v>
                </c:pt>
                <c:pt idx="1814">
                  <c:v>6</c:v>
                </c:pt>
                <c:pt idx="1815">
                  <c:v>6</c:v>
                </c:pt>
                <c:pt idx="1816">
                  <c:v>6</c:v>
                </c:pt>
                <c:pt idx="1817">
                  <c:v>6</c:v>
                </c:pt>
                <c:pt idx="1818">
                  <c:v>6</c:v>
                </c:pt>
                <c:pt idx="1819">
                  <c:v>6</c:v>
                </c:pt>
                <c:pt idx="1820">
                  <c:v>6</c:v>
                </c:pt>
                <c:pt idx="1821">
                  <c:v>6</c:v>
                </c:pt>
                <c:pt idx="1822">
                  <c:v>6</c:v>
                </c:pt>
                <c:pt idx="1823">
                  <c:v>6</c:v>
                </c:pt>
                <c:pt idx="1824">
                  <c:v>6</c:v>
                </c:pt>
                <c:pt idx="1825">
                  <c:v>6</c:v>
                </c:pt>
                <c:pt idx="1826">
                  <c:v>6</c:v>
                </c:pt>
                <c:pt idx="1827">
                  <c:v>6</c:v>
                </c:pt>
                <c:pt idx="1828">
                  <c:v>6</c:v>
                </c:pt>
                <c:pt idx="1829">
                  <c:v>6</c:v>
                </c:pt>
                <c:pt idx="1830">
                  <c:v>6</c:v>
                </c:pt>
                <c:pt idx="1831">
                  <c:v>6</c:v>
                </c:pt>
                <c:pt idx="1832">
                  <c:v>6</c:v>
                </c:pt>
                <c:pt idx="1833">
                  <c:v>6</c:v>
                </c:pt>
                <c:pt idx="1834">
                  <c:v>6</c:v>
                </c:pt>
                <c:pt idx="1835">
                  <c:v>6</c:v>
                </c:pt>
                <c:pt idx="1836">
                  <c:v>6</c:v>
                </c:pt>
                <c:pt idx="1837">
                  <c:v>6</c:v>
                </c:pt>
                <c:pt idx="1838">
                  <c:v>6</c:v>
                </c:pt>
                <c:pt idx="1839">
                  <c:v>6</c:v>
                </c:pt>
                <c:pt idx="1840">
                  <c:v>6</c:v>
                </c:pt>
                <c:pt idx="1841">
                  <c:v>6</c:v>
                </c:pt>
                <c:pt idx="1842">
                  <c:v>6</c:v>
                </c:pt>
                <c:pt idx="1843">
                  <c:v>6</c:v>
                </c:pt>
                <c:pt idx="1844">
                  <c:v>6</c:v>
                </c:pt>
                <c:pt idx="1845">
                  <c:v>6</c:v>
                </c:pt>
                <c:pt idx="1846">
                  <c:v>6</c:v>
                </c:pt>
                <c:pt idx="1847">
                  <c:v>6</c:v>
                </c:pt>
                <c:pt idx="1848">
                  <c:v>6</c:v>
                </c:pt>
                <c:pt idx="1849">
                  <c:v>6</c:v>
                </c:pt>
                <c:pt idx="1850">
                  <c:v>6</c:v>
                </c:pt>
                <c:pt idx="1851">
                  <c:v>6</c:v>
                </c:pt>
                <c:pt idx="1852">
                  <c:v>6</c:v>
                </c:pt>
                <c:pt idx="1853">
                  <c:v>6</c:v>
                </c:pt>
                <c:pt idx="1854">
                  <c:v>6</c:v>
                </c:pt>
                <c:pt idx="1855">
                  <c:v>6</c:v>
                </c:pt>
                <c:pt idx="1856">
                  <c:v>6</c:v>
                </c:pt>
                <c:pt idx="1857">
                  <c:v>6</c:v>
                </c:pt>
                <c:pt idx="1858">
                  <c:v>6</c:v>
                </c:pt>
                <c:pt idx="1859">
                  <c:v>6</c:v>
                </c:pt>
                <c:pt idx="1860">
                  <c:v>7</c:v>
                </c:pt>
                <c:pt idx="1861">
                  <c:v>8</c:v>
                </c:pt>
                <c:pt idx="1862">
                  <c:v>9</c:v>
                </c:pt>
                <c:pt idx="1863">
                  <c:v>10</c:v>
                </c:pt>
                <c:pt idx="1864">
                  <c:v>10</c:v>
                </c:pt>
                <c:pt idx="1865">
                  <c:v>10</c:v>
                </c:pt>
                <c:pt idx="1866">
                  <c:v>10</c:v>
                </c:pt>
                <c:pt idx="1867">
                  <c:v>10</c:v>
                </c:pt>
                <c:pt idx="1868">
                  <c:v>10</c:v>
                </c:pt>
                <c:pt idx="1869">
                  <c:v>10</c:v>
                </c:pt>
                <c:pt idx="1870">
                  <c:v>10</c:v>
                </c:pt>
                <c:pt idx="1871">
                  <c:v>10</c:v>
                </c:pt>
                <c:pt idx="1872">
                  <c:v>10</c:v>
                </c:pt>
                <c:pt idx="1873">
                  <c:v>10</c:v>
                </c:pt>
                <c:pt idx="1874">
                  <c:v>10</c:v>
                </c:pt>
                <c:pt idx="1875">
                  <c:v>10</c:v>
                </c:pt>
                <c:pt idx="1876">
                  <c:v>10</c:v>
                </c:pt>
                <c:pt idx="1877">
                  <c:v>10</c:v>
                </c:pt>
                <c:pt idx="1878">
                  <c:v>10</c:v>
                </c:pt>
                <c:pt idx="1879">
                  <c:v>10</c:v>
                </c:pt>
                <c:pt idx="1880">
                  <c:v>10</c:v>
                </c:pt>
                <c:pt idx="1881">
                  <c:v>10</c:v>
                </c:pt>
                <c:pt idx="1882">
                  <c:v>10</c:v>
                </c:pt>
                <c:pt idx="1883">
                  <c:v>10</c:v>
                </c:pt>
                <c:pt idx="1884">
                  <c:v>10</c:v>
                </c:pt>
                <c:pt idx="1885">
                  <c:v>10</c:v>
                </c:pt>
                <c:pt idx="1886">
                  <c:v>10</c:v>
                </c:pt>
                <c:pt idx="1887">
                  <c:v>10</c:v>
                </c:pt>
                <c:pt idx="1888">
                  <c:v>10</c:v>
                </c:pt>
                <c:pt idx="1889">
                  <c:v>10</c:v>
                </c:pt>
                <c:pt idx="1890">
                  <c:v>10</c:v>
                </c:pt>
                <c:pt idx="1891">
                  <c:v>10</c:v>
                </c:pt>
                <c:pt idx="1892">
                  <c:v>10</c:v>
                </c:pt>
                <c:pt idx="1893">
                  <c:v>10</c:v>
                </c:pt>
                <c:pt idx="1894">
                  <c:v>10</c:v>
                </c:pt>
                <c:pt idx="1895">
                  <c:v>10</c:v>
                </c:pt>
                <c:pt idx="1896">
                  <c:v>10</c:v>
                </c:pt>
                <c:pt idx="1897">
                  <c:v>10</c:v>
                </c:pt>
                <c:pt idx="1898">
                  <c:v>10</c:v>
                </c:pt>
                <c:pt idx="1899">
                  <c:v>10</c:v>
                </c:pt>
                <c:pt idx="1900">
                  <c:v>10</c:v>
                </c:pt>
                <c:pt idx="1901">
                  <c:v>10</c:v>
                </c:pt>
                <c:pt idx="1902">
                  <c:v>10</c:v>
                </c:pt>
                <c:pt idx="1903">
                  <c:v>10</c:v>
                </c:pt>
                <c:pt idx="1904">
                  <c:v>10</c:v>
                </c:pt>
                <c:pt idx="1905">
                  <c:v>10</c:v>
                </c:pt>
                <c:pt idx="1906">
                  <c:v>10</c:v>
                </c:pt>
                <c:pt idx="1907">
                  <c:v>10</c:v>
                </c:pt>
                <c:pt idx="1908">
                  <c:v>10</c:v>
                </c:pt>
                <c:pt idx="1909">
                  <c:v>10</c:v>
                </c:pt>
                <c:pt idx="1910">
                  <c:v>10</c:v>
                </c:pt>
                <c:pt idx="1911">
                  <c:v>10</c:v>
                </c:pt>
                <c:pt idx="1912">
                  <c:v>10</c:v>
                </c:pt>
                <c:pt idx="1913">
                  <c:v>10</c:v>
                </c:pt>
                <c:pt idx="1914">
                  <c:v>10</c:v>
                </c:pt>
                <c:pt idx="1915">
                  <c:v>10</c:v>
                </c:pt>
                <c:pt idx="1916">
                  <c:v>10</c:v>
                </c:pt>
                <c:pt idx="1917">
                  <c:v>10</c:v>
                </c:pt>
                <c:pt idx="1918">
                  <c:v>10</c:v>
                </c:pt>
                <c:pt idx="1919">
                  <c:v>10</c:v>
                </c:pt>
                <c:pt idx="1920">
                  <c:v>10</c:v>
                </c:pt>
                <c:pt idx="1921">
                  <c:v>10</c:v>
                </c:pt>
                <c:pt idx="1922">
                  <c:v>10</c:v>
                </c:pt>
                <c:pt idx="1923">
                  <c:v>10</c:v>
                </c:pt>
                <c:pt idx="1924">
                  <c:v>10</c:v>
                </c:pt>
                <c:pt idx="1925">
                  <c:v>10</c:v>
                </c:pt>
                <c:pt idx="1926">
                  <c:v>10</c:v>
                </c:pt>
                <c:pt idx="1927">
                  <c:v>10</c:v>
                </c:pt>
                <c:pt idx="1928">
                  <c:v>10</c:v>
                </c:pt>
                <c:pt idx="1929">
                  <c:v>11</c:v>
                </c:pt>
                <c:pt idx="1930">
                  <c:v>12</c:v>
                </c:pt>
                <c:pt idx="1931">
                  <c:v>13</c:v>
                </c:pt>
                <c:pt idx="1932">
                  <c:v>14</c:v>
                </c:pt>
                <c:pt idx="1933">
                  <c:v>15</c:v>
                </c:pt>
                <c:pt idx="1934">
                  <c:v>16</c:v>
                </c:pt>
                <c:pt idx="1935">
                  <c:v>17</c:v>
                </c:pt>
                <c:pt idx="1936">
                  <c:v>18</c:v>
                </c:pt>
                <c:pt idx="1937">
                  <c:v>18</c:v>
                </c:pt>
                <c:pt idx="1938">
                  <c:v>18</c:v>
                </c:pt>
                <c:pt idx="1939">
                  <c:v>18</c:v>
                </c:pt>
                <c:pt idx="1940">
                  <c:v>18</c:v>
                </c:pt>
                <c:pt idx="1941">
                  <c:v>18</c:v>
                </c:pt>
                <c:pt idx="1942">
                  <c:v>18</c:v>
                </c:pt>
                <c:pt idx="1943">
                  <c:v>18</c:v>
                </c:pt>
                <c:pt idx="1944">
                  <c:v>18</c:v>
                </c:pt>
                <c:pt idx="1945">
                  <c:v>18</c:v>
                </c:pt>
                <c:pt idx="1946">
                  <c:v>18</c:v>
                </c:pt>
                <c:pt idx="1947">
                  <c:v>18</c:v>
                </c:pt>
                <c:pt idx="1948">
                  <c:v>18</c:v>
                </c:pt>
                <c:pt idx="1949">
                  <c:v>18</c:v>
                </c:pt>
                <c:pt idx="1950">
                  <c:v>18</c:v>
                </c:pt>
                <c:pt idx="1951">
                  <c:v>18</c:v>
                </c:pt>
                <c:pt idx="1952">
                  <c:v>18</c:v>
                </c:pt>
                <c:pt idx="1953">
                  <c:v>18</c:v>
                </c:pt>
                <c:pt idx="1954">
                  <c:v>18</c:v>
                </c:pt>
                <c:pt idx="1955">
                  <c:v>18</c:v>
                </c:pt>
                <c:pt idx="1956">
                  <c:v>18</c:v>
                </c:pt>
                <c:pt idx="1957">
                  <c:v>18</c:v>
                </c:pt>
                <c:pt idx="1958">
                  <c:v>18</c:v>
                </c:pt>
                <c:pt idx="1959">
                  <c:v>19</c:v>
                </c:pt>
                <c:pt idx="1960">
                  <c:v>19</c:v>
                </c:pt>
                <c:pt idx="1961">
                  <c:v>19</c:v>
                </c:pt>
                <c:pt idx="1962">
                  <c:v>19</c:v>
                </c:pt>
                <c:pt idx="1963">
                  <c:v>19</c:v>
                </c:pt>
                <c:pt idx="1964">
                  <c:v>19</c:v>
                </c:pt>
                <c:pt idx="1965">
                  <c:v>19</c:v>
                </c:pt>
                <c:pt idx="1966">
                  <c:v>19</c:v>
                </c:pt>
                <c:pt idx="1967">
                  <c:v>19</c:v>
                </c:pt>
                <c:pt idx="1968">
                  <c:v>19</c:v>
                </c:pt>
                <c:pt idx="1969">
                  <c:v>19</c:v>
                </c:pt>
                <c:pt idx="1970">
                  <c:v>19</c:v>
                </c:pt>
                <c:pt idx="1971">
                  <c:v>19</c:v>
                </c:pt>
                <c:pt idx="1972">
                  <c:v>19</c:v>
                </c:pt>
                <c:pt idx="1973">
                  <c:v>19</c:v>
                </c:pt>
                <c:pt idx="1974">
                  <c:v>19</c:v>
                </c:pt>
                <c:pt idx="1975">
                  <c:v>19</c:v>
                </c:pt>
                <c:pt idx="1976">
                  <c:v>19</c:v>
                </c:pt>
                <c:pt idx="1977">
                  <c:v>19</c:v>
                </c:pt>
                <c:pt idx="1978">
                  <c:v>19</c:v>
                </c:pt>
                <c:pt idx="1979">
                  <c:v>19</c:v>
                </c:pt>
                <c:pt idx="1980">
                  <c:v>19</c:v>
                </c:pt>
                <c:pt idx="1981">
                  <c:v>19</c:v>
                </c:pt>
                <c:pt idx="1982">
                  <c:v>19</c:v>
                </c:pt>
                <c:pt idx="1983">
                  <c:v>19</c:v>
                </c:pt>
                <c:pt idx="1984">
                  <c:v>19</c:v>
                </c:pt>
                <c:pt idx="1985">
                  <c:v>19</c:v>
                </c:pt>
                <c:pt idx="1986">
                  <c:v>19</c:v>
                </c:pt>
                <c:pt idx="1987">
                  <c:v>19</c:v>
                </c:pt>
                <c:pt idx="1988">
                  <c:v>19</c:v>
                </c:pt>
                <c:pt idx="1989">
                  <c:v>19</c:v>
                </c:pt>
                <c:pt idx="1990">
                  <c:v>19</c:v>
                </c:pt>
                <c:pt idx="1991">
                  <c:v>19</c:v>
                </c:pt>
                <c:pt idx="1992">
                  <c:v>19</c:v>
                </c:pt>
                <c:pt idx="1993">
                  <c:v>19</c:v>
                </c:pt>
                <c:pt idx="1994">
                  <c:v>19</c:v>
                </c:pt>
                <c:pt idx="1995">
                  <c:v>19</c:v>
                </c:pt>
                <c:pt idx="1996">
                  <c:v>19</c:v>
                </c:pt>
                <c:pt idx="1997">
                  <c:v>19</c:v>
                </c:pt>
                <c:pt idx="1998">
                  <c:v>19</c:v>
                </c:pt>
                <c:pt idx="1999">
                  <c:v>19</c:v>
                </c:pt>
                <c:pt idx="2000">
                  <c:v>19</c:v>
                </c:pt>
                <c:pt idx="2001">
                  <c:v>19</c:v>
                </c:pt>
                <c:pt idx="2002">
                  <c:v>19</c:v>
                </c:pt>
                <c:pt idx="2003">
                  <c:v>20</c:v>
                </c:pt>
                <c:pt idx="2004">
                  <c:v>20</c:v>
                </c:pt>
                <c:pt idx="2005">
                  <c:v>20</c:v>
                </c:pt>
                <c:pt idx="2006">
                  <c:v>20</c:v>
                </c:pt>
                <c:pt idx="2007">
                  <c:v>20</c:v>
                </c:pt>
                <c:pt idx="2008">
                  <c:v>20</c:v>
                </c:pt>
                <c:pt idx="2009">
                  <c:v>20</c:v>
                </c:pt>
                <c:pt idx="2010">
                  <c:v>20</c:v>
                </c:pt>
                <c:pt idx="2011">
                  <c:v>20</c:v>
                </c:pt>
                <c:pt idx="2012">
                  <c:v>20</c:v>
                </c:pt>
                <c:pt idx="2013">
                  <c:v>20</c:v>
                </c:pt>
                <c:pt idx="2014">
                  <c:v>20</c:v>
                </c:pt>
                <c:pt idx="2015">
                  <c:v>20</c:v>
                </c:pt>
                <c:pt idx="2016">
                  <c:v>20</c:v>
                </c:pt>
                <c:pt idx="2017">
                  <c:v>20</c:v>
                </c:pt>
                <c:pt idx="2018">
                  <c:v>20</c:v>
                </c:pt>
                <c:pt idx="2019">
                  <c:v>20</c:v>
                </c:pt>
                <c:pt idx="2020">
                  <c:v>20</c:v>
                </c:pt>
                <c:pt idx="2021">
                  <c:v>20</c:v>
                </c:pt>
                <c:pt idx="2022">
                  <c:v>20</c:v>
                </c:pt>
                <c:pt idx="2023">
                  <c:v>20</c:v>
                </c:pt>
                <c:pt idx="2024">
                  <c:v>20</c:v>
                </c:pt>
                <c:pt idx="2025">
                  <c:v>20</c:v>
                </c:pt>
                <c:pt idx="2026">
                  <c:v>21</c:v>
                </c:pt>
                <c:pt idx="2027">
                  <c:v>22</c:v>
                </c:pt>
                <c:pt idx="2028">
                  <c:v>23</c:v>
                </c:pt>
                <c:pt idx="2029">
                  <c:v>24</c:v>
                </c:pt>
                <c:pt idx="2030">
                  <c:v>25</c:v>
                </c:pt>
                <c:pt idx="2031">
                  <c:v>26</c:v>
                </c:pt>
                <c:pt idx="2032">
                  <c:v>27</c:v>
                </c:pt>
                <c:pt idx="2033">
                  <c:v>28</c:v>
                </c:pt>
                <c:pt idx="2034">
                  <c:v>28</c:v>
                </c:pt>
                <c:pt idx="2035">
                  <c:v>28</c:v>
                </c:pt>
                <c:pt idx="2036">
                  <c:v>28</c:v>
                </c:pt>
                <c:pt idx="2037">
                  <c:v>28</c:v>
                </c:pt>
                <c:pt idx="2038">
                  <c:v>28</c:v>
                </c:pt>
                <c:pt idx="2039">
                  <c:v>28</c:v>
                </c:pt>
                <c:pt idx="2040">
                  <c:v>28</c:v>
                </c:pt>
                <c:pt idx="2041">
                  <c:v>28</c:v>
                </c:pt>
                <c:pt idx="2042">
                  <c:v>28</c:v>
                </c:pt>
                <c:pt idx="2043">
                  <c:v>28</c:v>
                </c:pt>
                <c:pt idx="2044">
                  <c:v>28</c:v>
                </c:pt>
                <c:pt idx="2045">
                  <c:v>28</c:v>
                </c:pt>
                <c:pt idx="2046">
                  <c:v>28</c:v>
                </c:pt>
                <c:pt idx="2047">
                  <c:v>28</c:v>
                </c:pt>
                <c:pt idx="2048">
                  <c:v>28</c:v>
                </c:pt>
                <c:pt idx="2049">
                  <c:v>28</c:v>
                </c:pt>
                <c:pt idx="2050">
                  <c:v>29</c:v>
                </c:pt>
                <c:pt idx="2051">
                  <c:v>30</c:v>
                </c:pt>
                <c:pt idx="2052">
                  <c:v>31</c:v>
                </c:pt>
                <c:pt idx="2053">
                  <c:v>32</c:v>
                </c:pt>
                <c:pt idx="2054">
                  <c:v>33</c:v>
                </c:pt>
                <c:pt idx="2055">
                  <c:v>34</c:v>
                </c:pt>
                <c:pt idx="2056">
                  <c:v>35</c:v>
                </c:pt>
                <c:pt idx="2057">
                  <c:v>35</c:v>
                </c:pt>
                <c:pt idx="2058">
                  <c:v>35</c:v>
                </c:pt>
                <c:pt idx="2059">
                  <c:v>35</c:v>
                </c:pt>
                <c:pt idx="2060">
                  <c:v>35</c:v>
                </c:pt>
                <c:pt idx="2061">
                  <c:v>35</c:v>
                </c:pt>
                <c:pt idx="2062">
                  <c:v>35</c:v>
                </c:pt>
                <c:pt idx="2063">
                  <c:v>35</c:v>
                </c:pt>
                <c:pt idx="2064">
                  <c:v>35</c:v>
                </c:pt>
                <c:pt idx="2065">
                  <c:v>35</c:v>
                </c:pt>
                <c:pt idx="2066">
                  <c:v>35</c:v>
                </c:pt>
                <c:pt idx="2067">
                  <c:v>35</c:v>
                </c:pt>
                <c:pt idx="2068">
                  <c:v>35</c:v>
                </c:pt>
                <c:pt idx="2069">
                  <c:v>35</c:v>
                </c:pt>
                <c:pt idx="2070">
                  <c:v>35</c:v>
                </c:pt>
                <c:pt idx="2071">
                  <c:v>35</c:v>
                </c:pt>
                <c:pt idx="2072">
                  <c:v>35</c:v>
                </c:pt>
                <c:pt idx="2073">
                  <c:v>35</c:v>
                </c:pt>
                <c:pt idx="2074">
                  <c:v>36</c:v>
                </c:pt>
                <c:pt idx="2075">
                  <c:v>37</c:v>
                </c:pt>
                <c:pt idx="2076">
                  <c:v>38</c:v>
                </c:pt>
                <c:pt idx="2077">
                  <c:v>39</c:v>
                </c:pt>
                <c:pt idx="2078">
                  <c:v>40</c:v>
                </c:pt>
                <c:pt idx="2079">
                  <c:v>41</c:v>
                </c:pt>
                <c:pt idx="2080">
                  <c:v>42</c:v>
                </c:pt>
                <c:pt idx="2081">
                  <c:v>43</c:v>
                </c:pt>
                <c:pt idx="2082">
                  <c:v>43</c:v>
                </c:pt>
                <c:pt idx="2083">
                  <c:v>43</c:v>
                </c:pt>
                <c:pt idx="2084">
                  <c:v>43</c:v>
                </c:pt>
                <c:pt idx="2085">
                  <c:v>43</c:v>
                </c:pt>
                <c:pt idx="2086">
                  <c:v>43</c:v>
                </c:pt>
                <c:pt idx="2087">
                  <c:v>43</c:v>
                </c:pt>
                <c:pt idx="2088">
                  <c:v>43</c:v>
                </c:pt>
                <c:pt idx="2089">
                  <c:v>43</c:v>
                </c:pt>
                <c:pt idx="2090">
                  <c:v>43</c:v>
                </c:pt>
                <c:pt idx="2091">
                  <c:v>43</c:v>
                </c:pt>
                <c:pt idx="2092">
                  <c:v>43</c:v>
                </c:pt>
                <c:pt idx="2093">
                  <c:v>43</c:v>
                </c:pt>
                <c:pt idx="2094">
                  <c:v>43</c:v>
                </c:pt>
                <c:pt idx="2095">
                  <c:v>43</c:v>
                </c:pt>
                <c:pt idx="2096">
                  <c:v>44</c:v>
                </c:pt>
                <c:pt idx="2097">
                  <c:v>45</c:v>
                </c:pt>
                <c:pt idx="2098">
                  <c:v>46</c:v>
                </c:pt>
                <c:pt idx="2099">
                  <c:v>47</c:v>
                </c:pt>
                <c:pt idx="2100">
                  <c:v>48</c:v>
                </c:pt>
                <c:pt idx="2101">
                  <c:v>49</c:v>
                </c:pt>
                <c:pt idx="2102">
                  <c:v>50</c:v>
                </c:pt>
                <c:pt idx="2103">
                  <c:v>51</c:v>
                </c:pt>
                <c:pt idx="2104">
                  <c:v>52</c:v>
                </c:pt>
                <c:pt idx="2105">
                  <c:v>53</c:v>
                </c:pt>
                <c:pt idx="2106">
                  <c:v>54</c:v>
                </c:pt>
                <c:pt idx="2107">
                  <c:v>54</c:v>
                </c:pt>
                <c:pt idx="2108">
                  <c:v>54</c:v>
                </c:pt>
                <c:pt idx="2109">
                  <c:v>54</c:v>
                </c:pt>
                <c:pt idx="2110">
                  <c:v>54</c:v>
                </c:pt>
                <c:pt idx="2111">
                  <c:v>54</c:v>
                </c:pt>
                <c:pt idx="2112">
                  <c:v>54</c:v>
                </c:pt>
                <c:pt idx="2113">
                  <c:v>54</c:v>
                </c:pt>
                <c:pt idx="2114">
                  <c:v>54</c:v>
                </c:pt>
                <c:pt idx="2115">
                  <c:v>54</c:v>
                </c:pt>
                <c:pt idx="2116">
                  <c:v>54</c:v>
                </c:pt>
                <c:pt idx="2117">
                  <c:v>54</c:v>
                </c:pt>
                <c:pt idx="2118">
                  <c:v>54</c:v>
                </c:pt>
                <c:pt idx="2119">
                  <c:v>54</c:v>
                </c:pt>
                <c:pt idx="2120">
                  <c:v>55</c:v>
                </c:pt>
                <c:pt idx="2121">
                  <c:v>56</c:v>
                </c:pt>
                <c:pt idx="2122">
                  <c:v>57</c:v>
                </c:pt>
                <c:pt idx="2123">
                  <c:v>58</c:v>
                </c:pt>
                <c:pt idx="2124">
                  <c:v>59</c:v>
                </c:pt>
                <c:pt idx="2125">
                  <c:v>60</c:v>
                </c:pt>
                <c:pt idx="2126">
                  <c:v>61</c:v>
                </c:pt>
                <c:pt idx="2127">
                  <c:v>62</c:v>
                </c:pt>
                <c:pt idx="2128">
                  <c:v>63</c:v>
                </c:pt>
                <c:pt idx="2129">
                  <c:v>64</c:v>
                </c:pt>
                <c:pt idx="2130">
                  <c:v>64</c:v>
                </c:pt>
                <c:pt idx="2131">
                  <c:v>64</c:v>
                </c:pt>
                <c:pt idx="2132">
                  <c:v>64</c:v>
                </c:pt>
                <c:pt idx="2133">
                  <c:v>64</c:v>
                </c:pt>
                <c:pt idx="2134">
                  <c:v>64</c:v>
                </c:pt>
                <c:pt idx="2135">
                  <c:v>64</c:v>
                </c:pt>
                <c:pt idx="2136">
                  <c:v>64</c:v>
                </c:pt>
                <c:pt idx="2137">
                  <c:v>64</c:v>
                </c:pt>
                <c:pt idx="2138">
                  <c:v>64</c:v>
                </c:pt>
                <c:pt idx="2139">
                  <c:v>64</c:v>
                </c:pt>
                <c:pt idx="2140">
                  <c:v>64</c:v>
                </c:pt>
                <c:pt idx="2141">
                  <c:v>64</c:v>
                </c:pt>
                <c:pt idx="2142">
                  <c:v>64</c:v>
                </c:pt>
                <c:pt idx="2143">
                  <c:v>64</c:v>
                </c:pt>
                <c:pt idx="2144">
                  <c:v>64</c:v>
                </c:pt>
                <c:pt idx="2145">
                  <c:v>65</c:v>
                </c:pt>
                <c:pt idx="2146">
                  <c:v>66</c:v>
                </c:pt>
                <c:pt idx="2147">
                  <c:v>67</c:v>
                </c:pt>
                <c:pt idx="2148">
                  <c:v>68</c:v>
                </c:pt>
                <c:pt idx="2149">
                  <c:v>69</c:v>
                </c:pt>
                <c:pt idx="2150">
                  <c:v>70</c:v>
                </c:pt>
                <c:pt idx="2151">
                  <c:v>71</c:v>
                </c:pt>
                <c:pt idx="2152">
                  <c:v>72</c:v>
                </c:pt>
                <c:pt idx="2153">
                  <c:v>72</c:v>
                </c:pt>
                <c:pt idx="2154">
                  <c:v>72</c:v>
                </c:pt>
                <c:pt idx="2155">
                  <c:v>72</c:v>
                </c:pt>
                <c:pt idx="2156">
                  <c:v>72</c:v>
                </c:pt>
                <c:pt idx="2157">
                  <c:v>72</c:v>
                </c:pt>
                <c:pt idx="2158">
                  <c:v>72</c:v>
                </c:pt>
                <c:pt idx="2159">
                  <c:v>72</c:v>
                </c:pt>
                <c:pt idx="2160">
                  <c:v>72</c:v>
                </c:pt>
                <c:pt idx="2161">
                  <c:v>72</c:v>
                </c:pt>
                <c:pt idx="2162">
                  <c:v>72</c:v>
                </c:pt>
                <c:pt idx="2163">
                  <c:v>72</c:v>
                </c:pt>
                <c:pt idx="2164">
                  <c:v>72</c:v>
                </c:pt>
                <c:pt idx="2165">
                  <c:v>72</c:v>
                </c:pt>
                <c:pt idx="2166">
                  <c:v>72</c:v>
                </c:pt>
                <c:pt idx="2167">
                  <c:v>72</c:v>
                </c:pt>
                <c:pt idx="2168">
                  <c:v>72</c:v>
                </c:pt>
                <c:pt idx="2169">
                  <c:v>72</c:v>
                </c:pt>
                <c:pt idx="2170">
                  <c:v>72</c:v>
                </c:pt>
                <c:pt idx="2171">
                  <c:v>73</c:v>
                </c:pt>
                <c:pt idx="2172">
                  <c:v>74</c:v>
                </c:pt>
                <c:pt idx="2173">
                  <c:v>75</c:v>
                </c:pt>
                <c:pt idx="2174">
                  <c:v>76</c:v>
                </c:pt>
                <c:pt idx="2175">
                  <c:v>77</c:v>
                </c:pt>
                <c:pt idx="2176">
                  <c:v>78</c:v>
                </c:pt>
                <c:pt idx="2177">
                  <c:v>78</c:v>
                </c:pt>
                <c:pt idx="2178">
                  <c:v>78</c:v>
                </c:pt>
                <c:pt idx="2179">
                  <c:v>78</c:v>
                </c:pt>
                <c:pt idx="2180">
                  <c:v>78</c:v>
                </c:pt>
                <c:pt idx="2181">
                  <c:v>78</c:v>
                </c:pt>
                <c:pt idx="2182">
                  <c:v>78</c:v>
                </c:pt>
                <c:pt idx="2183">
                  <c:v>78</c:v>
                </c:pt>
                <c:pt idx="2184">
                  <c:v>78</c:v>
                </c:pt>
                <c:pt idx="2185">
                  <c:v>78</c:v>
                </c:pt>
                <c:pt idx="2186">
                  <c:v>78</c:v>
                </c:pt>
                <c:pt idx="2187">
                  <c:v>78</c:v>
                </c:pt>
                <c:pt idx="2188">
                  <c:v>78</c:v>
                </c:pt>
                <c:pt idx="2189">
                  <c:v>78</c:v>
                </c:pt>
                <c:pt idx="2190">
                  <c:v>78</c:v>
                </c:pt>
                <c:pt idx="2191">
                  <c:v>78</c:v>
                </c:pt>
                <c:pt idx="2192">
                  <c:v>78</c:v>
                </c:pt>
                <c:pt idx="2193">
                  <c:v>78</c:v>
                </c:pt>
                <c:pt idx="2194">
                  <c:v>78</c:v>
                </c:pt>
                <c:pt idx="2195">
                  <c:v>79</c:v>
                </c:pt>
                <c:pt idx="2196">
                  <c:v>80</c:v>
                </c:pt>
                <c:pt idx="2197">
                  <c:v>81</c:v>
                </c:pt>
                <c:pt idx="2198">
                  <c:v>82</c:v>
                </c:pt>
                <c:pt idx="2199">
                  <c:v>83</c:v>
                </c:pt>
                <c:pt idx="2200">
                  <c:v>83</c:v>
                </c:pt>
                <c:pt idx="2201">
                  <c:v>83</c:v>
                </c:pt>
                <c:pt idx="2202">
                  <c:v>83</c:v>
                </c:pt>
                <c:pt idx="2203">
                  <c:v>83</c:v>
                </c:pt>
                <c:pt idx="2204">
                  <c:v>83</c:v>
                </c:pt>
                <c:pt idx="2205">
                  <c:v>83</c:v>
                </c:pt>
                <c:pt idx="2206">
                  <c:v>83</c:v>
                </c:pt>
                <c:pt idx="2207">
                  <c:v>83</c:v>
                </c:pt>
                <c:pt idx="2208">
                  <c:v>83</c:v>
                </c:pt>
                <c:pt idx="2209">
                  <c:v>83</c:v>
                </c:pt>
                <c:pt idx="2210">
                  <c:v>83</c:v>
                </c:pt>
                <c:pt idx="2211">
                  <c:v>83</c:v>
                </c:pt>
                <c:pt idx="2212">
                  <c:v>83</c:v>
                </c:pt>
                <c:pt idx="2213">
                  <c:v>83</c:v>
                </c:pt>
                <c:pt idx="2214">
                  <c:v>83</c:v>
                </c:pt>
                <c:pt idx="2215">
                  <c:v>83</c:v>
                </c:pt>
                <c:pt idx="2216">
                  <c:v>83</c:v>
                </c:pt>
                <c:pt idx="2217">
                  <c:v>83</c:v>
                </c:pt>
                <c:pt idx="2218">
                  <c:v>83</c:v>
                </c:pt>
                <c:pt idx="2219">
                  <c:v>83</c:v>
                </c:pt>
                <c:pt idx="2220">
                  <c:v>84</c:v>
                </c:pt>
                <c:pt idx="2221">
                  <c:v>85</c:v>
                </c:pt>
                <c:pt idx="2222">
                  <c:v>86</c:v>
                </c:pt>
                <c:pt idx="2223">
                  <c:v>86</c:v>
                </c:pt>
                <c:pt idx="2224">
                  <c:v>86</c:v>
                </c:pt>
                <c:pt idx="2225">
                  <c:v>86</c:v>
                </c:pt>
                <c:pt idx="2226">
                  <c:v>86</c:v>
                </c:pt>
                <c:pt idx="2227">
                  <c:v>86</c:v>
                </c:pt>
                <c:pt idx="2228">
                  <c:v>86</c:v>
                </c:pt>
                <c:pt idx="2229">
                  <c:v>86</c:v>
                </c:pt>
                <c:pt idx="2230">
                  <c:v>86</c:v>
                </c:pt>
                <c:pt idx="2231">
                  <c:v>86</c:v>
                </c:pt>
                <c:pt idx="2232">
                  <c:v>86</c:v>
                </c:pt>
                <c:pt idx="2233">
                  <c:v>86</c:v>
                </c:pt>
                <c:pt idx="2234">
                  <c:v>86</c:v>
                </c:pt>
                <c:pt idx="2235">
                  <c:v>86</c:v>
                </c:pt>
                <c:pt idx="2236">
                  <c:v>86</c:v>
                </c:pt>
                <c:pt idx="2237">
                  <c:v>86</c:v>
                </c:pt>
                <c:pt idx="2238">
                  <c:v>86</c:v>
                </c:pt>
                <c:pt idx="2239">
                  <c:v>86</c:v>
                </c:pt>
                <c:pt idx="2240">
                  <c:v>86</c:v>
                </c:pt>
                <c:pt idx="2241">
                  <c:v>86</c:v>
                </c:pt>
                <c:pt idx="2242">
                  <c:v>86</c:v>
                </c:pt>
                <c:pt idx="2243">
                  <c:v>87</c:v>
                </c:pt>
                <c:pt idx="2244">
                  <c:v>88</c:v>
                </c:pt>
                <c:pt idx="2245">
                  <c:v>89</c:v>
                </c:pt>
                <c:pt idx="2246">
                  <c:v>90</c:v>
                </c:pt>
                <c:pt idx="2247">
                  <c:v>91</c:v>
                </c:pt>
                <c:pt idx="2248">
                  <c:v>91</c:v>
                </c:pt>
                <c:pt idx="2249">
                  <c:v>91</c:v>
                </c:pt>
                <c:pt idx="2250">
                  <c:v>91</c:v>
                </c:pt>
                <c:pt idx="2251">
                  <c:v>91</c:v>
                </c:pt>
                <c:pt idx="2252">
                  <c:v>91</c:v>
                </c:pt>
                <c:pt idx="2253">
                  <c:v>91</c:v>
                </c:pt>
                <c:pt idx="2254">
                  <c:v>91</c:v>
                </c:pt>
                <c:pt idx="2255">
                  <c:v>91</c:v>
                </c:pt>
                <c:pt idx="2256">
                  <c:v>91</c:v>
                </c:pt>
                <c:pt idx="2257">
                  <c:v>91</c:v>
                </c:pt>
                <c:pt idx="2258">
                  <c:v>91</c:v>
                </c:pt>
                <c:pt idx="2259">
                  <c:v>91</c:v>
                </c:pt>
                <c:pt idx="2260">
                  <c:v>91</c:v>
                </c:pt>
                <c:pt idx="2261">
                  <c:v>91</c:v>
                </c:pt>
                <c:pt idx="2262">
                  <c:v>91</c:v>
                </c:pt>
                <c:pt idx="2263">
                  <c:v>91</c:v>
                </c:pt>
                <c:pt idx="2264">
                  <c:v>91</c:v>
                </c:pt>
                <c:pt idx="2265">
                  <c:v>91</c:v>
                </c:pt>
                <c:pt idx="2266">
                  <c:v>92</c:v>
                </c:pt>
                <c:pt idx="2267">
                  <c:v>93</c:v>
                </c:pt>
                <c:pt idx="2268">
                  <c:v>94</c:v>
                </c:pt>
                <c:pt idx="2269">
                  <c:v>95</c:v>
                </c:pt>
                <c:pt idx="2270">
                  <c:v>96</c:v>
                </c:pt>
                <c:pt idx="2271">
                  <c:v>97</c:v>
                </c:pt>
                <c:pt idx="2272">
                  <c:v>97</c:v>
                </c:pt>
                <c:pt idx="2273">
                  <c:v>97</c:v>
                </c:pt>
                <c:pt idx="2274">
                  <c:v>97</c:v>
                </c:pt>
                <c:pt idx="2275">
                  <c:v>97</c:v>
                </c:pt>
                <c:pt idx="2276">
                  <c:v>97</c:v>
                </c:pt>
                <c:pt idx="2277">
                  <c:v>97</c:v>
                </c:pt>
                <c:pt idx="2278">
                  <c:v>97</c:v>
                </c:pt>
                <c:pt idx="2279">
                  <c:v>97</c:v>
                </c:pt>
                <c:pt idx="2280">
                  <c:v>97</c:v>
                </c:pt>
                <c:pt idx="2281">
                  <c:v>97</c:v>
                </c:pt>
                <c:pt idx="2282">
                  <c:v>97</c:v>
                </c:pt>
                <c:pt idx="2283">
                  <c:v>97</c:v>
                </c:pt>
                <c:pt idx="2284">
                  <c:v>97</c:v>
                </c:pt>
                <c:pt idx="2285">
                  <c:v>97</c:v>
                </c:pt>
                <c:pt idx="2286">
                  <c:v>97</c:v>
                </c:pt>
                <c:pt idx="2287">
                  <c:v>97</c:v>
                </c:pt>
                <c:pt idx="2288">
                  <c:v>97</c:v>
                </c:pt>
                <c:pt idx="2289">
                  <c:v>98</c:v>
                </c:pt>
                <c:pt idx="2290">
                  <c:v>99</c:v>
                </c:pt>
                <c:pt idx="2291">
                  <c:v>100</c:v>
                </c:pt>
                <c:pt idx="2292">
                  <c:v>101</c:v>
                </c:pt>
                <c:pt idx="2293">
                  <c:v>102</c:v>
                </c:pt>
                <c:pt idx="2294">
                  <c:v>103</c:v>
                </c:pt>
                <c:pt idx="2295">
                  <c:v>104</c:v>
                </c:pt>
                <c:pt idx="2296">
                  <c:v>105</c:v>
                </c:pt>
                <c:pt idx="2297">
                  <c:v>105</c:v>
                </c:pt>
                <c:pt idx="2298">
                  <c:v>105</c:v>
                </c:pt>
                <c:pt idx="2299">
                  <c:v>105</c:v>
                </c:pt>
                <c:pt idx="2300">
                  <c:v>105</c:v>
                </c:pt>
                <c:pt idx="2301">
                  <c:v>105</c:v>
                </c:pt>
                <c:pt idx="2302">
                  <c:v>105</c:v>
                </c:pt>
                <c:pt idx="2303">
                  <c:v>105</c:v>
                </c:pt>
                <c:pt idx="2304">
                  <c:v>105</c:v>
                </c:pt>
                <c:pt idx="2305">
                  <c:v>105</c:v>
                </c:pt>
                <c:pt idx="2306">
                  <c:v>105</c:v>
                </c:pt>
                <c:pt idx="2307">
                  <c:v>105</c:v>
                </c:pt>
                <c:pt idx="2308">
                  <c:v>105</c:v>
                </c:pt>
                <c:pt idx="2309">
                  <c:v>105</c:v>
                </c:pt>
                <c:pt idx="2310">
                  <c:v>105</c:v>
                </c:pt>
                <c:pt idx="2311">
                  <c:v>105</c:v>
                </c:pt>
                <c:pt idx="2312">
                  <c:v>105</c:v>
                </c:pt>
                <c:pt idx="2313">
                  <c:v>105</c:v>
                </c:pt>
                <c:pt idx="2314">
                  <c:v>105</c:v>
                </c:pt>
                <c:pt idx="2315">
                  <c:v>105</c:v>
                </c:pt>
                <c:pt idx="2316">
                  <c:v>106</c:v>
                </c:pt>
                <c:pt idx="2317">
                  <c:v>107</c:v>
                </c:pt>
                <c:pt idx="2318">
                  <c:v>108</c:v>
                </c:pt>
                <c:pt idx="2319">
                  <c:v>109</c:v>
                </c:pt>
                <c:pt idx="2320">
                  <c:v>109</c:v>
                </c:pt>
                <c:pt idx="2321">
                  <c:v>109</c:v>
                </c:pt>
                <c:pt idx="2322">
                  <c:v>109</c:v>
                </c:pt>
                <c:pt idx="2323">
                  <c:v>109</c:v>
                </c:pt>
                <c:pt idx="2324">
                  <c:v>109</c:v>
                </c:pt>
                <c:pt idx="2325">
                  <c:v>109</c:v>
                </c:pt>
                <c:pt idx="2326">
                  <c:v>109</c:v>
                </c:pt>
                <c:pt idx="2327">
                  <c:v>109</c:v>
                </c:pt>
                <c:pt idx="2328">
                  <c:v>109</c:v>
                </c:pt>
                <c:pt idx="2329">
                  <c:v>109</c:v>
                </c:pt>
                <c:pt idx="2330">
                  <c:v>109</c:v>
                </c:pt>
                <c:pt idx="2331">
                  <c:v>109</c:v>
                </c:pt>
                <c:pt idx="2332">
                  <c:v>109</c:v>
                </c:pt>
                <c:pt idx="2333">
                  <c:v>109</c:v>
                </c:pt>
                <c:pt idx="2334">
                  <c:v>109</c:v>
                </c:pt>
                <c:pt idx="2335">
                  <c:v>109</c:v>
                </c:pt>
                <c:pt idx="2336">
                  <c:v>109</c:v>
                </c:pt>
                <c:pt idx="2337">
                  <c:v>109</c:v>
                </c:pt>
                <c:pt idx="2338">
                  <c:v>110</c:v>
                </c:pt>
                <c:pt idx="2339">
                  <c:v>111</c:v>
                </c:pt>
                <c:pt idx="2340">
                  <c:v>112</c:v>
                </c:pt>
                <c:pt idx="2341">
                  <c:v>113</c:v>
                </c:pt>
                <c:pt idx="2342">
                  <c:v>114</c:v>
                </c:pt>
                <c:pt idx="2343">
                  <c:v>115</c:v>
                </c:pt>
                <c:pt idx="2344">
                  <c:v>116</c:v>
                </c:pt>
                <c:pt idx="2345">
                  <c:v>116</c:v>
                </c:pt>
                <c:pt idx="2346">
                  <c:v>116</c:v>
                </c:pt>
                <c:pt idx="2347">
                  <c:v>116</c:v>
                </c:pt>
                <c:pt idx="2348">
                  <c:v>116</c:v>
                </c:pt>
                <c:pt idx="2349">
                  <c:v>116</c:v>
                </c:pt>
                <c:pt idx="2350">
                  <c:v>116</c:v>
                </c:pt>
                <c:pt idx="2351">
                  <c:v>116</c:v>
                </c:pt>
                <c:pt idx="2352">
                  <c:v>116</c:v>
                </c:pt>
                <c:pt idx="2353">
                  <c:v>116</c:v>
                </c:pt>
                <c:pt idx="2354">
                  <c:v>116</c:v>
                </c:pt>
                <c:pt idx="2355">
                  <c:v>116</c:v>
                </c:pt>
                <c:pt idx="2356">
                  <c:v>116</c:v>
                </c:pt>
                <c:pt idx="2357">
                  <c:v>116</c:v>
                </c:pt>
                <c:pt idx="2358">
                  <c:v>116</c:v>
                </c:pt>
                <c:pt idx="2359">
                  <c:v>116</c:v>
                </c:pt>
                <c:pt idx="2360">
                  <c:v>116</c:v>
                </c:pt>
                <c:pt idx="2361">
                  <c:v>116</c:v>
                </c:pt>
                <c:pt idx="2362">
                  <c:v>117</c:v>
                </c:pt>
                <c:pt idx="2363">
                  <c:v>118</c:v>
                </c:pt>
                <c:pt idx="2364">
                  <c:v>119</c:v>
                </c:pt>
                <c:pt idx="2365">
                  <c:v>120</c:v>
                </c:pt>
                <c:pt idx="2366">
                  <c:v>121</c:v>
                </c:pt>
                <c:pt idx="2367">
                  <c:v>122</c:v>
                </c:pt>
                <c:pt idx="2368">
                  <c:v>123</c:v>
                </c:pt>
                <c:pt idx="2369">
                  <c:v>123</c:v>
                </c:pt>
                <c:pt idx="2370">
                  <c:v>123</c:v>
                </c:pt>
                <c:pt idx="2371">
                  <c:v>123</c:v>
                </c:pt>
                <c:pt idx="2372">
                  <c:v>123</c:v>
                </c:pt>
                <c:pt idx="2373">
                  <c:v>123</c:v>
                </c:pt>
                <c:pt idx="2374">
                  <c:v>123</c:v>
                </c:pt>
                <c:pt idx="2375">
                  <c:v>123</c:v>
                </c:pt>
                <c:pt idx="2376">
                  <c:v>123</c:v>
                </c:pt>
                <c:pt idx="2377">
                  <c:v>123</c:v>
                </c:pt>
                <c:pt idx="2378">
                  <c:v>123</c:v>
                </c:pt>
                <c:pt idx="2379">
                  <c:v>123</c:v>
                </c:pt>
                <c:pt idx="2380">
                  <c:v>123</c:v>
                </c:pt>
                <c:pt idx="2381">
                  <c:v>123</c:v>
                </c:pt>
                <c:pt idx="2382">
                  <c:v>123</c:v>
                </c:pt>
                <c:pt idx="2383">
                  <c:v>123</c:v>
                </c:pt>
                <c:pt idx="2384">
                  <c:v>123</c:v>
                </c:pt>
                <c:pt idx="2385">
                  <c:v>123</c:v>
                </c:pt>
                <c:pt idx="2386">
                  <c:v>123</c:v>
                </c:pt>
                <c:pt idx="2387">
                  <c:v>124</c:v>
                </c:pt>
                <c:pt idx="2388">
                  <c:v>125</c:v>
                </c:pt>
                <c:pt idx="2389">
                  <c:v>126</c:v>
                </c:pt>
                <c:pt idx="2390">
                  <c:v>127</c:v>
                </c:pt>
                <c:pt idx="2391">
                  <c:v>128</c:v>
                </c:pt>
                <c:pt idx="2392">
                  <c:v>129</c:v>
                </c:pt>
                <c:pt idx="2393">
                  <c:v>129</c:v>
                </c:pt>
                <c:pt idx="2394">
                  <c:v>129</c:v>
                </c:pt>
                <c:pt idx="2395">
                  <c:v>129</c:v>
                </c:pt>
                <c:pt idx="2396">
                  <c:v>129</c:v>
                </c:pt>
                <c:pt idx="2397">
                  <c:v>129</c:v>
                </c:pt>
                <c:pt idx="2398">
                  <c:v>129</c:v>
                </c:pt>
                <c:pt idx="2399">
                  <c:v>129</c:v>
                </c:pt>
                <c:pt idx="2400">
                  <c:v>129</c:v>
                </c:pt>
                <c:pt idx="2401">
                  <c:v>129</c:v>
                </c:pt>
                <c:pt idx="2402">
                  <c:v>129</c:v>
                </c:pt>
                <c:pt idx="2403">
                  <c:v>129</c:v>
                </c:pt>
                <c:pt idx="2404">
                  <c:v>129</c:v>
                </c:pt>
                <c:pt idx="2405">
                  <c:v>129</c:v>
                </c:pt>
                <c:pt idx="2406">
                  <c:v>129</c:v>
                </c:pt>
                <c:pt idx="2407">
                  <c:v>129</c:v>
                </c:pt>
                <c:pt idx="2408">
                  <c:v>129</c:v>
                </c:pt>
                <c:pt idx="2409">
                  <c:v>129</c:v>
                </c:pt>
                <c:pt idx="2410">
                  <c:v>129</c:v>
                </c:pt>
                <c:pt idx="2411">
                  <c:v>129</c:v>
                </c:pt>
                <c:pt idx="2412">
                  <c:v>130</c:v>
                </c:pt>
                <c:pt idx="2413">
                  <c:v>131</c:v>
                </c:pt>
                <c:pt idx="2414">
                  <c:v>132</c:v>
                </c:pt>
                <c:pt idx="2415">
                  <c:v>132</c:v>
                </c:pt>
                <c:pt idx="2416">
                  <c:v>132</c:v>
                </c:pt>
                <c:pt idx="2417">
                  <c:v>132</c:v>
                </c:pt>
                <c:pt idx="2418">
                  <c:v>132</c:v>
                </c:pt>
                <c:pt idx="2419">
                  <c:v>132</c:v>
                </c:pt>
                <c:pt idx="2420">
                  <c:v>132</c:v>
                </c:pt>
                <c:pt idx="2421">
                  <c:v>132</c:v>
                </c:pt>
                <c:pt idx="2422">
                  <c:v>132</c:v>
                </c:pt>
                <c:pt idx="2423">
                  <c:v>132</c:v>
                </c:pt>
                <c:pt idx="2424">
                  <c:v>132</c:v>
                </c:pt>
                <c:pt idx="2425">
                  <c:v>132</c:v>
                </c:pt>
                <c:pt idx="2426">
                  <c:v>132</c:v>
                </c:pt>
                <c:pt idx="2427">
                  <c:v>132</c:v>
                </c:pt>
                <c:pt idx="2428">
                  <c:v>132</c:v>
                </c:pt>
                <c:pt idx="2429">
                  <c:v>132</c:v>
                </c:pt>
                <c:pt idx="2430">
                  <c:v>132</c:v>
                </c:pt>
                <c:pt idx="2431">
                  <c:v>132</c:v>
                </c:pt>
                <c:pt idx="2432">
                  <c:v>132</c:v>
                </c:pt>
                <c:pt idx="2433">
                  <c:v>132</c:v>
                </c:pt>
                <c:pt idx="2434">
                  <c:v>132</c:v>
                </c:pt>
                <c:pt idx="2435">
                  <c:v>132</c:v>
                </c:pt>
                <c:pt idx="2436">
                  <c:v>132</c:v>
                </c:pt>
                <c:pt idx="2437">
                  <c:v>132</c:v>
                </c:pt>
                <c:pt idx="2438">
                  <c:v>132</c:v>
                </c:pt>
                <c:pt idx="2439">
                  <c:v>132</c:v>
                </c:pt>
                <c:pt idx="2440">
                  <c:v>132</c:v>
                </c:pt>
                <c:pt idx="2441">
                  <c:v>132</c:v>
                </c:pt>
                <c:pt idx="2442">
                  <c:v>132</c:v>
                </c:pt>
                <c:pt idx="2443">
                  <c:v>132</c:v>
                </c:pt>
                <c:pt idx="2444">
                  <c:v>132</c:v>
                </c:pt>
                <c:pt idx="2445">
                  <c:v>132</c:v>
                </c:pt>
                <c:pt idx="2446">
                  <c:v>132</c:v>
                </c:pt>
                <c:pt idx="2447">
                  <c:v>132</c:v>
                </c:pt>
                <c:pt idx="2448">
                  <c:v>132</c:v>
                </c:pt>
                <c:pt idx="2449">
                  <c:v>132</c:v>
                </c:pt>
                <c:pt idx="2450">
                  <c:v>132</c:v>
                </c:pt>
                <c:pt idx="2451">
                  <c:v>132</c:v>
                </c:pt>
                <c:pt idx="2452">
                  <c:v>132</c:v>
                </c:pt>
                <c:pt idx="2453">
                  <c:v>132</c:v>
                </c:pt>
                <c:pt idx="2454">
                  <c:v>132</c:v>
                </c:pt>
                <c:pt idx="2455">
                  <c:v>132</c:v>
                </c:pt>
                <c:pt idx="2456">
                  <c:v>132</c:v>
                </c:pt>
                <c:pt idx="2457">
                  <c:v>132</c:v>
                </c:pt>
                <c:pt idx="2458">
                  <c:v>132</c:v>
                </c:pt>
                <c:pt idx="2459">
                  <c:v>133</c:v>
                </c:pt>
                <c:pt idx="2460">
                  <c:v>134</c:v>
                </c:pt>
                <c:pt idx="2461">
                  <c:v>135</c:v>
                </c:pt>
                <c:pt idx="2462">
                  <c:v>136</c:v>
                </c:pt>
                <c:pt idx="2463">
                  <c:v>137</c:v>
                </c:pt>
                <c:pt idx="2464">
                  <c:v>138</c:v>
                </c:pt>
                <c:pt idx="2465">
                  <c:v>138</c:v>
                </c:pt>
                <c:pt idx="2466">
                  <c:v>138</c:v>
                </c:pt>
                <c:pt idx="2467">
                  <c:v>138</c:v>
                </c:pt>
                <c:pt idx="2468">
                  <c:v>138</c:v>
                </c:pt>
                <c:pt idx="2469">
                  <c:v>138</c:v>
                </c:pt>
                <c:pt idx="2470">
                  <c:v>138</c:v>
                </c:pt>
                <c:pt idx="2471">
                  <c:v>138</c:v>
                </c:pt>
                <c:pt idx="2472">
                  <c:v>138</c:v>
                </c:pt>
                <c:pt idx="2473">
                  <c:v>138</c:v>
                </c:pt>
                <c:pt idx="2474">
                  <c:v>138</c:v>
                </c:pt>
                <c:pt idx="2475">
                  <c:v>138</c:v>
                </c:pt>
                <c:pt idx="2476">
                  <c:v>138</c:v>
                </c:pt>
                <c:pt idx="2477">
                  <c:v>138</c:v>
                </c:pt>
                <c:pt idx="2478">
                  <c:v>138</c:v>
                </c:pt>
                <c:pt idx="2479">
                  <c:v>138</c:v>
                </c:pt>
                <c:pt idx="2480">
                  <c:v>138</c:v>
                </c:pt>
                <c:pt idx="2481">
                  <c:v>138</c:v>
                </c:pt>
                <c:pt idx="2482">
                  <c:v>138</c:v>
                </c:pt>
                <c:pt idx="2483">
                  <c:v>138</c:v>
                </c:pt>
                <c:pt idx="2484">
                  <c:v>138</c:v>
                </c:pt>
                <c:pt idx="2485">
                  <c:v>139</c:v>
                </c:pt>
                <c:pt idx="2486">
                  <c:v>140</c:v>
                </c:pt>
                <c:pt idx="2487">
                  <c:v>141</c:v>
                </c:pt>
                <c:pt idx="2488">
                  <c:v>142</c:v>
                </c:pt>
                <c:pt idx="2489">
                  <c:v>142</c:v>
                </c:pt>
                <c:pt idx="2490">
                  <c:v>142</c:v>
                </c:pt>
                <c:pt idx="2491">
                  <c:v>142</c:v>
                </c:pt>
                <c:pt idx="2492">
                  <c:v>142</c:v>
                </c:pt>
                <c:pt idx="2493">
                  <c:v>142</c:v>
                </c:pt>
                <c:pt idx="2494">
                  <c:v>142</c:v>
                </c:pt>
                <c:pt idx="2495">
                  <c:v>142</c:v>
                </c:pt>
                <c:pt idx="2496">
                  <c:v>142</c:v>
                </c:pt>
                <c:pt idx="2497">
                  <c:v>142</c:v>
                </c:pt>
                <c:pt idx="2498">
                  <c:v>142</c:v>
                </c:pt>
                <c:pt idx="2499">
                  <c:v>142</c:v>
                </c:pt>
                <c:pt idx="2500">
                  <c:v>142</c:v>
                </c:pt>
                <c:pt idx="2501">
                  <c:v>142</c:v>
                </c:pt>
                <c:pt idx="2502">
                  <c:v>142</c:v>
                </c:pt>
                <c:pt idx="2503">
                  <c:v>142</c:v>
                </c:pt>
                <c:pt idx="2504">
                  <c:v>142</c:v>
                </c:pt>
                <c:pt idx="2505">
                  <c:v>142</c:v>
                </c:pt>
                <c:pt idx="2506">
                  <c:v>142</c:v>
                </c:pt>
                <c:pt idx="2507">
                  <c:v>142</c:v>
                </c:pt>
                <c:pt idx="2508">
                  <c:v>143</c:v>
                </c:pt>
                <c:pt idx="2509">
                  <c:v>144</c:v>
                </c:pt>
                <c:pt idx="2510">
                  <c:v>145</c:v>
                </c:pt>
                <c:pt idx="2511">
                  <c:v>146</c:v>
                </c:pt>
                <c:pt idx="2512">
                  <c:v>147</c:v>
                </c:pt>
                <c:pt idx="2513">
                  <c:v>147</c:v>
                </c:pt>
                <c:pt idx="2514">
                  <c:v>147</c:v>
                </c:pt>
                <c:pt idx="2515">
                  <c:v>147</c:v>
                </c:pt>
                <c:pt idx="2516">
                  <c:v>147</c:v>
                </c:pt>
                <c:pt idx="2517">
                  <c:v>147</c:v>
                </c:pt>
                <c:pt idx="2518">
                  <c:v>147</c:v>
                </c:pt>
                <c:pt idx="2519">
                  <c:v>147</c:v>
                </c:pt>
                <c:pt idx="2520">
                  <c:v>147</c:v>
                </c:pt>
                <c:pt idx="2521">
                  <c:v>147</c:v>
                </c:pt>
                <c:pt idx="2522">
                  <c:v>147</c:v>
                </c:pt>
                <c:pt idx="2523">
                  <c:v>147</c:v>
                </c:pt>
                <c:pt idx="2524">
                  <c:v>147</c:v>
                </c:pt>
                <c:pt idx="2525">
                  <c:v>147</c:v>
                </c:pt>
                <c:pt idx="2526">
                  <c:v>147</c:v>
                </c:pt>
                <c:pt idx="2527">
                  <c:v>147</c:v>
                </c:pt>
                <c:pt idx="2528">
                  <c:v>147</c:v>
                </c:pt>
                <c:pt idx="2529">
                  <c:v>147</c:v>
                </c:pt>
                <c:pt idx="2530">
                  <c:v>148</c:v>
                </c:pt>
                <c:pt idx="2531">
                  <c:v>149</c:v>
                </c:pt>
                <c:pt idx="2532">
                  <c:v>150</c:v>
                </c:pt>
                <c:pt idx="2533">
                  <c:v>151</c:v>
                </c:pt>
                <c:pt idx="2534">
                  <c:v>152</c:v>
                </c:pt>
                <c:pt idx="2535">
                  <c:v>153</c:v>
                </c:pt>
                <c:pt idx="2536">
                  <c:v>154</c:v>
                </c:pt>
                <c:pt idx="2537">
                  <c:v>154</c:v>
                </c:pt>
                <c:pt idx="2538">
                  <c:v>154</c:v>
                </c:pt>
                <c:pt idx="2539">
                  <c:v>154</c:v>
                </c:pt>
                <c:pt idx="2540">
                  <c:v>154</c:v>
                </c:pt>
                <c:pt idx="2541">
                  <c:v>154</c:v>
                </c:pt>
                <c:pt idx="2542">
                  <c:v>154</c:v>
                </c:pt>
                <c:pt idx="2543">
                  <c:v>154</c:v>
                </c:pt>
                <c:pt idx="2544">
                  <c:v>154</c:v>
                </c:pt>
                <c:pt idx="2545">
                  <c:v>154</c:v>
                </c:pt>
                <c:pt idx="2546">
                  <c:v>154</c:v>
                </c:pt>
                <c:pt idx="2547">
                  <c:v>154</c:v>
                </c:pt>
                <c:pt idx="2548">
                  <c:v>154</c:v>
                </c:pt>
                <c:pt idx="2549">
                  <c:v>154</c:v>
                </c:pt>
                <c:pt idx="2550">
                  <c:v>154</c:v>
                </c:pt>
                <c:pt idx="2551">
                  <c:v>154</c:v>
                </c:pt>
                <c:pt idx="2552">
                  <c:v>154</c:v>
                </c:pt>
                <c:pt idx="2553">
                  <c:v>154</c:v>
                </c:pt>
                <c:pt idx="2554">
                  <c:v>154</c:v>
                </c:pt>
                <c:pt idx="2555">
                  <c:v>155</c:v>
                </c:pt>
                <c:pt idx="2556">
                  <c:v>156</c:v>
                </c:pt>
                <c:pt idx="2557">
                  <c:v>157</c:v>
                </c:pt>
                <c:pt idx="2558">
                  <c:v>158</c:v>
                </c:pt>
                <c:pt idx="2559">
                  <c:v>159</c:v>
                </c:pt>
                <c:pt idx="2560">
                  <c:v>160</c:v>
                </c:pt>
                <c:pt idx="2561">
                  <c:v>160</c:v>
                </c:pt>
                <c:pt idx="2562">
                  <c:v>160</c:v>
                </c:pt>
                <c:pt idx="2563">
                  <c:v>160</c:v>
                </c:pt>
                <c:pt idx="2564">
                  <c:v>160</c:v>
                </c:pt>
                <c:pt idx="2565">
                  <c:v>160</c:v>
                </c:pt>
                <c:pt idx="2566">
                  <c:v>160</c:v>
                </c:pt>
                <c:pt idx="2567">
                  <c:v>160</c:v>
                </c:pt>
                <c:pt idx="2568">
                  <c:v>160</c:v>
                </c:pt>
                <c:pt idx="2569">
                  <c:v>160</c:v>
                </c:pt>
                <c:pt idx="2570">
                  <c:v>160</c:v>
                </c:pt>
                <c:pt idx="2571">
                  <c:v>160</c:v>
                </c:pt>
                <c:pt idx="2572">
                  <c:v>160</c:v>
                </c:pt>
                <c:pt idx="2573">
                  <c:v>160</c:v>
                </c:pt>
                <c:pt idx="2574">
                  <c:v>160</c:v>
                </c:pt>
                <c:pt idx="2575">
                  <c:v>160</c:v>
                </c:pt>
                <c:pt idx="2576">
                  <c:v>160</c:v>
                </c:pt>
                <c:pt idx="2577">
                  <c:v>160</c:v>
                </c:pt>
                <c:pt idx="2578">
                  <c:v>161</c:v>
                </c:pt>
                <c:pt idx="2579">
                  <c:v>162</c:v>
                </c:pt>
                <c:pt idx="2580">
                  <c:v>163</c:v>
                </c:pt>
                <c:pt idx="2581">
                  <c:v>164</c:v>
                </c:pt>
                <c:pt idx="2582">
                  <c:v>165</c:v>
                </c:pt>
                <c:pt idx="2583">
                  <c:v>166</c:v>
                </c:pt>
                <c:pt idx="2584">
                  <c:v>167</c:v>
                </c:pt>
                <c:pt idx="2585">
                  <c:v>168</c:v>
                </c:pt>
                <c:pt idx="2586">
                  <c:v>168</c:v>
                </c:pt>
                <c:pt idx="2587">
                  <c:v>168</c:v>
                </c:pt>
                <c:pt idx="2588">
                  <c:v>168</c:v>
                </c:pt>
                <c:pt idx="2589">
                  <c:v>168</c:v>
                </c:pt>
                <c:pt idx="2590">
                  <c:v>168</c:v>
                </c:pt>
                <c:pt idx="2591">
                  <c:v>168</c:v>
                </c:pt>
                <c:pt idx="2592">
                  <c:v>168</c:v>
                </c:pt>
                <c:pt idx="2593">
                  <c:v>168</c:v>
                </c:pt>
                <c:pt idx="2594">
                  <c:v>168</c:v>
                </c:pt>
                <c:pt idx="2595">
                  <c:v>168</c:v>
                </c:pt>
                <c:pt idx="2596">
                  <c:v>168</c:v>
                </c:pt>
                <c:pt idx="2597">
                  <c:v>168</c:v>
                </c:pt>
                <c:pt idx="2598">
                  <c:v>168</c:v>
                </c:pt>
                <c:pt idx="2599">
                  <c:v>168</c:v>
                </c:pt>
                <c:pt idx="2600">
                  <c:v>169</c:v>
                </c:pt>
                <c:pt idx="2601">
                  <c:v>170</c:v>
                </c:pt>
                <c:pt idx="2602">
                  <c:v>171</c:v>
                </c:pt>
                <c:pt idx="2603">
                  <c:v>172</c:v>
                </c:pt>
                <c:pt idx="2604">
                  <c:v>173</c:v>
                </c:pt>
                <c:pt idx="2605">
                  <c:v>174</c:v>
                </c:pt>
                <c:pt idx="2606">
                  <c:v>175</c:v>
                </c:pt>
                <c:pt idx="2607">
                  <c:v>176</c:v>
                </c:pt>
                <c:pt idx="2608">
                  <c:v>177</c:v>
                </c:pt>
                <c:pt idx="2609">
                  <c:v>178</c:v>
                </c:pt>
                <c:pt idx="2610">
                  <c:v>179</c:v>
                </c:pt>
                <c:pt idx="2611">
                  <c:v>179</c:v>
                </c:pt>
                <c:pt idx="2612">
                  <c:v>179</c:v>
                </c:pt>
                <c:pt idx="2613">
                  <c:v>179</c:v>
                </c:pt>
                <c:pt idx="2614">
                  <c:v>179</c:v>
                </c:pt>
                <c:pt idx="2615">
                  <c:v>179</c:v>
                </c:pt>
                <c:pt idx="2616">
                  <c:v>179</c:v>
                </c:pt>
                <c:pt idx="2617">
                  <c:v>179</c:v>
                </c:pt>
                <c:pt idx="2618">
                  <c:v>179</c:v>
                </c:pt>
                <c:pt idx="2619">
                  <c:v>179</c:v>
                </c:pt>
                <c:pt idx="2620">
                  <c:v>179</c:v>
                </c:pt>
                <c:pt idx="2621">
                  <c:v>179</c:v>
                </c:pt>
                <c:pt idx="2622">
                  <c:v>179</c:v>
                </c:pt>
                <c:pt idx="2623">
                  <c:v>179</c:v>
                </c:pt>
                <c:pt idx="2624">
                  <c:v>179</c:v>
                </c:pt>
                <c:pt idx="2625">
                  <c:v>180</c:v>
                </c:pt>
                <c:pt idx="2626">
                  <c:v>181</c:v>
                </c:pt>
                <c:pt idx="2627">
                  <c:v>182</c:v>
                </c:pt>
                <c:pt idx="2628">
                  <c:v>183</c:v>
                </c:pt>
                <c:pt idx="2629">
                  <c:v>184</c:v>
                </c:pt>
                <c:pt idx="2630">
                  <c:v>185</c:v>
                </c:pt>
                <c:pt idx="2631">
                  <c:v>186</c:v>
                </c:pt>
                <c:pt idx="2632">
                  <c:v>187</c:v>
                </c:pt>
                <c:pt idx="2633">
                  <c:v>188</c:v>
                </c:pt>
                <c:pt idx="2634">
                  <c:v>188</c:v>
                </c:pt>
                <c:pt idx="2635">
                  <c:v>188</c:v>
                </c:pt>
                <c:pt idx="2636">
                  <c:v>188</c:v>
                </c:pt>
                <c:pt idx="2637">
                  <c:v>188</c:v>
                </c:pt>
                <c:pt idx="2638">
                  <c:v>188</c:v>
                </c:pt>
                <c:pt idx="2639">
                  <c:v>188</c:v>
                </c:pt>
                <c:pt idx="2640">
                  <c:v>188</c:v>
                </c:pt>
                <c:pt idx="2641">
                  <c:v>188</c:v>
                </c:pt>
                <c:pt idx="2642">
                  <c:v>188</c:v>
                </c:pt>
                <c:pt idx="2643">
                  <c:v>188</c:v>
                </c:pt>
                <c:pt idx="2644">
                  <c:v>188</c:v>
                </c:pt>
                <c:pt idx="2645">
                  <c:v>188</c:v>
                </c:pt>
                <c:pt idx="2646">
                  <c:v>188</c:v>
                </c:pt>
                <c:pt idx="2647">
                  <c:v>188</c:v>
                </c:pt>
                <c:pt idx="2648">
                  <c:v>188</c:v>
                </c:pt>
                <c:pt idx="2649">
                  <c:v>188</c:v>
                </c:pt>
                <c:pt idx="2650">
                  <c:v>188</c:v>
                </c:pt>
                <c:pt idx="2651">
                  <c:v>188</c:v>
                </c:pt>
                <c:pt idx="2652">
                  <c:v>188</c:v>
                </c:pt>
                <c:pt idx="2653">
                  <c:v>188</c:v>
                </c:pt>
                <c:pt idx="2654">
                  <c:v>188</c:v>
                </c:pt>
                <c:pt idx="2655">
                  <c:v>188</c:v>
                </c:pt>
                <c:pt idx="2656">
                  <c:v>188</c:v>
                </c:pt>
                <c:pt idx="2657">
                  <c:v>188</c:v>
                </c:pt>
                <c:pt idx="2658">
                  <c:v>188</c:v>
                </c:pt>
                <c:pt idx="2659">
                  <c:v>188</c:v>
                </c:pt>
                <c:pt idx="2660">
                  <c:v>188</c:v>
                </c:pt>
                <c:pt idx="2661">
                  <c:v>188</c:v>
                </c:pt>
                <c:pt idx="2662">
                  <c:v>188</c:v>
                </c:pt>
                <c:pt idx="2663">
                  <c:v>188</c:v>
                </c:pt>
                <c:pt idx="2664">
                  <c:v>188</c:v>
                </c:pt>
                <c:pt idx="2665">
                  <c:v>188</c:v>
                </c:pt>
                <c:pt idx="2666">
                  <c:v>188</c:v>
                </c:pt>
                <c:pt idx="2667">
                  <c:v>188</c:v>
                </c:pt>
                <c:pt idx="2668">
                  <c:v>188</c:v>
                </c:pt>
                <c:pt idx="2669">
                  <c:v>188</c:v>
                </c:pt>
                <c:pt idx="2670">
                  <c:v>188</c:v>
                </c:pt>
                <c:pt idx="2671">
                  <c:v>188</c:v>
                </c:pt>
                <c:pt idx="2672">
                  <c:v>188</c:v>
                </c:pt>
                <c:pt idx="2673">
                  <c:v>188</c:v>
                </c:pt>
                <c:pt idx="2674">
                  <c:v>188</c:v>
                </c:pt>
                <c:pt idx="2675">
                  <c:v>188</c:v>
                </c:pt>
                <c:pt idx="2676">
                  <c:v>188</c:v>
                </c:pt>
                <c:pt idx="2677">
                  <c:v>188</c:v>
                </c:pt>
                <c:pt idx="2678">
                  <c:v>188</c:v>
                </c:pt>
                <c:pt idx="2679">
                  <c:v>188</c:v>
                </c:pt>
                <c:pt idx="2680">
                  <c:v>188</c:v>
                </c:pt>
                <c:pt idx="2681">
                  <c:v>188</c:v>
                </c:pt>
                <c:pt idx="2682">
                  <c:v>188</c:v>
                </c:pt>
                <c:pt idx="2683">
                  <c:v>188</c:v>
                </c:pt>
                <c:pt idx="2684">
                  <c:v>188</c:v>
                </c:pt>
                <c:pt idx="2685">
                  <c:v>188</c:v>
                </c:pt>
                <c:pt idx="2686">
                  <c:v>188</c:v>
                </c:pt>
                <c:pt idx="2687">
                  <c:v>188</c:v>
                </c:pt>
                <c:pt idx="2688">
                  <c:v>188</c:v>
                </c:pt>
                <c:pt idx="2689">
                  <c:v>188</c:v>
                </c:pt>
                <c:pt idx="2690">
                  <c:v>188</c:v>
                </c:pt>
                <c:pt idx="2691">
                  <c:v>188</c:v>
                </c:pt>
                <c:pt idx="2692">
                  <c:v>188</c:v>
                </c:pt>
                <c:pt idx="2693">
                  <c:v>188</c:v>
                </c:pt>
                <c:pt idx="2694">
                  <c:v>188</c:v>
                </c:pt>
                <c:pt idx="2695">
                  <c:v>188</c:v>
                </c:pt>
                <c:pt idx="2696">
                  <c:v>188</c:v>
                </c:pt>
                <c:pt idx="2697">
                  <c:v>188</c:v>
                </c:pt>
                <c:pt idx="2698">
                  <c:v>188</c:v>
                </c:pt>
                <c:pt idx="2699">
                  <c:v>188</c:v>
                </c:pt>
                <c:pt idx="2700">
                  <c:v>188</c:v>
                </c:pt>
                <c:pt idx="2701">
                  <c:v>189</c:v>
                </c:pt>
                <c:pt idx="2702">
                  <c:v>190</c:v>
                </c:pt>
                <c:pt idx="2703">
                  <c:v>191</c:v>
                </c:pt>
                <c:pt idx="2704">
                  <c:v>192</c:v>
                </c:pt>
                <c:pt idx="2705">
                  <c:v>192</c:v>
                </c:pt>
                <c:pt idx="2706">
                  <c:v>192</c:v>
                </c:pt>
                <c:pt idx="2707">
                  <c:v>192</c:v>
                </c:pt>
                <c:pt idx="2708">
                  <c:v>192</c:v>
                </c:pt>
                <c:pt idx="2709">
                  <c:v>192</c:v>
                </c:pt>
                <c:pt idx="2710">
                  <c:v>192</c:v>
                </c:pt>
                <c:pt idx="2711">
                  <c:v>192</c:v>
                </c:pt>
                <c:pt idx="2712">
                  <c:v>192</c:v>
                </c:pt>
                <c:pt idx="2713">
                  <c:v>192</c:v>
                </c:pt>
                <c:pt idx="2714">
                  <c:v>192</c:v>
                </c:pt>
                <c:pt idx="2715">
                  <c:v>192</c:v>
                </c:pt>
                <c:pt idx="2716">
                  <c:v>192</c:v>
                </c:pt>
                <c:pt idx="2717">
                  <c:v>192</c:v>
                </c:pt>
                <c:pt idx="2718">
                  <c:v>192</c:v>
                </c:pt>
                <c:pt idx="2719">
                  <c:v>192</c:v>
                </c:pt>
                <c:pt idx="2720">
                  <c:v>192</c:v>
                </c:pt>
                <c:pt idx="2721">
                  <c:v>192</c:v>
                </c:pt>
                <c:pt idx="2722">
                  <c:v>193</c:v>
                </c:pt>
                <c:pt idx="2723">
                  <c:v>194</c:v>
                </c:pt>
                <c:pt idx="2724">
                  <c:v>195</c:v>
                </c:pt>
                <c:pt idx="2725">
                  <c:v>196</c:v>
                </c:pt>
                <c:pt idx="2726">
                  <c:v>197</c:v>
                </c:pt>
                <c:pt idx="2727">
                  <c:v>198</c:v>
                </c:pt>
                <c:pt idx="2728">
                  <c:v>199</c:v>
                </c:pt>
                <c:pt idx="2729">
                  <c:v>199</c:v>
                </c:pt>
                <c:pt idx="2730">
                  <c:v>199</c:v>
                </c:pt>
                <c:pt idx="2731">
                  <c:v>199</c:v>
                </c:pt>
                <c:pt idx="2732">
                  <c:v>199</c:v>
                </c:pt>
                <c:pt idx="2733">
                  <c:v>199</c:v>
                </c:pt>
                <c:pt idx="2734">
                  <c:v>199</c:v>
                </c:pt>
                <c:pt idx="2735">
                  <c:v>199</c:v>
                </c:pt>
                <c:pt idx="2736">
                  <c:v>199</c:v>
                </c:pt>
                <c:pt idx="2737">
                  <c:v>199</c:v>
                </c:pt>
                <c:pt idx="2738">
                  <c:v>199</c:v>
                </c:pt>
                <c:pt idx="2739">
                  <c:v>199</c:v>
                </c:pt>
                <c:pt idx="2740">
                  <c:v>199</c:v>
                </c:pt>
                <c:pt idx="2741">
                  <c:v>199</c:v>
                </c:pt>
                <c:pt idx="2742">
                  <c:v>199</c:v>
                </c:pt>
                <c:pt idx="2743">
                  <c:v>199</c:v>
                </c:pt>
                <c:pt idx="2744">
                  <c:v>199</c:v>
                </c:pt>
                <c:pt idx="2745">
                  <c:v>199</c:v>
                </c:pt>
                <c:pt idx="2746">
                  <c:v>199</c:v>
                </c:pt>
                <c:pt idx="2747">
                  <c:v>200</c:v>
                </c:pt>
                <c:pt idx="2748">
                  <c:v>201</c:v>
                </c:pt>
                <c:pt idx="2749">
                  <c:v>202</c:v>
                </c:pt>
                <c:pt idx="2750">
                  <c:v>203</c:v>
                </c:pt>
                <c:pt idx="2751">
                  <c:v>204</c:v>
                </c:pt>
                <c:pt idx="2752">
                  <c:v>205</c:v>
                </c:pt>
                <c:pt idx="2753">
                  <c:v>206</c:v>
                </c:pt>
                <c:pt idx="2754">
                  <c:v>206</c:v>
                </c:pt>
                <c:pt idx="2755">
                  <c:v>206</c:v>
                </c:pt>
                <c:pt idx="2756">
                  <c:v>206</c:v>
                </c:pt>
                <c:pt idx="2757">
                  <c:v>206</c:v>
                </c:pt>
                <c:pt idx="2758">
                  <c:v>206</c:v>
                </c:pt>
                <c:pt idx="2759">
                  <c:v>206</c:v>
                </c:pt>
                <c:pt idx="2760">
                  <c:v>206</c:v>
                </c:pt>
                <c:pt idx="2761">
                  <c:v>206</c:v>
                </c:pt>
                <c:pt idx="2762">
                  <c:v>206</c:v>
                </c:pt>
                <c:pt idx="2763">
                  <c:v>206</c:v>
                </c:pt>
                <c:pt idx="2764">
                  <c:v>206</c:v>
                </c:pt>
                <c:pt idx="2765">
                  <c:v>206</c:v>
                </c:pt>
                <c:pt idx="2766">
                  <c:v>206</c:v>
                </c:pt>
                <c:pt idx="2767">
                  <c:v>206</c:v>
                </c:pt>
                <c:pt idx="2768">
                  <c:v>207</c:v>
                </c:pt>
                <c:pt idx="2769">
                  <c:v>208</c:v>
                </c:pt>
                <c:pt idx="2770">
                  <c:v>209</c:v>
                </c:pt>
                <c:pt idx="2771">
                  <c:v>210</c:v>
                </c:pt>
                <c:pt idx="2772">
                  <c:v>211</c:v>
                </c:pt>
                <c:pt idx="2773">
                  <c:v>212</c:v>
                </c:pt>
                <c:pt idx="2774">
                  <c:v>213</c:v>
                </c:pt>
                <c:pt idx="2775">
                  <c:v>214</c:v>
                </c:pt>
                <c:pt idx="2776">
                  <c:v>215</c:v>
                </c:pt>
                <c:pt idx="2777">
                  <c:v>216</c:v>
                </c:pt>
                <c:pt idx="2778">
                  <c:v>217</c:v>
                </c:pt>
                <c:pt idx="2779">
                  <c:v>217</c:v>
                </c:pt>
                <c:pt idx="2780">
                  <c:v>217</c:v>
                </c:pt>
                <c:pt idx="2781">
                  <c:v>217</c:v>
                </c:pt>
                <c:pt idx="2782">
                  <c:v>217</c:v>
                </c:pt>
                <c:pt idx="2783">
                  <c:v>217</c:v>
                </c:pt>
                <c:pt idx="2784">
                  <c:v>217</c:v>
                </c:pt>
                <c:pt idx="2785">
                  <c:v>217</c:v>
                </c:pt>
                <c:pt idx="2786">
                  <c:v>217</c:v>
                </c:pt>
                <c:pt idx="2787">
                  <c:v>217</c:v>
                </c:pt>
                <c:pt idx="2788">
                  <c:v>217</c:v>
                </c:pt>
                <c:pt idx="2789">
                  <c:v>217</c:v>
                </c:pt>
                <c:pt idx="2790">
                  <c:v>217</c:v>
                </c:pt>
                <c:pt idx="2791">
                  <c:v>218</c:v>
                </c:pt>
                <c:pt idx="2792">
                  <c:v>219</c:v>
                </c:pt>
                <c:pt idx="2793">
                  <c:v>220</c:v>
                </c:pt>
                <c:pt idx="2794">
                  <c:v>221</c:v>
                </c:pt>
                <c:pt idx="2795">
                  <c:v>222</c:v>
                </c:pt>
                <c:pt idx="2796">
                  <c:v>223</c:v>
                </c:pt>
                <c:pt idx="2797">
                  <c:v>224</c:v>
                </c:pt>
                <c:pt idx="2798">
                  <c:v>225</c:v>
                </c:pt>
                <c:pt idx="2799">
                  <c:v>226</c:v>
                </c:pt>
                <c:pt idx="2800">
                  <c:v>227</c:v>
                </c:pt>
                <c:pt idx="2801">
                  <c:v>228</c:v>
                </c:pt>
                <c:pt idx="2802">
                  <c:v>228</c:v>
                </c:pt>
                <c:pt idx="2803">
                  <c:v>228</c:v>
                </c:pt>
                <c:pt idx="2804">
                  <c:v>228</c:v>
                </c:pt>
                <c:pt idx="2805">
                  <c:v>228</c:v>
                </c:pt>
                <c:pt idx="2806">
                  <c:v>228</c:v>
                </c:pt>
                <c:pt idx="2807">
                  <c:v>228</c:v>
                </c:pt>
                <c:pt idx="2808">
                  <c:v>228</c:v>
                </c:pt>
                <c:pt idx="2809">
                  <c:v>228</c:v>
                </c:pt>
                <c:pt idx="2810">
                  <c:v>228</c:v>
                </c:pt>
                <c:pt idx="2811">
                  <c:v>228</c:v>
                </c:pt>
                <c:pt idx="2812">
                  <c:v>228</c:v>
                </c:pt>
                <c:pt idx="2813">
                  <c:v>228</c:v>
                </c:pt>
                <c:pt idx="2814">
                  <c:v>228</c:v>
                </c:pt>
                <c:pt idx="2815">
                  <c:v>228</c:v>
                </c:pt>
                <c:pt idx="2816">
                  <c:v>228</c:v>
                </c:pt>
                <c:pt idx="2817">
                  <c:v>229</c:v>
                </c:pt>
                <c:pt idx="2818">
                  <c:v>230</c:v>
                </c:pt>
                <c:pt idx="2819">
                  <c:v>231</c:v>
                </c:pt>
                <c:pt idx="2820">
                  <c:v>232</c:v>
                </c:pt>
                <c:pt idx="2821">
                  <c:v>233</c:v>
                </c:pt>
                <c:pt idx="2822">
                  <c:v>234</c:v>
                </c:pt>
                <c:pt idx="2823">
                  <c:v>235</c:v>
                </c:pt>
                <c:pt idx="2824">
                  <c:v>236</c:v>
                </c:pt>
                <c:pt idx="2825">
                  <c:v>236</c:v>
                </c:pt>
                <c:pt idx="2826">
                  <c:v>236</c:v>
                </c:pt>
                <c:pt idx="2827">
                  <c:v>236</c:v>
                </c:pt>
                <c:pt idx="2828">
                  <c:v>236</c:v>
                </c:pt>
                <c:pt idx="2829">
                  <c:v>236</c:v>
                </c:pt>
                <c:pt idx="2830">
                  <c:v>236</c:v>
                </c:pt>
                <c:pt idx="2831">
                  <c:v>236</c:v>
                </c:pt>
                <c:pt idx="2832">
                  <c:v>236</c:v>
                </c:pt>
                <c:pt idx="2833">
                  <c:v>236</c:v>
                </c:pt>
                <c:pt idx="2834">
                  <c:v>236</c:v>
                </c:pt>
                <c:pt idx="2835">
                  <c:v>236</c:v>
                </c:pt>
                <c:pt idx="2836">
                  <c:v>236</c:v>
                </c:pt>
                <c:pt idx="2837">
                  <c:v>236</c:v>
                </c:pt>
                <c:pt idx="2838">
                  <c:v>236</c:v>
                </c:pt>
                <c:pt idx="2839">
                  <c:v>236</c:v>
                </c:pt>
                <c:pt idx="2840">
                  <c:v>236</c:v>
                </c:pt>
                <c:pt idx="2841">
                  <c:v>237</c:v>
                </c:pt>
                <c:pt idx="2842">
                  <c:v>238</c:v>
                </c:pt>
                <c:pt idx="2843">
                  <c:v>239</c:v>
                </c:pt>
                <c:pt idx="2844">
                  <c:v>240</c:v>
                </c:pt>
                <c:pt idx="2845">
                  <c:v>241</c:v>
                </c:pt>
                <c:pt idx="2846">
                  <c:v>242</c:v>
                </c:pt>
                <c:pt idx="2847">
                  <c:v>243</c:v>
                </c:pt>
                <c:pt idx="2848">
                  <c:v>244</c:v>
                </c:pt>
                <c:pt idx="2849">
                  <c:v>245</c:v>
                </c:pt>
                <c:pt idx="2850">
                  <c:v>245</c:v>
                </c:pt>
                <c:pt idx="2851">
                  <c:v>245</c:v>
                </c:pt>
                <c:pt idx="2852">
                  <c:v>245</c:v>
                </c:pt>
                <c:pt idx="2853">
                  <c:v>245</c:v>
                </c:pt>
                <c:pt idx="2854">
                  <c:v>245</c:v>
                </c:pt>
                <c:pt idx="2855">
                  <c:v>245</c:v>
                </c:pt>
                <c:pt idx="2856">
                  <c:v>245</c:v>
                </c:pt>
                <c:pt idx="2857">
                  <c:v>245</c:v>
                </c:pt>
                <c:pt idx="2858">
                  <c:v>245</c:v>
                </c:pt>
                <c:pt idx="2859">
                  <c:v>245</c:v>
                </c:pt>
                <c:pt idx="2860">
                  <c:v>245</c:v>
                </c:pt>
                <c:pt idx="2861">
                  <c:v>245</c:v>
                </c:pt>
                <c:pt idx="2862">
                  <c:v>245</c:v>
                </c:pt>
                <c:pt idx="2863">
                  <c:v>245</c:v>
                </c:pt>
                <c:pt idx="2864">
                  <c:v>245</c:v>
                </c:pt>
                <c:pt idx="2865">
                  <c:v>245</c:v>
                </c:pt>
                <c:pt idx="2866">
                  <c:v>245</c:v>
                </c:pt>
                <c:pt idx="2867">
                  <c:v>246</c:v>
                </c:pt>
                <c:pt idx="2868">
                  <c:v>247</c:v>
                </c:pt>
                <c:pt idx="2869">
                  <c:v>248</c:v>
                </c:pt>
                <c:pt idx="2870">
                  <c:v>249</c:v>
                </c:pt>
                <c:pt idx="2871">
                  <c:v>250</c:v>
                </c:pt>
                <c:pt idx="2872">
                  <c:v>251</c:v>
                </c:pt>
                <c:pt idx="2873">
                  <c:v>251</c:v>
                </c:pt>
                <c:pt idx="2874">
                  <c:v>251</c:v>
                </c:pt>
                <c:pt idx="2875">
                  <c:v>251</c:v>
                </c:pt>
                <c:pt idx="2876">
                  <c:v>251</c:v>
                </c:pt>
                <c:pt idx="2877">
                  <c:v>251</c:v>
                </c:pt>
                <c:pt idx="2878">
                  <c:v>251</c:v>
                </c:pt>
                <c:pt idx="2879">
                  <c:v>251</c:v>
                </c:pt>
                <c:pt idx="2880">
                  <c:v>251</c:v>
                </c:pt>
                <c:pt idx="2881">
                  <c:v>251</c:v>
                </c:pt>
                <c:pt idx="2882">
                  <c:v>251</c:v>
                </c:pt>
                <c:pt idx="2883">
                  <c:v>251</c:v>
                </c:pt>
                <c:pt idx="2884">
                  <c:v>251</c:v>
                </c:pt>
                <c:pt idx="2885">
                  <c:v>251</c:v>
                </c:pt>
                <c:pt idx="2886">
                  <c:v>251</c:v>
                </c:pt>
                <c:pt idx="2887">
                  <c:v>251</c:v>
                </c:pt>
                <c:pt idx="2888">
                  <c:v>252</c:v>
                </c:pt>
                <c:pt idx="2889">
                  <c:v>253</c:v>
                </c:pt>
                <c:pt idx="2890">
                  <c:v>254</c:v>
                </c:pt>
                <c:pt idx="2891">
                  <c:v>255</c:v>
                </c:pt>
                <c:pt idx="2892">
                  <c:v>256</c:v>
                </c:pt>
                <c:pt idx="2893">
                  <c:v>257</c:v>
                </c:pt>
                <c:pt idx="2894">
                  <c:v>258</c:v>
                </c:pt>
                <c:pt idx="2895">
                  <c:v>259</c:v>
                </c:pt>
                <c:pt idx="2896">
                  <c:v>260</c:v>
                </c:pt>
                <c:pt idx="2897">
                  <c:v>261</c:v>
                </c:pt>
                <c:pt idx="2898">
                  <c:v>262</c:v>
                </c:pt>
                <c:pt idx="2899">
                  <c:v>262</c:v>
                </c:pt>
                <c:pt idx="2900">
                  <c:v>262</c:v>
                </c:pt>
                <c:pt idx="2901">
                  <c:v>262</c:v>
                </c:pt>
                <c:pt idx="2902">
                  <c:v>262</c:v>
                </c:pt>
                <c:pt idx="2903">
                  <c:v>262</c:v>
                </c:pt>
                <c:pt idx="2904">
                  <c:v>262</c:v>
                </c:pt>
                <c:pt idx="2905">
                  <c:v>262</c:v>
                </c:pt>
                <c:pt idx="2906">
                  <c:v>262</c:v>
                </c:pt>
                <c:pt idx="2907">
                  <c:v>262</c:v>
                </c:pt>
                <c:pt idx="2908">
                  <c:v>262</c:v>
                </c:pt>
                <c:pt idx="2909">
                  <c:v>262</c:v>
                </c:pt>
                <c:pt idx="2910">
                  <c:v>262</c:v>
                </c:pt>
                <c:pt idx="2911">
                  <c:v>262</c:v>
                </c:pt>
                <c:pt idx="2912">
                  <c:v>262</c:v>
                </c:pt>
                <c:pt idx="2913">
                  <c:v>262</c:v>
                </c:pt>
                <c:pt idx="2914">
                  <c:v>263</c:v>
                </c:pt>
                <c:pt idx="2915">
                  <c:v>264</c:v>
                </c:pt>
                <c:pt idx="2916">
                  <c:v>265</c:v>
                </c:pt>
                <c:pt idx="2917">
                  <c:v>266</c:v>
                </c:pt>
                <c:pt idx="2918">
                  <c:v>267</c:v>
                </c:pt>
                <c:pt idx="2919">
                  <c:v>268</c:v>
                </c:pt>
                <c:pt idx="2920">
                  <c:v>269</c:v>
                </c:pt>
                <c:pt idx="2921">
                  <c:v>270</c:v>
                </c:pt>
                <c:pt idx="2922">
                  <c:v>270</c:v>
                </c:pt>
                <c:pt idx="2923">
                  <c:v>270</c:v>
                </c:pt>
                <c:pt idx="2924">
                  <c:v>270</c:v>
                </c:pt>
                <c:pt idx="2925">
                  <c:v>270</c:v>
                </c:pt>
                <c:pt idx="2926">
                  <c:v>270</c:v>
                </c:pt>
                <c:pt idx="2927">
                  <c:v>270</c:v>
                </c:pt>
                <c:pt idx="2928">
                  <c:v>270</c:v>
                </c:pt>
                <c:pt idx="2929">
                  <c:v>270</c:v>
                </c:pt>
                <c:pt idx="2930">
                  <c:v>270</c:v>
                </c:pt>
                <c:pt idx="2931">
                  <c:v>270</c:v>
                </c:pt>
                <c:pt idx="2932">
                  <c:v>270</c:v>
                </c:pt>
                <c:pt idx="2933">
                  <c:v>270</c:v>
                </c:pt>
                <c:pt idx="2934">
                  <c:v>270</c:v>
                </c:pt>
                <c:pt idx="2935">
                  <c:v>270</c:v>
                </c:pt>
                <c:pt idx="2936">
                  <c:v>270</c:v>
                </c:pt>
                <c:pt idx="2937">
                  <c:v>271</c:v>
                </c:pt>
                <c:pt idx="2938">
                  <c:v>272</c:v>
                </c:pt>
                <c:pt idx="2939">
                  <c:v>273</c:v>
                </c:pt>
                <c:pt idx="2940">
                  <c:v>274</c:v>
                </c:pt>
                <c:pt idx="2941">
                  <c:v>275</c:v>
                </c:pt>
                <c:pt idx="2942">
                  <c:v>276</c:v>
                </c:pt>
                <c:pt idx="2943">
                  <c:v>277</c:v>
                </c:pt>
                <c:pt idx="2944">
                  <c:v>278</c:v>
                </c:pt>
                <c:pt idx="2945">
                  <c:v>278</c:v>
                </c:pt>
                <c:pt idx="2946">
                  <c:v>278</c:v>
                </c:pt>
                <c:pt idx="2947">
                  <c:v>278</c:v>
                </c:pt>
                <c:pt idx="2948">
                  <c:v>278</c:v>
                </c:pt>
                <c:pt idx="2949">
                  <c:v>278</c:v>
                </c:pt>
                <c:pt idx="2950">
                  <c:v>278</c:v>
                </c:pt>
                <c:pt idx="2951">
                  <c:v>278</c:v>
                </c:pt>
                <c:pt idx="2952">
                  <c:v>278</c:v>
                </c:pt>
                <c:pt idx="2953">
                  <c:v>278</c:v>
                </c:pt>
                <c:pt idx="2954">
                  <c:v>278</c:v>
                </c:pt>
                <c:pt idx="2955">
                  <c:v>278</c:v>
                </c:pt>
                <c:pt idx="2956">
                  <c:v>278</c:v>
                </c:pt>
                <c:pt idx="2957">
                  <c:v>278</c:v>
                </c:pt>
                <c:pt idx="2958">
                  <c:v>278</c:v>
                </c:pt>
                <c:pt idx="2959">
                  <c:v>278</c:v>
                </c:pt>
                <c:pt idx="2960">
                  <c:v>279</c:v>
                </c:pt>
                <c:pt idx="2961">
                  <c:v>280</c:v>
                </c:pt>
                <c:pt idx="2962">
                  <c:v>281</c:v>
                </c:pt>
                <c:pt idx="2963">
                  <c:v>282</c:v>
                </c:pt>
                <c:pt idx="2964">
                  <c:v>283</c:v>
                </c:pt>
                <c:pt idx="2965">
                  <c:v>284</c:v>
                </c:pt>
                <c:pt idx="2966">
                  <c:v>285</c:v>
                </c:pt>
                <c:pt idx="2967">
                  <c:v>286</c:v>
                </c:pt>
                <c:pt idx="2968">
                  <c:v>287</c:v>
                </c:pt>
                <c:pt idx="2969">
                  <c:v>288</c:v>
                </c:pt>
                <c:pt idx="2970">
                  <c:v>288</c:v>
                </c:pt>
                <c:pt idx="2971">
                  <c:v>288</c:v>
                </c:pt>
                <c:pt idx="2972">
                  <c:v>288</c:v>
                </c:pt>
                <c:pt idx="2973">
                  <c:v>288</c:v>
                </c:pt>
                <c:pt idx="2974">
                  <c:v>288</c:v>
                </c:pt>
                <c:pt idx="2975">
                  <c:v>288</c:v>
                </c:pt>
                <c:pt idx="2976">
                  <c:v>288</c:v>
                </c:pt>
                <c:pt idx="2977">
                  <c:v>288</c:v>
                </c:pt>
                <c:pt idx="2978">
                  <c:v>288</c:v>
                </c:pt>
                <c:pt idx="2979">
                  <c:v>288</c:v>
                </c:pt>
                <c:pt idx="2980">
                  <c:v>288</c:v>
                </c:pt>
                <c:pt idx="2981">
                  <c:v>288</c:v>
                </c:pt>
                <c:pt idx="2982">
                  <c:v>288</c:v>
                </c:pt>
                <c:pt idx="2983">
                  <c:v>288</c:v>
                </c:pt>
                <c:pt idx="2984">
                  <c:v>288</c:v>
                </c:pt>
                <c:pt idx="2985">
                  <c:v>288</c:v>
                </c:pt>
                <c:pt idx="2986">
                  <c:v>289</c:v>
                </c:pt>
                <c:pt idx="2987">
                  <c:v>290</c:v>
                </c:pt>
                <c:pt idx="2988">
                  <c:v>291</c:v>
                </c:pt>
                <c:pt idx="2989">
                  <c:v>292</c:v>
                </c:pt>
                <c:pt idx="2990">
                  <c:v>293</c:v>
                </c:pt>
                <c:pt idx="2991">
                  <c:v>294</c:v>
                </c:pt>
                <c:pt idx="2992">
                  <c:v>295</c:v>
                </c:pt>
                <c:pt idx="2993">
                  <c:v>296</c:v>
                </c:pt>
                <c:pt idx="2994">
                  <c:v>297</c:v>
                </c:pt>
                <c:pt idx="2995">
                  <c:v>297</c:v>
                </c:pt>
                <c:pt idx="2996">
                  <c:v>297</c:v>
                </c:pt>
                <c:pt idx="2997">
                  <c:v>297</c:v>
                </c:pt>
                <c:pt idx="2998">
                  <c:v>297</c:v>
                </c:pt>
                <c:pt idx="2999">
                  <c:v>297</c:v>
                </c:pt>
                <c:pt idx="3000">
                  <c:v>297</c:v>
                </c:pt>
                <c:pt idx="3001">
                  <c:v>297</c:v>
                </c:pt>
                <c:pt idx="3002">
                  <c:v>297</c:v>
                </c:pt>
                <c:pt idx="3003">
                  <c:v>297</c:v>
                </c:pt>
                <c:pt idx="3004">
                  <c:v>297</c:v>
                </c:pt>
                <c:pt idx="3005">
                  <c:v>297</c:v>
                </c:pt>
                <c:pt idx="3006">
                  <c:v>297</c:v>
                </c:pt>
                <c:pt idx="3007">
                  <c:v>297</c:v>
                </c:pt>
                <c:pt idx="3008">
                  <c:v>297</c:v>
                </c:pt>
                <c:pt idx="3009">
                  <c:v>298</c:v>
                </c:pt>
                <c:pt idx="3010">
                  <c:v>299</c:v>
                </c:pt>
                <c:pt idx="3011">
                  <c:v>300</c:v>
                </c:pt>
                <c:pt idx="3012">
                  <c:v>301</c:v>
                </c:pt>
                <c:pt idx="3013">
                  <c:v>302</c:v>
                </c:pt>
                <c:pt idx="3014">
                  <c:v>303</c:v>
                </c:pt>
                <c:pt idx="3015">
                  <c:v>304</c:v>
                </c:pt>
                <c:pt idx="3016">
                  <c:v>305</c:v>
                </c:pt>
                <c:pt idx="3017">
                  <c:v>306</c:v>
                </c:pt>
                <c:pt idx="3018">
                  <c:v>306</c:v>
                </c:pt>
                <c:pt idx="3019">
                  <c:v>306</c:v>
                </c:pt>
                <c:pt idx="3020">
                  <c:v>306</c:v>
                </c:pt>
                <c:pt idx="3021">
                  <c:v>306</c:v>
                </c:pt>
                <c:pt idx="3022">
                  <c:v>306</c:v>
                </c:pt>
                <c:pt idx="3023">
                  <c:v>306</c:v>
                </c:pt>
                <c:pt idx="3024">
                  <c:v>306</c:v>
                </c:pt>
                <c:pt idx="3025">
                  <c:v>306</c:v>
                </c:pt>
                <c:pt idx="3026">
                  <c:v>306</c:v>
                </c:pt>
                <c:pt idx="3027">
                  <c:v>306</c:v>
                </c:pt>
                <c:pt idx="3028">
                  <c:v>306</c:v>
                </c:pt>
                <c:pt idx="3029">
                  <c:v>306</c:v>
                </c:pt>
                <c:pt idx="3030">
                  <c:v>306</c:v>
                </c:pt>
                <c:pt idx="3031">
                  <c:v>306</c:v>
                </c:pt>
                <c:pt idx="3032">
                  <c:v>306</c:v>
                </c:pt>
                <c:pt idx="3033">
                  <c:v>307</c:v>
                </c:pt>
                <c:pt idx="3034">
                  <c:v>308</c:v>
                </c:pt>
                <c:pt idx="3035">
                  <c:v>309</c:v>
                </c:pt>
                <c:pt idx="3036">
                  <c:v>310</c:v>
                </c:pt>
                <c:pt idx="3037">
                  <c:v>311</c:v>
                </c:pt>
                <c:pt idx="3038">
                  <c:v>312</c:v>
                </c:pt>
                <c:pt idx="3039">
                  <c:v>313</c:v>
                </c:pt>
                <c:pt idx="3040">
                  <c:v>314</c:v>
                </c:pt>
                <c:pt idx="3041">
                  <c:v>314</c:v>
                </c:pt>
                <c:pt idx="3042">
                  <c:v>314</c:v>
                </c:pt>
                <c:pt idx="3043">
                  <c:v>314</c:v>
                </c:pt>
                <c:pt idx="3044">
                  <c:v>314</c:v>
                </c:pt>
                <c:pt idx="3045">
                  <c:v>314</c:v>
                </c:pt>
                <c:pt idx="3046">
                  <c:v>314</c:v>
                </c:pt>
                <c:pt idx="3047">
                  <c:v>314</c:v>
                </c:pt>
                <c:pt idx="3048">
                  <c:v>314</c:v>
                </c:pt>
                <c:pt idx="3049">
                  <c:v>314</c:v>
                </c:pt>
                <c:pt idx="3050">
                  <c:v>314</c:v>
                </c:pt>
                <c:pt idx="3051">
                  <c:v>314</c:v>
                </c:pt>
                <c:pt idx="3052">
                  <c:v>314</c:v>
                </c:pt>
                <c:pt idx="3053">
                  <c:v>314</c:v>
                </c:pt>
                <c:pt idx="3054">
                  <c:v>314</c:v>
                </c:pt>
                <c:pt idx="3055">
                  <c:v>314</c:v>
                </c:pt>
                <c:pt idx="3056">
                  <c:v>314</c:v>
                </c:pt>
                <c:pt idx="3057">
                  <c:v>314</c:v>
                </c:pt>
                <c:pt idx="3058">
                  <c:v>315</c:v>
                </c:pt>
                <c:pt idx="3059">
                  <c:v>316</c:v>
                </c:pt>
                <c:pt idx="3060">
                  <c:v>317</c:v>
                </c:pt>
                <c:pt idx="3061">
                  <c:v>318</c:v>
                </c:pt>
                <c:pt idx="3062">
                  <c:v>319</c:v>
                </c:pt>
                <c:pt idx="3063">
                  <c:v>320</c:v>
                </c:pt>
                <c:pt idx="3064">
                  <c:v>321</c:v>
                </c:pt>
                <c:pt idx="3065">
                  <c:v>321</c:v>
                </c:pt>
                <c:pt idx="3066">
                  <c:v>321</c:v>
                </c:pt>
                <c:pt idx="3067">
                  <c:v>321</c:v>
                </c:pt>
                <c:pt idx="3068">
                  <c:v>321</c:v>
                </c:pt>
                <c:pt idx="3069">
                  <c:v>321</c:v>
                </c:pt>
                <c:pt idx="3070">
                  <c:v>321</c:v>
                </c:pt>
                <c:pt idx="3071">
                  <c:v>321</c:v>
                </c:pt>
                <c:pt idx="3072">
                  <c:v>321</c:v>
                </c:pt>
                <c:pt idx="3073">
                  <c:v>321</c:v>
                </c:pt>
                <c:pt idx="3074">
                  <c:v>321</c:v>
                </c:pt>
                <c:pt idx="3075">
                  <c:v>321</c:v>
                </c:pt>
                <c:pt idx="3076">
                  <c:v>321</c:v>
                </c:pt>
                <c:pt idx="3077">
                  <c:v>321</c:v>
                </c:pt>
                <c:pt idx="3078">
                  <c:v>321</c:v>
                </c:pt>
                <c:pt idx="3079">
                  <c:v>321</c:v>
                </c:pt>
                <c:pt idx="3080">
                  <c:v>321</c:v>
                </c:pt>
                <c:pt idx="3081">
                  <c:v>321</c:v>
                </c:pt>
                <c:pt idx="3082">
                  <c:v>321</c:v>
                </c:pt>
                <c:pt idx="3083">
                  <c:v>322</c:v>
                </c:pt>
                <c:pt idx="3084">
                  <c:v>323</c:v>
                </c:pt>
                <c:pt idx="3085">
                  <c:v>324</c:v>
                </c:pt>
                <c:pt idx="3086">
                  <c:v>325</c:v>
                </c:pt>
                <c:pt idx="3087">
                  <c:v>326</c:v>
                </c:pt>
                <c:pt idx="3088">
                  <c:v>327</c:v>
                </c:pt>
                <c:pt idx="3089">
                  <c:v>327</c:v>
                </c:pt>
                <c:pt idx="3090">
                  <c:v>327</c:v>
                </c:pt>
                <c:pt idx="3091">
                  <c:v>327</c:v>
                </c:pt>
                <c:pt idx="3092">
                  <c:v>327</c:v>
                </c:pt>
                <c:pt idx="3093">
                  <c:v>327</c:v>
                </c:pt>
                <c:pt idx="3094">
                  <c:v>327</c:v>
                </c:pt>
                <c:pt idx="3095">
                  <c:v>327</c:v>
                </c:pt>
                <c:pt idx="3096">
                  <c:v>327</c:v>
                </c:pt>
                <c:pt idx="3097">
                  <c:v>327</c:v>
                </c:pt>
                <c:pt idx="3098">
                  <c:v>327</c:v>
                </c:pt>
                <c:pt idx="3099">
                  <c:v>327</c:v>
                </c:pt>
                <c:pt idx="3100">
                  <c:v>327</c:v>
                </c:pt>
                <c:pt idx="3101">
                  <c:v>327</c:v>
                </c:pt>
                <c:pt idx="3102">
                  <c:v>327</c:v>
                </c:pt>
                <c:pt idx="3103">
                  <c:v>327</c:v>
                </c:pt>
                <c:pt idx="3104">
                  <c:v>327</c:v>
                </c:pt>
                <c:pt idx="3105">
                  <c:v>328</c:v>
                </c:pt>
                <c:pt idx="3106">
                  <c:v>329</c:v>
                </c:pt>
                <c:pt idx="3107">
                  <c:v>330</c:v>
                </c:pt>
                <c:pt idx="3108">
                  <c:v>331</c:v>
                </c:pt>
                <c:pt idx="3109">
                  <c:v>332</c:v>
                </c:pt>
                <c:pt idx="3110">
                  <c:v>333</c:v>
                </c:pt>
                <c:pt idx="3111">
                  <c:v>334</c:v>
                </c:pt>
                <c:pt idx="3112">
                  <c:v>335</c:v>
                </c:pt>
                <c:pt idx="3113">
                  <c:v>336</c:v>
                </c:pt>
                <c:pt idx="3114">
                  <c:v>336</c:v>
                </c:pt>
                <c:pt idx="3115">
                  <c:v>336</c:v>
                </c:pt>
                <c:pt idx="3116">
                  <c:v>336</c:v>
                </c:pt>
                <c:pt idx="3117">
                  <c:v>336</c:v>
                </c:pt>
                <c:pt idx="3118">
                  <c:v>336</c:v>
                </c:pt>
                <c:pt idx="3119">
                  <c:v>336</c:v>
                </c:pt>
                <c:pt idx="3120">
                  <c:v>336</c:v>
                </c:pt>
                <c:pt idx="3121">
                  <c:v>336</c:v>
                </c:pt>
                <c:pt idx="3122">
                  <c:v>336</c:v>
                </c:pt>
                <c:pt idx="3123">
                  <c:v>336</c:v>
                </c:pt>
                <c:pt idx="3124">
                  <c:v>336</c:v>
                </c:pt>
                <c:pt idx="3125">
                  <c:v>336</c:v>
                </c:pt>
                <c:pt idx="3126">
                  <c:v>336</c:v>
                </c:pt>
                <c:pt idx="3127">
                  <c:v>336</c:v>
                </c:pt>
                <c:pt idx="3128">
                  <c:v>337</c:v>
                </c:pt>
                <c:pt idx="3129">
                  <c:v>338</c:v>
                </c:pt>
                <c:pt idx="3130">
                  <c:v>339</c:v>
                </c:pt>
                <c:pt idx="3131">
                  <c:v>340</c:v>
                </c:pt>
                <c:pt idx="3132">
                  <c:v>341</c:v>
                </c:pt>
                <c:pt idx="3133">
                  <c:v>342</c:v>
                </c:pt>
                <c:pt idx="3134">
                  <c:v>343</c:v>
                </c:pt>
                <c:pt idx="3135">
                  <c:v>344</c:v>
                </c:pt>
                <c:pt idx="3136">
                  <c:v>345</c:v>
                </c:pt>
                <c:pt idx="3137">
                  <c:v>346</c:v>
                </c:pt>
                <c:pt idx="3138">
                  <c:v>347</c:v>
                </c:pt>
                <c:pt idx="3139">
                  <c:v>347</c:v>
                </c:pt>
                <c:pt idx="3140">
                  <c:v>347</c:v>
                </c:pt>
                <c:pt idx="3141">
                  <c:v>347</c:v>
                </c:pt>
                <c:pt idx="3142">
                  <c:v>347</c:v>
                </c:pt>
                <c:pt idx="3143">
                  <c:v>347</c:v>
                </c:pt>
                <c:pt idx="3144">
                  <c:v>347</c:v>
                </c:pt>
                <c:pt idx="3145">
                  <c:v>347</c:v>
                </c:pt>
                <c:pt idx="3146">
                  <c:v>347</c:v>
                </c:pt>
                <c:pt idx="3147">
                  <c:v>347</c:v>
                </c:pt>
                <c:pt idx="3148">
                  <c:v>347</c:v>
                </c:pt>
                <c:pt idx="3149">
                  <c:v>347</c:v>
                </c:pt>
                <c:pt idx="3150">
                  <c:v>347</c:v>
                </c:pt>
                <c:pt idx="3151">
                  <c:v>347</c:v>
                </c:pt>
                <c:pt idx="3152">
                  <c:v>347</c:v>
                </c:pt>
                <c:pt idx="3153">
                  <c:v>348</c:v>
                </c:pt>
                <c:pt idx="3154">
                  <c:v>349</c:v>
                </c:pt>
                <c:pt idx="3155">
                  <c:v>350</c:v>
                </c:pt>
                <c:pt idx="3156">
                  <c:v>351</c:v>
                </c:pt>
                <c:pt idx="3157">
                  <c:v>352</c:v>
                </c:pt>
                <c:pt idx="3158">
                  <c:v>353</c:v>
                </c:pt>
                <c:pt idx="3159">
                  <c:v>354</c:v>
                </c:pt>
                <c:pt idx="3160">
                  <c:v>355</c:v>
                </c:pt>
                <c:pt idx="3161">
                  <c:v>356</c:v>
                </c:pt>
                <c:pt idx="3162">
                  <c:v>356</c:v>
                </c:pt>
                <c:pt idx="3163">
                  <c:v>356</c:v>
                </c:pt>
                <c:pt idx="3164">
                  <c:v>356</c:v>
                </c:pt>
                <c:pt idx="3165">
                  <c:v>356</c:v>
                </c:pt>
                <c:pt idx="3166">
                  <c:v>356</c:v>
                </c:pt>
                <c:pt idx="3167">
                  <c:v>356</c:v>
                </c:pt>
                <c:pt idx="3168">
                  <c:v>356</c:v>
                </c:pt>
                <c:pt idx="3169">
                  <c:v>356</c:v>
                </c:pt>
                <c:pt idx="3170">
                  <c:v>356</c:v>
                </c:pt>
                <c:pt idx="3171">
                  <c:v>356</c:v>
                </c:pt>
                <c:pt idx="3172">
                  <c:v>356</c:v>
                </c:pt>
                <c:pt idx="3173">
                  <c:v>356</c:v>
                </c:pt>
                <c:pt idx="3174">
                  <c:v>356</c:v>
                </c:pt>
                <c:pt idx="3175">
                  <c:v>356</c:v>
                </c:pt>
                <c:pt idx="3176">
                  <c:v>356</c:v>
                </c:pt>
                <c:pt idx="3177">
                  <c:v>356</c:v>
                </c:pt>
                <c:pt idx="3178">
                  <c:v>357</c:v>
                </c:pt>
                <c:pt idx="3179">
                  <c:v>358</c:v>
                </c:pt>
                <c:pt idx="3180">
                  <c:v>359</c:v>
                </c:pt>
                <c:pt idx="3181">
                  <c:v>360</c:v>
                </c:pt>
                <c:pt idx="3182">
                  <c:v>361</c:v>
                </c:pt>
                <c:pt idx="3183">
                  <c:v>362</c:v>
                </c:pt>
                <c:pt idx="3184">
                  <c:v>362</c:v>
                </c:pt>
                <c:pt idx="3185">
                  <c:v>362</c:v>
                </c:pt>
                <c:pt idx="3186">
                  <c:v>362</c:v>
                </c:pt>
                <c:pt idx="3187">
                  <c:v>362</c:v>
                </c:pt>
                <c:pt idx="3188">
                  <c:v>362</c:v>
                </c:pt>
                <c:pt idx="3189">
                  <c:v>362</c:v>
                </c:pt>
                <c:pt idx="3190">
                  <c:v>362</c:v>
                </c:pt>
                <c:pt idx="3191">
                  <c:v>362</c:v>
                </c:pt>
                <c:pt idx="3192">
                  <c:v>362</c:v>
                </c:pt>
                <c:pt idx="3193">
                  <c:v>362</c:v>
                </c:pt>
                <c:pt idx="3194">
                  <c:v>362</c:v>
                </c:pt>
                <c:pt idx="3195">
                  <c:v>362</c:v>
                </c:pt>
                <c:pt idx="3196">
                  <c:v>362</c:v>
                </c:pt>
                <c:pt idx="3197">
                  <c:v>362</c:v>
                </c:pt>
                <c:pt idx="3198">
                  <c:v>362</c:v>
                </c:pt>
                <c:pt idx="3199">
                  <c:v>362</c:v>
                </c:pt>
                <c:pt idx="3200">
                  <c:v>362</c:v>
                </c:pt>
                <c:pt idx="3201">
                  <c:v>362</c:v>
                </c:pt>
                <c:pt idx="3202">
                  <c:v>363</c:v>
                </c:pt>
                <c:pt idx="3203">
                  <c:v>364</c:v>
                </c:pt>
                <c:pt idx="3204">
                  <c:v>365</c:v>
                </c:pt>
                <c:pt idx="3205">
                  <c:v>366</c:v>
                </c:pt>
                <c:pt idx="3206">
                  <c:v>367</c:v>
                </c:pt>
                <c:pt idx="3207">
                  <c:v>368</c:v>
                </c:pt>
                <c:pt idx="3208">
                  <c:v>369</c:v>
                </c:pt>
                <c:pt idx="3209">
                  <c:v>369</c:v>
                </c:pt>
                <c:pt idx="3210">
                  <c:v>369</c:v>
                </c:pt>
                <c:pt idx="3211">
                  <c:v>369</c:v>
                </c:pt>
                <c:pt idx="3212">
                  <c:v>369</c:v>
                </c:pt>
                <c:pt idx="3213">
                  <c:v>369</c:v>
                </c:pt>
                <c:pt idx="3214">
                  <c:v>369</c:v>
                </c:pt>
                <c:pt idx="3215">
                  <c:v>369</c:v>
                </c:pt>
                <c:pt idx="3216">
                  <c:v>369</c:v>
                </c:pt>
                <c:pt idx="3217">
                  <c:v>369</c:v>
                </c:pt>
                <c:pt idx="3218">
                  <c:v>369</c:v>
                </c:pt>
                <c:pt idx="3219">
                  <c:v>369</c:v>
                </c:pt>
                <c:pt idx="3220">
                  <c:v>369</c:v>
                </c:pt>
                <c:pt idx="3221">
                  <c:v>369</c:v>
                </c:pt>
                <c:pt idx="3222">
                  <c:v>369</c:v>
                </c:pt>
                <c:pt idx="3223">
                  <c:v>369</c:v>
                </c:pt>
                <c:pt idx="3224">
                  <c:v>369</c:v>
                </c:pt>
                <c:pt idx="3225">
                  <c:v>370</c:v>
                </c:pt>
                <c:pt idx="3226">
                  <c:v>371</c:v>
                </c:pt>
                <c:pt idx="3227">
                  <c:v>372</c:v>
                </c:pt>
                <c:pt idx="3228">
                  <c:v>373</c:v>
                </c:pt>
                <c:pt idx="3229">
                  <c:v>374</c:v>
                </c:pt>
                <c:pt idx="3230">
                  <c:v>375</c:v>
                </c:pt>
                <c:pt idx="3231">
                  <c:v>376</c:v>
                </c:pt>
                <c:pt idx="3232">
                  <c:v>377</c:v>
                </c:pt>
                <c:pt idx="3233">
                  <c:v>378</c:v>
                </c:pt>
                <c:pt idx="3234">
                  <c:v>379</c:v>
                </c:pt>
                <c:pt idx="3235">
                  <c:v>379</c:v>
                </c:pt>
                <c:pt idx="3236">
                  <c:v>379</c:v>
                </c:pt>
                <c:pt idx="3237">
                  <c:v>379</c:v>
                </c:pt>
                <c:pt idx="3238">
                  <c:v>379</c:v>
                </c:pt>
                <c:pt idx="3239">
                  <c:v>379</c:v>
                </c:pt>
                <c:pt idx="3240">
                  <c:v>379</c:v>
                </c:pt>
                <c:pt idx="3241">
                  <c:v>379</c:v>
                </c:pt>
                <c:pt idx="3242">
                  <c:v>379</c:v>
                </c:pt>
                <c:pt idx="3243">
                  <c:v>379</c:v>
                </c:pt>
                <c:pt idx="3244">
                  <c:v>379</c:v>
                </c:pt>
                <c:pt idx="3245">
                  <c:v>379</c:v>
                </c:pt>
                <c:pt idx="3246">
                  <c:v>379</c:v>
                </c:pt>
                <c:pt idx="3247">
                  <c:v>379</c:v>
                </c:pt>
                <c:pt idx="3248">
                  <c:v>380</c:v>
                </c:pt>
                <c:pt idx="3249">
                  <c:v>381</c:v>
                </c:pt>
                <c:pt idx="3250">
                  <c:v>382</c:v>
                </c:pt>
                <c:pt idx="3251">
                  <c:v>383</c:v>
                </c:pt>
                <c:pt idx="3252">
                  <c:v>384</c:v>
                </c:pt>
                <c:pt idx="3253">
                  <c:v>385</c:v>
                </c:pt>
                <c:pt idx="3254">
                  <c:v>386</c:v>
                </c:pt>
                <c:pt idx="3255">
                  <c:v>387</c:v>
                </c:pt>
                <c:pt idx="3256">
                  <c:v>388</c:v>
                </c:pt>
                <c:pt idx="3257">
                  <c:v>389</c:v>
                </c:pt>
                <c:pt idx="3258">
                  <c:v>389</c:v>
                </c:pt>
                <c:pt idx="3259">
                  <c:v>389</c:v>
                </c:pt>
                <c:pt idx="3260">
                  <c:v>389</c:v>
                </c:pt>
                <c:pt idx="3261">
                  <c:v>389</c:v>
                </c:pt>
                <c:pt idx="3262">
                  <c:v>389</c:v>
                </c:pt>
                <c:pt idx="3263">
                  <c:v>389</c:v>
                </c:pt>
                <c:pt idx="3264">
                  <c:v>389</c:v>
                </c:pt>
                <c:pt idx="3265">
                  <c:v>389</c:v>
                </c:pt>
                <c:pt idx="3266">
                  <c:v>389</c:v>
                </c:pt>
                <c:pt idx="3267">
                  <c:v>389</c:v>
                </c:pt>
                <c:pt idx="3268">
                  <c:v>389</c:v>
                </c:pt>
                <c:pt idx="3269">
                  <c:v>389</c:v>
                </c:pt>
                <c:pt idx="3270">
                  <c:v>389</c:v>
                </c:pt>
                <c:pt idx="3271">
                  <c:v>389</c:v>
                </c:pt>
                <c:pt idx="3272">
                  <c:v>390</c:v>
                </c:pt>
                <c:pt idx="3273">
                  <c:v>391</c:v>
                </c:pt>
                <c:pt idx="3274">
                  <c:v>392</c:v>
                </c:pt>
                <c:pt idx="3275">
                  <c:v>393</c:v>
                </c:pt>
                <c:pt idx="3276">
                  <c:v>394</c:v>
                </c:pt>
                <c:pt idx="3277">
                  <c:v>395</c:v>
                </c:pt>
                <c:pt idx="3278">
                  <c:v>396</c:v>
                </c:pt>
                <c:pt idx="3279">
                  <c:v>397</c:v>
                </c:pt>
                <c:pt idx="3280">
                  <c:v>398</c:v>
                </c:pt>
                <c:pt idx="3281">
                  <c:v>399</c:v>
                </c:pt>
                <c:pt idx="3282">
                  <c:v>399</c:v>
                </c:pt>
                <c:pt idx="3283">
                  <c:v>399</c:v>
                </c:pt>
                <c:pt idx="3284">
                  <c:v>399</c:v>
                </c:pt>
                <c:pt idx="3285">
                  <c:v>399</c:v>
                </c:pt>
                <c:pt idx="3286">
                  <c:v>399</c:v>
                </c:pt>
                <c:pt idx="3287">
                  <c:v>399</c:v>
                </c:pt>
                <c:pt idx="3288">
                  <c:v>399</c:v>
                </c:pt>
                <c:pt idx="3289">
                  <c:v>399</c:v>
                </c:pt>
                <c:pt idx="3290">
                  <c:v>399</c:v>
                </c:pt>
                <c:pt idx="3291">
                  <c:v>399</c:v>
                </c:pt>
                <c:pt idx="3292">
                  <c:v>399</c:v>
                </c:pt>
                <c:pt idx="3293">
                  <c:v>399</c:v>
                </c:pt>
                <c:pt idx="3294">
                  <c:v>399</c:v>
                </c:pt>
                <c:pt idx="3295">
                  <c:v>399</c:v>
                </c:pt>
                <c:pt idx="3296">
                  <c:v>400</c:v>
                </c:pt>
                <c:pt idx="3297">
                  <c:v>401</c:v>
                </c:pt>
                <c:pt idx="3298">
                  <c:v>402</c:v>
                </c:pt>
                <c:pt idx="3299">
                  <c:v>403</c:v>
                </c:pt>
                <c:pt idx="3300">
                  <c:v>404</c:v>
                </c:pt>
                <c:pt idx="3301">
                  <c:v>405</c:v>
                </c:pt>
                <c:pt idx="3302">
                  <c:v>406</c:v>
                </c:pt>
                <c:pt idx="3303">
                  <c:v>407</c:v>
                </c:pt>
                <c:pt idx="3304">
                  <c:v>408</c:v>
                </c:pt>
                <c:pt idx="3305">
                  <c:v>409</c:v>
                </c:pt>
                <c:pt idx="3306">
                  <c:v>409</c:v>
                </c:pt>
                <c:pt idx="3307">
                  <c:v>409</c:v>
                </c:pt>
                <c:pt idx="3308">
                  <c:v>409</c:v>
                </c:pt>
                <c:pt idx="3309">
                  <c:v>409</c:v>
                </c:pt>
                <c:pt idx="3310">
                  <c:v>409</c:v>
                </c:pt>
                <c:pt idx="3311">
                  <c:v>409</c:v>
                </c:pt>
                <c:pt idx="3312">
                  <c:v>409</c:v>
                </c:pt>
                <c:pt idx="3313">
                  <c:v>409</c:v>
                </c:pt>
                <c:pt idx="3314">
                  <c:v>409</c:v>
                </c:pt>
                <c:pt idx="3315">
                  <c:v>409</c:v>
                </c:pt>
                <c:pt idx="3316">
                  <c:v>409</c:v>
                </c:pt>
                <c:pt idx="3317">
                  <c:v>409</c:v>
                </c:pt>
                <c:pt idx="3318">
                  <c:v>409</c:v>
                </c:pt>
                <c:pt idx="3319">
                  <c:v>409</c:v>
                </c:pt>
                <c:pt idx="3320">
                  <c:v>409</c:v>
                </c:pt>
                <c:pt idx="3321">
                  <c:v>410</c:v>
                </c:pt>
                <c:pt idx="3322">
                  <c:v>411</c:v>
                </c:pt>
                <c:pt idx="3323">
                  <c:v>412</c:v>
                </c:pt>
                <c:pt idx="3324">
                  <c:v>413</c:v>
                </c:pt>
                <c:pt idx="3325">
                  <c:v>414</c:v>
                </c:pt>
                <c:pt idx="3326">
                  <c:v>415</c:v>
                </c:pt>
                <c:pt idx="3327">
                  <c:v>416</c:v>
                </c:pt>
                <c:pt idx="3328">
                  <c:v>417</c:v>
                </c:pt>
                <c:pt idx="3329">
                  <c:v>418</c:v>
                </c:pt>
                <c:pt idx="3330">
                  <c:v>418</c:v>
                </c:pt>
                <c:pt idx="3331">
                  <c:v>418</c:v>
                </c:pt>
                <c:pt idx="3332">
                  <c:v>418</c:v>
                </c:pt>
                <c:pt idx="3333">
                  <c:v>418</c:v>
                </c:pt>
                <c:pt idx="3334">
                  <c:v>418</c:v>
                </c:pt>
                <c:pt idx="3335">
                  <c:v>418</c:v>
                </c:pt>
                <c:pt idx="3336">
                  <c:v>418</c:v>
                </c:pt>
                <c:pt idx="3337">
                  <c:v>418</c:v>
                </c:pt>
                <c:pt idx="3338">
                  <c:v>418</c:v>
                </c:pt>
                <c:pt idx="3339">
                  <c:v>418</c:v>
                </c:pt>
                <c:pt idx="3340">
                  <c:v>418</c:v>
                </c:pt>
                <c:pt idx="3341">
                  <c:v>418</c:v>
                </c:pt>
                <c:pt idx="3342">
                  <c:v>418</c:v>
                </c:pt>
                <c:pt idx="3343">
                  <c:v>418</c:v>
                </c:pt>
                <c:pt idx="3344">
                  <c:v>419</c:v>
                </c:pt>
                <c:pt idx="3345">
                  <c:v>420</c:v>
                </c:pt>
                <c:pt idx="3346">
                  <c:v>421</c:v>
                </c:pt>
                <c:pt idx="3347">
                  <c:v>422</c:v>
                </c:pt>
                <c:pt idx="3348">
                  <c:v>423</c:v>
                </c:pt>
                <c:pt idx="3349">
                  <c:v>424</c:v>
                </c:pt>
                <c:pt idx="3350">
                  <c:v>425</c:v>
                </c:pt>
                <c:pt idx="3351">
                  <c:v>426</c:v>
                </c:pt>
                <c:pt idx="3352">
                  <c:v>427</c:v>
                </c:pt>
                <c:pt idx="3353">
                  <c:v>428</c:v>
                </c:pt>
                <c:pt idx="3354">
                  <c:v>428</c:v>
                </c:pt>
                <c:pt idx="3355">
                  <c:v>428</c:v>
                </c:pt>
                <c:pt idx="3356">
                  <c:v>428</c:v>
                </c:pt>
                <c:pt idx="3357">
                  <c:v>428</c:v>
                </c:pt>
                <c:pt idx="3358">
                  <c:v>428</c:v>
                </c:pt>
                <c:pt idx="3359">
                  <c:v>428</c:v>
                </c:pt>
                <c:pt idx="3360">
                  <c:v>428</c:v>
                </c:pt>
                <c:pt idx="3361">
                  <c:v>428</c:v>
                </c:pt>
                <c:pt idx="3362">
                  <c:v>428</c:v>
                </c:pt>
                <c:pt idx="3363">
                  <c:v>428</c:v>
                </c:pt>
                <c:pt idx="3364">
                  <c:v>428</c:v>
                </c:pt>
                <c:pt idx="3365">
                  <c:v>428</c:v>
                </c:pt>
                <c:pt idx="3366">
                  <c:v>428</c:v>
                </c:pt>
                <c:pt idx="3367">
                  <c:v>428</c:v>
                </c:pt>
                <c:pt idx="3368">
                  <c:v>428</c:v>
                </c:pt>
                <c:pt idx="3369">
                  <c:v>429</c:v>
                </c:pt>
                <c:pt idx="3370">
                  <c:v>430</c:v>
                </c:pt>
                <c:pt idx="3371">
                  <c:v>431</c:v>
                </c:pt>
                <c:pt idx="3372">
                  <c:v>432</c:v>
                </c:pt>
                <c:pt idx="3373">
                  <c:v>433</c:v>
                </c:pt>
                <c:pt idx="3374">
                  <c:v>434</c:v>
                </c:pt>
                <c:pt idx="3375">
                  <c:v>435</c:v>
                </c:pt>
                <c:pt idx="3376">
                  <c:v>436</c:v>
                </c:pt>
                <c:pt idx="3377">
                  <c:v>437</c:v>
                </c:pt>
                <c:pt idx="3378">
                  <c:v>437</c:v>
                </c:pt>
                <c:pt idx="3379">
                  <c:v>437</c:v>
                </c:pt>
                <c:pt idx="3380">
                  <c:v>437</c:v>
                </c:pt>
                <c:pt idx="3381">
                  <c:v>437</c:v>
                </c:pt>
                <c:pt idx="3382">
                  <c:v>437</c:v>
                </c:pt>
                <c:pt idx="3383">
                  <c:v>437</c:v>
                </c:pt>
                <c:pt idx="3384">
                  <c:v>437</c:v>
                </c:pt>
                <c:pt idx="3385">
                  <c:v>437</c:v>
                </c:pt>
                <c:pt idx="3386">
                  <c:v>437</c:v>
                </c:pt>
                <c:pt idx="3387">
                  <c:v>437</c:v>
                </c:pt>
                <c:pt idx="3388">
                  <c:v>437</c:v>
                </c:pt>
                <c:pt idx="3389">
                  <c:v>437</c:v>
                </c:pt>
                <c:pt idx="3390">
                  <c:v>437</c:v>
                </c:pt>
                <c:pt idx="3391">
                  <c:v>437</c:v>
                </c:pt>
                <c:pt idx="3392">
                  <c:v>438</c:v>
                </c:pt>
                <c:pt idx="3393">
                  <c:v>439</c:v>
                </c:pt>
                <c:pt idx="3394">
                  <c:v>440</c:v>
                </c:pt>
                <c:pt idx="3395">
                  <c:v>441</c:v>
                </c:pt>
                <c:pt idx="3396">
                  <c:v>442</c:v>
                </c:pt>
                <c:pt idx="3397">
                  <c:v>443</c:v>
                </c:pt>
                <c:pt idx="3398">
                  <c:v>444</c:v>
                </c:pt>
                <c:pt idx="3399">
                  <c:v>445</c:v>
                </c:pt>
                <c:pt idx="3400">
                  <c:v>446</c:v>
                </c:pt>
                <c:pt idx="3401">
                  <c:v>447</c:v>
                </c:pt>
                <c:pt idx="3402">
                  <c:v>447</c:v>
                </c:pt>
                <c:pt idx="3403">
                  <c:v>447</c:v>
                </c:pt>
                <c:pt idx="3404">
                  <c:v>447</c:v>
                </c:pt>
                <c:pt idx="3405">
                  <c:v>447</c:v>
                </c:pt>
                <c:pt idx="3406">
                  <c:v>447</c:v>
                </c:pt>
                <c:pt idx="3407">
                  <c:v>447</c:v>
                </c:pt>
                <c:pt idx="3408">
                  <c:v>447</c:v>
                </c:pt>
                <c:pt idx="3409">
                  <c:v>447</c:v>
                </c:pt>
                <c:pt idx="3410">
                  <c:v>447</c:v>
                </c:pt>
                <c:pt idx="3411">
                  <c:v>447</c:v>
                </c:pt>
                <c:pt idx="3412">
                  <c:v>447</c:v>
                </c:pt>
                <c:pt idx="3413">
                  <c:v>447</c:v>
                </c:pt>
                <c:pt idx="3414">
                  <c:v>447</c:v>
                </c:pt>
                <c:pt idx="3415">
                  <c:v>447</c:v>
                </c:pt>
                <c:pt idx="3416">
                  <c:v>447</c:v>
                </c:pt>
                <c:pt idx="3417">
                  <c:v>448</c:v>
                </c:pt>
                <c:pt idx="3418">
                  <c:v>449</c:v>
                </c:pt>
                <c:pt idx="3419">
                  <c:v>450</c:v>
                </c:pt>
                <c:pt idx="3420">
                  <c:v>451</c:v>
                </c:pt>
                <c:pt idx="3421">
                  <c:v>452</c:v>
                </c:pt>
                <c:pt idx="3422">
                  <c:v>453</c:v>
                </c:pt>
                <c:pt idx="3423">
                  <c:v>454</c:v>
                </c:pt>
                <c:pt idx="3424">
                  <c:v>455</c:v>
                </c:pt>
                <c:pt idx="3425">
                  <c:v>456</c:v>
                </c:pt>
                <c:pt idx="3426">
                  <c:v>456</c:v>
                </c:pt>
                <c:pt idx="3427">
                  <c:v>456</c:v>
                </c:pt>
                <c:pt idx="3428">
                  <c:v>456</c:v>
                </c:pt>
                <c:pt idx="3429">
                  <c:v>456</c:v>
                </c:pt>
                <c:pt idx="3430">
                  <c:v>456</c:v>
                </c:pt>
                <c:pt idx="3431">
                  <c:v>456</c:v>
                </c:pt>
                <c:pt idx="3432">
                  <c:v>456</c:v>
                </c:pt>
                <c:pt idx="3433">
                  <c:v>456</c:v>
                </c:pt>
                <c:pt idx="3434">
                  <c:v>456</c:v>
                </c:pt>
                <c:pt idx="3435">
                  <c:v>456</c:v>
                </c:pt>
                <c:pt idx="3436">
                  <c:v>456</c:v>
                </c:pt>
                <c:pt idx="3437">
                  <c:v>456</c:v>
                </c:pt>
                <c:pt idx="3438">
                  <c:v>456</c:v>
                </c:pt>
                <c:pt idx="3439">
                  <c:v>456</c:v>
                </c:pt>
                <c:pt idx="3440">
                  <c:v>457</c:v>
                </c:pt>
                <c:pt idx="3441">
                  <c:v>458</c:v>
                </c:pt>
                <c:pt idx="3442">
                  <c:v>459</c:v>
                </c:pt>
                <c:pt idx="3443">
                  <c:v>460</c:v>
                </c:pt>
                <c:pt idx="3444">
                  <c:v>461</c:v>
                </c:pt>
                <c:pt idx="3445">
                  <c:v>462</c:v>
                </c:pt>
                <c:pt idx="3446">
                  <c:v>463</c:v>
                </c:pt>
                <c:pt idx="3447">
                  <c:v>464</c:v>
                </c:pt>
                <c:pt idx="3448">
                  <c:v>465</c:v>
                </c:pt>
                <c:pt idx="3449">
                  <c:v>466</c:v>
                </c:pt>
                <c:pt idx="3450">
                  <c:v>467</c:v>
                </c:pt>
                <c:pt idx="3451">
                  <c:v>467</c:v>
                </c:pt>
                <c:pt idx="3452">
                  <c:v>467</c:v>
                </c:pt>
                <c:pt idx="3453">
                  <c:v>467</c:v>
                </c:pt>
                <c:pt idx="3454">
                  <c:v>467</c:v>
                </c:pt>
                <c:pt idx="3455">
                  <c:v>467</c:v>
                </c:pt>
                <c:pt idx="3456">
                  <c:v>467</c:v>
                </c:pt>
                <c:pt idx="3457">
                  <c:v>467</c:v>
                </c:pt>
                <c:pt idx="3458">
                  <c:v>467</c:v>
                </c:pt>
                <c:pt idx="3459">
                  <c:v>467</c:v>
                </c:pt>
                <c:pt idx="3460">
                  <c:v>467</c:v>
                </c:pt>
                <c:pt idx="3461">
                  <c:v>467</c:v>
                </c:pt>
                <c:pt idx="3462">
                  <c:v>467</c:v>
                </c:pt>
                <c:pt idx="3463">
                  <c:v>467</c:v>
                </c:pt>
                <c:pt idx="3464">
                  <c:v>468</c:v>
                </c:pt>
                <c:pt idx="3465">
                  <c:v>469</c:v>
                </c:pt>
                <c:pt idx="3466">
                  <c:v>470</c:v>
                </c:pt>
                <c:pt idx="3467">
                  <c:v>471</c:v>
                </c:pt>
                <c:pt idx="3468">
                  <c:v>472</c:v>
                </c:pt>
                <c:pt idx="3469">
                  <c:v>473</c:v>
                </c:pt>
                <c:pt idx="3470">
                  <c:v>474</c:v>
                </c:pt>
                <c:pt idx="3471">
                  <c:v>475</c:v>
                </c:pt>
                <c:pt idx="3472">
                  <c:v>476</c:v>
                </c:pt>
                <c:pt idx="3473">
                  <c:v>477</c:v>
                </c:pt>
                <c:pt idx="3474">
                  <c:v>478</c:v>
                </c:pt>
                <c:pt idx="3475">
                  <c:v>478</c:v>
                </c:pt>
                <c:pt idx="3476">
                  <c:v>478</c:v>
                </c:pt>
                <c:pt idx="3477">
                  <c:v>478</c:v>
                </c:pt>
                <c:pt idx="3478">
                  <c:v>478</c:v>
                </c:pt>
                <c:pt idx="3479">
                  <c:v>478</c:v>
                </c:pt>
                <c:pt idx="3480">
                  <c:v>478</c:v>
                </c:pt>
                <c:pt idx="3481">
                  <c:v>478</c:v>
                </c:pt>
                <c:pt idx="3482">
                  <c:v>478</c:v>
                </c:pt>
                <c:pt idx="3483">
                  <c:v>478</c:v>
                </c:pt>
                <c:pt idx="3484">
                  <c:v>478</c:v>
                </c:pt>
                <c:pt idx="3485">
                  <c:v>478</c:v>
                </c:pt>
                <c:pt idx="3486">
                  <c:v>478</c:v>
                </c:pt>
                <c:pt idx="3487">
                  <c:v>478</c:v>
                </c:pt>
                <c:pt idx="3488">
                  <c:v>478</c:v>
                </c:pt>
                <c:pt idx="3489">
                  <c:v>479</c:v>
                </c:pt>
                <c:pt idx="3490">
                  <c:v>480</c:v>
                </c:pt>
                <c:pt idx="3491">
                  <c:v>481</c:v>
                </c:pt>
                <c:pt idx="3492">
                  <c:v>482</c:v>
                </c:pt>
                <c:pt idx="3493">
                  <c:v>483</c:v>
                </c:pt>
                <c:pt idx="3494">
                  <c:v>484</c:v>
                </c:pt>
                <c:pt idx="3495">
                  <c:v>485</c:v>
                </c:pt>
                <c:pt idx="3496">
                  <c:v>486</c:v>
                </c:pt>
                <c:pt idx="3497">
                  <c:v>486</c:v>
                </c:pt>
                <c:pt idx="3498">
                  <c:v>486</c:v>
                </c:pt>
                <c:pt idx="3499">
                  <c:v>486</c:v>
                </c:pt>
                <c:pt idx="3500">
                  <c:v>486</c:v>
                </c:pt>
                <c:pt idx="3501">
                  <c:v>486</c:v>
                </c:pt>
                <c:pt idx="3502">
                  <c:v>486</c:v>
                </c:pt>
                <c:pt idx="3503">
                  <c:v>486</c:v>
                </c:pt>
                <c:pt idx="3504">
                  <c:v>486</c:v>
                </c:pt>
                <c:pt idx="3505">
                  <c:v>486</c:v>
                </c:pt>
                <c:pt idx="3506">
                  <c:v>486</c:v>
                </c:pt>
                <c:pt idx="3507">
                  <c:v>486</c:v>
                </c:pt>
                <c:pt idx="3508">
                  <c:v>486</c:v>
                </c:pt>
                <c:pt idx="3509">
                  <c:v>486</c:v>
                </c:pt>
                <c:pt idx="3510">
                  <c:v>486</c:v>
                </c:pt>
                <c:pt idx="3511">
                  <c:v>486</c:v>
                </c:pt>
                <c:pt idx="3512">
                  <c:v>486</c:v>
                </c:pt>
                <c:pt idx="3513">
                  <c:v>486</c:v>
                </c:pt>
                <c:pt idx="3514">
                  <c:v>487</c:v>
                </c:pt>
                <c:pt idx="3515">
                  <c:v>488</c:v>
                </c:pt>
                <c:pt idx="3516">
                  <c:v>489</c:v>
                </c:pt>
                <c:pt idx="3517">
                  <c:v>490</c:v>
                </c:pt>
                <c:pt idx="3518">
                  <c:v>491</c:v>
                </c:pt>
                <c:pt idx="3519">
                  <c:v>492</c:v>
                </c:pt>
                <c:pt idx="3520">
                  <c:v>493</c:v>
                </c:pt>
                <c:pt idx="3521">
                  <c:v>494</c:v>
                </c:pt>
                <c:pt idx="3522">
                  <c:v>494</c:v>
                </c:pt>
                <c:pt idx="3523">
                  <c:v>494</c:v>
                </c:pt>
                <c:pt idx="3524">
                  <c:v>494</c:v>
                </c:pt>
                <c:pt idx="3525">
                  <c:v>494</c:v>
                </c:pt>
                <c:pt idx="3526">
                  <c:v>494</c:v>
                </c:pt>
                <c:pt idx="3527">
                  <c:v>494</c:v>
                </c:pt>
                <c:pt idx="3528">
                  <c:v>494</c:v>
                </c:pt>
                <c:pt idx="3529">
                  <c:v>494</c:v>
                </c:pt>
                <c:pt idx="3530">
                  <c:v>494</c:v>
                </c:pt>
                <c:pt idx="3531">
                  <c:v>494</c:v>
                </c:pt>
                <c:pt idx="3532">
                  <c:v>494</c:v>
                </c:pt>
                <c:pt idx="3533">
                  <c:v>494</c:v>
                </c:pt>
                <c:pt idx="3534">
                  <c:v>494</c:v>
                </c:pt>
                <c:pt idx="3535">
                  <c:v>494</c:v>
                </c:pt>
                <c:pt idx="3536">
                  <c:v>494</c:v>
                </c:pt>
                <c:pt idx="3537">
                  <c:v>494</c:v>
                </c:pt>
                <c:pt idx="3538">
                  <c:v>495</c:v>
                </c:pt>
                <c:pt idx="3539">
                  <c:v>496</c:v>
                </c:pt>
                <c:pt idx="3540">
                  <c:v>497</c:v>
                </c:pt>
                <c:pt idx="3541">
                  <c:v>498</c:v>
                </c:pt>
                <c:pt idx="3542">
                  <c:v>499</c:v>
                </c:pt>
                <c:pt idx="3543">
                  <c:v>500</c:v>
                </c:pt>
                <c:pt idx="3544">
                  <c:v>501</c:v>
                </c:pt>
                <c:pt idx="3545">
                  <c:v>501</c:v>
                </c:pt>
                <c:pt idx="3546">
                  <c:v>501</c:v>
                </c:pt>
                <c:pt idx="3547">
                  <c:v>501</c:v>
                </c:pt>
                <c:pt idx="3548">
                  <c:v>501</c:v>
                </c:pt>
                <c:pt idx="3549">
                  <c:v>501</c:v>
                </c:pt>
                <c:pt idx="3550">
                  <c:v>501</c:v>
                </c:pt>
                <c:pt idx="3551">
                  <c:v>501</c:v>
                </c:pt>
                <c:pt idx="3552">
                  <c:v>501</c:v>
                </c:pt>
                <c:pt idx="3553">
                  <c:v>501</c:v>
                </c:pt>
                <c:pt idx="3554">
                  <c:v>501</c:v>
                </c:pt>
                <c:pt idx="3555">
                  <c:v>501</c:v>
                </c:pt>
                <c:pt idx="3556">
                  <c:v>501</c:v>
                </c:pt>
                <c:pt idx="3557">
                  <c:v>501</c:v>
                </c:pt>
                <c:pt idx="3558">
                  <c:v>501</c:v>
                </c:pt>
                <c:pt idx="3559">
                  <c:v>501</c:v>
                </c:pt>
                <c:pt idx="3560">
                  <c:v>501</c:v>
                </c:pt>
                <c:pt idx="3561">
                  <c:v>501</c:v>
                </c:pt>
                <c:pt idx="3562">
                  <c:v>501</c:v>
                </c:pt>
                <c:pt idx="3563">
                  <c:v>502</c:v>
                </c:pt>
                <c:pt idx="3564">
                  <c:v>503</c:v>
                </c:pt>
                <c:pt idx="3565">
                  <c:v>504</c:v>
                </c:pt>
                <c:pt idx="3566">
                  <c:v>505</c:v>
                </c:pt>
                <c:pt idx="3567">
                  <c:v>506</c:v>
                </c:pt>
                <c:pt idx="3568">
                  <c:v>506</c:v>
                </c:pt>
                <c:pt idx="3569">
                  <c:v>506</c:v>
                </c:pt>
                <c:pt idx="3570">
                  <c:v>506</c:v>
                </c:pt>
                <c:pt idx="3571">
                  <c:v>506</c:v>
                </c:pt>
                <c:pt idx="3572">
                  <c:v>506</c:v>
                </c:pt>
                <c:pt idx="3573">
                  <c:v>506</c:v>
                </c:pt>
                <c:pt idx="3574">
                  <c:v>506</c:v>
                </c:pt>
                <c:pt idx="3575">
                  <c:v>506</c:v>
                </c:pt>
                <c:pt idx="3576">
                  <c:v>506</c:v>
                </c:pt>
                <c:pt idx="3577">
                  <c:v>506</c:v>
                </c:pt>
                <c:pt idx="3578">
                  <c:v>506</c:v>
                </c:pt>
                <c:pt idx="3579">
                  <c:v>506</c:v>
                </c:pt>
                <c:pt idx="3580">
                  <c:v>506</c:v>
                </c:pt>
                <c:pt idx="3581">
                  <c:v>506</c:v>
                </c:pt>
                <c:pt idx="3582">
                  <c:v>506</c:v>
                </c:pt>
                <c:pt idx="3583">
                  <c:v>506</c:v>
                </c:pt>
                <c:pt idx="3584">
                  <c:v>506</c:v>
                </c:pt>
                <c:pt idx="3585">
                  <c:v>506</c:v>
                </c:pt>
                <c:pt idx="3586">
                  <c:v>507</c:v>
                </c:pt>
                <c:pt idx="3587">
                  <c:v>508</c:v>
                </c:pt>
                <c:pt idx="3588">
                  <c:v>509</c:v>
                </c:pt>
                <c:pt idx="3589">
                  <c:v>510</c:v>
                </c:pt>
                <c:pt idx="3590">
                  <c:v>511</c:v>
                </c:pt>
                <c:pt idx="3591">
                  <c:v>512</c:v>
                </c:pt>
                <c:pt idx="3592">
                  <c:v>512</c:v>
                </c:pt>
                <c:pt idx="3593">
                  <c:v>512</c:v>
                </c:pt>
                <c:pt idx="3594">
                  <c:v>512</c:v>
                </c:pt>
                <c:pt idx="3595">
                  <c:v>512</c:v>
                </c:pt>
                <c:pt idx="3596">
                  <c:v>512</c:v>
                </c:pt>
                <c:pt idx="3597">
                  <c:v>512</c:v>
                </c:pt>
                <c:pt idx="3598">
                  <c:v>512</c:v>
                </c:pt>
                <c:pt idx="3599">
                  <c:v>512</c:v>
                </c:pt>
                <c:pt idx="3600">
                  <c:v>512</c:v>
                </c:pt>
                <c:pt idx="3601">
                  <c:v>512</c:v>
                </c:pt>
                <c:pt idx="3602">
                  <c:v>512</c:v>
                </c:pt>
                <c:pt idx="3603">
                  <c:v>512</c:v>
                </c:pt>
                <c:pt idx="3604">
                  <c:v>512</c:v>
                </c:pt>
                <c:pt idx="3605">
                  <c:v>512</c:v>
                </c:pt>
                <c:pt idx="3606">
                  <c:v>512</c:v>
                </c:pt>
                <c:pt idx="3607">
                  <c:v>512</c:v>
                </c:pt>
                <c:pt idx="3608">
                  <c:v>512</c:v>
                </c:pt>
                <c:pt idx="3609">
                  <c:v>513</c:v>
                </c:pt>
                <c:pt idx="3610">
                  <c:v>514</c:v>
                </c:pt>
                <c:pt idx="3611">
                  <c:v>515</c:v>
                </c:pt>
                <c:pt idx="3612">
                  <c:v>516</c:v>
                </c:pt>
                <c:pt idx="3613">
                  <c:v>517</c:v>
                </c:pt>
                <c:pt idx="3614">
                  <c:v>518</c:v>
                </c:pt>
                <c:pt idx="3615">
                  <c:v>519</c:v>
                </c:pt>
                <c:pt idx="3616">
                  <c:v>520</c:v>
                </c:pt>
                <c:pt idx="3617">
                  <c:v>520</c:v>
                </c:pt>
                <c:pt idx="3618">
                  <c:v>520</c:v>
                </c:pt>
                <c:pt idx="3619">
                  <c:v>520</c:v>
                </c:pt>
                <c:pt idx="3620">
                  <c:v>520</c:v>
                </c:pt>
                <c:pt idx="3621">
                  <c:v>520</c:v>
                </c:pt>
                <c:pt idx="3622">
                  <c:v>520</c:v>
                </c:pt>
                <c:pt idx="3623">
                  <c:v>520</c:v>
                </c:pt>
                <c:pt idx="3624">
                  <c:v>520</c:v>
                </c:pt>
                <c:pt idx="3625">
                  <c:v>520</c:v>
                </c:pt>
                <c:pt idx="3626">
                  <c:v>520</c:v>
                </c:pt>
                <c:pt idx="3627">
                  <c:v>520</c:v>
                </c:pt>
                <c:pt idx="3628">
                  <c:v>520</c:v>
                </c:pt>
                <c:pt idx="3629">
                  <c:v>520</c:v>
                </c:pt>
                <c:pt idx="3630">
                  <c:v>520</c:v>
                </c:pt>
                <c:pt idx="3631">
                  <c:v>520</c:v>
                </c:pt>
                <c:pt idx="3632">
                  <c:v>521</c:v>
                </c:pt>
                <c:pt idx="3633">
                  <c:v>522</c:v>
                </c:pt>
                <c:pt idx="3634">
                  <c:v>523</c:v>
                </c:pt>
                <c:pt idx="3635">
                  <c:v>524</c:v>
                </c:pt>
                <c:pt idx="3636">
                  <c:v>525</c:v>
                </c:pt>
                <c:pt idx="3637">
                  <c:v>526</c:v>
                </c:pt>
                <c:pt idx="3638">
                  <c:v>527</c:v>
                </c:pt>
                <c:pt idx="3639">
                  <c:v>528</c:v>
                </c:pt>
                <c:pt idx="3640">
                  <c:v>529</c:v>
                </c:pt>
                <c:pt idx="3641">
                  <c:v>529</c:v>
                </c:pt>
                <c:pt idx="3642">
                  <c:v>529</c:v>
                </c:pt>
                <c:pt idx="3643">
                  <c:v>529</c:v>
                </c:pt>
                <c:pt idx="3644">
                  <c:v>529</c:v>
                </c:pt>
                <c:pt idx="3645">
                  <c:v>529</c:v>
                </c:pt>
                <c:pt idx="3646">
                  <c:v>529</c:v>
                </c:pt>
                <c:pt idx="3647">
                  <c:v>529</c:v>
                </c:pt>
                <c:pt idx="3648">
                  <c:v>529</c:v>
                </c:pt>
                <c:pt idx="3649">
                  <c:v>529</c:v>
                </c:pt>
                <c:pt idx="3650">
                  <c:v>529</c:v>
                </c:pt>
                <c:pt idx="3651">
                  <c:v>529</c:v>
                </c:pt>
                <c:pt idx="3652">
                  <c:v>529</c:v>
                </c:pt>
                <c:pt idx="3653">
                  <c:v>529</c:v>
                </c:pt>
                <c:pt idx="3654">
                  <c:v>529</c:v>
                </c:pt>
                <c:pt idx="3655">
                  <c:v>529</c:v>
                </c:pt>
                <c:pt idx="3656">
                  <c:v>529</c:v>
                </c:pt>
                <c:pt idx="3657">
                  <c:v>529</c:v>
                </c:pt>
                <c:pt idx="3658">
                  <c:v>529</c:v>
                </c:pt>
                <c:pt idx="3659">
                  <c:v>529</c:v>
                </c:pt>
                <c:pt idx="3660">
                  <c:v>529</c:v>
                </c:pt>
                <c:pt idx="3661">
                  <c:v>530</c:v>
                </c:pt>
                <c:pt idx="3662">
                  <c:v>531</c:v>
                </c:pt>
                <c:pt idx="3663">
                  <c:v>532</c:v>
                </c:pt>
                <c:pt idx="3664">
                  <c:v>532</c:v>
                </c:pt>
                <c:pt idx="3665">
                  <c:v>532</c:v>
                </c:pt>
                <c:pt idx="3666">
                  <c:v>532</c:v>
                </c:pt>
                <c:pt idx="3667">
                  <c:v>532</c:v>
                </c:pt>
                <c:pt idx="3668">
                  <c:v>532</c:v>
                </c:pt>
                <c:pt idx="3669">
                  <c:v>532</c:v>
                </c:pt>
                <c:pt idx="3670">
                  <c:v>532</c:v>
                </c:pt>
                <c:pt idx="3671">
                  <c:v>532</c:v>
                </c:pt>
                <c:pt idx="3672">
                  <c:v>532</c:v>
                </c:pt>
                <c:pt idx="3673">
                  <c:v>532</c:v>
                </c:pt>
                <c:pt idx="3674">
                  <c:v>532</c:v>
                </c:pt>
                <c:pt idx="3675">
                  <c:v>532</c:v>
                </c:pt>
                <c:pt idx="3676">
                  <c:v>532</c:v>
                </c:pt>
                <c:pt idx="3677">
                  <c:v>532</c:v>
                </c:pt>
                <c:pt idx="3678">
                  <c:v>532</c:v>
                </c:pt>
                <c:pt idx="3679">
                  <c:v>532</c:v>
                </c:pt>
                <c:pt idx="3680">
                  <c:v>532</c:v>
                </c:pt>
                <c:pt idx="3681">
                  <c:v>532</c:v>
                </c:pt>
                <c:pt idx="3682">
                  <c:v>532</c:v>
                </c:pt>
                <c:pt idx="3683">
                  <c:v>532</c:v>
                </c:pt>
                <c:pt idx="3684">
                  <c:v>533</c:v>
                </c:pt>
                <c:pt idx="3685">
                  <c:v>534</c:v>
                </c:pt>
                <c:pt idx="3686">
                  <c:v>535</c:v>
                </c:pt>
                <c:pt idx="3687">
                  <c:v>536</c:v>
                </c:pt>
                <c:pt idx="3688">
                  <c:v>536</c:v>
                </c:pt>
                <c:pt idx="3689">
                  <c:v>536</c:v>
                </c:pt>
                <c:pt idx="3690">
                  <c:v>536</c:v>
                </c:pt>
                <c:pt idx="3691">
                  <c:v>536</c:v>
                </c:pt>
                <c:pt idx="3692">
                  <c:v>536</c:v>
                </c:pt>
                <c:pt idx="3693">
                  <c:v>536</c:v>
                </c:pt>
                <c:pt idx="3694">
                  <c:v>536</c:v>
                </c:pt>
                <c:pt idx="3695">
                  <c:v>536</c:v>
                </c:pt>
                <c:pt idx="3696">
                  <c:v>536</c:v>
                </c:pt>
                <c:pt idx="3697">
                  <c:v>536</c:v>
                </c:pt>
                <c:pt idx="3698">
                  <c:v>536</c:v>
                </c:pt>
                <c:pt idx="3699">
                  <c:v>536</c:v>
                </c:pt>
                <c:pt idx="3700">
                  <c:v>536</c:v>
                </c:pt>
                <c:pt idx="3701">
                  <c:v>536</c:v>
                </c:pt>
                <c:pt idx="3702">
                  <c:v>536</c:v>
                </c:pt>
                <c:pt idx="3703">
                  <c:v>536</c:v>
                </c:pt>
                <c:pt idx="3704">
                  <c:v>536</c:v>
                </c:pt>
                <c:pt idx="3705">
                  <c:v>536</c:v>
                </c:pt>
                <c:pt idx="3706">
                  <c:v>536</c:v>
                </c:pt>
                <c:pt idx="3707">
                  <c:v>536</c:v>
                </c:pt>
                <c:pt idx="3708">
                  <c:v>536</c:v>
                </c:pt>
                <c:pt idx="3709">
                  <c:v>536</c:v>
                </c:pt>
                <c:pt idx="3710">
                  <c:v>536</c:v>
                </c:pt>
                <c:pt idx="3711">
                  <c:v>537</c:v>
                </c:pt>
                <c:pt idx="3712">
                  <c:v>537</c:v>
                </c:pt>
                <c:pt idx="3713">
                  <c:v>537</c:v>
                </c:pt>
                <c:pt idx="3714">
                  <c:v>537</c:v>
                </c:pt>
                <c:pt idx="3715">
                  <c:v>537</c:v>
                </c:pt>
                <c:pt idx="3716">
                  <c:v>537</c:v>
                </c:pt>
                <c:pt idx="3717">
                  <c:v>537</c:v>
                </c:pt>
                <c:pt idx="3718">
                  <c:v>537</c:v>
                </c:pt>
                <c:pt idx="3719">
                  <c:v>537</c:v>
                </c:pt>
                <c:pt idx="3720">
                  <c:v>537</c:v>
                </c:pt>
                <c:pt idx="3721">
                  <c:v>537</c:v>
                </c:pt>
                <c:pt idx="3722">
                  <c:v>537</c:v>
                </c:pt>
                <c:pt idx="3723">
                  <c:v>537</c:v>
                </c:pt>
                <c:pt idx="3724">
                  <c:v>537</c:v>
                </c:pt>
                <c:pt idx="3725">
                  <c:v>537</c:v>
                </c:pt>
                <c:pt idx="3726">
                  <c:v>537</c:v>
                </c:pt>
                <c:pt idx="3727">
                  <c:v>537</c:v>
                </c:pt>
                <c:pt idx="3728">
                  <c:v>537</c:v>
                </c:pt>
                <c:pt idx="3729">
                  <c:v>538</c:v>
                </c:pt>
                <c:pt idx="3730">
                  <c:v>539</c:v>
                </c:pt>
                <c:pt idx="3731">
                  <c:v>540</c:v>
                </c:pt>
                <c:pt idx="3732">
                  <c:v>541</c:v>
                </c:pt>
                <c:pt idx="3733">
                  <c:v>542</c:v>
                </c:pt>
                <c:pt idx="3734">
                  <c:v>543</c:v>
                </c:pt>
                <c:pt idx="3735">
                  <c:v>544</c:v>
                </c:pt>
                <c:pt idx="3736">
                  <c:v>545</c:v>
                </c:pt>
                <c:pt idx="3737">
                  <c:v>545</c:v>
                </c:pt>
                <c:pt idx="3738">
                  <c:v>545</c:v>
                </c:pt>
                <c:pt idx="3739">
                  <c:v>545</c:v>
                </c:pt>
                <c:pt idx="3740">
                  <c:v>545</c:v>
                </c:pt>
                <c:pt idx="3741">
                  <c:v>545</c:v>
                </c:pt>
                <c:pt idx="3742">
                  <c:v>545</c:v>
                </c:pt>
                <c:pt idx="3743">
                  <c:v>545</c:v>
                </c:pt>
                <c:pt idx="3744">
                  <c:v>545</c:v>
                </c:pt>
                <c:pt idx="3745">
                  <c:v>545</c:v>
                </c:pt>
                <c:pt idx="3746">
                  <c:v>545</c:v>
                </c:pt>
                <c:pt idx="3747">
                  <c:v>545</c:v>
                </c:pt>
                <c:pt idx="3748">
                  <c:v>545</c:v>
                </c:pt>
                <c:pt idx="3749">
                  <c:v>545</c:v>
                </c:pt>
                <c:pt idx="3750">
                  <c:v>545</c:v>
                </c:pt>
                <c:pt idx="3751">
                  <c:v>545</c:v>
                </c:pt>
                <c:pt idx="3752">
                  <c:v>545</c:v>
                </c:pt>
                <c:pt idx="3753">
                  <c:v>545</c:v>
                </c:pt>
                <c:pt idx="3754">
                  <c:v>545</c:v>
                </c:pt>
                <c:pt idx="3755">
                  <c:v>545</c:v>
                </c:pt>
                <c:pt idx="3756">
                  <c:v>546</c:v>
                </c:pt>
                <c:pt idx="3757">
                  <c:v>547</c:v>
                </c:pt>
                <c:pt idx="3758">
                  <c:v>548</c:v>
                </c:pt>
                <c:pt idx="3759">
                  <c:v>549</c:v>
                </c:pt>
                <c:pt idx="3760">
                  <c:v>549</c:v>
                </c:pt>
                <c:pt idx="3761">
                  <c:v>549</c:v>
                </c:pt>
                <c:pt idx="3762">
                  <c:v>549</c:v>
                </c:pt>
                <c:pt idx="3763">
                  <c:v>549</c:v>
                </c:pt>
                <c:pt idx="3764">
                  <c:v>549</c:v>
                </c:pt>
                <c:pt idx="3765">
                  <c:v>549</c:v>
                </c:pt>
                <c:pt idx="3766">
                  <c:v>549</c:v>
                </c:pt>
                <c:pt idx="3767">
                  <c:v>549</c:v>
                </c:pt>
                <c:pt idx="3768">
                  <c:v>549</c:v>
                </c:pt>
                <c:pt idx="3769">
                  <c:v>549</c:v>
                </c:pt>
                <c:pt idx="3770">
                  <c:v>549</c:v>
                </c:pt>
                <c:pt idx="3771">
                  <c:v>549</c:v>
                </c:pt>
                <c:pt idx="3772">
                  <c:v>549</c:v>
                </c:pt>
                <c:pt idx="3773">
                  <c:v>549</c:v>
                </c:pt>
                <c:pt idx="3774">
                  <c:v>549</c:v>
                </c:pt>
                <c:pt idx="3775">
                  <c:v>549</c:v>
                </c:pt>
                <c:pt idx="3776">
                  <c:v>549</c:v>
                </c:pt>
                <c:pt idx="3777">
                  <c:v>550</c:v>
                </c:pt>
                <c:pt idx="3778">
                  <c:v>551</c:v>
                </c:pt>
                <c:pt idx="3779">
                  <c:v>552</c:v>
                </c:pt>
                <c:pt idx="3780">
                  <c:v>553</c:v>
                </c:pt>
                <c:pt idx="3781">
                  <c:v>554</c:v>
                </c:pt>
                <c:pt idx="3782">
                  <c:v>555</c:v>
                </c:pt>
                <c:pt idx="3783">
                  <c:v>556</c:v>
                </c:pt>
                <c:pt idx="3784">
                  <c:v>557</c:v>
                </c:pt>
                <c:pt idx="3785">
                  <c:v>558</c:v>
                </c:pt>
                <c:pt idx="3786">
                  <c:v>558</c:v>
                </c:pt>
                <c:pt idx="3787">
                  <c:v>558</c:v>
                </c:pt>
                <c:pt idx="3788">
                  <c:v>558</c:v>
                </c:pt>
                <c:pt idx="3789">
                  <c:v>558</c:v>
                </c:pt>
                <c:pt idx="3790">
                  <c:v>558</c:v>
                </c:pt>
                <c:pt idx="3791">
                  <c:v>558</c:v>
                </c:pt>
                <c:pt idx="3792">
                  <c:v>558</c:v>
                </c:pt>
                <c:pt idx="3793">
                  <c:v>558</c:v>
                </c:pt>
                <c:pt idx="3794">
                  <c:v>558</c:v>
                </c:pt>
                <c:pt idx="3795">
                  <c:v>558</c:v>
                </c:pt>
                <c:pt idx="3796">
                  <c:v>558</c:v>
                </c:pt>
                <c:pt idx="3797">
                  <c:v>558</c:v>
                </c:pt>
                <c:pt idx="3798">
                  <c:v>558</c:v>
                </c:pt>
                <c:pt idx="3799">
                  <c:v>558</c:v>
                </c:pt>
                <c:pt idx="3800">
                  <c:v>559</c:v>
                </c:pt>
                <c:pt idx="3801">
                  <c:v>560</c:v>
                </c:pt>
                <c:pt idx="3802">
                  <c:v>561</c:v>
                </c:pt>
                <c:pt idx="3803">
                  <c:v>562</c:v>
                </c:pt>
                <c:pt idx="3804">
                  <c:v>563</c:v>
                </c:pt>
                <c:pt idx="3805">
                  <c:v>564</c:v>
                </c:pt>
                <c:pt idx="3806">
                  <c:v>565</c:v>
                </c:pt>
                <c:pt idx="3807">
                  <c:v>566</c:v>
                </c:pt>
                <c:pt idx="3808">
                  <c:v>567</c:v>
                </c:pt>
                <c:pt idx="3809">
                  <c:v>568</c:v>
                </c:pt>
                <c:pt idx="3810">
                  <c:v>568</c:v>
                </c:pt>
                <c:pt idx="3811">
                  <c:v>568</c:v>
                </c:pt>
                <c:pt idx="3812">
                  <c:v>568</c:v>
                </c:pt>
                <c:pt idx="3813">
                  <c:v>568</c:v>
                </c:pt>
                <c:pt idx="3814">
                  <c:v>568</c:v>
                </c:pt>
                <c:pt idx="3815">
                  <c:v>568</c:v>
                </c:pt>
                <c:pt idx="3816">
                  <c:v>568</c:v>
                </c:pt>
                <c:pt idx="3817">
                  <c:v>568</c:v>
                </c:pt>
                <c:pt idx="3818">
                  <c:v>568</c:v>
                </c:pt>
                <c:pt idx="3819">
                  <c:v>568</c:v>
                </c:pt>
                <c:pt idx="3820">
                  <c:v>568</c:v>
                </c:pt>
                <c:pt idx="3821">
                  <c:v>568</c:v>
                </c:pt>
                <c:pt idx="3822">
                  <c:v>568</c:v>
                </c:pt>
                <c:pt idx="3823">
                  <c:v>568</c:v>
                </c:pt>
                <c:pt idx="3824">
                  <c:v>568</c:v>
                </c:pt>
                <c:pt idx="3825">
                  <c:v>568</c:v>
                </c:pt>
                <c:pt idx="3826">
                  <c:v>568</c:v>
                </c:pt>
                <c:pt idx="3827">
                  <c:v>568</c:v>
                </c:pt>
                <c:pt idx="3828">
                  <c:v>568</c:v>
                </c:pt>
                <c:pt idx="3829">
                  <c:v>568</c:v>
                </c:pt>
                <c:pt idx="3830">
                  <c:v>568</c:v>
                </c:pt>
                <c:pt idx="3831">
                  <c:v>568</c:v>
                </c:pt>
                <c:pt idx="3832">
                  <c:v>568</c:v>
                </c:pt>
                <c:pt idx="3833">
                  <c:v>568</c:v>
                </c:pt>
                <c:pt idx="3834">
                  <c:v>568</c:v>
                </c:pt>
                <c:pt idx="3835">
                  <c:v>568</c:v>
                </c:pt>
                <c:pt idx="3836">
                  <c:v>568</c:v>
                </c:pt>
                <c:pt idx="3837">
                  <c:v>568</c:v>
                </c:pt>
                <c:pt idx="3838">
                  <c:v>568</c:v>
                </c:pt>
                <c:pt idx="3839">
                  <c:v>568</c:v>
                </c:pt>
                <c:pt idx="3840">
                  <c:v>568</c:v>
                </c:pt>
                <c:pt idx="3841">
                  <c:v>568</c:v>
                </c:pt>
                <c:pt idx="3842">
                  <c:v>568</c:v>
                </c:pt>
                <c:pt idx="3843">
                  <c:v>568</c:v>
                </c:pt>
                <c:pt idx="3844">
                  <c:v>568</c:v>
                </c:pt>
                <c:pt idx="3845">
                  <c:v>568</c:v>
                </c:pt>
                <c:pt idx="3846">
                  <c:v>568</c:v>
                </c:pt>
                <c:pt idx="3847">
                  <c:v>568</c:v>
                </c:pt>
                <c:pt idx="3848">
                  <c:v>568</c:v>
                </c:pt>
                <c:pt idx="3849">
                  <c:v>568</c:v>
                </c:pt>
                <c:pt idx="3850">
                  <c:v>568</c:v>
                </c:pt>
                <c:pt idx="3851">
                  <c:v>568</c:v>
                </c:pt>
                <c:pt idx="3852">
                  <c:v>568</c:v>
                </c:pt>
                <c:pt idx="3853">
                  <c:v>568</c:v>
                </c:pt>
                <c:pt idx="3854">
                  <c:v>568</c:v>
                </c:pt>
                <c:pt idx="3855">
                  <c:v>568</c:v>
                </c:pt>
                <c:pt idx="3856">
                  <c:v>568</c:v>
                </c:pt>
                <c:pt idx="3857">
                  <c:v>568</c:v>
                </c:pt>
                <c:pt idx="3858">
                  <c:v>568</c:v>
                </c:pt>
                <c:pt idx="3859">
                  <c:v>568</c:v>
                </c:pt>
                <c:pt idx="3860">
                  <c:v>568</c:v>
                </c:pt>
                <c:pt idx="3861">
                  <c:v>568</c:v>
                </c:pt>
                <c:pt idx="3862">
                  <c:v>568</c:v>
                </c:pt>
                <c:pt idx="3863">
                  <c:v>568</c:v>
                </c:pt>
                <c:pt idx="3864">
                  <c:v>568</c:v>
                </c:pt>
                <c:pt idx="3865">
                  <c:v>568</c:v>
                </c:pt>
                <c:pt idx="3866">
                  <c:v>568</c:v>
                </c:pt>
                <c:pt idx="3867">
                  <c:v>568</c:v>
                </c:pt>
                <c:pt idx="3868">
                  <c:v>568</c:v>
                </c:pt>
                <c:pt idx="3869">
                  <c:v>568</c:v>
                </c:pt>
                <c:pt idx="3870">
                  <c:v>568</c:v>
                </c:pt>
                <c:pt idx="3871">
                  <c:v>568</c:v>
                </c:pt>
                <c:pt idx="3872">
                  <c:v>568</c:v>
                </c:pt>
                <c:pt idx="3873">
                  <c:v>568</c:v>
                </c:pt>
                <c:pt idx="3874">
                  <c:v>568</c:v>
                </c:pt>
                <c:pt idx="3875">
                  <c:v>568</c:v>
                </c:pt>
                <c:pt idx="3876">
                  <c:v>568</c:v>
                </c:pt>
                <c:pt idx="3877">
                  <c:v>568</c:v>
                </c:pt>
                <c:pt idx="3878">
                  <c:v>568</c:v>
                </c:pt>
                <c:pt idx="3879">
                  <c:v>568</c:v>
                </c:pt>
                <c:pt idx="3880">
                  <c:v>568</c:v>
                </c:pt>
                <c:pt idx="3881">
                  <c:v>568</c:v>
                </c:pt>
                <c:pt idx="3882">
                  <c:v>568</c:v>
                </c:pt>
                <c:pt idx="3883">
                  <c:v>568</c:v>
                </c:pt>
                <c:pt idx="3884">
                  <c:v>568</c:v>
                </c:pt>
                <c:pt idx="3885">
                  <c:v>568</c:v>
                </c:pt>
                <c:pt idx="3886">
                  <c:v>568</c:v>
                </c:pt>
                <c:pt idx="3887">
                  <c:v>568</c:v>
                </c:pt>
                <c:pt idx="3888">
                  <c:v>568</c:v>
                </c:pt>
                <c:pt idx="3889">
                  <c:v>568</c:v>
                </c:pt>
                <c:pt idx="3890">
                  <c:v>568</c:v>
                </c:pt>
                <c:pt idx="3891">
                  <c:v>568</c:v>
                </c:pt>
                <c:pt idx="3892">
                  <c:v>568</c:v>
                </c:pt>
                <c:pt idx="3893">
                  <c:v>568</c:v>
                </c:pt>
                <c:pt idx="3894">
                  <c:v>568</c:v>
                </c:pt>
                <c:pt idx="3895">
                  <c:v>568</c:v>
                </c:pt>
                <c:pt idx="3896">
                  <c:v>568</c:v>
                </c:pt>
                <c:pt idx="3897">
                  <c:v>568</c:v>
                </c:pt>
                <c:pt idx="3898">
                  <c:v>569</c:v>
                </c:pt>
                <c:pt idx="3899">
                  <c:v>570</c:v>
                </c:pt>
                <c:pt idx="3900">
                  <c:v>571</c:v>
                </c:pt>
                <c:pt idx="3901">
                  <c:v>572</c:v>
                </c:pt>
                <c:pt idx="3902">
                  <c:v>573</c:v>
                </c:pt>
                <c:pt idx="3903">
                  <c:v>573</c:v>
                </c:pt>
                <c:pt idx="3904">
                  <c:v>573</c:v>
                </c:pt>
                <c:pt idx="3905">
                  <c:v>573</c:v>
                </c:pt>
                <c:pt idx="3906">
                  <c:v>573</c:v>
                </c:pt>
                <c:pt idx="3907">
                  <c:v>573</c:v>
                </c:pt>
                <c:pt idx="3908">
                  <c:v>573</c:v>
                </c:pt>
                <c:pt idx="3909">
                  <c:v>573</c:v>
                </c:pt>
                <c:pt idx="3910">
                  <c:v>573</c:v>
                </c:pt>
                <c:pt idx="3911">
                  <c:v>573</c:v>
                </c:pt>
                <c:pt idx="3912">
                  <c:v>573</c:v>
                </c:pt>
                <c:pt idx="3913">
                  <c:v>573</c:v>
                </c:pt>
                <c:pt idx="3914">
                  <c:v>573</c:v>
                </c:pt>
                <c:pt idx="3915">
                  <c:v>573</c:v>
                </c:pt>
                <c:pt idx="3916">
                  <c:v>573</c:v>
                </c:pt>
                <c:pt idx="3917">
                  <c:v>573</c:v>
                </c:pt>
                <c:pt idx="3918">
                  <c:v>573</c:v>
                </c:pt>
                <c:pt idx="3919">
                  <c:v>573</c:v>
                </c:pt>
                <c:pt idx="3920">
                  <c:v>573</c:v>
                </c:pt>
                <c:pt idx="3921">
                  <c:v>573</c:v>
                </c:pt>
                <c:pt idx="3922">
                  <c:v>573</c:v>
                </c:pt>
                <c:pt idx="3923">
                  <c:v>574</c:v>
                </c:pt>
                <c:pt idx="3924">
                  <c:v>575</c:v>
                </c:pt>
                <c:pt idx="3925">
                  <c:v>576</c:v>
                </c:pt>
                <c:pt idx="3926">
                  <c:v>577</c:v>
                </c:pt>
                <c:pt idx="3927">
                  <c:v>577</c:v>
                </c:pt>
                <c:pt idx="3928">
                  <c:v>577</c:v>
                </c:pt>
                <c:pt idx="3929">
                  <c:v>577</c:v>
                </c:pt>
                <c:pt idx="3930">
                  <c:v>577</c:v>
                </c:pt>
                <c:pt idx="3931">
                  <c:v>577</c:v>
                </c:pt>
                <c:pt idx="3932">
                  <c:v>577</c:v>
                </c:pt>
                <c:pt idx="3933">
                  <c:v>577</c:v>
                </c:pt>
                <c:pt idx="3934">
                  <c:v>577</c:v>
                </c:pt>
                <c:pt idx="3935">
                  <c:v>577</c:v>
                </c:pt>
                <c:pt idx="3936">
                  <c:v>577</c:v>
                </c:pt>
                <c:pt idx="3937">
                  <c:v>577</c:v>
                </c:pt>
                <c:pt idx="3938">
                  <c:v>577</c:v>
                </c:pt>
                <c:pt idx="3939">
                  <c:v>577</c:v>
                </c:pt>
                <c:pt idx="3940">
                  <c:v>577</c:v>
                </c:pt>
                <c:pt idx="3941">
                  <c:v>577</c:v>
                </c:pt>
                <c:pt idx="3942">
                  <c:v>577</c:v>
                </c:pt>
                <c:pt idx="3943">
                  <c:v>577</c:v>
                </c:pt>
                <c:pt idx="3944">
                  <c:v>577</c:v>
                </c:pt>
                <c:pt idx="3945">
                  <c:v>577</c:v>
                </c:pt>
                <c:pt idx="3946">
                  <c:v>578</c:v>
                </c:pt>
                <c:pt idx="3947">
                  <c:v>579</c:v>
                </c:pt>
                <c:pt idx="3948">
                  <c:v>580</c:v>
                </c:pt>
                <c:pt idx="3949">
                  <c:v>581</c:v>
                </c:pt>
                <c:pt idx="3950">
                  <c:v>582</c:v>
                </c:pt>
                <c:pt idx="3951">
                  <c:v>583</c:v>
                </c:pt>
                <c:pt idx="3952">
                  <c:v>583</c:v>
                </c:pt>
                <c:pt idx="3953">
                  <c:v>583</c:v>
                </c:pt>
                <c:pt idx="3954">
                  <c:v>583</c:v>
                </c:pt>
                <c:pt idx="3955">
                  <c:v>583</c:v>
                </c:pt>
                <c:pt idx="3956">
                  <c:v>583</c:v>
                </c:pt>
                <c:pt idx="3957">
                  <c:v>583</c:v>
                </c:pt>
                <c:pt idx="3958">
                  <c:v>583</c:v>
                </c:pt>
                <c:pt idx="3959">
                  <c:v>583</c:v>
                </c:pt>
                <c:pt idx="3960">
                  <c:v>583</c:v>
                </c:pt>
                <c:pt idx="3961">
                  <c:v>583</c:v>
                </c:pt>
                <c:pt idx="3962">
                  <c:v>583</c:v>
                </c:pt>
                <c:pt idx="3963">
                  <c:v>583</c:v>
                </c:pt>
                <c:pt idx="3964">
                  <c:v>583</c:v>
                </c:pt>
                <c:pt idx="3965">
                  <c:v>583</c:v>
                </c:pt>
                <c:pt idx="3966">
                  <c:v>583</c:v>
                </c:pt>
                <c:pt idx="3967">
                  <c:v>583</c:v>
                </c:pt>
                <c:pt idx="3968">
                  <c:v>584</c:v>
                </c:pt>
                <c:pt idx="3969">
                  <c:v>585</c:v>
                </c:pt>
                <c:pt idx="3970">
                  <c:v>586</c:v>
                </c:pt>
                <c:pt idx="3971">
                  <c:v>587</c:v>
                </c:pt>
                <c:pt idx="3972">
                  <c:v>588</c:v>
                </c:pt>
                <c:pt idx="3973">
                  <c:v>589</c:v>
                </c:pt>
                <c:pt idx="3974">
                  <c:v>590</c:v>
                </c:pt>
                <c:pt idx="3975">
                  <c:v>591</c:v>
                </c:pt>
                <c:pt idx="3976">
                  <c:v>592</c:v>
                </c:pt>
                <c:pt idx="3977">
                  <c:v>593</c:v>
                </c:pt>
                <c:pt idx="3978">
                  <c:v>593</c:v>
                </c:pt>
                <c:pt idx="3979">
                  <c:v>593</c:v>
                </c:pt>
                <c:pt idx="3980">
                  <c:v>593</c:v>
                </c:pt>
                <c:pt idx="3981">
                  <c:v>593</c:v>
                </c:pt>
                <c:pt idx="3982">
                  <c:v>593</c:v>
                </c:pt>
                <c:pt idx="3983">
                  <c:v>593</c:v>
                </c:pt>
                <c:pt idx="3984">
                  <c:v>593</c:v>
                </c:pt>
                <c:pt idx="3985">
                  <c:v>593</c:v>
                </c:pt>
                <c:pt idx="3986">
                  <c:v>593</c:v>
                </c:pt>
                <c:pt idx="3987">
                  <c:v>593</c:v>
                </c:pt>
                <c:pt idx="3988">
                  <c:v>593</c:v>
                </c:pt>
                <c:pt idx="3989">
                  <c:v>593</c:v>
                </c:pt>
                <c:pt idx="3990">
                  <c:v>593</c:v>
                </c:pt>
                <c:pt idx="3991">
                  <c:v>593</c:v>
                </c:pt>
                <c:pt idx="3992">
                  <c:v>593</c:v>
                </c:pt>
                <c:pt idx="3993">
                  <c:v>593</c:v>
                </c:pt>
                <c:pt idx="3994">
                  <c:v>593</c:v>
                </c:pt>
                <c:pt idx="3995">
                  <c:v>593</c:v>
                </c:pt>
                <c:pt idx="3996">
                  <c:v>593</c:v>
                </c:pt>
                <c:pt idx="3997">
                  <c:v>593</c:v>
                </c:pt>
                <c:pt idx="3998">
                  <c:v>593</c:v>
                </c:pt>
                <c:pt idx="3999">
                  <c:v>593</c:v>
                </c:pt>
                <c:pt idx="4000">
                  <c:v>593</c:v>
                </c:pt>
                <c:pt idx="4001">
                  <c:v>593</c:v>
                </c:pt>
                <c:pt idx="4002">
                  <c:v>593</c:v>
                </c:pt>
                <c:pt idx="4003">
                  <c:v>593</c:v>
                </c:pt>
                <c:pt idx="4004">
                  <c:v>593</c:v>
                </c:pt>
                <c:pt idx="4005">
                  <c:v>593</c:v>
                </c:pt>
                <c:pt idx="4006">
                  <c:v>593</c:v>
                </c:pt>
                <c:pt idx="4007">
                  <c:v>593</c:v>
                </c:pt>
                <c:pt idx="4008">
                  <c:v>593</c:v>
                </c:pt>
                <c:pt idx="4009">
                  <c:v>593</c:v>
                </c:pt>
                <c:pt idx="4010">
                  <c:v>593</c:v>
                </c:pt>
                <c:pt idx="4011">
                  <c:v>593</c:v>
                </c:pt>
                <c:pt idx="4012">
                  <c:v>593</c:v>
                </c:pt>
                <c:pt idx="4013">
                  <c:v>593</c:v>
                </c:pt>
                <c:pt idx="4014">
                  <c:v>593</c:v>
                </c:pt>
                <c:pt idx="4015">
                  <c:v>593</c:v>
                </c:pt>
                <c:pt idx="4016">
                  <c:v>593</c:v>
                </c:pt>
                <c:pt idx="4017">
                  <c:v>593</c:v>
                </c:pt>
                <c:pt idx="4018">
                  <c:v>593</c:v>
                </c:pt>
                <c:pt idx="4019">
                  <c:v>593</c:v>
                </c:pt>
                <c:pt idx="4020">
                  <c:v>593</c:v>
                </c:pt>
                <c:pt idx="4021">
                  <c:v>593</c:v>
                </c:pt>
                <c:pt idx="4022">
                  <c:v>593</c:v>
                </c:pt>
                <c:pt idx="4023">
                  <c:v>593</c:v>
                </c:pt>
                <c:pt idx="4024">
                  <c:v>593</c:v>
                </c:pt>
                <c:pt idx="4025">
                  <c:v>593</c:v>
                </c:pt>
                <c:pt idx="4026">
                  <c:v>593</c:v>
                </c:pt>
                <c:pt idx="4027">
                  <c:v>593</c:v>
                </c:pt>
                <c:pt idx="4028">
                  <c:v>593</c:v>
                </c:pt>
                <c:pt idx="4029">
                  <c:v>593</c:v>
                </c:pt>
                <c:pt idx="4030">
                  <c:v>593</c:v>
                </c:pt>
                <c:pt idx="4031">
                  <c:v>593</c:v>
                </c:pt>
                <c:pt idx="4032">
                  <c:v>593</c:v>
                </c:pt>
                <c:pt idx="4033">
                  <c:v>593</c:v>
                </c:pt>
                <c:pt idx="4034">
                  <c:v>593</c:v>
                </c:pt>
                <c:pt idx="4035">
                  <c:v>593</c:v>
                </c:pt>
                <c:pt idx="4036">
                  <c:v>593</c:v>
                </c:pt>
                <c:pt idx="4037">
                  <c:v>593</c:v>
                </c:pt>
                <c:pt idx="4038">
                  <c:v>593</c:v>
                </c:pt>
                <c:pt idx="4039">
                  <c:v>593</c:v>
                </c:pt>
                <c:pt idx="4040">
                  <c:v>593</c:v>
                </c:pt>
                <c:pt idx="4041">
                  <c:v>593</c:v>
                </c:pt>
                <c:pt idx="4042">
                  <c:v>593</c:v>
                </c:pt>
                <c:pt idx="4043">
                  <c:v>593</c:v>
                </c:pt>
                <c:pt idx="4044">
                  <c:v>593</c:v>
                </c:pt>
                <c:pt idx="4045">
                  <c:v>593</c:v>
                </c:pt>
                <c:pt idx="4046">
                  <c:v>593</c:v>
                </c:pt>
                <c:pt idx="4047">
                  <c:v>593</c:v>
                </c:pt>
                <c:pt idx="4048">
                  <c:v>593</c:v>
                </c:pt>
                <c:pt idx="4049">
                  <c:v>593</c:v>
                </c:pt>
                <c:pt idx="4050">
                  <c:v>593</c:v>
                </c:pt>
                <c:pt idx="4051">
                  <c:v>593</c:v>
                </c:pt>
                <c:pt idx="4052">
                  <c:v>593</c:v>
                </c:pt>
                <c:pt idx="4053">
                  <c:v>593</c:v>
                </c:pt>
                <c:pt idx="4054">
                  <c:v>593</c:v>
                </c:pt>
                <c:pt idx="4055">
                  <c:v>593</c:v>
                </c:pt>
                <c:pt idx="4056">
                  <c:v>593</c:v>
                </c:pt>
                <c:pt idx="4057">
                  <c:v>593</c:v>
                </c:pt>
                <c:pt idx="4058">
                  <c:v>593</c:v>
                </c:pt>
                <c:pt idx="4059">
                  <c:v>593</c:v>
                </c:pt>
                <c:pt idx="4060">
                  <c:v>593</c:v>
                </c:pt>
                <c:pt idx="4061">
                  <c:v>593</c:v>
                </c:pt>
                <c:pt idx="4062">
                  <c:v>593</c:v>
                </c:pt>
                <c:pt idx="4063">
                  <c:v>593</c:v>
                </c:pt>
                <c:pt idx="4064">
                  <c:v>593</c:v>
                </c:pt>
                <c:pt idx="4065">
                  <c:v>593</c:v>
                </c:pt>
                <c:pt idx="4066">
                  <c:v>593</c:v>
                </c:pt>
                <c:pt idx="4067">
                  <c:v>593</c:v>
                </c:pt>
                <c:pt idx="4068">
                  <c:v>593</c:v>
                </c:pt>
                <c:pt idx="4069">
                  <c:v>593</c:v>
                </c:pt>
                <c:pt idx="4070">
                  <c:v>593</c:v>
                </c:pt>
                <c:pt idx="4071">
                  <c:v>593</c:v>
                </c:pt>
                <c:pt idx="4072">
                  <c:v>593</c:v>
                </c:pt>
                <c:pt idx="4073">
                  <c:v>593</c:v>
                </c:pt>
                <c:pt idx="4074">
                  <c:v>593</c:v>
                </c:pt>
                <c:pt idx="4075">
                  <c:v>593</c:v>
                </c:pt>
                <c:pt idx="4076">
                  <c:v>593</c:v>
                </c:pt>
                <c:pt idx="4077">
                  <c:v>593</c:v>
                </c:pt>
                <c:pt idx="4078">
                  <c:v>593</c:v>
                </c:pt>
                <c:pt idx="4079">
                  <c:v>593</c:v>
                </c:pt>
                <c:pt idx="4080">
                  <c:v>593</c:v>
                </c:pt>
                <c:pt idx="4081">
                  <c:v>593</c:v>
                </c:pt>
                <c:pt idx="4082">
                  <c:v>593</c:v>
                </c:pt>
                <c:pt idx="4083">
                  <c:v>593</c:v>
                </c:pt>
                <c:pt idx="4084">
                  <c:v>593</c:v>
                </c:pt>
                <c:pt idx="4085">
                  <c:v>593</c:v>
                </c:pt>
                <c:pt idx="4086">
                  <c:v>593</c:v>
                </c:pt>
                <c:pt idx="4087">
                  <c:v>593</c:v>
                </c:pt>
                <c:pt idx="4088">
                  <c:v>593</c:v>
                </c:pt>
                <c:pt idx="4089">
                  <c:v>593</c:v>
                </c:pt>
                <c:pt idx="4090">
                  <c:v>593</c:v>
                </c:pt>
                <c:pt idx="4091">
                  <c:v>593</c:v>
                </c:pt>
                <c:pt idx="4092">
                  <c:v>593</c:v>
                </c:pt>
                <c:pt idx="4093">
                  <c:v>593</c:v>
                </c:pt>
                <c:pt idx="4094">
                  <c:v>593</c:v>
                </c:pt>
                <c:pt idx="4095">
                  <c:v>593</c:v>
                </c:pt>
                <c:pt idx="4096">
                  <c:v>593</c:v>
                </c:pt>
                <c:pt idx="4097">
                  <c:v>593</c:v>
                </c:pt>
                <c:pt idx="4098">
                  <c:v>593</c:v>
                </c:pt>
                <c:pt idx="4099">
                  <c:v>593</c:v>
                </c:pt>
                <c:pt idx="4100">
                  <c:v>593</c:v>
                </c:pt>
                <c:pt idx="4101">
                  <c:v>593</c:v>
                </c:pt>
                <c:pt idx="4102">
                  <c:v>593</c:v>
                </c:pt>
                <c:pt idx="4103">
                  <c:v>593</c:v>
                </c:pt>
                <c:pt idx="4104">
                  <c:v>593</c:v>
                </c:pt>
                <c:pt idx="4105">
                  <c:v>593</c:v>
                </c:pt>
                <c:pt idx="4106">
                  <c:v>593</c:v>
                </c:pt>
                <c:pt idx="4107">
                  <c:v>593</c:v>
                </c:pt>
                <c:pt idx="4108">
                  <c:v>593</c:v>
                </c:pt>
                <c:pt idx="4109">
                  <c:v>593</c:v>
                </c:pt>
                <c:pt idx="4110">
                  <c:v>593</c:v>
                </c:pt>
                <c:pt idx="4111">
                  <c:v>593</c:v>
                </c:pt>
                <c:pt idx="4112">
                  <c:v>593</c:v>
                </c:pt>
                <c:pt idx="4113">
                  <c:v>593</c:v>
                </c:pt>
                <c:pt idx="4114">
                  <c:v>594</c:v>
                </c:pt>
                <c:pt idx="4115">
                  <c:v>595</c:v>
                </c:pt>
                <c:pt idx="4116">
                  <c:v>596</c:v>
                </c:pt>
                <c:pt idx="4117">
                  <c:v>597</c:v>
                </c:pt>
                <c:pt idx="4118">
                  <c:v>598</c:v>
                </c:pt>
                <c:pt idx="4119">
                  <c:v>598</c:v>
                </c:pt>
                <c:pt idx="4120">
                  <c:v>598</c:v>
                </c:pt>
                <c:pt idx="4121">
                  <c:v>598</c:v>
                </c:pt>
                <c:pt idx="4122">
                  <c:v>598</c:v>
                </c:pt>
                <c:pt idx="4123">
                  <c:v>598</c:v>
                </c:pt>
                <c:pt idx="4124">
                  <c:v>598</c:v>
                </c:pt>
                <c:pt idx="4125">
                  <c:v>598</c:v>
                </c:pt>
                <c:pt idx="4126">
                  <c:v>598</c:v>
                </c:pt>
                <c:pt idx="4127">
                  <c:v>598</c:v>
                </c:pt>
                <c:pt idx="4128">
                  <c:v>598</c:v>
                </c:pt>
                <c:pt idx="4129">
                  <c:v>598</c:v>
                </c:pt>
                <c:pt idx="4130">
                  <c:v>598</c:v>
                </c:pt>
                <c:pt idx="4131">
                  <c:v>598</c:v>
                </c:pt>
                <c:pt idx="4132">
                  <c:v>598</c:v>
                </c:pt>
                <c:pt idx="4133">
                  <c:v>598</c:v>
                </c:pt>
                <c:pt idx="4134">
                  <c:v>598</c:v>
                </c:pt>
                <c:pt idx="4135">
                  <c:v>598</c:v>
                </c:pt>
                <c:pt idx="4136">
                  <c:v>598</c:v>
                </c:pt>
                <c:pt idx="4137">
                  <c:v>599</c:v>
                </c:pt>
                <c:pt idx="4138">
                  <c:v>600</c:v>
                </c:pt>
                <c:pt idx="4139">
                  <c:v>601</c:v>
                </c:pt>
                <c:pt idx="4140">
                  <c:v>602</c:v>
                </c:pt>
                <c:pt idx="4141">
                  <c:v>603</c:v>
                </c:pt>
                <c:pt idx="4142">
                  <c:v>604</c:v>
                </c:pt>
                <c:pt idx="4143">
                  <c:v>605</c:v>
                </c:pt>
                <c:pt idx="4144">
                  <c:v>606</c:v>
                </c:pt>
                <c:pt idx="4145">
                  <c:v>606</c:v>
                </c:pt>
                <c:pt idx="4146">
                  <c:v>606</c:v>
                </c:pt>
                <c:pt idx="4147">
                  <c:v>606</c:v>
                </c:pt>
                <c:pt idx="4148">
                  <c:v>606</c:v>
                </c:pt>
                <c:pt idx="4149">
                  <c:v>606</c:v>
                </c:pt>
                <c:pt idx="4150">
                  <c:v>606</c:v>
                </c:pt>
                <c:pt idx="4151">
                  <c:v>606</c:v>
                </c:pt>
                <c:pt idx="4152">
                  <c:v>606</c:v>
                </c:pt>
                <c:pt idx="4153">
                  <c:v>606</c:v>
                </c:pt>
                <c:pt idx="4154">
                  <c:v>606</c:v>
                </c:pt>
                <c:pt idx="4155">
                  <c:v>606</c:v>
                </c:pt>
                <c:pt idx="4156">
                  <c:v>606</c:v>
                </c:pt>
                <c:pt idx="4157">
                  <c:v>606</c:v>
                </c:pt>
                <c:pt idx="4158">
                  <c:v>606</c:v>
                </c:pt>
                <c:pt idx="4159">
                  <c:v>606</c:v>
                </c:pt>
                <c:pt idx="4160">
                  <c:v>606</c:v>
                </c:pt>
                <c:pt idx="4161">
                  <c:v>606</c:v>
                </c:pt>
                <c:pt idx="4162">
                  <c:v>606</c:v>
                </c:pt>
                <c:pt idx="4163">
                  <c:v>606</c:v>
                </c:pt>
                <c:pt idx="4164">
                  <c:v>606</c:v>
                </c:pt>
                <c:pt idx="4165">
                  <c:v>606</c:v>
                </c:pt>
                <c:pt idx="4166">
                  <c:v>606</c:v>
                </c:pt>
                <c:pt idx="4167">
                  <c:v>606</c:v>
                </c:pt>
                <c:pt idx="4168">
                  <c:v>606</c:v>
                </c:pt>
                <c:pt idx="4169">
                  <c:v>606</c:v>
                </c:pt>
                <c:pt idx="4170">
                  <c:v>606</c:v>
                </c:pt>
                <c:pt idx="4171">
                  <c:v>606</c:v>
                </c:pt>
                <c:pt idx="4172">
                  <c:v>606</c:v>
                </c:pt>
                <c:pt idx="4173">
                  <c:v>606</c:v>
                </c:pt>
                <c:pt idx="4174">
                  <c:v>606</c:v>
                </c:pt>
                <c:pt idx="4175">
                  <c:v>606</c:v>
                </c:pt>
                <c:pt idx="4176">
                  <c:v>606</c:v>
                </c:pt>
                <c:pt idx="4177">
                  <c:v>606</c:v>
                </c:pt>
                <c:pt idx="4178">
                  <c:v>606</c:v>
                </c:pt>
                <c:pt idx="4179">
                  <c:v>606</c:v>
                </c:pt>
                <c:pt idx="4180">
                  <c:v>606</c:v>
                </c:pt>
                <c:pt idx="4181">
                  <c:v>606</c:v>
                </c:pt>
                <c:pt idx="4182">
                  <c:v>606</c:v>
                </c:pt>
                <c:pt idx="4183">
                  <c:v>606</c:v>
                </c:pt>
                <c:pt idx="4184">
                  <c:v>606</c:v>
                </c:pt>
                <c:pt idx="4185">
                  <c:v>606</c:v>
                </c:pt>
                <c:pt idx="4186">
                  <c:v>606</c:v>
                </c:pt>
                <c:pt idx="4187">
                  <c:v>606</c:v>
                </c:pt>
                <c:pt idx="4188">
                  <c:v>606</c:v>
                </c:pt>
                <c:pt idx="4189">
                  <c:v>606</c:v>
                </c:pt>
                <c:pt idx="4190">
                  <c:v>606</c:v>
                </c:pt>
                <c:pt idx="4191">
                  <c:v>606</c:v>
                </c:pt>
                <c:pt idx="4192">
                  <c:v>606</c:v>
                </c:pt>
                <c:pt idx="4193">
                  <c:v>606</c:v>
                </c:pt>
                <c:pt idx="4194">
                  <c:v>606</c:v>
                </c:pt>
                <c:pt idx="4195">
                  <c:v>606</c:v>
                </c:pt>
                <c:pt idx="4196">
                  <c:v>606</c:v>
                </c:pt>
                <c:pt idx="4197">
                  <c:v>606</c:v>
                </c:pt>
                <c:pt idx="4198">
                  <c:v>606</c:v>
                </c:pt>
                <c:pt idx="4199">
                  <c:v>606</c:v>
                </c:pt>
                <c:pt idx="4200">
                  <c:v>606</c:v>
                </c:pt>
                <c:pt idx="4201">
                  <c:v>606</c:v>
                </c:pt>
                <c:pt idx="4202">
                  <c:v>606</c:v>
                </c:pt>
                <c:pt idx="4203">
                  <c:v>606</c:v>
                </c:pt>
                <c:pt idx="4204">
                  <c:v>606</c:v>
                </c:pt>
                <c:pt idx="4205">
                  <c:v>606</c:v>
                </c:pt>
                <c:pt idx="4206">
                  <c:v>606</c:v>
                </c:pt>
                <c:pt idx="4207">
                  <c:v>606</c:v>
                </c:pt>
                <c:pt idx="4208">
                  <c:v>606</c:v>
                </c:pt>
                <c:pt idx="4209">
                  <c:v>606</c:v>
                </c:pt>
                <c:pt idx="4210">
                  <c:v>606</c:v>
                </c:pt>
                <c:pt idx="4211">
                  <c:v>606</c:v>
                </c:pt>
                <c:pt idx="4212">
                  <c:v>606</c:v>
                </c:pt>
                <c:pt idx="4213">
                  <c:v>606</c:v>
                </c:pt>
                <c:pt idx="4214">
                  <c:v>606</c:v>
                </c:pt>
                <c:pt idx="4215">
                  <c:v>606</c:v>
                </c:pt>
                <c:pt idx="4216">
                  <c:v>606</c:v>
                </c:pt>
                <c:pt idx="4217">
                  <c:v>606</c:v>
                </c:pt>
                <c:pt idx="4218">
                  <c:v>606</c:v>
                </c:pt>
                <c:pt idx="4219">
                  <c:v>606</c:v>
                </c:pt>
                <c:pt idx="4220">
                  <c:v>606</c:v>
                </c:pt>
                <c:pt idx="4221">
                  <c:v>606</c:v>
                </c:pt>
                <c:pt idx="4222">
                  <c:v>606</c:v>
                </c:pt>
                <c:pt idx="4223">
                  <c:v>606</c:v>
                </c:pt>
                <c:pt idx="4224">
                  <c:v>606</c:v>
                </c:pt>
                <c:pt idx="4225">
                  <c:v>606</c:v>
                </c:pt>
                <c:pt idx="4226">
                  <c:v>606</c:v>
                </c:pt>
                <c:pt idx="4227">
                  <c:v>606</c:v>
                </c:pt>
                <c:pt idx="4228">
                  <c:v>606</c:v>
                </c:pt>
                <c:pt idx="4229">
                  <c:v>606</c:v>
                </c:pt>
                <c:pt idx="4230">
                  <c:v>606</c:v>
                </c:pt>
                <c:pt idx="4231">
                  <c:v>606</c:v>
                </c:pt>
                <c:pt idx="4232">
                  <c:v>606</c:v>
                </c:pt>
                <c:pt idx="4233">
                  <c:v>606</c:v>
                </c:pt>
                <c:pt idx="4234">
                  <c:v>606</c:v>
                </c:pt>
                <c:pt idx="4235">
                  <c:v>606</c:v>
                </c:pt>
                <c:pt idx="4236">
                  <c:v>606</c:v>
                </c:pt>
                <c:pt idx="4237">
                  <c:v>606</c:v>
                </c:pt>
                <c:pt idx="4238">
                  <c:v>606</c:v>
                </c:pt>
                <c:pt idx="4239">
                  <c:v>606</c:v>
                </c:pt>
                <c:pt idx="4240">
                  <c:v>606</c:v>
                </c:pt>
                <c:pt idx="4241">
                  <c:v>606</c:v>
                </c:pt>
                <c:pt idx="4242">
                  <c:v>606</c:v>
                </c:pt>
                <c:pt idx="4243">
                  <c:v>606</c:v>
                </c:pt>
                <c:pt idx="4244">
                  <c:v>606</c:v>
                </c:pt>
                <c:pt idx="4245">
                  <c:v>606</c:v>
                </c:pt>
                <c:pt idx="4246">
                  <c:v>606</c:v>
                </c:pt>
                <c:pt idx="4247">
                  <c:v>606</c:v>
                </c:pt>
                <c:pt idx="4248">
                  <c:v>606</c:v>
                </c:pt>
                <c:pt idx="4249">
                  <c:v>606</c:v>
                </c:pt>
                <c:pt idx="4250">
                  <c:v>606</c:v>
                </c:pt>
                <c:pt idx="4251">
                  <c:v>606</c:v>
                </c:pt>
                <c:pt idx="4252">
                  <c:v>606</c:v>
                </c:pt>
                <c:pt idx="4253">
                  <c:v>606</c:v>
                </c:pt>
                <c:pt idx="4254">
                  <c:v>606</c:v>
                </c:pt>
                <c:pt idx="4255">
                  <c:v>606</c:v>
                </c:pt>
                <c:pt idx="4256">
                  <c:v>606</c:v>
                </c:pt>
                <c:pt idx="4257">
                  <c:v>606</c:v>
                </c:pt>
                <c:pt idx="4258">
                  <c:v>606</c:v>
                </c:pt>
                <c:pt idx="4259">
                  <c:v>606</c:v>
                </c:pt>
                <c:pt idx="4260">
                  <c:v>606</c:v>
                </c:pt>
                <c:pt idx="4261">
                  <c:v>606</c:v>
                </c:pt>
                <c:pt idx="4262">
                  <c:v>606</c:v>
                </c:pt>
                <c:pt idx="4263">
                  <c:v>606</c:v>
                </c:pt>
                <c:pt idx="4264">
                  <c:v>606</c:v>
                </c:pt>
                <c:pt idx="4265">
                  <c:v>606</c:v>
                </c:pt>
                <c:pt idx="4266">
                  <c:v>606</c:v>
                </c:pt>
                <c:pt idx="4267">
                  <c:v>606</c:v>
                </c:pt>
                <c:pt idx="4268">
                  <c:v>606</c:v>
                </c:pt>
                <c:pt idx="4269">
                  <c:v>606</c:v>
                </c:pt>
                <c:pt idx="4270">
                  <c:v>606</c:v>
                </c:pt>
                <c:pt idx="4271">
                  <c:v>606</c:v>
                </c:pt>
                <c:pt idx="4272">
                  <c:v>606</c:v>
                </c:pt>
                <c:pt idx="4273">
                  <c:v>606</c:v>
                </c:pt>
                <c:pt idx="4274">
                  <c:v>606</c:v>
                </c:pt>
                <c:pt idx="4275">
                  <c:v>606</c:v>
                </c:pt>
                <c:pt idx="4276">
                  <c:v>606</c:v>
                </c:pt>
                <c:pt idx="4277">
                  <c:v>606</c:v>
                </c:pt>
                <c:pt idx="4278">
                  <c:v>606</c:v>
                </c:pt>
                <c:pt idx="4279">
                  <c:v>606</c:v>
                </c:pt>
                <c:pt idx="4280">
                  <c:v>606</c:v>
                </c:pt>
                <c:pt idx="4281">
                  <c:v>606</c:v>
                </c:pt>
                <c:pt idx="4282">
                  <c:v>606</c:v>
                </c:pt>
                <c:pt idx="4283">
                  <c:v>606</c:v>
                </c:pt>
                <c:pt idx="4284">
                  <c:v>606</c:v>
                </c:pt>
                <c:pt idx="4285">
                  <c:v>606</c:v>
                </c:pt>
                <c:pt idx="4286">
                  <c:v>606</c:v>
                </c:pt>
                <c:pt idx="4287">
                  <c:v>606</c:v>
                </c:pt>
                <c:pt idx="4288">
                  <c:v>606</c:v>
                </c:pt>
                <c:pt idx="4289">
                  <c:v>606</c:v>
                </c:pt>
                <c:pt idx="4290">
                  <c:v>606</c:v>
                </c:pt>
                <c:pt idx="4291">
                  <c:v>606</c:v>
                </c:pt>
                <c:pt idx="4292">
                  <c:v>606</c:v>
                </c:pt>
                <c:pt idx="4293">
                  <c:v>606</c:v>
                </c:pt>
                <c:pt idx="4294">
                  <c:v>606</c:v>
                </c:pt>
                <c:pt idx="4295">
                  <c:v>606</c:v>
                </c:pt>
                <c:pt idx="4296">
                  <c:v>606</c:v>
                </c:pt>
                <c:pt idx="4297">
                  <c:v>606</c:v>
                </c:pt>
                <c:pt idx="4298">
                  <c:v>606</c:v>
                </c:pt>
                <c:pt idx="4299">
                  <c:v>606</c:v>
                </c:pt>
                <c:pt idx="4300">
                  <c:v>606</c:v>
                </c:pt>
                <c:pt idx="4301">
                  <c:v>606</c:v>
                </c:pt>
                <c:pt idx="4302">
                  <c:v>606</c:v>
                </c:pt>
                <c:pt idx="4303">
                  <c:v>606</c:v>
                </c:pt>
                <c:pt idx="4304">
                  <c:v>606</c:v>
                </c:pt>
                <c:pt idx="4305">
                  <c:v>606</c:v>
                </c:pt>
                <c:pt idx="4306">
                  <c:v>606</c:v>
                </c:pt>
                <c:pt idx="4307">
                  <c:v>606</c:v>
                </c:pt>
                <c:pt idx="4308">
                  <c:v>606</c:v>
                </c:pt>
                <c:pt idx="4309">
                  <c:v>606</c:v>
                </c:pt>
                <c:pt idx="4310">
                  <c:v>606</c:v>
                </c:pt>
                <c:pt idx="4311">
                  <c:v>606</c:v>
                </c:pt>
                <c:pt idx="4312">
                  <c:v>606</c:v>
                </c:pt>
                <c:pt idx="4313">
                  <c:v>606</c:v>
                </c:pt>
                <c:pt idx="4314">
                  <c:v>606</c:v>
                </c:pt>
                <c:pt idx="4315">
                  <c:v>606</c:v>
                </c:pt>
                <c:pt idx="4316">
                  <c:v>606</c:v>
                </c:pt>
                <c:pt idx="4317">
                  <c:v>606</c:v>
                </c:pt>
                <c:pt idx="4318">
                  <c:v>606</c:v>
                </c:pt>
                <c:pt idx="4319">
                  <c:v>606</c:v>
                </c:pt>
                <c:pt idx="4320">
                  <c:v>606</c:v>
                </c:pt>
                <c:pt idx="4321">
                  <c:v>606</c:v>
                </c:pt>
                <c:pt idx="4322">
                  <c:v>606</c:v>
                </c:pt>
                <c:pt idx="4323">
                  <c:v>606</c:v>
                </c:pt>
                <c:pt idx="4324">
                  <c:v>606</c:v>
                </c:pt>
                <c:pt idx="4325">
                  <c:v>606</c:v>
                </c:pt>
                <c:pt idx="4326">
                  <c:v>606</c:v>
                </c:pt>
                <c:pt idx="4327">
                  <c:v>606</c:v>
                </c:pt>
                <c:pt idx="4328">
                  <c:v>606</c:v>
                </c:pt>
                <c:pt idx="4329">
                  <c:v>606</c:v>
                </c:pt>
                <c:pt idx="4330">
                  <c:v>606</c:v>
                </c:pt>
                <c:pt idx="4331">
                  <c:v>606</c:v>
                </c:pt>
                <c:pt idx="4332">
                  <c:v>606</c:v>
                </c:pt>
                <c:pt idx="4333">
                  <c:v>606</c:v>
                </c:pt>
                <c:pt idx="4334">
                  <c:v>606</c:v>
                </c:pt>
                <c:pt idx="4335">
                  <c:v>606</c:v>
                </c:pt>
                <c:pt idx="4336">
                  <c:v>606</c:v>
                </c:pt>
                <c:pt idx="4337">
                  <c:v>606</c:v>
                </c:pt>
                <c:pt idx="4338">
                  <c:v>606</c:v>
                </c:pt>
                <c:pt idx="4339">
                  <c:v>606</c:v>
                </c:pt>
                <c:pt idx="4340">
                  <c:v>606</c:v>
                </c:pt>
                <c:pt idx="4341">
                  <c:v>606</c:v>
                </c:pt>
                <c:pt idx="4342">
                  <c:v>606</c:v>
                </c:pt>
                <c:pt idx="4343">
                  <c:v>606</c:v>
                </c:pt>
                <c:pt idx="4344">
                  <c:v>606</c:v>
                </c:pt>
                <c:pt idx="4345">
                  <c:v>606</c:v>
                </c:pt>
                <c:pt idx="4346">
                  <c:v>606</c:v>
                </c:pt>
                <c:pt idx="4347">
                  <c:v>606</c:v>
                </c:pt>
                <c:pt idx="4348">
                  <c:v>606</c:v>
                </c:pt>
                <c:pt idx="4349">
                  <c:v>606</c:v>
                </c:pt>
                <c:pt idx="4350">
                  <c:v>606</c:v>
                </c:pt>
                <c:pt idx="4351">
                  <c:v>606</c:v>
                </c:pt>
                <c:pt idx="4352">
                  <c:v>606</c:v>
                </c:pt>
                <c:pt idx="4353">
                  <c:v>606</c:v>
                </c:pt>
                <c:pt idx="4354">
                  <c:v>606</c:v>
                </c:pt>
                <c:pt idx="4355">
                  <c:v>606</c:v>
                </c:pt>
                <c:pt idx="4356">
                  <c:v>606</c:v>
                </c:pt>
                <c:pt idx="4357">
                  <c:v>606</c:v>
                </c:pt>
                <c:pt idx="4358">
                  <c:v>606</c:v>
                </c:pt>
                <c:pt idx="4359">
                  <c:v>606</c:v>
                </c:pt>
                <c:pt idx="4360">
                  <c:v>606</c:v>
                </c:pt>
                <c:pt idx="4361">
                  <c:v>606</c:v>
                </c:pt>
                <c:pt idx="4362">
                  <c:v>606</c:v>
                </c:pt>
                <c:pt idx="4363">
                  <c:v>606</c:v>
                </c:pt>
                <c:pt idx="4364">
                  <c:v>606</c:v>
                </c:pt>
                <c:pt idx="4365">
                  <c:v>606</c:v>
                </c:pt>
                <c:pt idx="4366">
                  <c:v>606</c:v>
                </c:pt>
                <c:pt idx="4367">
                  <c:v>606</c:v>
                </c:pt>
                <c:pt idx="4368">
                  <c:v>606</c:v>
                </c:pt>
                <c:pt idx="4369">
                  <c:v>606</c:v>
                </c:pt>
                <c:pt idx="4370">
                  <c:v>606</c:v>
                </c:pt>
                <c:pt idx="4371">
                  <c:v>606</c:v>
                </c:pt>
                <c:pt idx="4372">
                  <c:v>606</c:v>
                </c:pt>
                <c:pt idx="4373">
                  <c:v>606</c:v>
                </c:pt>
                <c:pt idx="4374">
                  <c:v>606</c:v>
                </c:pt>
                <c:pt idx="4375">
                  <c:v>606</c:v>
                </c:pt>
                <c:pt idx="4376">
                  <c:v>606</c:v>
                </c:pt>
                <c:pt idx="4377">
                  <c:v>606</c:v>
                </c:pt>
                <c:pt idx="4378">
                  <c:v>606</c:v>
                </c:pt>
                <c:pt idx="4379">
                  <c:v>606</c:v>
                </c:pt>
                <c:pt idx="4380">
                  <c:v>606</c:v>
                </c:pt>
                <c:pt idx="4381">
                  <c:v>606</c:v>
                </c:pt>
                <c:pt idx="4382">
                  <c:v>606</c:v>
                </c:pt>
                <c:pt idx="4383">
                  <c:v>606</c:v>
                </c:pt>
                <c:pt idx="4384">
                  <c:v>606</c:v>
                </c:pt>
                <c:pt idx="4385">
                  <c:v>606</c:v>
                </c:pt>
                <c:pt idx="4386">
                  <c:v>606</c:v>
                </c:pt>
                <c:pt idx="4387">
                  <c:v>606</c:v>
                </c:pt>
                <c:pt idx="4388">
                  <c:v>606</c:v>
                </c:pt>
                <c:pt idx="4389">
                  <c:v>606</c:v>
                </c:pt>
                <c:pt idx="4390">
                  <c:v>606</c:v>
                </c:pt>
                <c:pt idx="4391">
                  <c:v>606</c:v>
                </c:pt>
                <c:pt idx="4392">
                  <c:v>606</c:v>
                </c:pt>
                <c:pt idx="4393">
                  <c:v>606</c:v>
                </c:pt>
                <c:pt idx="4394">
                  <c:v>606</c:v>
                </c:pt>
                <c:pt idx="4395">
                  <c:v>606</c:v>
                </c:pt>
                <c:pt idx="4396">
                  <c:v>606</c:v>
                </c:pt>
                <c:pt idx="4397">
                  <c:v>606</c:v>
                </c:pt>
                <c:pt idx="4398">
                  <c:v>606</c:v>
                </c:pt>
                <c:pt idx="4399">
                  <c:v>606</c:v>
                </c:pt>
                <c:pt idx="4400">
                  <c:v>606</c:v>
                </c:pt>
                <c:pt idx="4401">
                  <c:v>606</c:v>
                </c:pt>
                <c:pt idx="4402">
                  <c:v>606</c:v>
                </c:pt>
                <c:pt idx="4403">
                  <c:v>606</c:v>
                </c:pt>
                <c:pt idx="4404">
                  <c:v>606</c:v>
                </c:pt>
                <c:pt idx="4405">
                  <c:v>606</c:v>
                </c:pt>
                <c:pt idx="4406">
                  <c:v>606</c:v>
                </c:pt>
                <c:pt idx="4407">
                  <c:v>606</c:v>
                </c:pt>
                <c:pt idx="4408">
                  <c:v>606</c:v>
                </c:pt>
                <c:pt idx="4409">
                  <c:v>606</c:v>
                </c:pt>
                <c:pt idx="4410">
                  <c:v>606</c:v>
                </c:pt>
                <c:pt idx="4411">
                  <c:v>606</c:v>
                </c:pt>
                <c:pt idx="4412">
                  <c:v>606</c:v>
                </c:pt>
                <c:pt idx="4413">
                  <c:v>606</c:v>
                </c:pt>
                <c:pt idx="4414">
                  <c:v>606</c:v>
                </c:pt>
                <c:pt idx="4415">
                  <c:v>606</c:v>
                </c:pt>
                <c:pt idx="4416">
                  <c:v>606</c:v>
                </c:pt>
                <c:pt idx="4417">
                  <c:v>606</c:v>
                </c:pt>
                <c:pt idx="4418">
                  <c:v>606</c:v>
                </c:pt>
                <c:pt idx="4419">
                  <c:v>606</c:v>
                </c:pt>
                <c:pt idx="4420">
                  <c:v>606</c:v>
                </c:pt>
                <c:pt idx="4421">
                  <c:v>606</c:v>
                </c:pt>
                <c:pt idx="4422">
                  <c:v>606</c:v>
                </c:pt>
                <c:pt idx="4423">
                  <c:v>606</c:v>
                </c:pt>
                <c:pt idx="4424">
                  <c:v>606</c:v>
                </c:pt>
                <c:pt idx="4425">
                  <c:v>606</c:v>
                </c:pt>
                <c:pt idx="4426">
                  <c:v>606</c:v>
                </c:pt>
                <c:pt idx="4427">
                  <c:v>606</c:v>
                </c:pt>
                <c:pt idx="4428">
                  <c:v>606</c:v>
                </c:pt>
                <c:pt idx="4429">
                  <c:v>606</c:v>
                </c:pt>
                <c:pt idx="4430">
                  <c:v>606</c:v>
                </c:pt>
                <c:pt idx="4431">
                  <c:v>606</c:v>
                </c:pt>
                <c:pt idx="4432">
                  <c:v>606</c:v>
                </c:pt>
                <c:pt idx="4433">
                  <c:v>606</c:v>
                </c:pt>
                <c:pt idx="4434">
                  <c:v>606</c:v>
                </c:pt>
                <c:pt idx="4435">
                  <c:v>606</c:v>
                </c:pt>
                <c:pt idx="4436">
                  <c:v>606</c:v>
                </c:pt>
                <c:pt idx="4437">
                  <c:v>606</c:v>
                </c:pt>
                <c:pt idx="4438">
                  <c:v>606</c:v>
                </c:pt>
                <c:pt idx="4439">
                  <c:v>606</c:v>
                </c:pt>
                <c:pt idx="4440">
                  <c:v>606</c:v>
                </c:pt>
                <c:pt idx="4441">
                  <c:v>606</c:v>
                </c:pt>
                <c:pt idx="4442">
                  <c:v>606</c:v>
                </c:pt>
                <c:pt idx="4443">
                  <c:v>606</c:v>
                </c:pt>
                <c:pt idx="4444">
                  <c:v>606</c:v>
                </c:pt>
                <c:pt idx="4445">
                  <c:v>606</c:v>
                </c:pt>
                <c:pt idx="4446">
                  <c:v>606</c:v>
                </c:pt>
                <c:pt idx="4447">
                  <c:v>606</c:v>
                </c:pt>
                <c:pt idx="4448">
                  <c:v>606</c:v>
                </c:pt>
                <c:pt idx="4449">
                  <c:v>606</c:v>
                </c:pt>
                <c:pt idx="4450">
                  <c:v>606</c:v>
                </c:pt>
                <c:pt idx="4451">
                  <c:v>606</c:v>
                </c:pt>
                <c:pt idx="4452">
                  <c:v>606</c:v>
                </c:pt>
                <c:pt idx="4453">
                  <c:v>606</c:v>
                </c:pt>
                <c:pt idx="4454">
                  <c:v>606</c:v>
                </c:pt>
                <c:pt idx="4455">
                  <c:v>606</c:v>
                </c:pt>
                <c:pt idx="4456">
                  <c:v>606</c:v>
                </c:pt>
                <c:pt idx="4457">
                  <c:v>606</c:v>
                </c:pt>
                <c:pt idx="4458">
                  <c:v>606</c:v>
                </c:pt>
                <c:pt idx="4459">
                  <c:v>606</c:v>
                </c:pt>
                <c:pt idx="4460">
                  <c:v>606</c:v>
                </c:pt>
                <c:pt idx="4461">
                  <c:v>606</c:v>
                </c:pt>
                <c:pt idx="4462">
                  <c:v>606</c:v>
                </c:pt>
                <c:pt idx="4463">
                  <c:v>606</c:v>
                </c:pt>
                <c:pt idx="4464">
                  <c:v>606</c:v>
                </c:pt>
                <c:pt idx="4465">
                  <c:v>606</c:v>
                </c:pt>
                <c:pt idx="4466">
                  <c:v>606</c:v>
                </c:pt>
                <c:pt idx="4467">
                  <c:v>606</c:v>
                </c:pt>
                <c:pt idx="4468">
                  <c:v>606</c:v>
                </c:pt>
                <c:pt idx="4469">
                  <c:v>606</c:v>
                </c:pt>
                <c:pt idx="4470">
                  <c:v>606</c:v>
                </c:pt>
                <c:pt idx="4471">
                  <c:v>606</c:v>
                </c:pt>
                <c:pt idx="4472">
                  <c:v>606</c:v>
                </c:pt>
                <c:pt idx="4473">
                  <c:v>606</c:v>
                </c:pt>
                <c:pt idx="4474">
                  <c:v>606</c:v>
                </c:pt>
                <c:pt idx="4475">
                  <c:v>606</c:v>
                </c:pt>
                <c:pt idx="4476">
                  <c:v>606</c:v>
                </c:pt>
                <c:pt idx="4477">
                  <c:v>606</c:v>
                </c:pt>
                <c:pt idx="4478">
                  <c:v>606</c:v>
                </c:pt>
                <c:pt idx="4479">
                  <c:v>606</c:v>
                </c:pt>
                <c:pt idx="4480">
                  <c:v>606</c:v>
                </c:pt>
                <c:pt idx="4481">
                  <c:v>606</c:v>
                </c:pt>
                <c:pt idx="4482">
                  <c:v>606</c:v>
                </c:pt>
                <c:pt idx="4483">
                  <c:v>606</c:v>
                </c:pt>
                <c:pt idx="4484">
                  <c:v>606</c:v>
                </c:pt>
                <c:pt idx="4485">
                  <c:v>606</c:v>
                </c:pt>
                <c:pt idx="4486">
                  <c:v>606</c:v>
                </c:pt>
                <c:pt idx="4487">
                  <c:v>606</c:v>
                </c:pt>
                <c:pt idx="4488">
                  <c:v>606</c:v>
                </c:pt>
                <c:pt idx="4489">
                  <c:v>606</c:v>
                </c:pt>
                <c:pt idx="4490">
                  <c:v>606</c:v>
                </c:pt>
                <c:pt idx="4491">
                  <c:v>606</c:v>
                </c:pt>
                <c:pt idx="4492">
                  <c:v>606</c:v>
                </c:pt>
                <c:pt idx="4493">
                  <c:v>606</c:v>
                </c:pt>
                <c:pt idx="4494">
                  <c:v>606</c:v>
                </c:pt>
                <c:pt idx="4495">
                  <c:v>606</c:v>
                </c:pt>
                <c:pt idx="4496">
                  <c:v>606</c:v>
                </c:pt>
                <c:pt idx="4497">
                  <c:v>606</c:v>
                </c:pt>
                <c:pt idx="4498">
                  <c:v>606</c:v>
                </c:pt>
                <c:pt idx="4499">
                  <c:v>606</c:v>
                </c:pt>
                <c:pt idx="4500">
                  <c:v>606</c:v>
                </c:pt>
                <c:pt idx="4501">
                  <c:v>606</c:v>
                </c:pt>
                <c:pt idx="4502">
                  <c:v>606</c:v>
                </c:pt>
                <c:pt idx="4503">
                  <c:v>606</c:v>
                </c:pt>
                <c:pt idx="4504">
                  <c:v>606</c:v>
                </c:pt>
                <c:pt idx="4505">
                  <c:v>606</c:v>
                </c:pt>
                <c:pt idx="4506">
                  <c:v>606</c:v>
                </c:pt>
                <c:pt idx="4507">
                  <c:v>606</c:v>
                </c:pt>
                <c:pt idx="4508">
                  <c:v>606</c:v>
                </c:pt>
                <c:pt idx="4509">
                  <c:v>606</c:v>
                </c:pt>
                <c:pt idx="4510">
                  <c:v>606</c:v>
                </c:pt>
                <c:pt idx="4511">
                  <c:v>606</c:v>
                </c:pt>
                <c:pt idx="4512">
                  <c:v>606</c:v>
                </c:pt>
                <c:pt idx="4513">
                  <c:v>606</c:v>
                </c:pt>
                <c:pt idx="4514">
                  <c:v>606</c:v>
                </c:pt>
                <c:pt idx="4515">
                  <c:v>606</c:v>
                </c:pt>
                <c:pt idx="4516">
                  <c:v>606</c:v>
                </c:pt>
                <c:pt idx="4517">
                  <c:v>606</c:v>
                </c:pt>
                <c:pt idx="4518">
                  <c:v>606</c:v>
                </c:pt>
                <c:pt idx="4519">
                  <c:v>606</c:v>
                </c:pt>
                <c:pt idx="4520">
                  <c:v>606</c:v>
                </c:pt>
                <c:pt idx="4521">
                  <c:v>606</c:v>
                </c:pt>
                <c:pt idx="4522">
                  <c:v>606</c:v>
                </c:pt>
                <c:pt idx="4523">
                  <c:v>606</c:v>
                </c:pt>
                <c:pt idx="4524">
                  <c:v>606</c:v>
                </c:pt>
                <c:pt idx="4525">
                  <c:v>606</c:v>
                </c:pt>
                <c:pt idx="4526">
                  <c:v>606</c:v>
                </c:pt>
                <c:pt idx="4527">
                  <c:v>606</c:v>
                </c:pt>
                <c:pt idx="4528">
                  <c:v>606</c:v>
                </c:pt>
                <c:pt idx="4529">
                  <c:v>606</c:v>
                </c:pt>
                <c:pt idx="4530">
                  <c:v>606</c:v>
                </c:pt>
                <c:pt idx="4531">
                  <c:v>606</c:v>
                </c:pt>
                <c:pt idx="4532">
                  <c:v>606</c:v>
                </c:pt>
                <c:pt idx="4533">
                  <c:v>606</c:v>
                </c:pt>
                <c:pt idx="4534">
                  <c:v>606</c:v>
                </c:pt>
                <c:pt idx="4535">
                  <c:v>606</c:v>
                </c:pt>
                <c:pt idx="4536">
                  <c:v>606</c:v>
                </c:pt>
                <c:pt idx="4537">
                  <c:v>606</c:v>
                </c:pt>
                <c:pt idx="4538">
                  <c:v>606</c:v>
                </c:pt>
                <c:pt idx="4539">
                  <c:v>606</c:v>
                </c:pt>
                <c:pt idx="4540">
                  <c:v>606</c:v>
                </c:pt>
                <c:pt idx="4541">
                  <c:v>606</c:v>
                </c:pt>
                <c:pt idx="4542">
                  <c:v>606</c:v>
                </c:pt>
                <c:pt idx="4543">
                  <c:v>606</c:v>
                </c:pt>
                <c:pt idx="4544">
                  <c:v>606</c:v>
                </c:pt>
                <c:pt idx="4545">
                  <c:v>606</c:v>
                </c:pt>
                <c:pt idx="4546">
                  <c:v>606</c:v>
                </c:pt>
                <c:pt idx="4547">
                  <c:v>606</c:v>
                </c:pt>
                <c:pt idx="4548">
                  <c:v>606</c:v>
                </c:pt>
                <c:pt idx="4549">
                  <c:v>606</c:v>
                </c:pt>
                <c:pt idx="4550">
                  <c:v>606</c:v>
                </c:pt>
                <c:pt idx="4551">
                  <c:v>606</c:v>
                </c:pt>
                <c:pt idx="4552">
                  <c:v>606</c:v>
                </c:pt>
                <c:pt idx="4553">
                  <c:v>606</c:v>
                </c:pt>
                <c:pt idx="4554">
                  <c:v>606</c:v>
                </c:pt>
                <c:pt idx="4555">
                  <c:v>606</c:v>
                </c:pt>
                <c:pt idx="4556">
                  <c:v>606</c:v>
                </c:pt>
                <c:pt idx="4557">
                  <c:v>606</c:v>
                </c:pt>
                <c:pt idx="4558">
                  <c:v>606</c:v>
                </c:pt>
                <c:pt idx="4559">
                  <c:v>606</c:v>
                </c:pt>
                <c:pt idx="4560">
                  <c:v>606</c:v>
                </c:pt>
                <c:pt idx="4561">
                  <c:v>606</c:v>
                </c:pt>
                <c:pt idx="4562">
                  <c:v>606</c:v>
                </c:pt>
                <c:pt idx="4563">
                  <c:v>606</c:v>
                </c:pt>
                <c:pt idx="4564">
                  <c:v>606</c:v>
                </c:pt>
                <c:pt idx="4565">
                  <c:v>606</c:v>
                </c:pt>
                <c:pt idx="4566">
                  <c:v>606</c:v>
                </c:pt>
                <c:pt idx="4567">
                  <c:v>606</c:v>
                </c:pt>
                <c:pt idx="4568">
                  <c:v>606</c:v>
                </c:pt>
                <c:pt idx="4569">
                  <c:v>606</c:v>
                </c:pt>
                <c:pt idx="4570">
                  <c:v>606</c:v>
                </c:pt>
                <c:pt idx="4571">
                  <c:v>606</c:v>
                </c:pt>
                <c:pt idx="4572">
                  <c:v>606</c:v>
                </c:pt>
                <c:pt idx="4573">
                  <c:v>606</c:v>
                </c:pt>
                <c:pt idx="4574">
                  <c:v>606</c:v>
                </c:pt>
                <c:pt idx="4575">
                  <c:v>606</c:v>
                </c:pt>
                <c:pt idx="4576">
                  <c:v>606</c:v>
                </c:pt>
                <c:pt idx="4577">
                  <c:v>606</c:v>
                </c:pt>
                <c:pt idx="4578">
                  <c:v>606</c:v>
                </c:pt>
                <c:pt idx="4579">
                  <c:v>606</c:v>
                </c:pt>
                <c:pt idx="4580">
                  <c:v>606</c:v>
                </c:pt>
                <c:pt idx="4581">
                  <c:v>606</c:v>
                </c:pt>
                <c:pt idx="4582">
                  <c:v>606</c:v>
                </c:pt>
                <c:pt idx="4583">
                  <c:v>606</c:v>
                </c:pt>
                <c:pt idx="4584">
                  <c:v>606</c:v>
                </c:pt>
                <c:pt idx="4585">
                  <c:v>606</c:v>
                </c:pt>
                <c:pt idx="4586">
                  <c:v>606</c:v>
                </c:pt>
                <c:pt idx="4587">
                  <c:v>606</c:v>
                </c:pt>
                <c:pt idx="4588">
                  <c:v>606</c:v>
                </c:pt>
                <c:pt idx="4589">
                  <c:v>606</c:v>
                </c:pt>
                <c:pt idx="4590">
                  <c:v>606</c:v>
                </c:pt>
                <c:pt idx="4591">
                  <c:v>606</c:v>
                </c:pt>
                <c:pt idx="4592">
                  <c:v>606</c:v>
                </c:pt>
                <c:pt idx="4593">
                  <c:v>606</c:v>
                </c:pt>
                <c:pt idx="4594">
                  <c:v>606</c:v>
                </c:pt>
                <c:pt idx="4595">
                  <c:v>606</c:v>
                </c:pt>
                <c:pt idx="4596">
                  <c:v>606</c:v>
                </c:pt>
                <c:pt idx="4597">
                  <c:v>606</c:v>
                </c:pt>
                <c:pt idx="4598">
                  <c:v>606</c:v>
                </c:pt>
                <c:pt idx="4599">
                  <c:v>606</c:v>
                </c:pt>
                <c:pt idx="4600">
                  <c:v>606</c:v>
                </c:pt>
                <c:pt idx="4601">
                  <c:v>606</c:v>
                </c:pt>
                <c:pt idx="4602">
                  <c:v>606</c:v>
                </c:pt>
                <c:pt idx="4603">
                  <c:v>606</c:v>
                </c:pt>
                <c:pt idx="4604">
                  <c:v>606</c:v>
                </c:pt>
                <c:pt idx="4605">
                  <c:v>606</c:v>
                </c:pt>
                <c:pt idx="4606">
                  <c:v>606</c:v>
                </c:pt>
                <c:pt idx="4607">
                  <c:v>606</c:v>
                </c:pt>
                <c:pt idx="4608">
                  <c:v>606</c:v>
                </c:pt>
                <c:pt idx="4609">
                  <c:v>606</c:v>
                </c:pt>
                <c:pt idx="4610">
                  <c:v>606</c:v>
                </c:pt>
                <c:pt idx="4611">
                  <c:v>606</c:v>
                </c:pt>
                <c:pt idx="4612">
                  <c:v>606</c:v>
                </c:pt>
                <c:pt idx="4613">
                  <c:v>606</c:v>
                </c:pt>
                <c:pt idx="4614">
                  <c:v>606</c:v>
                </c:pt>
                <c:pt idx="4615">
                  <c:v>606</c:v>
                </c:pt>
                <c:pt idx="4616">
                  <c:v>606</c:v>
                </c:pt>
                <c:pt idx="4617">
                  <c:v>606</c:v>
                </c:pt>
                <c:pt idx="4618">
                  <c:v>606</c:v>
                </c:pt>
                <c:pt idx="4619">
                  <c:v>606</c:v>
                </c:pt>
                <c:pt idx="4620">
                  <c:v>606</c:v>
                </c:pt>
                <c:pt idx="4621">
                  <c:v>606</c:v>
                </c:pt>
                <c:pt idx="4622">
                  <c:v>606</c:v>
                </c:pt>
                <c:pt idx="4623">
                  <c:v>606</c:v>
                </c:pt>
                <c:pt idx="4624">
                  <c:v>606</c:v>
                </c:pt>
                <c:pt idx="4625">
                  <c:v>606</c:v>
                </c:pt>
                <c:pt idx="4626">
                  <c:v>606</c:v>
                </c:pt>
                <c:pt idx="4627">
                  <c:v>606</c:v>
                </c:pt>
                <c:pt idx="4628">
                  <c:v>606</c:v>
                </c:pt>
                <c:pt idx="4629">
                  <c:v>606</c:v>
                </c:pt>
                <c:pt idx="4630">
                  <c:v>606</c:v>
                </c:pt>
                <c:pt idx="4631">
                  <c:v>606</c:v>
                </c:pt>
                <c:pt idx="4632">
                  <c:v>606</c:v>
                </c:pt>
                <c:pt idx="4633">
                  <c:v>606</c:v>
                </c:pt>
                <c:pt idx="4634">
                  <c:v>606</c:v>
                </c:pt>
                <c:pt idx="4635">
                  <c:v>606</c:v>
                </c:pt>
                <c:pt idx="4636">
                  <c:v>606</c:v>
                </c:pt>
                <c:pt idx="4637">
                  <c:v>606</c:v>
                </c:pt>
                <c:pt idx="4638">
                  <c:v>606</c:v>
                </c:pt>
                <c:pt idx="4639">
                  <c:v>606</c:v>
                </c:pt>
                <c:pt idx="4640">
                  <c:v>606</c:v>
                </c:pt>
                <c:pt idx="4641">
                  <c:v>606</c:v>
                </c:pt>
                <c:pt idx="4642">
                  <c:v>606</c:v>
                </c:pt>
                <c:pt idx="4643">
                  <c:v>607</c:v>
                </c:pt>
                <c:pt idx="4644">
                  <c:v>608</c:v>
                </c:pt>
                <c:pt idx="4645">
                  <c:v>609</c:v>
                </c:pt>
                <c:pt idx="4646">
                  <c:v>610</c:v>
                </c:pt>
                <c:pt idx="4647">
                  <c:v>610</c:v>
                </c:pt>
                <c:pt idx="4648">
                  <c:v>610</c:v>
                </c:pt>
                <c:pt idx="4649">
                  <c:v>610</c:v>
                </c:pt>
                <c:pt idx="4650">
                  <c:v>610</c:v>
                </c:pt>
                <c:pt idx="4651">
                  <c:v>610</c:v>
                </c:pt>
                <c:pt idx="4652">
                  <c:v>610</c:v>
                </c:pt>
                <c:pt idx="4653">
                  <c:v>610</c:v>
                </c:pt>
                <c:pt idx="4654">
                  <c:v>610</c:v>
                </c:pt>
                <c:pt idx="4655">
                  <c:v>610</c:v>
                </c:pt>
                <c:pt idx="4656">
                  <c:v>610</c:v>
                </c:pt>
                <c:pt idx="4657">
                  <c:v>610</c:v>
                </c:pt>
                <c:pt idx="4658">
                  <c:v>610</c:v>
                </c:pt>
                <c:pt idx="4659">
                  <c:v>610</c:v>
                </c:pt>
                <c:pt idx="4660">
                  <c:v>610</c:v>
                </c:pt>
                <c:pt idx="4661">
                  <c:v>610</c:v>
                </c:pt>
                <c:pt idx="4662">
                  <c:v>610</c:v>
                </c:pt>
                <c:pt idx="4663">
                  <c:v>610</c:v>
                </c:pt>
                <c:pt idx="4664">
                  <c:v>610</c:v>
                </c:pt>
                <c:pt idx="4665">
                  <c:v>610</c:v>
                </c:pt>
                <c:pt idx="4666">
                  <c:v>610</c:v>
                </c:pt>
                <c:pt idx="4667">
                  <c:v>610</c:v>
                </c:pt>
                <c:pt idx="4668">
                  <c:v>610</c:v>
                </c:pt>
                <c:pt idx="4669">
                  <c:v>610</c:v>
                </c:pt>
                <c:pt idx="4670">
                  <c:v>610</c:v>
                </c:pt>
                <c:pt idx="4671">
                  <c:v>610</c:v>
                </c:pt>
                <c:pt idx="4672">
                  <c:v>610</c:v>
                </c:pt>
                <c:pt idx="4673">
                  <c:v>610</c:v>
                </c:pt>
                <c:pt idx="4674">
                  <c:v>610</c:v>
                </c:pt>
                <c:pt idx="4675">
                  <c:v>610</c:v>
                </c:pt>
                <c:pt idx="4676">
                  <c:v>610</c:v>
                </c:pt>
                <c:pt idx="4677">
                  <c:v>610</c:v>
                </c:pt>
                <c:pt idx="4678">
                  <c:v>610</c:v>
                </c:pt>
                <c:pt idx="4679">
                  <c:v>610</c:v>
                </c:pt>
                <c:pt idx="4680">
                  <c:v>610</c:v>
                </c:pt>
                <c:pt idx="4681">
                  <c:v>610</c:v>
                </c:pt>
                <c:pt idx="4682">
                  <c:v>610</c:v>
                </c:pt>
                <c:pt idx="4683">
                  <c:v>610</c:v>
                </c:pt>
                <c:pt idx="4684">
                  <c:v>610</c:v>
                </c:pt>
                <c:pt idx="4685">
                  <c:v>610</c:v>
                </c:pt>
                <c:pt idx="4686">
                  <c:v>610</c:v>
                </c:pt>
                <c:pt idx="4687">
                  <c:v>610</c:v>
                </c:pt>
                <c:pt idx="4688">
                  <c:v>610</c:v>
                </c:pt>
                <c:pt idx="4689">
                  <c:v>610</c:v>
                </c:pt>
                <c:pt idx="4690">
                  <c:v>610</c:v>
                </c:pt>
                <c:pt idx="4691">
                  <c:v>610</c:v>
                </c:pt>
                <c:pt idx="4692">
                  <c:v>610</c:v>
                </c:pt>
                <c:pt idx="4693">
                  <c:v>610</c:v>
                </c:pt>
                <c:pt idx="4694">
                  <c:v>610</c:v>
                </c:pt>
                <c:pt idx="4695">
                  <c:v>610</c:v>
                </c:pt>
                <c:pt idx="4696">
                  <c:v>610</c:v>
                </c:pt>
                <c:pt idx="4697">
                  <c:v>610</c:v>
                </c:pt>
                <c:pt idx="4698">
                  <c:v>610</c:v>
                </c:pt>
                <c:pt idx="4699">
                  <c:v>610</c:v>
                </c:pt>
                <c:pt idx="4700">
                  <c:v>610</c:v>
                </c:pt>
                <c:pt idx="4701">
                  <c:v>610</c:v>
                </c:pt>
                <c:pt idx="4702">
                  <c:v>610</c:v>
                </c:pt>
                <c:pt idx="4703">
                  <c:v>610</c:v>
                </c:pt>
                <c:pt idx="4704">
                  <c:v>610</c:v>
                </c:pt>
                <c:pt idx="4705">
                  <c:v>610</c:v>
                </c:pt>
                <c:pt idx="4706">
                  <c:v>610</c:v>
                </c:pt>
                <c:pt idx="4707">
                  <c:v>610</c:v>
                </c:pt>
                <c:pt idx="4708">
                  <c:v>610</c:v>
                </c:pt>
                <c:pt idx="4709">
                  <c:v>610</c:v>
                </c:pt>
                <c:pt idx="4710">
                  <c:v>610</c:v>
                </c:pt>
                <c:pt idx="4711">
                  <c:v>610</c:v>
                </c:pt>
                <c:pt idx="4712">
                  <c:v>610</c:v>
                </c:pt>
                <c:pt idx="4713">
                  <c:v>610</c:v>
                </c:pt>
                <c:pt idx="4714">
                  <c:v>610</c:v>
                </c:pt>
                <c:pt idx="4715">
                  <c:v>610</c:v>
                </c:pt>
                <c:pt idx="4716">
                  <c:v>610</c:v>
                </c:pt>
                <c:pt idx="4717">
                  <c:v>610</c:v>
                </c:pt>
                <c:pt idx="4718">
                  <c:v>610</c:v>
                </c:pt>
                <c:pt idx="4719">
                  <c:v>610</c:v>
                </c:pt>
                <c:pt idx="4720">
                  <c:v>610</c:v>
                </c:pt>
                <c:pt idx="4721">
                  <c:v>610</c:v>
                </c:pt>
                <c:pt idx="4722">
                  <c:v>610</c:v>
                </c:pt>
                <c:pt idx="4723">
                  <c:v>610</c:v>
                </c:pt>
                <c:pt idx="4724">
                  <c:v>610</c:v>
                </c:pt>
                <c:pt idx="4725">
                  <c:v>610</c:v>
                </c:pt>
                <c:pt idx="4726">
                  <c:v>610</c:v>
                </c:pt>
                <c:pt idx="4727">
                  <c:v>610</c:v>
                </c:pt>
                <c:pt idx="4728">
                  <c:v>610</c:v>
                </c:pt>
                <c:pt idx="4729">
                  <c:v>610</c:v>
                </c:pt>
                <c:pt idx="4730">
                  <c:v>610</c:v>
                </c:pt>
                <c:pt idx="4731">
                  <c:v>610</c:v>
                </c:pt>
                <c:pt idx="4732">
                  <c:v>610</c:v>
                </c:pt>
                <c:pt idx="4733">
                  <c:v>610</c:v>
                </c:pt>
                <c:pt idx="4734">
                  <c:v>610</c:v>
                </c:pt>
                <c:pt idx="4735">
                  <c:v>610</c:v>
                </c:pt>
                <c:pt idx="4736">
                  <c:v>610</c:v>
                </c:pt>
                <c:pt idx="4737">
                  <c:v>610</c:v>
                </c:pt>
                <c:pt idx="4738">
                  <c:v>610</c:v>
                </c:pt>
                <c:pt idx="4739">
                  <c:v>610</c:v>
                </c:pt>
                <c:pt idx="4740">
                  <c:v>610</c:v>
                </c:pt>
                <c:pt idx="4741">
                  <c:v>610</c:v>
                </c:pt>
                <c:pt idx="4742">
                  <c:v>610</c:v>
                </c:pt>
                <c:pt idx="4743">
                  <c:v>610</c:v>
                </c:pt>
                <c:pt idx="4744">
                  <c:v>610</c:v>
                </c:pt>
                <c:pt idx="4745">
                  <c:v>610</c:v>
                </c:pt>
                <c:pt idx="4746">
                  <c:v>610</c:v>
                </c:pt>
                <c:pt idx="4747">
                  <c:v>610</c:v>
                </c:pt>
                <c:pt idx="4748">
                  <c:v>610</c:v>
                </c:pt>
                <c:pt idx="4749">
                  <c:v>610</c:v>
                </c:pt>
                <c:pt idx="4750">
                  <c:v>610</c:v>
                </c:pt>
                <c:pt idx="4751">
                  <c:v>610</c:v>
                </c:pt>
                <c:pt idx="4752">
                  <c:v>610</c:v>
                </c:pt>
                <c:pt idx="4753">
                  <c:v>610</c:v>
                </c:pt>
                <c:pt idx="4754">
                  <c:v>610</c:v>
                </c:pt>
                <c:pt idx="4755">
                  <c:v>610</c:v>
                </c:pt>
                <c:pt idx="4756">
                  <c:v>610</c:v>
                </c:pt>
                <c:pt idx="4757">
                  <c:v>610</c:v>
                </c:pt>
                <c:pt idx="4758">
                  <c:v>610</c:v>
                </c:pt>
                <c:pt idx="4759">
                  <c:v>610</c:v>
                </c:pt>
                <c:pt idx="4760">
                  <c:v>610</c:v>
                </c:pt>
                <c:pt idx="4761">
                  <c:v>610</c:v>
                </c:pt>
                <c:pt idx="4762">
                  <c:v>610</c:v>
                </c:pt>
                <c:pt idx="4763">
                  <c:v>610</c:v>
                </c:pt>
                <c:pt idx="4764">
                  <c:v>610</c:v>
                </c:pt>
                <c:pt idx="4765">
                  <c:v>610</c:v>
                </c:pt>
                <c:pt idx="4766">
                  <c:v>610</c:v>
                </c:pt>
                <c:pt idx="4767">
                  <c:v>610</c:v>
                </c:pt>
                <c:pt idx="4768">
                  <c:v>610</c:v>
                </c:pt>
                <c:pt idx="4769">
                  <c:v>610</c:v>
                </c:pt>
                <c:pt idx="4770">
                  <c:v>610</c:v>
                </c:pt>
                <c:pt idx="4771">
                  <c:v>610</c:v>
                </c:pt>
                <c:pt idx="4772">
                  <c:v>610</c:v>
                </c:pt>
                <c:pt idx="4773">
                  <c:v>610</c:v>
                </c:pt>
                <c:pt idx="4774">
                  <c:v>610</c:v>
                </c:pt>
                <c:pt idx="4775">
                  <c:v>610</c:v>
                </c:pt>
                <c:pt idx="4776">
                  <c:v>610</c:v>
                </c:pt>
                <c:pt idx="4777">
                  <c:v>610</c:v>
                </c:pt>
                <c:pt idx="4778">
                  <c:v>610</c:v>
                </c:pt>
                <c:pt idx="4779">
                  <c:v>610</c:v>
                </c:pt>
                <c:pt idx="4780">
                  <c:v>610</c:v>
                </c:pt>
                <c:pt idx="4781">
                  <c:v>610</c:v>
                </c:pt>
                <c:pt idx="4782">
                  <c:v>610</c:v>
                </c:pt>
                <c:pt idx="4783">
                  <c:v>610</c:v>
                </c:pt>
                <c:pt idx="4784">
                  <c:v>610</c:v>
                </c:pt>
                <c:pt idx="4785">
                  <c:v>610</c:v>
                </c:pt>
                <c:pt idx="4786">
                  <c:v>610</c:v>
                </c:pt>
                <c:pt idx="4787">
                  <c:v>611</c:v>
                </c:pt>
                <c:pt idx="4788">
                  <c:v>612</c:v>
                </c:pt>
                <c:pt idx="4789">
                  <c:v>613</c:v>
                </c:pt>
                <c:pt idx="4790">
                  <c:v>614</c:v>
                </c:pt>
                <c:pt idx="4791">
                  <c:v>615</c:v>
                </c:pt>
                <c:pt idx="4792">
                  <c:v>615</c:v>
                </c:pt>
                <c:pt idx="4793">
                  <c:v>615</c:v>
                </c:pt>
                <c:pt idx="4794">
                  <c:v>615</c:v>
                </c:pt>
                <c:pt idx="4795">
                  <c:v>615</c:v>
                </c:pt>
                <c:pt idx="4796">
                  <c:v>615</c:v>
                </c:pt>
                <c:pt idx="4797">
                  <c:v>615</c:v>
                </c:pt>
                <c:pt idx="4798">
                  <c:v>615</c:v>
                </c:pt>
                <c:pt idx="4799">
                  <c:v>615</c:v>
                </c:pt>
                <c:pt idx="4800">
                  <c:v>615</c:v>
                </c:pt>
                <c:pt idx="4801">
                  <c:v>615</c:v>
                </c:pt>
                <c:pt idx="4802">
                  <c:v>615</c:v>
                </c:pt>
                <c:pt idx="4803">
                  <c:v>615</c:v>
                </c:pt>
                <c:pt idx="4804">
                  <c:v>615</c:v>
                </c:pt>
                <c:pt idx="4805">
                  <c:v>615</c:v>
                </c:pt>
                <c:pt idx="4806">
                  <c:v>615</c:v>
                </c:pt>
                <c:pt idx="4807">
                  <c:v>615</c:v>
                </c:pt>
                <c:pt idx="4808">
                  <c:v>615</c:v>
                </c:pt>
                <c:pt idx="4809">
                  <c:v>616</c:v>
                </c:pt>
                <c:pt idx="4810">
                  <c:v>617</c:v>
                </c:pt>
                <c:pt idx="4811">
                  <c:v>618</c:v>
                </c:pt>
                <c:pt idx="4812">
                  <c:v>619</c:v>
                </c:pt>
                <c:pt idx="4813">
                  <c:v>620</c:v>
                </c:pt>
                <c:pt idx="4814">
                  <c:v>621</c:v>
                </c:pt>
                <c:pt idx="4815">
                  <c:v>622</c:v>
                </c:pt>
                <c:pt idx="4816">
                  <c:v>623</c:v>
                </c:pt>
                <c:pt idx="4817">
                  <c:v>624</c:v>
                </c:pt>
                <c:pt idx="4818">
                  <c:v>624</c:v>
                </c:pt>
                <c:pt idx="4819">
                  <c:v>624</c:v>
                </c:pt>
                <c:pt idx="4820">
                  <c:v>624</c:v>
                </c:pt>
                <c:pt idx="4821">
                  <c:v>624</c:v>
                </c:pt>
                <c:pt idx="4822">
                  <c:v>624</c:v>
                </c:pt>
                <c:pt idx="4823">
                  <c:v>624</c:v>
                </c:pt>
                <c:pt idx="4824">
                  <c:v>624</c:v>
                </c:pt>
                <c:pt idx="4825">
                  <c:v>624</c:v>
                </c:pt>
                <c:pt idx="4826">
                  <c:v>624</c:v>
                </c:pt>
                <c:pt idx="4827">
                  <c:v>624</c:v>
                </c:pt>
                <c:pt idx="4828">
                  <c:v>624</c:v>
                </c:pt>
                <c:pt idx="4829">
                  <c:v>624</c:v>
                </c:pt>
                <c:pt idx="4830">
                  <c:v>624</c:v>
                </c:pt>
                <c:pt idx="4831">
                  <c:v>624</c:v>
                </c:pt>
                <c:pt idx="4832">
                  <c:v>624</c:v>
                </c:pt>
                <c:pt idx="4833">
                  <c:v>624</c:v>
                </c:pt>
                <c:pt idx="4834">
                  <c:v>624</c:v>
                </c:pt>
                <c:pt idx="4835">
                  <c:v>624</c:v>
                </c:pt>
                <c:pt idx="4836">
                  <c:v>624</c:v>
                </c:pt>
                <c:pt idx="4837">
                  <c:v>624</c:v>
                </c:pt>
                <c:pt idx="4838">
                  <c:v>624</c:v>
                </c:pt>
                <c:pt idx="4839">
                  <c:v>624</c:v>
                </c:pt>
                <c:pt idx="4840">
                  <c:v>624</c:v>
                </c:pt>
                <c:pt idx="4841">
                  <c:v>624</c:v>
                </c:pt>
                <c:pt idx="4842">
                  <c:v>624</c:v>
                </c:pt>
                <c:pt idx="4843">
                  <c:v>624</c:v>
                </c:pt>
                <c:pt idx="4844">
                  <c:v>624</c:v>
                </c:pt>
                <c:pt idx="4845">
                  <c:v>624</c:v>
                </c:pt>
                <c:pt idx="4846">
                  <c:v>624</c:v>
                </c:pt>
                <c:pt idx="4847">
                  <c:v>624</c:v>
                </c:pt>
                <c:pt idx="4848">
                  <c:v>624</c:v>
                </c:pt>
                <c:pt idx="4849">
                  <c:v>624</c:v>
                </c:pt>
                <c:pt idx="4850">
                  <c:v>624</c:v>
                </c:pt>
                <c:pt idx="4851">
                  <c:v>624</c:v>
                </c:pt>
                <c:pt idx="4852">
                  <c:v>624</c:v>
                </c:pt>
                <c:pt idx="4853">
                  <c:v>624</c:v>
                </c:pt>
                <c:pt idx="4854">
                  <c:v>624</c:v>
                </c:pt>
                <c:pt idx="4855">
                  <c:v>624</c:v>
                </c:pt>
                <c:pt idx="4856">
                  <c:v>624</c:v>
                </c:pt>
                <c:pt idx="4857">
                  <c:v>624</c:v>
                </c:pt>
                <c:pt idx="4858">
                  <c:v>624</c:v>
                </c:pt>
                <c:pt idx="4859">
                  <c:v>624</c:v>
                </c:pt>
                <c:pt idx="4860">
                  <c:v>624</c:v>
                </c:pt>
                <c:pt idx="4861">
                  <c:v>624</c:v>
                </c:pt>
                <c:pt idx="4862">
                  <c:v>624</c:v>
                </c:pt>
                <c:pt idx="4863">
                  <c:v>624</c:v>
                </c:pt>
                <c:pt idx="4864">
                  <c:v>624</c:v>
                </c:pt>
                <c:pt idx="4865">
                  <c:v>624</c:v>
                </c:pt>
                <c:pt idx="4866">
                  <c:v>624</c:v>
                </c:pt>
                <c:pt idx="4867">
                  <c:v>624</c:v>
                </c:pt>
                <c:pt idx="4868">
                  <c:v>624</c:v>
                </c:pt>
                <c:pt idx="4869">
                  <c:v>624</c:v>
                </c:pt>
                <c:pt idx="4870">
                  <c:v>624</c:v>
                </c:pt>
                <c:pt idx="4871">
                  <c:v>624</c:v>
                </c:pt>
                <c:pt idx="4872">
                  <c:v>624</c:v>
                </c:pt>
                <c:pt idx="4873">
                  <c:v>624</c:v>
                </c:pt>
                <c:pt idx="4874">
                  <c:v>624</c:v>
                </c:pt>
                <c:pt idx="4875">
                  <c:v>624</c:v>
                </c:pt>
                <c:pt idx="4876">
                  <c:v>624</c:v>
                </c:pt>
                <c:pt idx="4877">
                  <c:v>624</c:v>
                </c:pt>
                <c:pt idx="4878">
                  <c:v>624</c:v>
                </c:pt>
                <c:pt idx="4879">
                  <c:v>624</c:v>
                </c:pt>
                <c:pt idx="4880">
                  <c:v>624</c:v>
                </c:pt>
                <c:pt idx="4881">
                  <c:v>624</c:v>
                </c:pt>
                <c:pt idx="4882">
                  <c:v>624</c:v>
                </c:pt>
                <c:pt idx="4883">
                  <c:v>624</c:v>
                </c:pt>
                <c:pt idx="4884">
                  <c:v>624</c:v>
                </c:pt>
                <c:pt idx="4885">
                  <c:v>624</c:v>
                </c:pt>
                <c:pt idx="4886">
                  <c:v>624</c:v>
                </c:pt>
                <c:pt idx="4887">
                  <c:v>624</c:v>
                </c:pt>
                <c:pt idx="4888">
                  <c:v>624</c:v>
                </c:pt>
                <c:pt idx="4889">
                  <c:v>624</c:v>
                </c:pt>
                <c:pt idx="4890">
                  <c:v>624</c:v>
                </c:pt>
                <c:pt idx="4891">
                  <c:v>624</c:v>
                </c:pt>
                <c:pt idx="4892">
                  <c:v>624</c:v>
                </c:pt>
                <c:pt idx="4893">
                  <c:v>624</c:v>
                </c:pt>
                <c:pt idx="4894">
                  <c:v>624</c:v>
                </c:pt>
                <c:pt idx="4895">
                  <c:v>624</c:v>
                </c:pt>
                <c:pt idx="4896">
                  <c:v>624</c:v>
                </c:pt>
                <c:pt idx="4897">
                  <c:v>624</c:v>
                </c:pt>
                <c:pt idx="4898">
                  <c:v>624</c:v>
                </c:pt>
                <c:pt idx="4899">
                  <c:v>624</c:v>
                </c:pt>
                <c:pt idx="4900">
                  <c:v>624</c:v>
                </c:pt>
                <c:pt idx="4901">
                  <c:v>624</c:v>
                </c:pt>
                <c:pt idx="4902">
                  <c:v>624</c:v>
                </c:pt>
                <c:pt idx="4903">
                  <c:v>624</c:v>
                </c:pt>
                <c:pt idx="4904">
                  <c:v>624</c:v>
                </c:pt>
                <c:pt idx="4905">
                  <c:v>624</c:v>
                </c:pt>
                <c:pt idx="4906">
                  <c:v>624</c:v>
                </c:pt>
                <c:pt idx="4907">
                  <c:v>624</c:v>
                </c:pt>
                <c:pt idx="4908">
                  <c:v>624</c:v>
                </c:pt>
                <c:pt idx="4909">
                  <c:v>624</c:v>
                </c:pt>
                <c:pt idx="4910">
                  <c:v>624</c:v>
                </c:pt>
                <c:pt idx="4911">
                  <c:v>624</c:v>
                </c:pt>
                <c:pt idx="4912">
                  <c:v>624</c:v>
                </c:pt>
                <c:pt idx="4913">
                  <c:v>624</c:v>
                </c:pt>
                <c:pt idx="4914">
                  <c:v>624</c:v>
                </c:pt>
                <c:pt idx="4915">
                  <c:v>624</c:v>
                </c:pt>
                <c:pt idx="4916">
                  <c:v>624</c:v>
                </c:pt>
                <c:pt idx="4917">
                  <c:v>624</c:v>
                </c:pt>
                <c:pt idx="4918">
                  <c:v>624</c:v>
                </c:pt>
                <c:pt idx="4919">
                  <c:v>624</c:v>
                </c:pt>
                <c:pt idx="4920">
                  <c:v>624</c:v>
                </c:pt>
                <c:pt idx="4921">
                  <c:v>624</c:v>
                </c:pt>
                <c:pt idx="4922">
                  <c:v>624</c:v>
                </c:pt>
                <c:pt idx="4923">
                  <c:v>624</c:v>
                </c:pt>
                <c:pt idx="4924">
                  <c:v>624</c:v>
                </c:pt>
                <c:pt idx="4925">
                  <c:v>624</c:v>
                </c:pt>
                <c:pt idx="4926">
                  <c:v>624</c:v>
                </c:pt>
                <c:pt idx="4927">
                  <c:v>624</c:v>
                </c:pt>
                <c:pt idx="4928">
                  <c:v>624</c:v>
                </c:pt>
                <c:pt idx="4929">
                  <c:v>624</c:v>
                </c:pt>
                <c:pt idx="4930">
                  <c:v>624</c:v>
                </c:pt>
                <c:pt idx="4931">
                  <c:v>624</c:v>
                </c:pt>
                <c:pt idx="4932">
                  <c:v>624</c:v>
                </c:pt>
                <c:pt idx="4933">
                  <c:v>624</c:v>
                </c:pt>
                <c:pt idx="4934">
                  <c:v>624</c:v>
                </c:pt>
                <c:pt idx="4935">
                  <c:v>624</c:v>
                </c:pt>
                <c:pt idx="4936">
                  <c:v>624</c:v>
                </c:pt>
                <c:pt idx="4937">
                  <c:v>624</c:v>
                </c:pt>
                <c:pt idx="4938">
                  <c:v>624</c:v>
                </c:pt>
                <c:pt idx="4939">
                  <c:v>624</c:v>
                </c:pt>
                <c:pt idx="4940">
                  <c:v>624</c:v>
                </c:pt>
                <c:pt idx="4941">
                  <c:v>624</c:v>
                </c:pt>
                <c:pt idx="4942">
                  <c:v>624</c:v>
                </c:pt>
                <c:pt idx="4943">
                  <c:v>624</c:v>
                </c:pt>
                <c:pt idx="4944">
                  <c:v>624</c:v>
                </c:pt>
                <c:pt idx="4945">
                  <c:v>624</c:v>
                </c:pt>
                <c:pt idx="4946">
                  <c:v>624</c:v>
                </c:pt>
                <c:pt idx="4947">
                  <c:v>624</c:v>
                </c:pt>
                <c:pt idx="4948">
                  <c:v>624</c:v>
                </c:pt>
                <c:pt idx="4949">
                  <c:v>624</c:v>
                </c:pt>
                <c:pt idx="4950">
                  <c:v>624</c:v>
                </c:pt>
                <c:pt idx="4951">
                  <c:v>624</c:v>
                </c:pt>
                <c:pt idx="4952">
                  <c:v>624</c:v>
                </c:pt>
                <c:pt idx="4953">
                  <c:v>624</c:v>
                </c:pt>
                <c:pt idx="4954">
                  <c:v>624</c:v>
                </c:pt>
                <c:pt idx="4955">
                  <c:v>624</c:v>
                </c:pt>
                <c:pt idx="4956">
                  <c:v>624</c:v>
                </c:pt>
                <c:pt idx="4957">
                  <c:v>624</c:v>
                </c:pt>
                <c:pt idx="4958">
                  <c:v>625</c:v>
                </c:pt>
                <c:pt idx="4959">
                  <c:v>626</c:v>
                </c:pt>
                <c:pt idx="4960">
                  <c:v>627</c:v>
                </c:pt>
                <c:pt idx="4961">
                  <c:v>627</c:v>
                </c:pt>
                <c:pt idx="4962">
                  <c:v>627</c:v>
                </c:pt>
                <c:pt idx="4963">
                  <c:v>627</c:v>
                </c:pt>
                <c:pt idx="4964">
                  <c:v>627</c:v>
                </c:pt>
                <c:pt idx="4965">
                  <c:v>627</c:v>
                </c:pt>
                <c:pt idx="4966">
                  <c:v>627</c:v>
                </c:pt>
                <c:pt idx="4967">
                  <c:v>627</c:v>
                </c:pt>
                <c:pt idx="4968">
                  <c:v>627</c:v>
                </c:pt>
                <c:pt idx="4969">
                  <c:v>627</c:v>
                </c:pt>
                <c:pt idx="4970">
                  <c:v>627</c:v>
                </c:pt>
                <c:pt idx="4971">
                  <c:v>627</c:v>
                </c:pt>
                <c:pt idx="4972">
                  <c:v>627</c:v>
                </c:pt>
                <c:pt idx="4973">
                  <c:v>627</c:v>
                </c:pt>
                <c:pt idx="4974">
                  <c:v>627</c:v>
                </c:pt>
                <c:pt idx="4975">
                  <c:v>627</c:v>
                </c:pt>
                <c:pt idx="4976">
                  <c:v>627</c:v>
                </c:pt>
                <c:pt idx="4977">
                  <c:v>628</c:v>
                </c:pt>
                <c:pt idx="4978">
                  <c:v>629</c:v>
                </c:pt>
                <c:pt idx="4979">
                  <c:v>630</c:v>
                </c:pt>
                <c:pt idx="4980">
                  <c:v>631</c:v>
                </c:pt>
                <c:pt idx="4981">
                  <c:v>632</c:v>
                </c:pt>
                <c:pt idx="4982">
                  <c:v>633</c:v>
                </c:pt>
                <c:pt idx="4983">
                  <c:v>634</c:v>
                </c:pt>
                <c:pt idx="4984">
                  <c:v>635</c:v>
                </c:pt>
                <c:pt idx="4985">
                  <c:v>636</c:v>
                </c:pt>
                <c:pt idx="4986">
                  <c:v>636</c:v>
                </c:pt>
                <c:pt idx="4987">
                  <c:v>636</c:v>
                </c:pt>
                <c:pt idx="4988">
                  <c:v>636</c:v>
                </c:pt>
                <c:pt idx="4989">
                  <c:v>636</c:v>
                </c:pt>
                <c:pt idx="4990">
                  <c:v>636</c:v>
                </c:pt>
                <c:pt idx="4991">
                  <c:v>636</c:v>
                </c:pt>
                <c:pt idx="4992">
                  <c:v>636</c:v>
                </c:pt>
                <c:pt idx="4993">
                  <c:v>636</c:v>
                </c:pt>
                <c:pt idx="4994">
                  <c:v>636</c:v>
                </c:pt>
                <c:pt idx="4995">
                  <c:v>636</c:v>
                </c:pt>
                <c:pt idx="4996">
                  <c:v>636</c:v>
                </c:pt>
                <c:pt idx="4997">
                  <c:v>636</c:v>
                </c:pt>
                <c:pt idx="4998">
                  <c:v>636</c:v>
                </c:pt>
                <c:pt idx="4999">
                  <c:v>636</c:v>
                </c:pt>
                <c:pt idx="5000">
                  <c:v>636</c:v>
                </c:pt>
                <c:pt idx="5001">
                  <c:v>636</c:v>
                </c:pt>
                <c:pt idx="5002">
                  <c:v>636</c:v>
                </c:pt>
                <c:pt idx="5003">
                  <c:v>636</c:v>
                </c:pt>
                <c:pt idx="5004">
                  <c:v>636</c:v>
                </c:pt>
                <c:pt idx="5005">
                  <c:v>636</c:v>
                </c:pt>
                <c:pt idx="5006">
                  <c:v>636</c:v>
                </c:pt>
                <c:pt idx="5007">
                  <c:v>636</c:v>
                </c:pt>
                <c:pt idx="5008">
                  <c:v>636</c:v>
                </c:pt>
                <c:pt idx="5009">
                  <c:v>636</c:v>
                </c:pt>
                <c:pt idx="5010">
                  <c:v>636</c:v>
                </c:pt>
                <c:pt idx="5011">
                  <c:v>636</c:v>
                </c:pt>
                <c:pt idx="5012">
                  <c:v>636</c:v>
                </c:pt>
                <c:pt idx="5013">
                  <c:v>636</c:v>
                </c:pt>
                <c:pt idx="5014">
                  <c:v>636</c:v>
                </c:pt>
                <c:pt idx="5015">
                  <c:v>636</c:v>
                </c:pt>
                <c:pt idx="5016">
                  <c:v>636</c:v>
                </c:pt>
                <c:pt idx="5017">
                  <c:v>636</c:v>
                </c:pt>
                <c:pt idx="5018">
                  <c:v>636</c:v>
                </c:pt>
                <c:pt idx="5019">
                  <c:v>636</c:v>
                </c:pt>
                <c:pt idx="5020">
                  <c:v>636</c:v>
                </c:pt>
                <c:pt idx="5021">
                  <c:v>636</c:v>
                </c:pt>
                <c:pt idx="5022">
                  <c:v>636</c:v>
                </c:pt>
                <c:pt idx="5023">
                  <c:v>636</c:v>
                </c:pt>
                <c:pt idx="5024">
                  <c:v>636</c:v>
                </c:pt>
                <c:pt idx="5025">
                  <c:v>636</c:v>
                </c:pt>
                <c:pt idx="5026">
                  <c:v>636</c:v>
                </c:pt>
                <c:pt idx="5027">
                  <c:v>636</c:v>
                </c:pt>
                <c:pt idx="5028">
                  <c:v>636</c:v>
                </c:pt>
                <c:pt idx="5029">
                  <c:v>636</c:v>
                </c:pt>
                <c:pt idx="5030">
                  <c:v>636</c:v>
                </c:pt>
                <c:pt idx="5031">
                  <c:v>636</c:v>
                </c:pt>
                <c:pt idx="5032">
                  <c:v>636</c:v>
                </c:pt>
                <c:pt idx="5033">
                  <c:v>636</c:v>
                </c:pt>
                <c:pt idx="5034">
                  <c:v>636</c:v>
                </c:pt>
                <c:pt idx="5035">
                  <c:v>636</c:v>
                </c:pt>
                <c:pt idx="5036">
                  <c:v>636</c:v>
                </c:pt>
                <c:pt idx="5037">
                  <c:v>636</c:v>
                </c:pt>
                <c:pt idx="5038">
                  <c:v>636</c:v>
                </c:pt>
                <c:pt idx="5039">
                  <c:v>636</c:v>
                </c:pt>
                <c:pt idx="5040">
                  <c:v>636</c:v>
                </c:pt>
                <c:pt idx="5041">
                  <c:v>636</c:v>
                </c:pt>
                <c:pt idx="5042">
                  <c:v>636</c:v>
                </c:pt>
                <c:pt idx="5043">
                  <c:v>636</c:v>
                </c:pt>
                <c:pt idx="5044">
                  <c:v>636</c:v>
                </c:pt>
                <c:pt idx="5045">
                  <c:v>636</c:v>
                </c:pt>
                <c:pt idx="5046">
                  <c:v>636</c:v>
                </c:pt>
                <c:pt idx="5047">
                  <c:v>636</c:v>
                </c:pt>
                <c:pt idx="5048">
                  <c:v>636</c:v>
                </c:pt>
                <c:pt idx="5049">
                  <c:v>636</c:v>
                </c:pt>
                <c:pt idx="5050">
                  <c:v>636</c:v>
                </c:pt>
                <c:pt idx="5051">
                  <c:v>636</c:v>
                </c:pt>
                <c:pt idx="5052">
                  <c:v>636</c:v>
                </c:pt>
                <c:pt idx="5053">
                  <c:v>636</c:v>
                </c:pt>
                <c:pt idx="5054">
                  <c:v>636</c:v>
                </c:pt>
                <c:pt idx="5055">
                  <c:v>636</c:v>
                </c:pt>
                <c:pt idx="5056">
                  <c:v>636</c:v>
                </c:pt>
                <c:pt idx="5057">
                  <c:v>636</c:v>
                </c:pt>
                <c:pt idx="5058">
                  <c:v>636</c:v>
                </c:pt>
                <c:pt idx="5059">
                  <c:v>636</c:v>
                </c:pt>
                <c:pt idx="5060">
                  <c:v>636</c:v>
                </c:pt>
                <c:pt idx="5061">
                  <c:v>636</c:v>
                </c:pt>
                <c:pt idx="5062">
                  <c:v>636</c:v>
                </c:pt>
                <c:pt idx="5063">
                  <c:v>636</c:v>
                </c:pt>
                <c:pt idx="5064">
                  <c:v>636</c:v>
                </c:pt>
                <c:pt idx="5065">
                  <c:v>636</c:v>
                </c:pt>
                <c:pt idx="5066">
                  <c:v>636</c:v>
                </c:pt>
                <c:pt idx="5067">
                  <c:v>636</c:v>
                </c:pt>
                <c:pt idx="5068">
                  <c:v>636</c:v>
                </c:pt>
                <c:pt idx="5069">
                  <c:v>636</c:v>
                </c:pt>
                <c:pt idx="5070">
                  <c:v>636</c:v>
                </c:pt>
                <c:pt idx="5071">
                  <c:v>636</c:v>
                </c:pt>
                <c:pt idx="5072">
                  <c:v>636</c:v>
                </c:pt>
                <c:pt idx="5073">
                  <c:v>636</c:v>
                </c:pt>
                <c:pt idx="5074">
                  <c:v>636</c:v>
                </c:pt>
                <c:pt idx="5075">
                  <c:v>636</c:v>
                </c:pt>
                <c:pt idx="5076">
                  <c:v>636</c:v>
                </c:pt>
                <c:pt idx="5077">
                  <c:v>636</c:v>
                </c:pt>
                <c:pt idx="5078">
                  <c:v>636</c:v>
                </c:pt>
                <c:pt idx="5079">
                  <c:v>636</c:v>
                </c:pt>
                <c:pt idx="5080">
                  <c:v>636</c:v>
                </c:pt>
                <c:pt idx="5081">
                  <c:v>636</c:v>
                </c:pt>
                <c:pt idx="5082">
                  <c:v>636</c:v>
                </c:pt>
                <c:pt idx="5083">
                  <c:v>636</c:v>
                </c:pt>
                <c:pt idx="5084">
                  <c:v>636</c:v>
                </c:pt>
                <c:pt idx="5085">
                  <c:v>636</c:v>
                </c:pt>
                <c:pt idx="5086">
                  <c:v>636</c:v>
                </c:pt>
                <c:pt idx="5087">
                  <c:v>636</c:v>
                </c:pt>
                <c:pt idx="5088">
                  <c:v>636</c:v>
                </c:pt>
                <c:pt idx="5089">
                  <c:v>636</c:v>
                </c:pt>
                <c:pt idx="5090">
                  <c:v>636</c:v>
                </c:pt>
                <c:pt idx="5091">
                  <c:v>636</c:v>
                </c:pt>
                <c:pt idx="5092">
                  <c:v>636</c:v>
                </c:pt>
                <c:pt idx="5093">
                  <c:v>636</c:v>
                </c:pt>
                <c:pt idx="5094">
                  <c:v>636</c:v>
                </c:pt>
                <c:pt idx="5095">
                  <c:v>636</c:v>
                </c:pt>
                <c:pt idx="5096">
                  <c:v>636</c:v>
                </c:pt>
                <c:pt idx="5097">
                  <c:v>636</c:v>
                </c:pt>
                <c:pt idx="5098">
                  <c:v>636</c:v>
                </c:pt>
                <c:pt idx="5099">
                  <c:v>636</c:v>
                </c:pt>
                <c:pt idx="5100">
                  <c:v>636</c:v>
                </c:pt>
                <c:pt idx="5101">
                  <c:v>636</c:v>
                </c:pt>
                <c:pt idx="5102">
                  <c:v>636</c:v>
                </c:pt>
                <c:pt idx="5103">
                  <c:v>636</c:v>
                </c:pt>
                <c:pt idx="5104">
                  <c:v>636</c:v>
                </c:pt>
                <c:pt idx="5105">
                  <c:v>636</c:v>
                </c:pt>
                <c:pt idx="5106">
                  <c:v>636</c:v>
                </c:pt>
                <c:pt idx="5107">
                  <c:v>636</c:v>
                </c:pt>
                <c:pt idx="5108">
                  <c:v>636</c:v>
                </c:pt>
                <c:pt idx="5109">
                  <c:v>636</c:v>
                </c:pt>
                <c:pt idx="5110">
                  <c:v>636</c:v>
                </c:pt>
                <c:pt idx="5111">
                  <c:v>636</c:v>
                </c:pt>
                <c:pt idx="5112">
                  <c:v>636</c:v>
                </c:pt>
                <c:pt idx="5113">
                  <c:v>636</c:v>
                </c:pt>
                <c:pt idx="5114">
                  <c:v>636</c:v>
                </c:pt>
                <c:pt idx="5115">
                  <c:v>636</c:v>
                </c:pt>
                <c:pt idx="5116">
                  <c:v>636</c:v>
                </c:pt>
                <c:pt idx="5117">
                  <c:v>636</c:v>
                </c:pt>
                <c:pt idx="5118">
                  <c:v>636</c:v>
                </c:pt>
                <c:pt idx="5119">
                  <c:v>636</c:v>
                </c:pt>
                <c:pt idx="5120">
                  <c:v>636</c:v>
                </c:pt>
                <c:pt idx="5121">
                  <c:v>636</c:v>
                </c:pt>
                <c:pt idx="5122">
                  <c:v>637</c:v>
                </c:pt>
                <c:pt idx="5123">
                  <c:v>638</c:v>
                </c:pt>
                <c:pt idx="5124">
                  <c:v>639</c:v>
                </c:pt>
                <c:pt idx="5125">
                  <c:v>640</c:v>
                </c:pt>
                <c:pt idx="5126">
                  <c:v>641</c:v>
                </c:pt>
                <c:pt idx="5127">
                  <c:v>642</c:v>
                </c:pt>
                <c:pt idx="5128">
                  <c:v>642</c:v>
                </c:pt>
                <c:pt idx="5129">
                  <c:v>642</c:v>
                </c:pt>
                <c:pt idx="5130">
                  <c:v>642</c:v>
                </c:pt>
                <c:pt idx="5131">
                  <c:v>642</c:v>
                </c:pt>
                <c:pt idx="5132">
                  <c:v>642</c:v>
                </c:pt>
                <c:pt idx="5133">
                  <c:v>642</c:v>
                </c:pt>
                <c:pt idx="5134">
                  <c:v>642</c:v>
                </c:pt>
                <c:pt idx="5135">
                  <c:v>642</c:v>
                </c:pt>
                <c:pt idx="5136">
                  <c:v>642</c:v>
                </c:pt>
                <c:pt idx="5137">
                  <c:v>642</c:v>
                </c:pt>
                <c:pt idx="5138">
                  <c:v>642</c:v>
                </c:pt>
                <c:pt idx="5139">
                  <c:v>642</c:v>
                </c:pt>
                <c:pt idx="5140">
                  <c:v>642</c:v>
                </c:pt>
                <c:pt idx="5141">
                  <c:v>642</c:v>
                </c:pt>
                <c:pt idx="5142">
                  <c:v>642</c:v>
                </c:pt>
                <c:pt idx="5143">
                  <c:v>642</c:v>
                </c:pt>
                <c:pt idx="5144">
                  <c:v>643</c:v>
                </c:pt>
                <c:pt idx="5145">
                  <c:v>644</c:v>
                </c:pt>
                <c:pt idx="5146">
                  <c:v>645</c:v>
                </c:pt>
                <c:pt idx="5147">
                  <c:v>646</c:v>
                </c:pt>
                <c:pt idx="5148">
                  <c:v>647</c:v>
                </c:pt>
                <c:pt idx="5149">
                  <c:v>648</c:v>
                </c:pt>
                <c:pt idx="5150">
                  <c:v>649</c:v>
                </c:pt>
                <c:pt idx="5151">
                  <c:v>650</c:v>
                </c:pt>
                <c:pt idx="5152">
                  <c:v>651</c:v>
                </c:pt>
                <c:pt idx="5153">
                  <c:v>651</c:v>
                </c:pt>
                <c:pt idx="5154">
                  <c:v>651</c:v>
                </c:pt>
                <c:pt idx="5155">
                  <c:v>651</c:v>
                </c:pt>
                <c:pt idx="5156">
                  <c:v>651</c:v>
                </c:pt>
                <c:pt idx="5157">
                  <c:v>651</c:v>
                </c:pt>
                <c:pt idx="5158">
                  <c:v>651</c:v>
                </c:pt>
                <c:pt idx="5159">
                  <c:v>651</c:v>
                </c:pt>
                <c:pt idx="5160">
                  <c:v>651</c:v>
                </c:pt>
                <c:pt idx="5161">
                  <c:v>651</c:v>
                </c:pt>
                <c:pt idx="5162">
                  <c:v>651</c:v>
                </c:pt>
                <c:pt idx="5163">
                  <c:v>651</c:v>
                </c:pt>
                <c:pt idx="5164">
                  <c:v>651</c:v>
                </c:pt>
                <c:pt idx="5165">
                  <c:v>651</c:v>
                </c:pt>
                <c:pt idx="5166">
                  <c:v>651</c:v>
                </c:pt>
                <c:pt idx="5167">
                  <c:v>651</c:v>
                </c:pt>
                <c:pt idx="5168">
                  <c:v>651</c:v>
                </c:pt>
                <c:pt idx="5169">
                  <c:v>651</c:v>
                </c:pt>
                <c:pt idx="5170">
                  <c:v>651</c:v>
                </c:pt>
                <c:pt idx="5171">
                  <c:v>651</c:v>
                </c:pt>
                <c:pt idx="5172">
                  <c:v>651</c:v>
                </c:pt>
                <c:pt idx="5173">
                  <c:v>651</c:v>
                </c:pt>
                <c:pt idx="5174">
                  <c:v>651</c:v>
                </c:pt>
                <c:pt idx="5175">
                  <c:v>651</c:v>
                </c:pt>
                <c:pt idx="5176">
                  <c:v>651</c:v>
                </c:pt>
                <c:pt idx="5177">
                  <c:v>651</c:v>
                </c:pt>
                <c:pt idx="5178">
                  <c:v>651</c:v>
                </c:pt>
                <c:pt idx="5179">
                  <c:v>651</c:v>
                </c:pt>
                <c:pt idx="5180">
                  <c:v>651</c:v>
                </c:pt>
                <c:pt idx="5181">
                  <c:v>651</c:v>
                </c:pt>
                <c:pt idx="5182">
                  <c:v>651</c:v>
                </c:pt>
                <c:pt idx="5183">
                  <c:v>651</c:v>
                </c:pt>
                <c:pt idx="5184">
                  <c:v>651</c:v>
                </c:pt>
                <c:pt idx="5185">
                  <c:v>651</c:v>
                </c:pt>
                <c:pt idx="5186">
                  <c:v>651</c:v>
                </c:pt>
                <c:pt idx="5187">
                  <c:v>651</c:v>
                </c:pt>
                <c:pt idx="5188">
                  <c:v>651</c:v>
                </c:pt>
                <c:pt idx="5189">
                  <c:v>651</c:v>
                </c:pt>
                <c:pt idx="5190">
                  <c:v>651</c:v>
                </c:pt>
                <c:pt idx="5191">
                  <c:v>651</c:v>
                </c:pt>
                <c:pt idx="5192">
                  <c:v>651</c:v>
                </c:pt>
                <c:pt idx="5193">
                  <c:v>651</c:v>
                </c:pt>
                <c:pt idx="5194">
                  <c:v>651</c:v>
                </c:pt>
                <c:pt idx="5195">
                  <c:v>651</c:v>
                </c:pt>
                <c:pt idx="5196">
                  <c:v>651</c:v>
                </c:pt>
                <c:pt idx="5197">
                  <c:v>651</c:v>
                </c:pt>
                <c:pt idx="5198">
                  <c:v>651</c:v>
                </c:pt>
                <c:pt idx="5199">
                  <c:v>651</c:v>
                </c:pt>
                <c:pt idx="5200">
                  <c:v>651</c:v>
                </c:pt>
                <c:pt idx="5201">
                  <c:v>651</c:v>
                </c:pt>
                <c:pt idx="5202">
                  <c:v>651</c:v>
                </c:pt>
                <c:pt idx="5203">
                  <c:v>651</c:v>
                </c:pt>
                <c:pt idx="5204">
                  <c:v>651</c:v>
                </c:pt>
                <c:pt idx="5205">
                  <c:v>651</c:v>
                </c:pt>
                <c:pt idx="5206">
                  <c:v>651</c:v>
                </c:pt>
                <c:pt idx="5207">
                  <c:v>651</c:v>
                </c:pt>
                <c:pt idx="5208">
                  <c:v>651</c:v>
                </c:pt>
                <c:pt idx="5209">
                  <c:v>651</c:v>
                </c:pt>
                <c:pt idx="5210">
                  <c:v>651</c:v>
                </c:pt>
                <c:pt idx="5211">
                  <c:v>651</c:v>
                </c:pt>
                <c:pt idx="5212">
                  <c:v>651</c:v>
                </c:pt>
                <c:pt idx="5213">
                  <c:v>651</c:v>
                </c:pt>
                <c:pt idx="5214">
                  <c:v>651</c:v>
                </c:pt>
                <c:pt idx="5215">
                  <c:v>651</c:v>
                </c:pt>
                <c:pt idx="5216">
                  <c:v>651</c:v>
                </c:pt>
                <c:pt idx="5217">
                  <c:v>651</c:v>
                </c:pt>
                <c:pt idx="5218">
                  <c:v>651</c:v>
                </c:pt>
                <c:pt idx="5219">
                  <c:v>651</c:v>
                </c:pt>
                <c:pt idx="5220">
                  <c:v>651</c:v>
                </c:pt>
                <c:pt idx="5221">
                  <c:v>651</c:v>
                </c:pt>
                <c:pt idx="5222">
                  <c:v>651</c:v>
                </c:pt>
                <c:pt idx="5223">
                  <c:v>651</c:v>
                </c:pt>
                <c:pt idx="5224">
                  <c:v>651</c:v>
                </c:pt>
                <c:pt idx="5225">
                  <c:v>651</c:v>
                </c:pt>
                <c:pt idx="5226">
                  <c:v>651</c:v>
                </c:pt>
                <c:pt idx="5227">
                  <c:v>651</c:v>
                </c:pt>
                <c:pt idx="5228">
                  <c:v>651</c:v>
                </c:pt>
                <c:pt idx="5229">
                  <c:v>651</c:v>
                </c:pt>
                <c:pt idx="5230">
                  <c:v>651</c:v>
                </c:pt>
                <c:pt idx="5231">
                  <c:v>651</c:v>
                </c:pt>
                <c:pt idx="5232">
                  <c:v>651</c:v>
                </c:pt>
                <c:pt idx="5233">
                  <c:v>651</c:v>
                </c:pt>
                <c:pt idx="5234">
                  <c:v>651</c:v>
                </c:pt>
                <c:pt idx="5235">
                  <c:v>651</c:v>
                </c:pt>
                <c:pt idx="5236">
                  <c:v>651</c:v>
                </c:pt>
                <c:pt idx="5237">
                  <c:v>651</c:v>
                </c:pt>
                <c:pt idx="5238">
                  <c:v>651</c:v>
                </c:pt>
                <c:pt idx="5239">
                  <c:v>651</c:v>
                </c:pt>
                <c:pt idx="5240">
                  <c:v>651</c:v>
                </c:pt>
                <c:pt idx="5241">
                  <c:v>651</c:v>
                </c:pt>
                <c:pt idx="5242">
                  <c:v>651</c:v>
                </c:pt>
                <c:pt idx="5243">
                  <c:v>651</c:v>
                </c:pt>
                <c:pt idx="5244">
                  <c:v>651</c:v>
                </c:pt>
                <c:pt idx="5245">
                  <c:v>651</c:v>
                </c:pt>
                <c:pt idx="5246">
                  <c:v>651</c:v>
                </c:pt>
                <c:pt idx="5247">
                  <c:v>651</c:v>
                </c:pt>
                <c:pt idx="5248">
                  <c:v>651</c:v>
                </c:pt>
                <c:pt idx="5249">
                  <c:v>651</c:v>
                </c:pt>
                <c:pt idx="5250">
                  <c:v>651</c:v>
                </c:pt>
                <c:pt idx="5251">
                  <c:v>651</c:v>
                </c:pt>
                <c:pt idx="5252">
                  <c:v>651</c:v>
                </c:pt>
                <c:pt idx="5253">
                  <c:v>651</c:v>
                </c:pt>
                <c:pt idx="5254">
                  <c:v>651</c:v>
                </c:pt>
                <c:pt idx="5255">
                  <c:v>651</c:v>
                </c:pt>
                <c:pt idx="5256">
                  <c:v>651</c:v>
                </c:pt>
                <c:pt idx="5257">
                  <c:v>651</c:v>
                </c:pt>
                <c:pt idx="5258">
                  <c:v>651</c:v>
                </c:pt>
                <c:pt idx="5259">
                  <c:v>651</c:v>
                </c:pt>
                <c:pt idx="5260">
                  <c:v>651</c:v>
                </c:pt>
                <c:pt idx="5261">
                  <c:v>651</c:v>
                </c:pt>
                <c:pt idx="5262">
                  <c:v>651</c:v>
                </c:pt>
                <c:pt idx="5263">
                  <c:v>651</c:v>
                </c:pt>
                <c:pt idx="5264">
                  <c:v>651</c:v>
                </c:pt>
                <c:pt idx="5265">
                  <c:v>651</c:v>
                </c:pt>
                <c:pt idx="5266">
                  <c:v>651</c:v>
                </c:pt>
                <c:pt idx="5267">
                  <c:v>651</c:v>
                </c:pt>
                <c:pt idx="5268">
                  <c:v>651</c:v>
                </c:pt>
                <c:pt idx="5269">
                  <c:v>651</c:v>
                </c:pt>
                <c:pt idx="5270">
                  <c:v>651</c:v>
                </c:pt>
                <c:pt idx="5271">
                  <c:v>651</c:v>
                </c:pt>
                <c:pt idx="5272">
                  <c:v>651</c:v>
                </c:pt>
                <c:pt idx="5273">
                  <c:v>651</c:v>
                </c:pt>
                <c:pt idx="5274">
                  <c:v>651</c:v>
                </c:pt>
                <c:pt idx="5275">
                  <c:v>651</c:v>
                </c:pt>
                <c:pt idx="5276">
                  <c:v>651</c:v>
                </c:pt>
                <c:pt idx="5277">
                  <c:v>651</c:v>
                </c:pt>
                <c:pt idx="5278">
                  <c:v>651</c:v>
                </c:pt>
                <c:pt idx="5279">
                  <c:v>651</c:v>
                </c:pt>
                <c:pt idx="5280">
                  <c:v>651</c:v>
                </c:pt>
                <c:pt idx="5281">
                  <c:v>651</c:v>
                </c:pt>
                <c:pt idx="5282">
                  <c:v>651</c:v>
                </c:pt>
                <c:pt idx="5283">
                  <c:v>651</c:v>
                </c:pt>
                <c:pt idx="5284">
                  <c:v>651</c:v>
                </c:pt>
                <c:pt idx="5285">
                  <c:v>651</c:v>
                </c:pt>
                <c:pt idx="5286">
                  <c:v>651</c:v>
                </c:pt>
                <c:pt idx="5287">
                  <c:v>651</c:v>
                </c:pt>
                <c:pt idx="5288">
                  <c:v>651</c:v>
                </c:pt>
                <c:pt idx="5289">
                  <c:v>651</c:v>
                </c:pt>
                <c:pt idx="5290">
                  <c:v>652</c:v>
                </c:pt>
                <c:pt idx="5291">
                  <c:v>653</c:v>
                </c:pt>
                <c:pt idx="5292">
                  <c:v>654</c:v>
                </c:pt>
                <c:pt idx="5293">
                  <c:v>655</c:v>
                </c:pt>
                <c:pt idx="5294">
                  <c:v>656</c:v>
                </c:pt>
                <c:pt idx="5295">
                  <c:v>657</c:v>
                </c:pt>
                <c:pt idx="5296">
                  <c:v>657</c:v>
                </c:pt>
                <c:pt idx="5297">
                  <c:v>657</c:v>
                </c:pt>
                <c:pt idx="5298">
                  <c:v>657</c:v>
                </c:pt>
                <c:pt idx="5299">
                  <c:v>657</c:v>
                </c:pt>
                <c:pt idx="5300">
                  <c:v>657</c:v>
                </c:pt>
                <c:pt idx="5301">
                  <c:v>657</c:v>
                </c:pt>
                <c:pt idx="5302">
                  <c:v>657</c:v>
                </c:pt>
                <c:pt idx="5303">
                  <c:v>657</c:v>
                </c:pt>
                <c:pt idx="5304">
                  <c:v>657</c:v>
                </c:pt>
                <c:pt idx="5305">
                  <c:v>657</c:v>
                </c:pt>
                <c:pt idx="5306">
                  <c:v>657</c:v>
                </c:pt>
                <c:pt idx="5307">
                  <c:v>657</c:v>
                </c:pt>
                <c:pt idx="5308">
                  <c:v>657</c:v>
                </c:pt>
                <c:pt idx="5309">
                  <c:v>657</c:v>
                </c:pt>
                <c:pt idx="5310">
                  <c:v>657</c:v>
                </c:pt>
                <c:pt idx="5311">
                  <c:v>657</c:v>
                </c:pt>
                <c:pt idx="5312">
                  <c:v>658</c:v>
                </c:pt>
                <c:pt idx="5313">
                  <c:v>659</c:v>
                </c:pt>
                <c:pt idx="5314">
                  <c:v>660</c:v>
                </c:pt>
                <c:pt idx="5315">
                  <c:v>661</c:v>
                </c:pt>
                <c:pt idx="5316">
                  <c:v>662</c:v>
                </c:pt>
                <c:pt idx="5317">
                  <c:v>663</c:v>
                </c:pt>
                <c:pt idx="5318">
                  <c:v>664</c:v>
                </c:pt>
                <c:pt idx="5319">
                  <c:v>665</c:v>
                </c:pt>
                <c:pt idx="5320">
                  <c:v>665</c:v>
                </c:pt>
                <c:pt idx="5321">
                  <c:v>665</c:v>
                </c:pt>
                <c:pt idx="5322">
                  <c:v>665</c:v>
                </c:pt>
                <c:pt idx="5323">
                  <c:v>665</c:v>
                </c:pt>
                <c:pt idx="5324">
                  <c:v>665</c:v>
                </c:pt>
                <c:pt idx="5325">
                  <c:v>665</c:v>
                </c:pt>
                <c:pt idx="5326">
                  <c:v>665</c:v>
                </c:pt>
                <c:pt idx="5327">
                  <c:v>665</c:v>
                </c:pt>
                <c:pt idx="5328">
                  <c:v>665</c:v>
                </c:pt>
                <c:pt idx="5329">
                  <c:v>665</c:v>
                </c:pt>
                <c:pt idx="5330">
                  <c:v>665</c:v>
                </c:pt>
                <c:pt idx="5331">
                  <c:v>665</c:v>
                </c:pt>
                <c:pt idx="5332">
                  <c:v>665</c:v>
                </c:pt>
                <c:pt idx="5333">
                  <c:v>665</c:v>
                </c:pt>
                <c:pt idx="5334">
                  <c:v>665</c:v>
                </c:pt>
                <c:pt idx="5335">
                  <c:v>665</c:v>
                </c:pt>
                <c:pt idx="5336">
                  <c:v>665</c:v>
                </c:pt>
                <c:pt idx="5337">
                  <c:v>665</c:v>
                </c:pt>
                <c:pt idx="5338">
                  <c:v>665</c:v>
                </c:pt>
                <c:pt idx="5339">
                  <c:v>665</c:v>
                </c:pt>
                <c:pt idx="5340">
                  <c:v>665</c:v>
                </c:pt>
                <c:pt idx="5341">
                  <c:v>665</c:v>
                </c:pt>
                <c:pt idx="5342">
                  <c:v>665</c:v>
                </c:pt>
                <c:pt idx="5343">
                  <c:v>665</c:v>
                </c:pt>
                <c:pt idx="5344">
                  <c:v>665</c:v>
                </c:pt>
                <c:pt idx="5345">
                  <c:v>665</c:v>
                </c:pt>
                <c:pt idx="5346">
                  <c:v>665</c:v>
                </c:pt>
                <c:pt idx="5347">
                  <c:v>665</c:v>
                </c:pt>
                <c:pt idx="5348">
                  <c:v>665</c:v>
                </c:pt>
                <c:pt idx="5349">
                  <c:v>665</c:v>
                </c:pt>
                <c:pt idx="5350">
                  <c:v>665</c:v>
                </c:pt>
                <c:pt idx="5351">
                  <c:v>665</c:v>
                </c:pt>
                <c:pt idx="5352">
                  <c:v>665</c:v>
                </c:pt>
                <c:pt idx="5353">
                  <c:v>665</c:v>
                </c:pt>
                <c:pt idx="5354">
                  <c:v>665</c:v>
                </c:pt>
                <c:pt idx="5355">
                  <c:v>665</c:v>
                </c:pt>
                <c:pt idx="5356">
                  <c:v>665</c:v>
                </c:pt>
                <c:pt idx="5357">
                  <c:v>665</c:v>
                </c:pt>
                <c:pt idx="5358">
                  <c:v>665</c:v>
                </c:pt>
                <c:pt idx="5359">
                  <c:v>665</c:v>
                </c:pt>
                <c:pt idx="5360">
                  <c:v>665</c:v>
                </c:pt>
                <c:pt idx="5361">
                  <c:v>665</c:v>
                </c:pt>
                <c:pt idx="5362">
                  <c:v>665</c:v>
                </c:pt>
                <c:pt idx="5363">
                  <c:v>665</c:v>
                </c:pt>
                <c:pt idx="5364">
                  <c:v>665</c:v>
                </c:pt>
                <c:pt idx="5365">
                  <c:v>665</c:v>
                </c:pt>
                <c:pt idx="5366">
                  <c:v>665</c:v>
                </c:pt>
                <c:pt idx="5367">
                  <c:v>665</c:v>
                </c:pt>
                <c:pt idx="5368">
                  <c:v>665</c:v>
                </c:pt>
                <c:pt idx="5369">
                  <c:v>665</c:v>
                </c:pt>
                <c:pt idx="5370">
                  <c:v>665</c:v>
                </c:pt>
                <c:pt idx="5371">
                  <c:v>665</c:v>
                </c:pt>
                <c:pt idx="5372">
                  <c:v>665</c:v>
                </c:pt>
                <c:pt idx="5373">
                  <c:v>665</c:v>
                </c:pt>
                <c:pt idx="5374">
                  <c:v>665</c:v>
                </c:pt>
                <c:pt idx="5375">
                  <c:v>665</c:v>
                </c:pt>
                <c:pt idx="5376">
                  <c:v>665</c:v>
                </c:pt>
                <c:pt idx="5377">
                  <c:v>665</c:v>
                </c:pt>
                <c:pt idx="5378">
                  <c:v>665</c:v>
                </c:pt>
                <c:pt idx="5379">
                  <c:v>665</c:v>
                </c:pt>
                <c:pt idx="5380">
                  <c:v>665</c:v>
                </c:pt>
                <c:pt idx="5381">
                  <c:v>665</c:v>
                </c:pt>
                <c:pt idx="5382">
                  <c:v>665</c:v>
                </c:pt>
                <c:pt idx="5383">
                  <c:v>665</c:v>
                </c:pt>
                <c:pt idx="5384">
                  <c:v>665</c:v>
                </c:pt>
                <c:pt idx="5385">
                  <c:v>665</c:v>
                </c:pt>
                <c:pt idx="5386">
                  <c:v>665</c:v>
                </c:pt>
                <c:pt idx="5387">
                  <c:v>665</c:v>
                </c:pt>
                <c:pt idx="5388">
                  <c:v>665</c:v>
                </c:pt>
                <c:pt idx="5389">
                  <c:v>665</c:v>
                </c:pt>
                <c:pt idx="5390">
                  <c:v>665</c:v>
                </c:pt>
                <c:pt idx="5391">
                  <c:v>665</c:v>
                </c:pt>
                <c:pt idx="5392">
                  <c:v>665</c:v>
                </c:pt>
                <c:pt idx="5393">
                  <c:v>665</c:v>
                </c:pt>
                <c:pt idx="5394">
                  <c:v>665</c:v>
                </c:pt>
                <c:pt idx="5395">
                  <c:v>665</c:v>
                </c:pt>
                <c:pt idx="5396">
                  <c:v>665</c:v>
                </c:pt>
                <c:pt idx="5397">
                  <c:v>665</c:v>
                </c:pt>
                <c:pt idx="5398">
                  <c:v>665</c:v>
                </c:pt>
                <c:pt idx="5399">
                  <c:v>665</c:v>
                </c:pt>
                <c:pt idx="5400">
                  <c:v>665</c:v>
                </c:pt>
                <c:pt idx="5401">
                  <c:v>665</c:v>
                </c:pt>
                <c:pt idx="5402">
                  <c:v>665</c:v>
                </c:pt>
                <c:pt idx="5403">
                  <c:v>665</c:v>
                </c:pt>
                <c:pt idx="5404">
                  <c:v>665</c:v>
                </c:pt>
                <c:pt idx="5405">
                  <c:v>665</c:v>
                </c:pt>
                <c:pt idx="5406">
                  <c:v>665</c:v>
                </c:pt>
                <c:pt idx="5407">
                  <c:v>665</c:v>
                </c:pt>
                <c:pt idx="5408">
                  <c:v>665</c:v>
                </c:pt>
                <c:pt idx="5409">
                  <c:v>665</c:v>
                </c:pt>
                <c:pt idx="5410">
                  <c:v>665</c:v>
                </c:pt>
                <c:pt idx="5411">
                  <c:v>665</c:v>
                </c:pt>
                <c:pt idx="5412">
                  <c:v>665</c:v>
                </c:pt>
                <c:pt idx="5413">
                  <c:v>665</c:v>
                </c:pt>
                <c:pt idx="5414">
                  <c:v>665</c:v>
                </c:pt>
                <c:pt idx="5415">
                  <c:v>665</c:v>
                </c:pt>
                <c:pt idx="5416">
                  <c:v>665</c:v>
                </c:pt>
                <c:pt idx="5417">
                  <c:v>665</c:v>
                </c:pt>
                <c:pt idx="5418">
                  <c:v>665</c:v>
                </c:pt>
                <c:pt idx="5419">
                  <c:v>665</c:v>
                </c:pt>
                <c:pt idx="5420">
                  <c:v>665</c:v>
                </c:pt>
                <c:pt idx="5421">
                  <c:v>665</c:v>
                </c:pt>
                <c:pt idx="5422">
                  <c:v>665</c:v>
                </c:pt>
                <c:pt idx="5423">
                  <c:v>665</c:v>
                </c:pt>
                <c:pt idx="5424">
                  <c:v>665</c:v>
                </c:pt>
                <c:pt idx="5425">
                  <c:v>665</c:v>
                </c:pt>
                <c:pt idx="5426">
                  <c:v>665</c:v>
                </c:pt>
                <c:pt idx="5427">
                  <c:v>665</c:v>
                </c:pt>
                <c:pt idx="5428">
                  <c:v>665</c:v>
                </c:pt>
                <c:pt idx="5429">
                  <c:v>665</c:v>
                </c:pt>
                <c:pt idx="5430">
                  <c:v>665</c:v>
                </c:pt>
                <c:pt idx="5431">
                  <c:v>665</c:v>
                </c:pt>
                <c:pt idx="5432">
                  <c:v>665</c:v>
                </c:pt>
                <c:pt idx="5433">
                  <c:v>665</c:v>
                </c:pt>
                <c:pt idx="5434">
                  <c:v>665</c:v>
                </c:pt>
                <c:pt idx="5435">
                  <c:v>665</c:v>
                </c:pt>
                <c:pt idx="5436">
                  <c:v>666</c:v>
                </c:pt>
                <c:pt idx="5437">
                  <c:v>667</c:v>
                </c:pt>
                <c:pt idx="5438">
                  <c:v>667</c:v>
                </c:pt>
                <c:pt idx="5439">
                  <c:v>667</c:v>
                </c:pt>
                <c:pt idx="5440">
                  <c:v>667</c:v>
                </c:pt>
                <c:pt idx="5441">
                  <c:v>667</c:v>
                </c:pt>
                <c:pt idx="5442">
                  <c:v>667</c:v>
                </c:pt>
                <c:pt idx="5443">
                  <c:v>667</c:v>
                </c:pt>
                <c:pt idx="5444">
                  <c:v>667</c:v>
                </c:pt>
                <c:pt idx="5445">
                  <c:v>667</c:v>
                </c:pt>
                <c:pt idx="5446">
                  <c:v>667</c:v>
                </c:pt>
                <c:pt idx="5447">
                  <c:v>667</c:v>
                </c:pt>
                <c:pt idx="5448">
                  <c:v>667</c:v>
                </c:pt>
                <c:pt idx="5449">
                  <c:v>667</c:v>
                </c:pt>
                <c:pt idx="5450">
                  <c:v>667</c:v>
                </c:pt>
                <c:pt idx="5451">
                  <c:v>667</c:v>
                </c:pt>
                <c:pt idx="5452">
                  <c:v>667</c:v>
                </c:pt>
                <c:pt idx="5453">
                  <c:v>667</c:v>
                </c:pt>
                <c:pt idx="5454">
                  <c:v>667</c:v>
                </c:pt>
                <c:pt idx="5455">
                  <c:v>667</c:v>
                </c:pt>
                <c:pt idx="5456">
                  <c:v>667</c:v>
                </c:pt>
                <c:pt idx="5457">
                  <c:v>667</c:v>
                </c:pt>
                <c:pt idx="5458">
                  <c:v>667</c:v>
                </c:pt>
                <c:pt idx="5459">
                  <c:v>667</c:v>
                </c:pt>
                <c:pt idx="5460">
                  <c:v>667</c:v>
                </c:pt>
                <c:pt idx="5461">
                  <c:v>667</c:v>
                </c:pt>
                <c:pt idx="5462">
                  <c:v>667</c:v>
                </c:pt>
                <c:pt idx="5463">
                  <c:v>667</c:v>
                </c:pt>
                <c:pt idx="5464">
                  <c:v>667</c:v>
                </c:pt>
                <c:pt idx="5465">
                  <c:v>667</c:v>
                </c:pt>
                <c:pt idx="5466">
                  <c:v>667</c:v>
                </c:pt>
                <c:pt idx="5467">
                  <c:v>667</c:v>
                </c:pt>
                <c:pt idx="5468">
                  <c:v>667</c:v>
                </c:pt>
                <c:pt idx="5469">
                  <c:v>667</c:v>
                </c:pt>
                <c:pt idx="5470">
                  <c:v>667</c:v>
                </c:pt>
                <c:pt idx="5471">
                  <c:v>667</c:v>
                </c:pt>
                <c:pt idx="5472">
                  <c:v>667</c:v>
                </c:pt>
                <c:pt idx="5473">
                  <c:v>667</c:v>
                </c:pt>
                <c:pt idx="5474">
                  <c:v>667</c:v>
                </c:pt>
                <c:pt idx="5475">
                  <c:v>667</c:v>
                </c:pt>
                <c:pt idx="5476">
                  <c:v>667</c:v>
                </c:pt>
                <c:pt idx="5477">
                  <c:v>667</c:v>
                </c:pt>
                <c:pt idx="5478">
                  <c:v>667</c:v>
                </c:pt>
                <c:pt idx="5479">
                  <c:v>667</c:v>
                </c:pt>
                <c:pt idx="5480">
                  <c:v>667</c:v>
                </c:pt>
                <c:pt idx="5481">
                  <c:v>667</c:v>
                </c:pt>
                <c:pt idx="5482">
                  <c:v>667</c:v>
                </c:pt>
                <c:pt idx="5483">
                  <c:v>667</c:v>
                </c:pt>
                <c:pt idx="5484">
                  <c:v>667</c:v>
                </c:pt>
                <c:pt idx="5485">
                  <c:v>667</c:v>
                </c:pt>
                <c:pt idx="5486">
                  <c:v>667</c:v>
                </c:pt>
                <c:pt idx="5487">
                  <c:v>667</c:v>
                </c:pt>
                <c:pt idx="5488">
                  <c:v>667</c:v>
                </c:pt>
                <c:pt idx="5489">
                  <c:v>667</c:v>
                </c:pt>
                <c:pt idx="5490">
                  <c:v>667</c:v>
                </c:pt>
                <c:pt idx="5491">
                  <c:v>667</c:v>
                </c:pt>
                <c:pt idx="5492">
                  <c:v>667</c:v>
                </c:pt>
                <c:pt idx="5493">
                  <c:v>667</c:v>
                </c:pt>
                <c:pt idx="5494">
                  <c:v>667</c:v>
                </c:pt>
                <c:pt idx="5495">
                  <c:v>667</c:v>
                </c:pt>
                <c:pt idx="5496">
                  <c:v>667</c:v>
                </c:pt>
                <c:pt idx="5497">
                  <c:v>667</c:v>
                </c:pt>
                <c:pt idx="5498">
                  <c:v>667</c:v>
                </c:pt>
                <c:pt idx="5499">
                  <c:v>667</c:v>
                </c:pt>
                <c:pt idx="5500">
                  <c:v>667</c:v>
                </c:pt>
                <c:pt idx="5501">
                  <c:v>667</c:v>
                </c:pt>
                <c:pt idx="5502">
                  <c:v>667</c:v>
                </c:pt>
                <c:pt idx="5503">
                  <c:v>667</c:v>
                </c:pt>
                <c:pt idx="5504">
                  <c:v>667</c:v>
                </c:pt>
                <c:pt idx="5505">
                  <c:v>667</c:v>
                </c:pt>
                <c:pt idx="5506">
                  <c:v>667</c:v>
                </c:pt>
                <c:pt idx="5507">
                  <c:v>667</c:v>
                </c:pt>
                <c:pt idx="5508">
                  <c:v>667</c:v>
                </c:pt>
                <c:pt idx="5509">
                  <c:v>667</c:v>
                </c:pt>
                <c:pt idx="5510">
                  <c:v>667</c:v>
                </c:pt>
                <c:pt idx="5511">
                  <c:v>667</c:v>
                </c:pt>
                <c:pt idx="5512">
                  <c:v>667</c:v>
                </c:pt>
                <c:pt idx="5513">
                  <c:v>667</c:v>
                </c:pt>
                <c:pt idx="5514">
                  <c:v>667</c:v>
                </c:pt>
                <c:pt idx="5515">
                  <c:v>667</c:v>
                </c:pt>
                <c:pt idx="5516">
                  <c:v>667</c:v>
                </c:pt>
                <c:pt idx="5517">
                  <c:v>667</c:v>
                </c:pt>
                <c:pt idx="5518">
                  <c:v>667</c:v>
                </c:pt>
                <c:pt idx="5519">
                  <c:v>667</c:v>
                </c:pt>
                <c:pt idx="5520">
                  <c:v>667</c:v>
                </c:pt>
                <c:pt idx="5521">
                  <c:v>667</c:v>
                </c:pt>
                <c:pt idx="5522">
                  <c:v>667</c:v>
                </c:pt>
                <c:pt idx="5523">
                  <c:v>667</c:v>
                </c:pt>
                <c:pt idx="5524">
                  <c:v>667</c:v>
                </c:pt>
                <c:pt idx="5525">
                  <c:v>667</c:v>
                </c:pt>
                <c:pt idx="5526">
                  <c:v>667</c:v>
                </c:pt>
                <c:pt idx="5527">
                  <c:v>667</c:v>
                </c:pt>
                <c:pt idx="5528">
                  <c:v>667</c:v>
                </c:pt>
                <c:pt idx="5529">
                  <c:v>667</c:v>
                </c:pt>
                <c:pt idx="5530">
                  <c:v>667</c:v>
                </c:pt>
                <c:pt idx="5531">
                  <c:v>667</c:v>
                </c:pt>
                <c:pt idx="5532">
                  <c:v>667</c:v>
                </c:pt>
                <c:pt idx="5533">
                  <c:v>667</c:v>
                </c:pt>
                <c:pt idx="5534">
                  <c:v>667</c:v>
                </c:pt>
                <c:pt idx="5535">
                  <c:v>667</c:v>
                </c:pt>
                <c:pt idx="5536">
                  <c:v>667</c:v>
                </c:pt>
                <c:pt idx="5537">
                  <c:v>667</c:v>
                </c:pt>
                <c:pt idx="5538">
                  <c:v>667</c:v>
                </c:pt>
                <c:pt idx="5539">
                  <c:v>667</c:v>
                </c:pt>
                <c:pt idx="5540">
                  <c:v>667</c:v>
                </c:pt>
                <c:pt idx="5541">
                  <c:v>667</c:v>
                </c:pt>
                <c:pt idx="5542">
                  <c:v>667</c:v>
                </c:pt>
                <c:pt idx="5543">
                  <c:v>667</c:v>
                </c:pt>
                <c:pt idx="5544">
                  <c:v>667</c:v>
                </c:pt>
                <c:pt idx="5545">
                  <c:v>667</c:v>
                </c:pt>
                <c:pt idx="5546">
                  <c:v>667</c:v>
                </c:pt>
                <c:pt idx="5547">
                  <c:v>667</c:v>
                </c:pt>
                <c:pt idx="5548">
                  <c:v>667</c:v>
                </c:pt>
                <c:pt idx="5549">
                  <c:v>667</c:v>
                </c:pt>
                <c:pt idx="5550">
                  <c:v>667</c:v>
                </c:pt>
                <c:pt idx="5551">
                  <c:v>667</c:v>
                </c:pt>
                <c:pt idx="5552">
                  <c:v>667</c:v>
                </c:pt>
                <c:pt idx="5553">
                  <c:v>667</c:v>
                </c:pt>
                <c:pt idx="5554">
                  <c:v>667</c:v>
                </c:pt>
                <c:pt idx="5555">
                  <c:v>667</c:v>
                </c:pt>
                <c:pt idx="5556">
                  <c:v>667</c:v>
                </c:pt>
                <c:pt idx="5557">
                  <c:v>667</c:v>
                </c:pt>
                <c:pt idx="5558">
                  <c:v>667</c:v>
                </c:pt>
                <c:pt idx="5559">
                  <c:v>667</c:v>
                </c:pt>
                <c:pt idx="5560">
                  <c:v>667</c:v>
                </c:pt>
                <c:pt idx="5561">
                  <c:v>667</c:v>
                </c:pt>
                <c:pt idx="5562">
                  <c:v>667</c:v>
                </c:pt>
                <c:pt idx="5563">
                  <c:v>667</c:v>
                </c:pt>
                <c:pt idx="5564">
                  <c:v>667</c:v>
                </c:pt>
                <c:pt idx="5565">
                  <c:v>667</c:v>
                </c:pt>
                <c:pt idx="5566">
                  <c:v>667</c:v>
                </c:pt>
                <c:pt idx="5567">
                  <c:v>667</c:v>
                </c:pt>
                <c:pt idx="5568">
                  <c:v>667</c:v>
                </c:pt>
                <c:pt idx="5569">
                  <c:v>667</c:v>
                </c:pt>
                <c:pt idx="5570">
                  <c:v>667</c:v>
                </c:pt>
                <c:pt idx="5571">
                  <c:v>667</c:v>
                </c:pt>
                <c:pt idx="5572">
                  <c:v>667</c:v>
                </c:pt>
                <c:pt idx="5573">
                  <c:v>667</c:v>
                </c:pt>
                <c:pt idx="5574">
                  <c:v>667</c:v>
                </c:pt>
                <c:pt idx="5575">
                  <c:v>667</c:v>
                </c:pt>
                <c:pt idx="5576">
                  <c:v>667</c:v>
                </c:pt>
                <c:pt idx="5577">
                  <c:v>667</c:v>
                </c:pt>
                <c:pt idx="5578">
                  <c:v>667</c:v>
                </c:pt>
                <c:pt idx="5579">
                  <c:v>667</c:v>
                </c:pt>
                <c:pt idx="5580">
                  <c:v>667</c:v>
                </c:pt>
                <c:pt idx="5581">
                  <c:v>667</c:v>
                </c:pt>
                <c:pt idx="5582">
                  <c:v>667</c:v>
                </c:pt>
                <c:pt idx="5583">
                  <c:v>667</c:v>
                </c:pt>
                <c:pt idx="5584">
                  <c:v>667</c:v>
                </c:pt>
                <c:pt idx="5585">
                  <c:v>667</c:v>
                </c:pt>
                <c:pt idx="5586">
                  <c:v>667</c:v>
                </c:pt>
                <c:pt idx="5587">
                  <c:v>667</c:v>
                </c:pt>
                <c:pt idx="5588">
                  <c:v>667</c:v>
                </c:pt>
                <c:pt idx="5589">
                  <c:v>667</c:v>
                </c:pt>
                <c:pt idx="5590">
                  <c:v>667</c:v>
                </c:pt>
                <c:pt idx="5591">
                  <c:v>667</c:v>
                </c:pt>
                <c:pt idx="5592">
                  <c:v>667</c:v>
                </c:pt>
                <c:pt idx="5593">
                  <c:v>667</c:v>
                </c:pt>
                <c:pt idx="5594">
                  <c:v>667</c:v>
                </c:pt>
                <c:pt idx="5595">
                  <c:v>667</c:v>
                </c:pt>
                <c:pt idx="5596">
                  <c:v>667</c:v>
                </c:pt>
                <c:pt idx="5597">
                  <c:v>667</c:v>
                </c:pt>
                <c:pt idx="5598">
                  <c:v>667</c:v>
                </c:pt>
                <c:pt idx="5599">
                  <c:v>667</c:v>
                </c:pt>
                <c:pt idx="5600">
                  <c:v>667</c:v>
                </c:pt>
                <c:pt idx="5601">
                  <c:v>667</c:v>
                </c:pt>
                <c:pt idx="5602">
                  <c:v>667</c:v>
                </c:pt>
                <c:pt idx="5603">
                  <c:v>667</c:v>
                </c:pt>
                <c:pt idx="5604">
                  <c:v>667</c:v>
                </c:pt>
                <c:pt idx="5605">
                  <c:v>667</c:v>
                </c:pt>
                <c:pt idx="5606">
                  <c:v>667</c:v>
                </c:pt>
                <c:pt idx="5607">
                  <c:v>667</c:v>
                </c:pt>
                <c:pt idx="5608">
                  <c:v>667</c:v>
                </c:pt>
                <c:pt idx="5609">
                  <c:v>667</c:v>
                </c:pt>
                <c:pt idx="5610">
                  <c:v>667</c:v>
                </c:pt>
                <c:pt idx="5611">
                  <c:v>667</c:v>
                </c:pt>
                <c:pt idx="5612">
                  <c:v>667</c:v>
                </c:pt>
                <c:pt idx="5613">
                  <c:v>667</c:v>
                </c:pt>
                <c:pt idx="5614">
                  <c:v>667</c:v>
                </c:pt>
                <c:pt idx="5615">
                  <c:v>667</c:v>
                </c:pt>
                <c:pt idx="5616">
                  <c:v>667</c:v>
                </c:pt>
                <c:pt idx="5617">
                  <c:v>667</c:v>
                </c:pt>
                <c:pt idx="5618">
                  <c:v>667</c:v>
                </c:pt>
                <c:pt idx="5619">
                  <c:v>667</c:v>
                </c:pt>
                <c:pt idx="5620">
                  <c:v>667</c:v>
                </c:pt>
                <c:pt idx="5621">
                  <c:v>667</c:v>
                </c:pt>
                <c:pt idx="5622">
                  <c:v>667</c:v>
                </c:pt>
                <c:pt idx="5623">
                  <c:v>667</c:v>
                </c:pt>
                <c:pt idx="5624">
                  <c:v>667</c:v>
                </c:pt>
                <c:pt idx="5625">
                  <c:v>667</c:v>
                </c:pt>
                <c:pt idx="5626">
                  <c:v>667</c:v>
                </c:pt>
                <c:pt idx="5627">
                  <c:v>667</c:v>
                </c:pt>
                <c:pt idx="5628">
                  <c:v>667</c:v>
                </c:pt>
                <c:pt idx="5629">
                  <c:v>667</c:v>
                </c:pt>
                <c:pt idx="5630">
                  <c:v>667</c:v>
                </c:pt>
                <c:pt idx="5631">
                  <c:v>667</c:v>
                </c:pt>
                <c:pt idx="5632">
                  <c:v>667</c:v>
                </c:pt>
                <c:pt idx="5633">
                  <c:v>667</c:v>
                </c:pt>
                <c:pt idx="5634">
                  <c:v>667</c:v>
                </c:pt>
                <c:pt idx="5635">
                  <c:v>667</c:v>
                </c:pt>
                <c:pt idx="5636">
                  <c:v>667</c:v>
                </c:pt>
                <c:pt idx="5637">
                  <c:v>667</c:v>
                </c:pt>
                <c:pt idx="5638">
                  <c:v>667</c:v>
                </c:pt>
                <c:pt idx="5639">
                  <c:v>667</c:v>
                </c:pt>
                <c:pt idx="5640">
                  <c:v>667</c:v>
                </c:pt>
                <c:pt idx="5641">
                  <c:v>667</c:v>
                </c:pt>
                <c:pt idx="5642">
                  <c:v>667</c:v>
                </c:pt>
                <c:pt idx="5643">
                  <c:v>667</c:v>
                </c:pt>
                <c:pt idx="5644">
                  <c:v>667</c:v>
                </c:pt>
                <c:pt idx="5645">
                  <c:v>667</c:v>
                </c:pt>
                <c:pt idx="5646">
                  <c:v>667</c:v>
                </c:pt>
                <c:pt idx="5647">
                  <c:v>667</c:v>
                </c:pt>
                <c:pt idx="5648">
                  <c:v>667</c:v>
                </c:pt>
                <c:pt idx="5649">
                  <c:v>668</c:v>
                </c:pt>
                <c:pt idx="5650">
                  <c:v>669</c:v>
                </c:pt>
                <c:pt idx="5651">
                  <c:v>670</c:v>
                </c:pt>
                <c:pt idx="5652">
                  <c:v>671</c:v>
                </c:pt>
                <c:pt idx="5653">
                  <c:v>672</c:v>
                </c:pt>
                <c:pt idx="5654">
                  <c:v>673</c:v>
                </c:pt>
                <c:pt idx="5655">
                  <c:v>674</c:v>
                </c:pt>
                <c:pt idx="5656">
                  <c:v>674</c:v>
                </c:pt>
                <c:pt idx="5657">
                  <c:v>674</c:v>
                </c:pt>
                <c:pt idx="5658">
                  <c:v>674</c:v>
                </c:pt>
                <c:pt idx="5659">
                  <c:v>674</c:v>
                </c:pt>
                <c:pt idx="5660">
                  <c:v>674</c:v>
                </c:pt>
                <c:pt idx="5661">
                  <c:v>674</c:v>
                </c:pt>
                <c:pt idx="5662">
                  <c:v>674</c:v>
                </c:pt>
                <c:pt idx="5663">
                  <c:v>674</c:v>
                </c:pt>
                <c:pt idx="5664">
                  <c:v>674</c:v>
                </c:pt>
                <c:pt idx="5665">
                  <c:v>674</c:v>
                </c:pt>
                <c:pt idx="5666">
                  <c:v>674</c:v>
                </c:pt>
                <c:pt idx="5667">
                  <c:v>674</c:v>
                </c:pt>
                <c:pt idx="5668">
                  <c:v>674</c:v>
                </c:pt>
                <c:pt idx="5669">
                  <c:v>674</c:v>
                </c:pt>
                <c:pt idx="5670">
                  <c:v>674</c:v>
                </c:pt>
                <c:pt idx="5671">
                  <c:v>674</c:v>
                </c:pt>
                <c:pt idx="5672">
                  <c:v>674</c:v>
                </c:pt>
                <c:pt idx="5673">
                  <c:v>674</c:v>
                </c:pt>
                <c:pt idx="5674">
                  <c:v>674</c:v>
                </c:pt>
                <c:pt idx="5675">
                  <c:v>674</c:v>
                </c:pt>
                <c:pt idx="5676">
                  <c:v>674</c:v>
                </c:pt>
                <c:pt idx="5677">
                  <c:v>674</c:v>
                </c:pt>
                <c:pt idx="5678">
                  <c:v>674</c:v>
                </c:pt>
                <c:pt idx="5679">
                  <c:v>674</c:v>
                </c:pt>
                <c:pt idx="5680">
                  <c:v>674</c:v>
                </c:pt>
                <c:pt idx="5681">
                  <c:v>674</c:v>
                </c:pt>
                <c:pt idx="5682">
                  <c:v>674</c:v>
                </c:pt>
                <c:pt idx="5683">
                  <c:v>674</c:v>
                </c:pt>
                <c:pt idx="5684">
                  <c:v>674</c:v>
                </c:pt>
                <c:pt idx="5685">
                  <c:v>674</c:v>
                </c:pt>
                <c:pt idx="5686">
                  <c:v>674</c:v>
                </c:pt>
                <c:pt idx="5687">
                  <c:v>674</c:v>
                </c:pt>
                <c:pt idx="5688">
                  <c:v>674</c:v>
                </c:pt>
                <c:pt idx="5689">
                  <c:v>674</c:v>
                </c:pt>
                <c:pt idx="5690">
                  <c:v>674</c:v>
                </c:pt>
                <c:pt idx="5691">
                  <c:v>674</c:v>
                </c:pt>
                <c:pt idx="5692">
                  <c:v>674</c:v>
                </c:pt>
                <c:pt idx="5693">
                  <c:v>674</c:v>
                </c:pt>
                <c:pt idx="5694">
                  <c:v>674</c:v>
                </c:pt>
                <c:pt idx="5695">
                  <c:v>674</c:v>
                </c:pt>
                <c:pt idx="5696">
                  <c:v>674</c:v>
                </c:pt>
                <c:pt idx="5697">
                  <c:v>674</c:v>
                </c:pt>
                <c:pt idx="5698">
                  <c:v>674</c:v>
                </c:pt>
                <c:pt idx="5699">
                  <c:v>674</c:v>
                </c:pt>
                <c:pt idx="5700">
                  <c:v>674</c:v>
                </c:pt>
                <c:pt idx="5701">
                  <c:v>674</c:v>
                </c:pt>
                <c:pt idx="5702">
                  <c:v>674</c:v>
                </c:pt>
                <c:pt idx="5703">
                  <c:v>674</c:v>
                </c:pt>
                <c:pt idx="5704">
                  <c:v>674</c:v>
                </c:pt>
                <c:pt idx="5705">
                  <c:v>674</c:v>
                </c:pt>
                <c:pt idx="5706">
                  <c:v>674</c:v>
                </c:pt>
                <c:pt idx="5707">
                  <c:v>674</c:v>
                </c:pt>
                <c:pt idx="5708">
                  <c:v>674</c:v>
                </c:pt>
                <c:pt idx="5709">
                  <c:v>674</c:v>
                </c:pt>
                <c:pt idx="5710">
                  <c:v>674</c:v>
                </c:pt>
                <c:pt idx="5711">
                  <c:v>674</c:v>
                </c:pt>
                <c:pt idx="5712">
                  <c:v>674</c:v>
                </c:pt>
                <c:pt idx="5713">
                  <c:v>674</c:v>
                </c:pt>
                <c:pt idx="5714">
                  <c:v>674</c:v>
                </c:pt>
                <c:pt idx="5715">
                  <c:v>674</c:v>
                </c:pt>
                <c:pt idx="5716">
                  <c:v>674</c:v>
                </c:pt>
                <c:pt idx="5717">
                  <c:v>674</c:v>
                </c:pt>
                <c:pt idx="5718">
                  <c:v>674</c:v>
                </c:pt>
                <c:pt idx="5719">
                  <c:v>674</c:v>
                </c:pt>
                <c:pt idx="5720">
                  <c:v>674</c:v>
                </c:pt>
                <c:pt idx="5721">
                  <c:v>674</c:v>
                </c:pt>
                <c:pt idx="5722">
                  <c:v>674</c:v>
                </c:pt>
                <c:pt idx="5723">
                  <c:v>674</c:v>
                </c:pt>
                <c:pt idx="5724">
                  <c:v>674</c:v>
                </c:pt>
                <c:pt idx="5725">
                  <c:v>674</c:v>
                </c:pt>
                <c:pt idx="5726">
                  <c:v>674</c:v>
                </c:pt>
                <c:pt idx="5727">
                  <c:v>674</c:v>
                </c:pt>
                <c:pt idx="5728">
                  <c:v>674</c:v>
                </c:pt>
                <c:pt idx="5729">
                  <c:v>674</c:v>
                </c:pt>
                <c:pt idx="5730">
                  <c:v>674</c:v>
                </c:pt>
                <c:pt idx="5731">
                  <c:v>674</c:v>
                </c:pt>
                <c:pt idx="5732">
                  <c:v>674</c:v>
                </c:pt>
                <c:pt idx="5733">
                  <c:v>674</c:v>
                </c:pt>
                <c:pt idx="5734">
                  <c:v>674</c:v>
                </c:pt>
                <c:pt idx="5735">
                  <c:v>674</c:v>
                </c:pt>
                <c:pt idx="5736">
                  <c:v>674</c:v>
                </c:pt>
                <c:pt idx="5737">
                  <c:v>674</c:v>
                </c:pt>
                <c:pt idx="5738">
                  <c:v>674</c:v>
                </c:pt>
                <c:pt idx="5739">
                  <c:v>674</c:v>
                </c:pt>
                <c:pt idx="5740">
                  <c:v>674</c:v>
                </c:pt>
                <c:pt idx="5741">
                  <c:v>674</c:v>
                </c:pt>
                <c:pt idx="5742">
                  <c:v>674</c:v>
                </c:pt>
                <c:pt idx="5743">
                  <c:v>674</c:v>
                </c:pt>
                <c:pt idx="5744">
                  <c:v>674</c:v>
                </c:pt>
                <c:pt idx="5745">
                  <c:v>674</c:v>
                </c:pt>
                <c:pt idx="5746">
                  <c:v>674</c:v>
                </c:pt>
                <c:pt idx="5747">
                  <c:v>674</c:v>
                </c:pt>
                <c:pt idx="5748">
                  <c:v>674</c:v>
                </c:pt>
                <c:pt idx="5749">
                  <c:v>674</c:v>
                </c:pt>
                <c:pt idx="5750">
                  <c:v>674</c:v>
                </c:pt>
                <c:pt idx="5751">
                  <c:v>674</c:v>
                </c:pt>
                <c:pt idx="5752">
                  <c:v>674</c:v>
                </c:pt>
                <c:pt idx="5753">
                  <c:v>674</c:v>
                </c:pt>
                <c:pt idx="5754">
                  <c:v>674</c:v>
                </c:pt>
                <c:pt idx="5755">
                  <c:v>674</c:v>
                </c:pt>
                <c:pt idx="5756">
                  <c:v>674</c:v>
                </c:pt>
                <c:pt idx="5757">
                  <c:v>674</c:v>
                </c:pt>
                <c:pt idx="5758">
                  <c:v>674</c:v>
                </c:pt>
                <c:pt idx="5759">
                  <c:v>674</c:v>
                </c:pt>
                <c:pt idx="5760">
                  <c:v>674</c:v>
                </c:pt>
                <c:pt idx="5761">
                  <c:v>674</c:v>
                </c:pt>
                <c:pt idx="5762">
                  <c:v>674</c:v>
                </c:pt>
                <c:pt idx="5763">
                  <c:v>674</c:v>
                </c:pt>
                <c:pt idx="5764">
                  <c:v>674</c:v>
                </c:pt>
                <c:pt idx="5765">
                  <c:v>674</c:v>
                </c:pt>
                <c:pt idx="5766">
                  <c:v>674</c:v>
                </c:pt>
                <c:pt idx="5767">
                  <c:v>674</c:v>
                </c:pt>
                <c:pt idx="5768">
                  <c:v>674</c:v>
                </c:pt>
                <c:pt idx="5769">
                  <c:v>674</c:v>
                </c:pt>
                <c:pt idx="5770">
                  <c:v>674</c:v>
                </c:pt>
                <c:pt idx="5771">
                  <c:v>674</c:v>
                </c:pt>
                <c:pt idx="5772">
                  <c:v>674</c:v>
                </c:pt>
                <c:pt idx="5773">
                  <c:v>675</c:v>
                </c:pt>
                <c:pt idx="5774">
                  <c:v>676</c:v>
                </c:pt>
                <c:pt idx="5775">
                  <c:v>677</c:v>
                </c:pt>
                <c:pt idx="5776">
                  <c:v>678</c:v>
                </c:pt>
                <c:pt idx="5777">
                  <c:v>678</c:v>
                </c:pt>
                <c:pt idx="5778">
                  <c:v>678</c:v>
                </c:pt>
                <c:pt idx="5779">
                  <c:v>678</c:v>
                </c:pt>
                <c:pt idx="5780">
                  <c:v>678</c:v>
                </c:pt>
                <c:pt idx="5781">
                  <c:v>678</c:v>
                </c:pt>
                <c:pt idx="5782">
                  <c:v>678</c:v>
                </c:pt>
                <c:pt idx="5783">
                  <c:v>678</c:v>
                </c:pt>
                <c:pt idx="5784">
                  <c:v>678</c:v>
                </c:pt>
                <c:pt idx="5785">
                  <c:v>678</c:v>
                </c:pt>
                <c:pt idx="5786">
                  <c:v>678</c:v>
                </c:pt>
                <c:pt idx="5787">
                  <c:v>678</c:v>
                </c:pt>
                <c:pt idx="5788">
                  <c:v>678</c:v>
                </c:pt>
                <c:pt idx="5789">
                  <c:v>678</c:v>
                </c:pt>
                <c:pt idx="5790">
                  <c:v>678</c:v>
                </c:pt>
                <c:pt idx="5791">
                  <c:v>678</c:v>
                </c:pt>
                <c:pt idx="5792">
                  <c:v>678</c:v>
                </c:pt>
                <c:pt idx="5793">
                  <c:v>678</c:v>
                </c:pt>
                <c:pt idx="5794">
                  <c:v>678</c:v>
                </c:pt>
                <c:pt idx="5795">
                  <c:v>679</c:v>
                </c:pt>
                <c:pt idx="5796">
                  <c:v>680</c:v>
                </c:pt>
                <c:pt idx="5797">
                  <c:v>681</c:v>
                </c:pt>
                <c:pt idx="5798">
                  <c:v>682</c:v>
                </c:pt>
                <c:pt idx="5799">
                  <c:v>683</c:v>
                </c:pt>
                <c:pt idx="5800">
                  <c:v>684</c:v>
                </c:pt>
                <c:pt idx="5801">
                  <c:v>684</c:v>
                </c:pt>
                <c:pt idx="5802">
                  <c:v>684</c:v>
                </c:pt>
                <c:pt idx="5803">
                  <c:v>684</c:v>
                </c:pt>
                <c:pt idx="5804">
                  <c:v>684</c:v>
                </c:pt>
                <c:pt idx="5805">
                  <c:v>684</c:v>
                </c:pt>
                <c:pt idx="5806">
                  <c:v>684</c:v>
                </c:pt>
                <c:pt idx="5807">
                  <c:v>684</c:v>
                </c:pt>
                <c:pt idx="5808">
                  <c:v>684</c:v>
                </c:pt>
                <c:pt idx="5809">
                  <c:v>684</c:v>
                </c:pt>
                <c:pt idx="5810">
                  <c:v>684</c:v>
                </c:pt>
                <c:pt idx="5811">
                  <c:v>684</c:v>
                </c:pt>
                <c:pt idx="5812">
                  <c:v>684</c:v>
                </c:pt>
                <c:pt idx="5813">
                  <c:v>684</c:v>
                </c:pt>
                <c:pt idx="5814">
                  <c:v>684</c:v>
                </c:pt>
                <c:pt idx="5815">
                  <c:v>684</c:v>
                </c:pt>
                <c:pt idx="5816">
                  <c:v>684</c:v>
                </c:pt>
                <c:pt idx="5817">
                  <c:v>685</c:v>
                </c:pt>
                <c:pt idx="5818">
                  <c:v>686</c:v>
                </c:pt>
                <c:pt idx="5819">
                  <c:v>687</c:v>
                </c:pt>
                <c:pt idx="5820">
                  <c:v>688</c:v>
                </c:pt>
                <c:pt idx="5821">
                  <c:v>689</c:v>
                </c:pt>
                <c:pt idx="5822">
                  <c:v>690</c:v>
                </c:pt>
                <c:pt idx="5823">
                  <c:v>691</c:v>
                </c:pt>
                <c:pt idx="5824">
                  <c:v>692</c:v>
                </c:pt>
                <c:pt idx="5825">
                  <c:v>693</c:v>
                </c:pt>
                <c:pt idx="5826">
                  <c:v>693</c:v>
                </c:pt>
                <c:pt idx="5827">
                  <c:v>693</c:v>
                </c:pt>
                <c:pt idx="5828">
                  <c:v>693</c:v>
                </c:pt>
                <c:pt idx="5829">
                  <c:v>693</c:v>
                </c:pt>
                <c:pt idx="5830">
                  <c:v>693</c:v>
                </c:pt>
                <c:pt idx="5831">
                  <c:v>693</c:v>
                </c:pt>
                <c:pt idx="5832">
                  <c:v>693</c:v>
                </c:pt>
                <c:pt idx="5833">
                  <c:v>693</c:v>
                </c:pt>
                <c:pt idx="5834">
                  <c:v>693</c:v>
                </c:pt>
                <c:pt idx="5835">
                  <c:v>693</c:v>
                </c:pt>
                <c:pt idx="5836">
                  <c:v>693</c:v>
                </c:pt>
                <c:pt idx="5837">
                  <c:v>693</c:v>
                </c:pt>
                <c:pt idx="5838">
                  <c:v>693</c:v>
                </c:pt>
                <c:pt idx="5839">
                  <c:v>693</c:v>
                </c:pt>
                <c:pt idx="5840">
                  <c:v>693</c:v>
                </c:pt>
                <c:pt idx="5841">
                  <c:v>693</c:v>
                </c:pt>
                <c:pt idx="5842">
                  <c:v>694</c:v>
                </c:pt>
                <c:pt idx="5843">
                  <c:v>695</c:v>
                </c:pt>
                <c:pt idx="5844">
                  <c:v>696</c:v>
                </c:pt>
                <c:pt idx="5845">
                  <c:v>697</c:v>
                </c:pt>
                <c:pt idx="5846">
                  <c:v>698</c:v>
                </c:pt>
                <c:pt idx="5847">
                  <c:v>699</c:v>
                </c:pt>
                <c:pt idx="5848">
                  <c:v>700</c:v>
                </c:pt>
                <c:pt idx="5849">
                  <c:v>700</c:v>
                </c:pt>
                <c:pt idx="5850">
                  <c:v>700</c:v>
                </c:pt>
                <c:pt idx="5851">
                  <c:v>700</c:v>
                </c:pt>
                <c:pt idx="5852">
                  <c:v>700</c:v>
                </c:pt>
                <c:pt idx="5853">
                  <c:v>700</c:v>
                </c:pt>
                <c:pt idx="5854">
                  <c:v>700</c:v>
                </c:pt>
                <c:pt idx="5855">
                  <c:v>700</c:v>
                </c:pt>
                <c:pt idx="5856">
                  <c:v>700</c:v>
                </c:pt>
                <c:pt idx="5857">
                  <c:v>700</c:v>
                </c:pt>
                <c:pt idx="5858">
                  <c:v>700</c:v>
                </c:pt>
                <c:pt idx="5859">
                  <c:v>700</c:v>
                </c:pt>
                <c:pt idx="5860">
                  <c:v>700</c:v>
                </c:pt>
                <c:pt idx="5861">
                  <c:v>700</c:v>
                </c:pt>
                <c:pt idx="5862">
                  <c:v>700</c:v>
                </c:pt>
                <c:pt idx="5863">
                  <c:v>700</c:v>
                </c:pt>
                <c:pt idx="5864">
                  <c:v>700</c:v>
                </c:pt>
                <c:pt idx="5865">
                  <c:v>700</c:v>
                </c:pt>
                <c:pt idx="5866">
                  <c:v>700</c:v>
                </c:pt>
                <c:pt idx="5867">
                  <c:v>700</c:v>
                </c:pt>
                <c:pt idx="5868">
                  <c:v>700</c:v>
                </c:pt>
                <c:pt idx="5869">
                  <c:v>700</c:v>
                </c:pt>
                <c:pt idx="5870">
                  <c:v>700</c:v>
                </c:pt>
                <c:pt idx="5871">
                  <c:v>700</c:v>
                </c:pt>
                <c:pt idx="5872">
                  <c:v>700</c:v>
                </c:pt>
                <c:pt idx="5873">
                  <c:v>700</c:v>
                </c:pt>
                <c:pt idx="5874">
                  <c:v>700</c:v>
                </c:pt>
                <c:pt idx="5875">
                  <c:v>700</c:v>
                </c:pt>
                <c:pt idx="5876">
                  <c:v>700</c:v>
                </c:pt>
                <c:pt idx="5877">
                  <c:v>700</c:v>
                </c:pt>
                <c:pt idx="5878">
                  <c:v>700</c:v>
                </c:pt>
                <c:pt idx="5879">
                  <c:v>700</c:v>
                </c:pt>
                <c:pt idx="5880">
                  <c:v>700</c:v>
                </c:pt>
                <c:pt idx="5881">
                  <c:v>700</c:v>
                </c:pt>
                <c:pt idx="5882">
                  <c:v>700</c:v>
                </c:pt>
                <c:pt idx="5883">
                  <c:v>700</c:v>
                </c:pt>
                <c:pt idx="5884">
                  <c:v>700</c:v>
                </c:pt>
                <c:pt idx="5885">
                  <c:v>700</c:v>
                </c:pt>
                <c:pt idx="5886">
                  <c:v>700</c:v>
                </c:pt>
                <c:pt idx="5887">
                  <c:v>700</c:v>
                </c:pt>
                <c:pt idx="5888">
                  <c:v>700</c:v>
                </c:pt>
                <c:pt idx="5889">
                  <c:v>701</c:v>
                </c:pt>
                <c:pt idx="5890">
                  <c:v>702</c:v>
                </c:pt>
                <c:pt idx="5891">
                  <c:v>703</c:v>
                </c:pt>
                <c:pt idx="5892">
                  <c:v>704</c:v>
                </c:pt>
                <c:pt idx="5893">
                  <c:v>705</c:v>
                </c:pt>
                <c:pt idx="5894">
                  <c:v>706</c:v>
                </c:pt>
                <c:pt idx="5895">
                  <c:v>707</c:v>
                </c:pt>
                <c:pt idx="5896">
                  <c:v>708</c:v>
                </c:pt>
                <c:pt idx="5897">
                  <c:v>708</c:v>
                </c:pt>
                <c:pt idx="5898">
                  <c:v>708</c:v>
                </c:pt>
                <c:pt idx="5899">
                  <c:v>708</c:v>
                </c:pt>
                <c:pt idx="5900">
                  <c:v>708</c:v>
                </c:pt>
                <c:pt idx="5901">
                  <c:v>708</c:v>
                </c:pt>
                <c:pt idx="5902">
                  <c:v>708</c:v>
                </c:pt>
                <c:pt idx="5903">
                  <c:v>708</c:v>
                </c:pt>
                <c:pt idx="5904">
                  <c:v>708</c:v>
                </c:pt>
                <c:pt idx="5905">
                  <c:v>708</c:v>
                </c:pt>
                <c:pt idx="5906">
                  <c:v>708</c:v>
                </c:pt>
                <c:pt idx="5907">
                  <c:v>708</c:v>
                </c:pt>
                <c:pt idx="5908">
                  <c:v>708</c:v>
                </c:pt>
                <c:pt idx="5909">
                  <c:v>708</c:v>
                </c:pt>
                <c:pt idx="5910">
                  <c:v>708</c:v>
                </c:pt>
                <c:pt idx="5911">
                  <c:v>708</c:v>
                </c:pt>
                <c:pt idx="5912">
                  <c:v>708</c:v>
                </c:pt>
                <c:pt idx="5913">
                  <c:v>708</c:v>
                </c:pt>
                <c:pt idx="5914">
                  <c:v>708</c:v>
                </c:pt>
                <c:pt idx="5915">
                  <c:v>708</c:v>
                </c:pt>
                <c:pt idx="5916">
                  <c:v>708</c:v>
                </c:pt>
                <c:pt idx="5917">
                  <c:v>708</c:v>
                </c:pt>
                <c:pt idx="5918">
                  <c:v>708</c:v>
                </c:pt>
                <c:pt idx="5919">
                  <c:v>708</c:v>
                </c:pt>
                <c:pt idx="5920">
                  <c:v>708</c:v>
                </c:pt>
                <c:pt idx="5921">
                  <c:v>708</c:v>
                </c:pt>
                <c:pt idx="5922">
                  <c:v>708</c:v>
                </c:pt>
                <c:pt idx="5923">
                  <c:v>708</c:v>
                </c:pt>
                <c:pt idx="5924">
                  <c:v>708</c:v>
                </c:pt>
                <c:pt idx="5925">
                  <c:v>708</c:v>
                </c:pt>
                <c:pt idx="5926">
                  <c:v>708</c:v>
                </c:pt>
                <c:pt idx="5927">
                  <c:v>708</c:v>
                </c:pt>
                <c:pt idx="5928">
                  <c:v>708</c:v>
                </c:pt>
                <c:pt idx="5929">
                  <c:v>708</c:v>
                </c:pt>
                <c:pt idx="5930">
                  <c:v>708</c:v>
                </c:pt>
                <c:pt idx="5931">
                  <c:v>708</c:v>
                </c:pt>
                <c:pt idx="5932">
                  <c:v>708</c:v>
                </c:pt>
                <c:pt idx="5933">
                  <c:v>708</c:v>
                </c:pt>
                <c:pt idx="5934">
                  <c:v>708</c:v>
                </c:pt>
                <c:pt idx="5935">
                  <c:v>708</c:v>
                </c:pt>
                <c:pt idx="5936">
                  <c:v>708</c:v>
                </c:pt>
                <c:pt idx="5937">
                  <c:v>708</c:v>
                </c:pt>
                <c:pt idx="5938">
                  <c:v>708</c:v>
                </c:pt>
                <c:pt idx="5939">
                  <c:v>708</c:v>
                </c:pt>
                <c:pt idx="5940">
                  <c:v>708</c:v>
                </c:pt>
                <c:pt idx="5941">
                  <c:v>708</c:v>
                </c:pt>
                <c:pt idx="5942">
                  <c:v>708</c:v>
                </c:pt>
                <c:pt idx="5943">
                  <c:v>708</c:v>
                </c:pt>
                <c:pt idx="5944">
                  <c:v>708</c:v>
                </c:pt>
                <c:pt idx="5945">
                  <c:v>708</c:v>
                </c:pt>
                <c:pt idx="5946">
                  <c:v>708</c:v>
                </c:pt>
                <c:pt idx="5947">
                  <c:v>708</c:v>
                </c:pt>
                <c:pt idx="5948">
                  <c:v>708</c:v>
                </c:pt>
                <c:pt idx="5949">
                  <c:v>708</c:v>
                </c:pt>
                <c:pt idx="5950">
                  <c:v>708</c:v>
                </c:pt>
                <c:pt idx="5951">
                  <c:v>708</c:v>
                </c:pt>
                <c:pt idx="5952">
                  <c:v>708</c:v>
                </c:pt>
                <c:pt idx="5953">
                  <c:v>708</c:v>
                </c:pt>
                <c:pt idx="5954">
                  <c:v>708</c:v>
                </c:pt>
                <c:pt idx="5955">
                  <c:v>708</c:v>
                </c:pt>
                <c:pt idx="5956">
                  <c:v>708</c:v>
                </c:pt>
                <c:pt idx="5957">
                  <c:v>708</c:v>
                </c:pt>
                <c:pt idx="5958">
                  <c:v>708</c:v>
                </c:pt>
                <c:pt idx="5959">
                  <c:v>708</c:v>
                </c:pt>
                <c:pt idx="5960">
                  <c:v>708</c:v>
                </c:pt>
                <c:pt idx="5961">
                  <c:v>708</c:v>
                </c:pt>
                <c:pt idx="5962">
                  <c:v>709</c:v>
                </c:pt>
                <c:pt idx="5963">
                  <c:v>710</c:v>
                </c:pt>
                <c:pt idx="5964">
                  <c:v>711</c:v>
                </c:pt>
                <c:pt idx="5965">
                  <c:v>712</c:v>
                </c:pt>
                <c:pt idx="5966">
                  <c:v>713</c:v>
                </c:pt>
                <c:pt idx="5967">
                  <c:v>714</c:v>
                </c:pt>
                <c:pt idx="5968">
                  <c:v>715</c:v>
                </c:pt>
                <c:pt idx="5969">
                  <c:v>716</c:v>
                </c:pt>
                <c:pt idx="5970">
                  <c:v>716</c:v>
                </c:pt>
                <c:pt idx="5971">
                  <c:v>716</c:v>
                </c:pt>
                <c:pt idx="5972">
                  <c:v>716</c:v>
                </c:pt>
                <c:pt idx="5973">
                  <c:v>716</c:v>
                </c:pt>
                <c:pt idx="5974">
                  <c:v>716</c:v>
                </c:pt>
                <c:pt idx="5975">
                  <c:v>716</c:v>
                </c:pt>
                <c:pt idx="5976">
                  <c:v>716</c:v>
                </c:pt>
                <c:pt idx="5977">
                  <c:v>716</c:v>
                </c:pt>
                <c:pt idx="5978">
                  <c:v>716</c:v>
                </c:pt>
                <c:pt idx="5979">
                  <c:v>716</c:v>
                </c:pt>
                <c:pt idx="5980">
                  <c:v>716</c:v>
                </c:pt>
                <c:pt idx="5981">
                  <c:v>716</c:v>
                </c:pt>
                <c:pt idx="5982">
                  <c:v>716</c:v>
                </c:pt>
                <c:pt idx="5983">
                  <c:v>716</c:v>
                </c:pt>
                <c:pt idx="5984">
                  <c:v>716</c:v>
                </c:pt>
                <c:pt idx="5985">
                  <c:v>716</c:v>
                </c:pt>
                <c:pt idx="5986">
                  <c:v>716</c:v>
                </c:pt>
                <c:pt idx="5987">
                  <c:v>717</c:v>
                </c:pt>
                <c:pt idx="5988">
                  <c:v>717</c:v>
                </c:pt>
                <c:pt idx="5989">
                  <c:v>717</c:v>
                </c:pt>
                <c:pt idx="5990">
                  <c:v>718</c:v>
                </c:pt>
                <c:pt idx="5991">
                  <c:v>718</c:v>
                </c:pt>
                <c:pt idx="5992">
                  <c:v>718</c:v>
                </c:pt>
                <c:pt idx="5993">
                  <c:v>718</c:v>
                </c:pt>
                <c:pt idx="5994">
                  <c:v>718</c:v>
                </c:pt>
                <c:pt idx="5995">
                  <c:v>718</c:v>
                </c:pt>
                <c:pt idx="5996">
                  <c:v>718</c:v>
                </c:pt>
                <c:pt idx="5997">
                  <c:v>718</c:v>
                </c:pt>
                <c:pt idx="5998">
                  <c:v>718</c:v>
                </c:pt>
                <c:pt idx="5999">
                  <c:v>718</c:v>
                </c:pt>
                <c:pt idx="6000">
                  <c:v>718</c:v>
                </c:pt>
                <c:pt idx="6001">
                  <c:v>718</c:v>
                </c:pt>
                <c:pt idx="6002">
                  <c:v>718</c:v>
                </c:pt>
                <c:pt idx="6003">
                  <c:v>718</c:v>
                </c:pt>
                <c:pt idx="6004">
                  <c:v>718</c:v>
                </c:pt>
                <c:pt idx="6005">
                  <c:v>718</c:v>
                </c:pt>
                <c:pt idx="6006">
                  <c:v>718</c:v>
                </c:pt>
                <c:pt idx="6007">
                  <c:v>718</c:v>
                </c:pt>
                <c:pt idx="6008">
                  <c:v>718</c:v>
                </c:pt>
                <c:pt idx="6009">
                  <c:v>718</c:v>
                </c:pt>
                <c:pt idx="6010">
                  <c:v>718</c:v>
                </c:pt>
                <c:pt idx="6011">
                  <c:v>718</c:v>
                </c:pt>
                <c:pt idx="6012">
                  <c:v>718</c:v>
                </c:pt>
                <c:pt idx="6013">
                  <c:v>718</c:v>
                </c:pt>
                <c:pt idx="6014">
                  <c:v>718</c:v>
                </c:pt>
                <c:pt idx="6015">
                  <c:v>718</c:v>
                </c:pt>
                <c:pt idx="6016">
                  <c:v>718</c:v>
                </c:pt>
                <c:pt idx="6017">
                  <c:v>718</c:v>
                </c:pt>
                <c:pt idx="6018">
                  <c:v>718</c:v>
                </c:pt>
                <c:pt idx="6019">
                  <c:v>718</c:v>
                </c:pt>
                <c:pt idx="6020">
                  <c:v>718</c:v>
                </c:pt>
                <c:pt idx="6021">
                  <c:v>718</c:v>
                </c:pt>
                <c:pt idx="6022">
                  <c:v>718</c:v>
                </c:pt>
                <c:pt idx="6023">
                  <c:v>718</c:v>
                </c:pt>
                <c:pt idx="6024">
                  <c:v>718</c:v>
                </c:pt>
                <c:pt idx="6025">
                  <c:v>718</c:v>
                </c:pt>
                <c:pt idx="6026">
                  <c:v>718</c:v>
                </c:pt>
                <c:pt idx="6027">
                  <c:v>718</c:v>
                </c:pt>
                <c:pt idx="6028">
                  <c:v>718</c:v>
                </c:pt>
                <c:pt idx="6029">
                  <c:v>718</c:v>
                </c:pt>
                <c:pt idx="6030">
                  <c:v>718</c:v>
                </c:pt>
                <c:pt idx="6031">
                  <c:v>718</c:v>
                </c:pt>
                <c:pt idx="6032">
                  <c:v>718</c:v>
                </c:pt>
                <c:pt idx="6033">
                  <c:v>718</c:v>
                </c:pt>
                <c:pt idx="6034">
                  <c:v>718</c:v>
                </c:pt>
                <c:pt idx="6035">
                  <c:v>718</c:v>
                </c:pt>
                <c:pt idx="6036">
                  <c:v>718</c:v>
                </c:pt>
                <c:pt idx="6037">
                  <c:v>718</c:v>
                </c:pt>
                <c:pt idx="6038">
                  <c:v>718</c:v>
                </c:pt>
                <c:pt idx="6039">
                  <c:v>718</c:v>
                </c:pt>
                <c:pt idx="6040">
                  <c:v>718</c:v>
                </c:pt>
                <c:pt idx="6041">
                  <c:v>718</c:v>
                </c:pt>
                <c:pt idx="6042">
                  <c:v>718</c:v>
                </c:pt>
                <c:pt idx="6043">
                  <c:v>718</c:v>
                </c:pt>
                <c:pt idx="6044">
                  <c:v>718</c:v>
                </c:pt>
                <c:pt idx="6045">
                  <c:v>718</c:v>
                </c:pt>
                <c:pt idx="6046">
                  <c:v>718</c:v>
                </c:pt>
                <c:pt idx="6047">
                  <c:v>718</c:v>
                </c:pt>
                <c:pt idx="6048">
                  <c:v>718</c:v>
                </c:pt>
                <c:pt idx="6049">
                  <c:v>718</c:v>
                </c:pt>
                <c:pt idx="6050">
                  <c:v>718</c:v>
                </c:pt>
                <c:pt idx="6051">
                  <c:v>718</c:v>
                </c:pt>
                <c:pt idx="6052">
                  <c:v>718</c:v>
                </c:pt>
                <c:pt idx="6053">
                  <c:v>718</c:v>
                </c:pt>
                <c:pt idx="6054">
                  <c:v>718</c:v>
                </c:pt>
                <c:pt idx="6055">
                  <c:v>718</c:v>
                </c:pt>
                <c:pt idx="6056">
                  <c:v>718</c:v>
                </c:pt>
                <c:pt idx="6057">
                  <c:v>718</c:v>
                </c:pt>
                <c:pt idx="6058">
                  <c:v>719</c:v>
                </c:pt>
                <c:pt idx="6059">
                  <c:v>720</c:v>
                </c:pt>
                <c:pt idx="6060">
                  <c:v>721</c:v>
                </c:pt>
                <c:pt idx="6061">
                  <c:v>722</c:v>
                </c:pt>
                <c:pt idx="6062">
                  <c:v>723</c:v>
                </c:pt>
                <c:pt idx="6063">
                  <c:v>724</c:v>
                </c:pt>
                <c:pt idx="6064">
                  <c:v>724</c:v>
                </c:pt>
                <c:pt idx="6065">
                  <c:v>724</c:v>
                </c:pt>
                <c:pt idx="6066">
                  <c:v>724</c:v>
                </c:pt>
                <c:pt idx="6067">
                  <c:v>724</c:v>
                </c:pt>
                <c:pt idx="6068">
                  <c:v>724</c:v>
                </c:pt>
                <c:pt idx="6069">
                  <c:v>724</c:v>
                </c:pt>
                <c:pt idx="6070">
                  <c:v>724</c:v>
                </c:pt>
                <c:pt idx="6071">
                  <c:v>724</c:v>
                </c:pt>
                <c:pt idx="6072">
                  <c:v>724</c:v>
                </c:pt>
                <c:pt idx="6073">
                  <c:v>724</c:v>
                </c:pt>
                <c:pt idx="6074">
                  <c:v>724</c:v>
                </c:pt>
                <c:pt idx="6075">
                  <c:v>724</c:v>
                </c:pt>
                <c:pt idx="6076">
                  <c:v>724</c:v>
                </c:pt>
                <c:pt idx="6077">
                  <c:v>724</c:v>
                </c:pt>
                <c:pt idx="6078">
                  <c:v>724</c:v>
                </c:pt>
                <c:pt idx="6079">
                  <c:v>724</c:v>
                </c:pt>
                <c:pt idx="6080">
                  <c:v>724</c:v>
                </c:pt>
                <c:pt idx="6081">
                  <c:v>724</c:v>
                </c:pt>
                <c:pt idx="6082">
                  <c:v>725</c:v>
                </c:pt>
                <c:pt idx="6083">
                  <c:v>726</c:v>
                </c:pt>
                <c:pt idx="6084">
                  <c:v>727</c:v>
                </c:pt>
                <c:pt idx="6085">
                  <c:v>728</c:v>
                </c:pt>
                <c:pt idx="6086">
                  <c:v>729</c:v>
                </c:pt>
                <c:pt idx="6087">
                  <c:v>730</c:v>
                </c:pt>
                <c:pt idx="6088">
                  <c:v>731</c:v>
                </c:pt>
                <c:pt idx="6089">
                  <c:v>731</c:v>
                </c:pt>
                <c:pt idx="6090">
                  <c:v>731</c:v>
                </c:pt>
                <c:pt idx="6091">
                  <c:v>731</c:v>
                </c:pt>
                <c:pt idx="6092">
                  <c:v>731</c:v>
                </c:pt>
                <c:pt idx="6093">
                  <c:v>731</c:v>
                </c:pt>
                <c:pt idx="6094">
                  <c:v>731</c:v>
                </c:pt>
                <c:pt idx="6095">
                  <c:v>731</c:v>
                </c:pt>
                <c:pt idx="6096">
                  <c:v>731</c:v>
                </c:pt>
                <c:pt idx="6097">
                  <c:v>731</c:v>
                </c:pt>
                <c:pt idx="6098">
                  <c:v>731</c:v>
                </c:pt>
                <c:pt idx="6099">
                  <c:v>731</c:v>
                </c:pt>
                <c:pt idx="6100">
                  <c:v>731</c:v>
                </c:pt>
                <c:pt idx="6101">
                  <c:v>731</c:v>
                </c:pt>
                <c:pt idx="6102">
                  <c:v>731</c:v>
                </c:pt>
                <c:pt idx="6103">
                  <c:v>731</c:v>
                </c:pt>
                <c:pt idx="6104">
                  <c:v>731</c:v>
                </c:pt>
                <c:pt idx="6105">
                  <c:v>731</c:v>
                </c:pt>
                <c:pt idx="6106">
                  <c:v>731</c:v>
                </c:pt>
                <c:pt idx="6107">
                  <c:v>731</c:v>
                </c:pt>
                <c:pt idx="6108">
                  <c:v>731</c:v>
                </c:pt>
                <c:pt idx="6109">
                  <c:v>731</c:v>
                </c:pt>
                <c:pt idx="6110">
                  <c:v>731</c:v>
                </c:pt>
                <c:pt idx="6111">
                  <c:v>731</c:v>
                </c:pt>
                <c:pt idx="6112">
                  <c:v>731</c:v>
                </c:pt>
                <c:pt idx="6113">
                  <c:v>731</c:v>
                </c:pt>
                <c:pt idx="6114">
                  <c:v>731</c:v>
                </c:pt>
                <c:pt idx="6115">
                  <c:v>731</c:v>
                </c:pt>
                <c:pt idx="6116">
                  <c:v>731</c:v>
                </c:pt>
                <c:pt idx="6117">
                  <c:v>731</c:v>
                </c:pt>
                <c:pt idx="6118">
                  <c:v>731</c:v>
                </c:pt>
                <c:pt idx="6119">
                  <c:v>731</c:v>
                </c:pt>
                <c:pt idx="6120">
                  <c:v>731</c:v>
                </c:pt>
                <c:pt idx="6121">
                  <c:v>731</c:v>
                </c:pt>
                <c:pt idx="6122">
                  <c:v>731</c:v>
                </c:pt>
                <c:pt idx="6123">
                  <c:v>731</c:v>
                </c:pt>
                <c:pt idx="6124">
                  <c:v>731</c:v>
                </c:pt>
                <c:pt idx="6125">
                  <c:v>731</c:v>
                </c:pt>
                <c:pt idx="6126">
                  <c:v>731</c:v>
                </c:pt>
                <c:pt idx="6127">
                  <c:v>731</c:v>
                </c:pt>
                <c:pt idx="6128">
                  <c:v>731</c:v>
                </c:pt>
                <c:pt idx="6129">
                  <c:v>731</c:v>
                </c:pt>
                <c:pt idx="6130">
                  <c:v>731</c:v>
                </c:pt>
                <c:pt idx="6131">
                  <c:v>732</c:v>
                </c:pt>
                <c:pt idx="6132">
                  <c:v>733</c:v>
                </c:pt>
                <c:pt idx="6133">
                  <c:v>734</c:v>
                </c:pt>
                <c:pt idx="6134">
                  <c:v>735</c:v>
                </c:pt>
                <c:pt idx="6135">
                  <c:v>736</c:v>
                </c:pt>
                <c:pt idx="6136">
                  <c:v>736</c:v>
                </c:pt>
                <c:pt idx="6137">
                  <c:v>736</c:v>
                </c:pt>
                <c:pt idx="6138">
                  <c:v>736</c:v>
                </c:pt>
                <c:pt idx="6139">
                  <c:v>736</c:v>
                </c:pt>
                <c:pt idx="6140">
                  <c:v>736</c:v>
                </c:pt>
                <c:pt idx="6141">
                  <c:v>736</c:v>
                </c:pt>
                <c:pt idx="6142">
                  <c:v>736</c:v>
                </c:pt>
                <c:pt idx="6143">
                  <c:v>736</c:v>
                </c:pt>
                <c:pt idx="6144">
                  <c:v>736</c:v>
                </c:pt>
                <c:pt idx="6145">
                  <c:v>736</c:v>
                </c:pt>
                <c:pt idx="6146">
                  <c:v>736</c:v>
                </c:pt>
                <c:pt idx="6147">
                  <c:v>736</c:v>
                </c:pt>
                <c:pt idx="6148">
                  <c:v>736</c:v>
                </c:pt>
                <c:pt idx="6149">
                  <c:v>736</c:v>
                </c:pt>
                <c:pt idx="6150">
                  <c:v>736</c:v>
                </c:pt>
                <c:pt idx="6151">
                  <c:v>736</c:v>
                </c:pt>
                <c:pt idx="6152">
                  <c:v>736</c:v>
                </c:pt>
                <c:pt idx="6153">
                  <c:v>736</c:v>
                </c:pt>
                <c:pt idx="6154">
                  <c:v>737</c:v>
                </c:pt>
                <c:pt idx="6155">
                  <c:v>738</c:v>
                </c:pt>
                <c:pt idx="6156">
                  <c:v>739</c:v>
                </c:pt>
                <c:pt idx="6157">
                  <c:v>740</c:v>
                </c:pt>
                <c:pt idx="6158">
                  <c:v>741</c:v>
                </c:pt>
                <c:pt idx="6159">
                  <c:v>742</c:v>
                </c:pt>
                <c:pt idx="6160">
                  <c:v>742</c:v>
                </c:pt>
                <c:pt idx="6161">
                  <c:v>742</c:v>
                </c:pt>
                <c:pt idx="6162">
                  <c:v>742</c:v>
                </c:pt>
                <c:pt idx="6163">
                  <c:v>742</c:v>
                </c:pt>
                <c:pt idx="6164">
                  <c:v>742</c:v>
                </c:pt>
                <c:pt idx="6165">
                  <c:v>742</c:v>
                </c:pt>
                <c:pt idx="6166">
                  <c:v>742</c:v>
                </c:pt>
                <c:pt idx="6167">
                  <c:v>742</c:v>
                </c:pt>
                <c:pt idx="6168">
                  <c:v>742</c:v>
                </c:pt>
                <c:pt idx="6169">
                  <c:v>742</c:v>
                </c:pt>
                <c:pt idx="6170">
                  <c:v>742</c:v>
                </c:pt>
                <c:pt idx="6171">
                  <c:v>742</c:v>
                </c:pt>
                <c:pt idx="6172">
                  <c:v>742</c:v>
                </c:pt>
                <c:pt idx="6173">
                  <c:v>742</c:v>
                </c:pt>
                <c:pt idx="6174">
                  <c:v>742</c:v>
                </c:pt>
                <c:pt idx="6175">
                  <c:v>742</c:v>
                </c:pt>
                <c:pt idx="6176">
                  <c:v>742</c:v>
                </c:pt>
                <c:pt idx="6177">
                  <c:v>742</c:v>
                </c:pt>
                <c:pt idx="6178">
                  <c:v>742</c:v>
                </c:pt>
                <c:pt idx="6179">
                  <c:v>742</c:v>
                </c:pt>
                <c:pt idx="6180">
                  <c:v>742</c:v>
                </c:pt>
                <c:pt idx="6181">
                  <c:v>742</c:v>
                </c:pt>
                <c:pt idx="6182">
                  <c:v>742</c:v>
                </c:pt>
                <c:pt idx="6183">
                  <c:v>742</c:v>
                </c:pt>
                <c:pt idx="6184">
                  <c:v>742</c:v>
                </c:pt>
                <c:pt idx="6185">
                  <c:v>742</c:v>
                </c:pt>
                <c:pt idx="6186">
                  <c:v>742</c:v>
                </c:pt>
                <c:pt idx="6187">
                  <c:v>742</c:v>
                </c:pt>
                <c:pt idx="6188">
                  <c:v>742</c:v>
                </c:pt>
                <c:pt idx="6189">
                  <c:v>742</c:v>
                </c:pt>
                <c:pt idx="6190">
                  <c:v>742</c:v>
                </c:pt>
                <c:pt idx="6191">
                  <c:v>742</c:v>
                </c:pt>
                <c:pt idx="6192">
                  <c:v>742</c:v>
                </c:pt>
                <c:pt idx="6193">
                  <c:v>742</c:v>
                </c:pt>
                <c:pt idx="6194">
                  <c:v>742</c:v>
                </c:pt>
                <c:pt idx="6195">
                  <c:v>742</c:v>
                </c:pt>
                <c:pt idx="6196">
                  <c:v>742</c:v>
                </c:pt>
                <c:pt idx="6197">
                  <c:v>742</c:v>
                </c:pt>
                <c:pt idx="6198">
                  <c:v>742</c:v>
                </c:pt>
                <c:pt idx="6199">
                  <c:v>742</c:v>
                </c:pt>
                <c:pt idx="6200">
                  <c:v>742</c:v>
                </c:pt>
                <c:pt idx="6201">
                  <c:v>742</c:v>
                </c:pt>
                <c:pt idx="6202">
                  <c:v>742</c:v>
                </c:pt>
                <c:pt idx="6203">
                  <c:v>742</c:v>
                </c:pt>
                <c:pt idx="6204">
                  <c:v>742</c:v>
                </c:pt>
                <c:pt idx="6205">
                  <c:v>742</c:v>
                </c:pt>
                <c:pt idx="6206">
                  <c:v>742</c:v>
                </c:pt>
                <c:pt idx="6207">
                  <c:v>742</c:v>
                </c:pt>
                <c:pt idx="6208">
                  <c:v>742</c:v>
                </c:pt>
                <c:pt idx="6209">
                  <c:v>742</c:v>
                </c:pt>
                <c:pt idx="6210">
                  <c:v>742</c:v>
                </c:pt>
                <c:pt idx="6211">
                  <c:v>742</c:v>
                </c:pt>
                <c:pt idx="6212">
                  <c:v>742</c:v>
                </c:pt>
                <c:pt idx="6213">
                  <c:v>742</c:v>
                </c:pt>
                <c:pt idx="6214">
                  <c:v>742</c:v>
                </c:pt>
                <c:pt idx="6215">
                  <c:v>742</c:v>
                </c:pt>
                <c:pt idx="6216">
                  <c:v>742</c:v>
                </c:pt>
                <c:pt idx="6217">
                  <c:v>742</c:v>
                </c:pt>
                <c:pt idx="6218">
                  <c:v>742</c:v>
                </c:pt>
                <c:pt idx="6219">
                  <c:v>742</c:v>
                </c:pt>
                <c:pt idx="6220">
                  <c:v>742</c:v>
                </c:pt>
                <c:pt idx="6221">
                  <c:v>742</c:v>
                </c:pt>
                <c:pt idx="6222">
                  <c:v>742</c:v>
                </c:pt>
                <c:pt idx="6223">
                  <c:v>742</c:v>
                </c:pt>
                <c:pt idx="6224">
                  <c:v>742</c:v>
                </c:pt>
                <c:pt idx="6225">
                  <c:v>742</c:v>
                </c:pt>
                <c:pt idx="6226">
                  <c:v>742</c:v>
                </c:pt>
                <c:pt idx="6227">
                  <c:v>742</c:v>
                </c:pt>
                <c:pt idx="6228">
                  <c:v>742</c:v>
                </c:pt>
                <c:pt idx="6229">
                  <c:v>742</c:v>
                </c:pt>
                <c:pt idx="6230">
                  <c:v>742</c:v>
                </c:pt>
                <c:pt idx="6231">
                  <c:v>742</c:v>
                </c:pt>
                <c:pt idx="6232">
                  <c:v>742</c:v>
                </c:pt>
                <c:pt idx="6233">
                  <c:v>742</c:v>
                </c:pt>
                <c:pt idx="6234">
                  <c:v>742</c:v>
                </c:pt>
                <c:pt idx="6235">
                  <c:v>742</c:v>
                </c:pt>
                <c:pt idx="6236">
                  <c:v>742</c:v>
                </c:pt>
                <c:pt idx="6237">
                  <c:v>742</c:v>
                </c:pt>
                <c:pt idx="6238">
                  <c:v>742</c:v>
                </c:pt>
                <c:pt idx="6239">
                  <c:v>742</c:v>
                </c:pt>
                <c:pt idx="6240">
                  <c:v>742</c:v>
                </c:pt>
                <c:pt idx="6241">
                  <c:v>742</c:v>
                </c:pt>
                <c:pt idx="6242">
                  <c:v>742</c:v>
                </c:pt>
                <c:pt idx="6243">
                  <c:v>742</c:v>
                </c:pt>
                <c:pt idx="6244">
                  <c:v>742</c:v>
                </c:pt>
                <c:pt idx="6245">
                  <c:v>742</c:v>
                </c:pt>
                <c:pt idx="6246">
                  <c:v>742</c:v>
                </c:pt>
                <c:pt idx="6247">
                  <c:v>742</c:v>
                </c:pt>
                <c:pt idx="6248">
                  <c:v>742</c:v>
                </c:pt>
                <c:pt idx="6249">
                  <c:v>742</c:v>
                </c:pt>
                <c:pt idx="6250">
                  <c:v>742</c:v>
                </c:pt>
                <c:pt idx="6251">
                  <c:v>742</c:v>
                </c:pt>
                <c:pt idx="6252">
                  <c:v>742</c:v>
                </c:pt>
                <c:pt idx="6253">
                  <c:v>742</c:v>
                </c:pt>
                <c:pt idx="6254">
                  <c:v>742</c:v>
                </c:pt>
                <c:pt idx="6255">
                  <c:v>742</c:v>
                </c:pt>
                <c:pt idx="6256">
                  <c:v>742</c:v>
                </c:pt>
                <c:pt idx="6257">
                  <c:v>742</c:v>
                </c:pt>
                <c:pt idx="6258">
                  <c:v>742</c:v>
                </c:pt>
                <c:pt idx="6259">
                  <c:v>742</c:v>
                </c:pt>
                <c:pt idx="6260">
                  <c:v>742</c:v>
                </c:pt>
                <c:pt idx="6261">
                  <c:v>742</c:v>
                </c:pt>
                <c:pt idx="6262">
                  <c:v>742</c:v>
                </c:pt>
                <c:pt idx="6263">
                  <c:v>742</c:v>
                </c:pt>
                <c:pt idx="6264">
                  <c:v>742</c:v>
                </c:pt>
                <c:pt idx="6265">
                  <c:v>742</c:v>
                </c:pt>
                <c:pt idx="6266">
                  <c:v>742</c:v>
                </c:pt>
                <c:pt idx="6267">
                  <c:v>742</c:v>
                </c:pt>
                <c:pt idx="6268">
                  <c:v>742</c:v>
                </c:pt>
                <c:pt idx="6269">
                  <c:v>742</c:v>
                </c:pt>
                <c:pt idx="6270">
                  <c:v>742</c:v>
                </c:pt>
                <c:pt idx="6271">
                  <c:v>742</c:v>
                </c:pt>
                <c:pt idx="6272">
                  <c:v>742</c:v>
                </c:pt>
                <c:pt idx="6273">
                  <c:v>742</c:v>
                </c:pt>
                <c:pt idx="6274">
                  <c:v>742</c:v>
                </c:pt>
                <c:pt idx="6275">
                  <c:v>742</c:v>
                </c:pt>
                <c:pt idx="6276">
                  <c:v>742</c:v>
                </c:pt>
                <c:pt idx="6277">
                  <c:v>742</c:v>
                </c:pt>
                <c:pt idx="6278">
                  <c:v>742</c:v>
                </c:pt>
                <c:pt idx="6279">
                  <c:v>742</c:v>
                </c:pt>
                <c:pt idx="6280">
                  <c:v>742</c:v>
                </c:pt>
                <c:pt idx="6281">
                  <c:v>742</c:v>
                </c:pt>
                <c:pt idx="6282">
                  <c:v>742</c:v>
                </c:pt>
                <c:pt idx="6283">
                  <c:v>742</c:v>
                </c:pt>
                <c:pt idx="6284">
                  <c:v>742</c:v>
                </c:pt>
                <c:pt idx="6285">
                  <c:v>742</c:v>
                </c:pt>
                <c:pt idx="6286">
                  <c:v>742</c:v>
                </c:pt>
                <c:pt idx="6287">
                  <c:v>742</c:v>
                </c:pt>
                <c:pt idx="6288">
                  <c:v>742</c:v>
                </c:pt>
                <c:pt idx="6289">
                  <c:v>742</c:v>
                </c:pt>
                <c:pt idx="6290">
                  <c:v>742</c:v>
                </c:pt>
                <c:pt idx="6291">
                  <c:v>742</c:v>
                </c:pt>
                <c:pt idx="6292">
                  <c:v>742</c:v>
                </c:pt>
                <c:pt idx="6293">
                  <c:v>742</c:v>
                </c:pt>
                <c:pt idx="6294">
                  <c:v>742</c:v>
                </c:pt>
                <c:pt idx="6295">
                  <c:v>742</c:v>
                </c:pt>
                <c:pt idx="6296">
                  <c:v>742</c:v>
                </c:pt>
                <c:pt idx="6297">
                  <c:v>742</c:v>
                </c:pt>
                <c:pt idx="6298">
                  <c:v>742</c:v>
                </c:pt>
                <c:pt idx="6299">
                  <c:v>742</c:v>
                </c:pt>
                <c:pt idx="6300">
                  <c:v>742</c:v>
                </c:pt>
                <c:pt idx="6301">
                  <c:v>742</c:v>
                </c:pt>
                <c:pt idx="6302">
                  <c:v>742</c:v>
                </c:pt>
                <c:pt idx="6303">
                  <c:v>742</c:v>
                </c:pt>
                <c:pt idx="6304">
                  <c:v>742</c:v>
                </c:pt>
                <c:pt idx="6305">
                  <c:v>742</c:v>
                </c:pt>
                <c:pt idx="6306">
                  <c:v>742</c:v>
                </c:pt>
                <c:pt idx="6307">
                  <c:v>742</c:v>
                </c:pt>
                <c:pt idx="6308">
                  <c:v>742</c:v>
                </c:pt>
                <c:pt idx="6309">
                  <c:v>742</c:v>
                </c:pt>
                <c:pt idx="6310">
                  <c:v>742</c:v>
                </c:pt>
                <c:pt idx="6311">
                  <c:v>742</c:v>
                </c:pt>
                <c:pt idx="6312">
                  <c:v>742</c:v>
                </c:pt>
                <c:pt idx="6313">
                  <c:v>742</c:v>
                </c:pt>
                <c:pt idx="6314">
                  <c:v>742</c:v>
                </c:pt>
                <c:pt idx="6315">
                  <c:v>742</c:v>
                </c:pt>
                <c:pt idx="6316">
                  <c:v>742</c:v>
                </c:pt>
                <c:pt idx="6317">
                  <c:v>742</c:v>
                </c:pt>
                <c:pt idx="6318">
                  <c:v>742</c:v>
                </c:pt>
                <c:pt idx="6319">
                  <c:v>742</c:v>
                </c:pt>
                <c:pt idx="6320">
                  <c:v>742</c:v>
                </c:pt>
                <c:pt idx="6321">
                  <c:v>742</c:v>
                </c:pt>
                <c:pt idx="6322">
                  <c:v>742</c:v>
                </c:pt>
                <c:pt idx="6323">
                  <c:v>743</c:v>
                </c:pt>
                <c:pt idx="6324">
                  <c:v>744</c:v>
                </c:pt>
                <c:pt idx="6325">
                  <c:v>745</c:v>
                </c:pt>
                <c:pt idx="6326">
                  <c:v>746</c:v>
                </c:pt>
                <c:pt idx="6327">
                  <c:v>747</c:v>
                </c:pt>
                <c:pt idx="6328">
                  <c:v>748</c:v>
                </c:pt>
                <c:pt idx="6329">
                  <c:v>748</c:v>
                </c:pt>
                <c:pt idx="6330">
                  <c:v>748</c:v>
                </c:pt>
                <c:pt idx="6331">
                  <c:v>748</c:v>
                </c:pt>
                <c:pt idx="6332">
                  <c:v>748</c:v>
                </c:pt>
                <c:pt idx="6333">
                  <c:v>748</c:v>
                </c:pt>
                <c:pt idx="6334">
                  <c:v>748</c:v>
                </c:pt>
                <c:pt idx="6335">
                  <c:v>748</c:v>
                </c:pt>
                <c:pt idx="6336">
                  <c:v>748</c:v>
                </c:pt>
                <c:pt idx="6337">
                  <c:v>748</c:v>
                </c:pt>
                <c:pt idx="6338">
                  <c:v>748</c:v>
                </c:pt>
                <c:pt idx="6339">
                  <c:v>748</c:v>
                </c:pt>
                <c:pt idx="6340">
                  <c:v>748</c:v>
                </c:pt>
                <c:pt idx="6341">
                  <c:v>748</c:v>
                </c:pt>
                <c:pt idx="6342">
                  <c:v>748</c:v>
                </c:pt>
                <c:pt idx="6343">
                  <c:v>748</c:v>
                </c:pt>
                <c:pt idx="6344">
                  <c:v>748</c:v>
                </c:pt>
                <c:pt idx="6345">
                  <c:v>748</c:v>
                </c:pt>
                <c:pt idx="6346">
                  <c:v>749</c:v>
                </c:pt>
                <c:pt idx="6347">
                  <c:v>750</c:v>
                </c:pt>
                <c:pt idx="6348">
                  <c:v>751</c:v>
                </c:pt>
                <c:pt idx="6349">
                  <c:v>752</c:v>
                </c:pt>
                <c:pt idx="6350">
                  <c:v>753</c:v>
                </c:pt>
                <c:pt idx="6351">
                  <c:v>754</c:v>
                </c:pt>
                <c:pt idx="6352">
                  <c:v>755</c:v>
                </c:pt>
                <c:pt idx="6353">
                  <c:v>755</c:v>
                </c:pt>
                <c:pt idx="6354">
                  <c:v>755</c:v>
                </c:pt>
                <c:pt idx="6355">
                  <c:v>755</c:v>
                </c:pt>
                <c:pt idx="6356">
                  <c:v>755</c:v>
                </c:pt>
                <c:pt idx="6357">
                  <c:v>755</c:v>
                </c:pt>
                <c:pt idx="6358">
                  <c:v>755</c:v>
                </c:pt>
                <c:pt idx="6359">
                  <c:v>755</c:v>
                </c:pt>
                <c:pt idx="6360">
                  <c:v>755</c:v>
                </c:pt>
                <c:pt idx="6361">
                  <c:v>755</c:v>
                </c:pt>
                <c:pt idx="6362">
                  <c:v>755</c:v>
                </c:pt>
                <c:pt idx="6363">
                  <c:v>755</c:v>
                </c:pt>
                <c:pt idx="6364">
                  <c:v>755</c:v>
                </c:pt>
                <c:pt idx="6365">
                  <c:v>755</c:v>
                </c:pt>
                <c:pt idx="6366">
                  <c:v>755</c:v>
                </c:pt>
                <c:pt idx="6367">
                  <c:v>755</c:v>
                </c:pt>
                <c:pt idx="6368">
                  <c:v>755</c:v>
                </c:pt>
                <c:pt idx="6369">
                  <c:v>755</c:v>
                </c:pt>
                <c:pt idx="6370">
                  <c:v>755</c:v>
                </c:pt>
                <c:pt idx="6371">
                  <c:v>755</c:v>
                </c:pt>
                <c:pt idx="6372">
                  <c:v>756</c:v>
                </c:pt>
                <c:pt idx="6373">
                  <c:v>757</c:v>
                </c:pt>
                <c:pt idx="6374">
                  <c:v>758</c:v>
                </c:pt>
                <c:pt idx="6375">
                  <c:v>759</c:v>
                </c:pt>
                <c:pt idx="6376">
                  <c:v>759</c:v>
                </c:pt>
                <c:pt idx="6377">
                  <c:v>759</c:v>
                </c:pt>
                <c:pt idx="6378">
                  <c:v>759</c:v>
                </c:pt>
                <c:pt idx="6379">
                  <c:v>759</c:v>
                </c:pt>
                <c:pt idx="6380">
                  <c:v>759</c:v>
                </c:pt>
                <c:pt idx="6381">
                  <c:v>759</c:v>
                </c:pt>
                <c:pt idx="6382">
                  <c:v>759</c:v>
                </c:pt>
                <c:pt idx="6383">
                  <c:v>759</c:v>
                </c:pt>
                <c:pt idx="6384">
                  <c:v>759</c:v>
                </c:pt>
                <c:pt idx="6385">
                  <c:v>759</c:v>
                </c:pt>
                <c:pt idx="6386">
                  <c:v>759</c:v>
                </c:pt>
                <c:pt idx="6387">
                  <c:v>759</c:v>
                </c:pt>
                <c:pt idx="6388">
                  <c:v>759</c:v>
                </c:pt>
                <c:pt idx="6389">
                  <c:v>759</c:v>
                </c:pt>
                <c:pt idx="6390">
                  <c:v>759</c:v>
                </c:pt>
                <c:pt idx="6391">
                  <c:v>759</c:v>
                </c:pt>
                <c:pt idx="6392">
                  <c:v>759</c:v>
                </c:pt>
                <c:pt idx="6393">
                  <c:v>759</c:v>
                </c:pt>
                <c:pt idx="6394">
                  <c:v>759</c:v>
                </c:pt>
                <c:pt idx="6395">
                  <c:v>759</c:v>
                </c:pt>
                <c:pt idx="6396">
                  <c:v>759</c:v>
                </c:pt>
                <c:pt idx="6397">
                  <c:v>759</c:v>
                </c:pt>
                <c:pt idx="6398">
                  <c:v>759</c:v>
                </c:pt>
                <c:pt idx="6399">
                  <c:v>759</c:v>
                </c:pt>
                <c:pt idx="6400">
                  <c:v>759</c:v>
                </c:pt>
                <c:pt idx="6401">
                  <c:v>759</c:v>
                </c:pt>
                <c:pt idx="6402">
                  <c:v>759</c:v>
                </c:pt>
                <c:pt idx="6403">
                  <c:v>759</c:v>
                </c:pt>
                <c:pt idx="6404">
                  <c:v>759</c:v>
                </c:pt>
                <c:pt idx="6405">
                  <c:v>759</c:v>
                </c:pt>
                <c:pt idx="6406">
                  <c:v>759</c:v>
                </c:pt>
                <c:pt idx="6407">
                  <c:v>759</c:v>
                </c:pt>
                <c:pt idx="6408">
                  <c:v>759</c:v>
                </c:pt>
                <c:pt idx="6409">
                  <c:v>759</c:v>
                </c:pt>
                <c:pt idx="6410">
                  <c:v>759</c:v>
                </c:pt>
                <c:pt idx="6411">
                  <c:v>759</c:v>
                </c:pt>
                <c:pt idx="6412">
                  <c:v>759</c:v>
                </c:pt>
                <c:pt idx="6413">
                  <c:v>759</c:v>
                </c:pt>
                <c:pt idx="6414">
                  <c:v>759</c:v>
                </c:pt>
                <c:pt idx="6415">
                  <c:v>759</c:v>
                </c:pt>
                <c:pt idx="6416">
                  <c:v>759</c:v>
                </c:pt>
                <c:pt idx="6417">
                  <c:v>759</c:v>
                </c:pt>
                <c:pt idx="6418">
                  <c:v>759</c:v>
                </c:pt>
                <c:pt idx="6419">
                  <c:v>759</c:v>
                </c:pt>
                <c:pt idx="6420">
                  <c:v>759</c:v>
                </c:pt>
                <c:pt idx="6421">
                  <c:v>759</c:v>
                </c:pt>
                <c:pt idx="6422">
                  <c:v>759</c:v>
                </c:pt>
                <c:pt idx="6423">
                  <c:v>759</c:v>
                </c:pt>
                <c:pt idx="6424">
                  <c:v>759</c:v>
                </c:pt>
                <c:pt idx="6425">
                  <c:v>759</c:v>
                </c:pt>
                <c:pt idx="6426">
                  <c:v>759</c:v>
                </c:pt>
                <c:pt idx="6427">
                  <c:v>759</c:v>
                </c:pt>
                <c:pt idx="6428">
                  <c:v>759</c:v>
                </c:pt>
                <c:pt idx="6429">
                  <c:v>759</c:v>
                </c:pt>
                <c:pt idx="6430">
                  <c:v>759</c:v>
                </c:pt>
                <c:pt idx="6431">
                  <c:v>759</c:v>
                </c:pt>
                <c:pt idx="6432">
                  <c:v>759</c:v>
                </c:pt>
                <c:pt idx="6433">
                  <c:v>759</c:v>
                </c:pt>
                <c:pt idx="6434">
                  <c:v>759</c:v>
                </c:pt>
                <c:pt idx="6435">
                  <c:v>759</c:v>
                </c:pt>
                <c:pt idx="6436">
                  <c:v>759</c:v>
                </c:pt>
                <c:pt idx="6437">
                  <c:v>759</c:v>
                </c:pt>
                <c:pt idx="6438">
                  <c:v>759</c:v>
                </c:pt>
                <c:pt idx="6439">
                  <c:v>759</c:v>
                </c:pt>
                <c:pt idx="6440">
                  <c:v>759</c:v>
                </c:pt>
                <c:pt idx="6441">
                  <c:v>759</c:v>
                </c:pt>
                <c:pt idx="6442">
                  <c:v>759</c:v>
                </c:pt>
                <c:pt idx="6443">
                  <c:v>759</c:v>
                </c:pt>
                <c:pt idx="6444">
                  <c:v>759</c:v>
                </c:pt>
                <c:pt idx="6445">
                  <c:v>759</c:v>
                </c:pt>
                <c:pt idx="6446">
                  <c:v>759</c:v>
                </c:pt>
                <c:pt idx="6447">
                  <c:v>759</c:v>
                </c:pt>
                <c:pt idx="6448">
                  <c:v>759</c:v>
                </c:pt>
                <c:pt idx="6449">
                  <c:v>759</c:v>
                </c:pt>
                <c:pt idx="6450">
                  <c:v>759</c:v>
                </c:pt>
                <c:pt idx="6451">
                  <c:v>759</c:v>
                </c:pt>
                <c:pt idx="6452">
                  <c:v>759</c:v>
                </c:pt>
                <c:pt idx="6453">
                  <c:v>759</c:v>
                </c:pt>
                <c:pt idx="6454">
                  <c:v>759</c:v>
                </c:pt>
                <c:pt idx="6455">
                  <c:v>759</c:v>
                </c:pt>
                <c:pt idx="6456">
                  <c:v>759</c:v>
                </c:pt>
                <c:pt idx="6457">
                  <c:v>759</c:v>
                </c:pt>
                <c:pt idx="6458">
                  <c:v>759</c:v>
                </c:pt>
                <c:pt idx="6459">
                  <c:v>759</c:v>
                </c:pt>
                <c:pt idx="6460">
                  <c:v>759</c:v>
                </c:pt>
                <c:pt idx="6461">
                  <c:v>759</c:v>
                </c:pt>
                <c:pt idx="6462">
                  <c:v>759</c:v>
                </c:pt>
                <c:pt idx="6463">
                  <c:v>759</c:v>
                </c:pt>
                <c:pt idx="6464">
                  <c:v>759</c:v>
                </c:pt>
                <c:pt idx="6465">
                  <c:v>759</c:v>
                </c:pt>
                <c:pt idx="6466">
                  <c:v>759</c:v>
                </c:pt>
                <c:pt idx="6467">
                  <c:v>759</c:v>
                </c:pt>
                <c:pt idx="6468">
                  <c:v>759</c:v>
                </c:pt>
                <c:pt idx="6469">
                  <c:v>759</c:v>
                </c:pt>
                <c:pt idx="6470">
                  <c:v>759</c:v>
                </c:pt>
                <c:pt idx="6471">
                  <c:v>759</c:v>
                </c:pt>
                <c:pt idx="6472">
                  <c:v>759</c:v>
                </c:pt>
                <c:pt idx="6473">
                  <c:v>759</c:v>
                </c:pt>
                <c:pt idx="6474">
                  <c:v>759</c:v>
                </c:pt>
                <c:pt idx="6475">
                  <c:v>759</c:v>
                </c:pt>
                <c:pt idx="6476">
                  <c:v>759</c:v>
                </c:pt>
                <c:pt idx="6477">
                  <c:v>759</c:v>
                </c:pt>
                <c:pt idx="6478">
                  <c:v>759</c:v>
                </c:pt>
                <c:pt idx="6479">
                  <c:v>759</c:v>
                </c:pt>
                <c:pt idx="6480">
                  <c:v>759</c:v>
                </c:pt>
                <c:pt idx="6481">
                  <c:v>759</c:v>
                </c:pt>
                <c:pt idx="6482">
                  <c:v>759</c:v>
                </c:pt>
                <c:pt idx="6483">
                  <c:v>759</c:v>
                </c:pt>
                <c:pt idx="6484">
                  <c:v>759</c:v>
                </c:pt>
                <c:pt idx="6485">
                  <c:v>759</c:v>
                </c:pt>
                <c:pt idx="6486">
                  <c:v>759</c:v>
                </c:pt>
                <c:pt idx="6487">
                  <c:v>759</c:v>
                </c:pt>
                <c:pt idx="6488">
                  <c:v>759</c:v>
                </c:pt>
                <c:pt idx="6489">
                  <c:v>759</c:v>
                </c:pt>
                <c:pt idx="6490">
                  <c:v>759</c:v>
                </c:pt>
                <c:pt idx="6491">
                  <c:v>759</c:v>
                </c:pt>
                <c:pt idx="6492">
                  <c:v>759</c:v>
                </c:pt>
                <c:pt idx="6493">
                  <c:v>759</c:v>
                </c:pt>
                <c:pt idx="6494">
                  <c:v>759</c:v>
                </c:pt>
                <c:pt idx="6495">
                  <c:v>759</c:v>
                </c:pt>
                <c:pt idx="6496">
                  <c:v>759</c:v>
                </c:pt>
                <c:pt idx="6497">
                  <c:v>759</c:v>
                </c:pt>
                <c:pt idx="6498">
                  <c:v>759</c:v>
                </c:pt>
                <c:pt idx="6499">
                  <c:v>759</c:v>
                </c:pt>
                <c:pt idx="6500">
                  <c:v>759</c:v>
                </c:pt>
                <c:pt idx="6501">
                  <c:v>759</c:v>
                </c:pt>
                <c:pt idx="6502">
                  <c:v>759</c:v>
                </c:pt>
                <c:pt idx="6503">
                  <c:v>759</c:v>
                </c:pt>
                <c:pt idx="6504">
                  <c:v>759</c:v>
                </c:pt>
                <c:pt idx="6505">
                  <c:v>759</c:v>
                </c:pt>
                <c:pt idx="6506">
                  <c:v>759</c:v>
                </c:pt>
                <c:pt idx="6507">
                  <c:v>759</c:v>
                </c:pt>
                <c:pt idx="6508">
                  <c:v>759</c:v>
                </c:pt>
                <c:pt idx="6509">
                  <c:v>759</c:v>
                </c:pt>
                <c:pt idx="6510">
                  <c:v>759</c:v>
                </c:pt>
                <c:pt idx="6511">
                  <c:v>759</c:v>
                </c:pt>
                <c:pt idx="6512">
                  <c:v>759</c:v>
                </c:pt>
                <c:pt idx="6513">
                  <c:v>759</c:v>
                </c:pt>
                <c:pt idx="6514">
                  <c:v>759</c:v>
                </c:pt>
                <c:pt idx="6515">
                  <c:v>759</c:v>
                </c:pt>
                <c:pt idx="6516">
                  <c:v>759</c:v>
                </c:pt>
                <c:pt idx="6517">
                  <c:v>759</c:v>
                </c:pt>
                <c:pt idx="6518">
                  <c:v>759</c:v>
                </c:pt>
                <c:pt idx="6519">
                  <c:v>759</c:v>
                </c:pt>
                <c:pt idx="6520">
                  <c:v>759</c:v>
                </c:pt>
                <c:pt idx="6521">
                  <c:v>759</c:v>
                </c:pt>
                <c:pt idx="6522">
                  <c:v>759</c:v>
                </c:pt>
                <c:pt idx="6523">
                  <c:v>759</c:v>
                </c:pt>
                <c:pt idx="6524">
                  <c:v>759</c:v>
                </c:pt>
                <c:pt idx="6525">
                  <c:v>759</c:v>
                </c:pt>
                <c:pt idx="6526">
                  <c:v>759</c:v>
                </c:pt>
                <c:pt idx="6527">
                  <c:v>759</c:v>
                </c:pt>
                <c:pt idx="6528">
                  <c:v>759</c:v>
                </c:pt>
                <c:pt idx="6529">
                  <c:v>759</c:v>
                </c:pt>
                <c:pt idx="6530">
                  <c:v>759</c:v>
                </c:pt>
                <c:pt idx="6531">
                  <c:v>759</c:v>
                </c:pt>
                <c:pt idx="6532">
                  <c:v>759</c:v>
                </c:pt>
                <c:pt idx="6533">
                  <c:v>759</c:v>
                </c:pt>
                <c:pt idx="6534">
                  <c:v>759</c:v>
                </c:pt>
                <c:pt idx="6535">
                  <c:v>759</c:v>
                </c:pt>
                <c:pt idx="6536">
                  <c:v>759</c:v>
                </c:pt>
                <c:pt idx="6537">
                  <c:v>759</c:v>
                </c:pt>
                <c:pt idx="6538">
                  <c:v>759</c:v>
                </c:pt>
                <c:pt idx="6539">
                  <c:v>759</c:v>
                </c:pt>
                <c:pt idx="6540">
                  <c:v>759</c:v>
                </c:pt>
                <c:pt idx="6541">
                  <c:v>759</c:v>
                </c:pt>
                <c:pt idx="6542">
                  <c:v>759</c:v>
                </c:pt>
                <c:pt idx="6543">
                  <c:v>759</c:v>
                </c:pt>
                <c:pt idx="6544">
                  <c:v>759</c:v>
                </c:pt>
                <c:pt idx="6545">
                  <c:v>759</c:v>
                </c:pt>
                <c:pt idx="6546">
                  <c:v>759</c:v>
                </c:pt>
                <c:pt idx="6547">
                  <c:v>759</c:v>
                </c:pt>
                <c:pt idx="6548">
                  <c:v>759</c:v>
                </c:pt>
                <c:pt idx="6549">
                  <c:v>759</c:v>
                </c:pt>
                <c:pt idx="6550">
                  <c:v>759</c:v>
                </c:pt>
                <c:pt idx="6551" formatCode="General">
                  <c:v>759</c:v>
                </c:pt>
                <c:pt idx="6552" formatCode="General">
                  <c:v>759</c:v>
                </c:pt>
                <c:pt idx="6553" formatCode="General">
                  <c:v>759</c:v>
                </c:pt>
                <c:pt idx="6554" formatCode="General">
                  <c:v>759</c:v>
                </c:pt>
                <c:pt idx="6555" formatCode="General">
                  <c:v>759</c:v>
                </c:pt>
                <c:pt idx="6556" formatCode="General">
                  <c:v>759</c:v>
                </c:pt>
                <c:pt idx="6557" formatCode="General">
                  <c:v>759</c:v>
                </c:pt>
                <c:pt idx="6558" formatCode="General">
                  <c:v>759</c:v>
                </c:pt>
                <c:pt idx="6559" formatCode="General">
                  <c:v>759</c:v>
                </c:pt>
                <c:pt idx="6560" formatCode="General">
                  <c:v>759</c:v>
                </c:pt>
                <c:pt idx="6561" formatCode="General">
                  <c:v>759</c:v>
                </c:pt>
                <c:pt idx="6562" formatCode="General">
                  <c:v>759</c:v>
                </c:pt>
                <c:pt idx="6563" formatCode="General">
                  <c:v>759</c:v>
                </c:pt>
                <c:pt idx="6564" formatCode="General">
                  <c:v>759</c:v>
                </c:pt>
                <c:pt idx="6565" formatCode="General">
                  <c:v>759</c:v>
                </c:pt>
                <c:pt idx="6566" formatCode="General">
                  <c:v>759</c:v>
                </c:pt>
                <c:pt idx="6567" formatCode="General">
                  <c:v>759</c:v>
                </c:pt>
                <c:pt idx="6568" formatCode="General">
                  <c:v>759</c:v>
                </c:pt>
                <c:pt idx="6569" formatCode="General">
                  <c:v>759</c:v>
                </c:pt>
                <c:pt idx="6570" formatCode="General">
                  <c:v>759</c:v>
                </c:pt>
                <c:pt idx="6571" formatCode="General">
                  <c:v>759</c:v>
                </c:pt>
                <c:pt idx="6572" formatCode="General">
                  <c:v>759</c:v>
                </c:pt>
                <c:pt idx="6573" formatCode="General">
                  <c:v>759</c:v>
                </c:pt>
                <c:pt idx="6574" formatCode="General">
                  <c:v>759</c:v>
                </c:pt>
                <c:pt idx="6575" formatCode="General">
                  <c:v>759</c:v>
                </c:pt>
                <c:pt idx="6576" formatCode="General">
                  <c:v>759</c:v>
                </c:pt>
                <c:pt idx="6577" formatCode="General">
                  <c:v>759</c:v>
                </c:pt>
                <c:pt idx="6578" formatCode="General">
                  <c:v>759</c:v>
                </c:pt>
                <c:pt idx="6579" formatCode="General">
                  <c:v>759</c:v>
                </c:pt>
                <c:pt idx="6580" formatCode="General">
                  <c:v>759</c:v>
                </c:pt>
                <c:pt idx="6581" formatCode="General">
                  <c:v>759</c:v>
                </c:pt>
                <c:pt idx="6582" formatCode="General">
                  <c:v>759</c:v>
                </c:pt>
                <c:pt idx="6583" formatCode="General">
                  <c:v>759</c:v>
                </c:pt>
                <c:pt idx="6584" formatCode="General">
                  <c:v>759</c:v>
                </c:pt>
                <c:pt idx="6585" formatCode="General">
                  <c:v>759</c:v>
                </c:pt>
                <c:pt idx="6586" formatCode="General">
                  <c:v>759</c:v>
                </c:pt>
                <c:pt idx="6587" formatCode="General">
                  <c:v>759</c:v>
                </c:pt>
                <c:pt idx="6588" formatCode="General">
                  <c:v>759</c:v>
                </c:pt>
                <c:pt idx="6589" formatCode="General">
                  <c:v>759</c:v>
                </c:pt>
                <c:pt idx="6590" formatCode="General">
                  <c:v>759</c:v>
                </c:pt>
                <c:pt idx="6591" formatCode="General">
                  <c:v>759</c:v>
                </c:pt>
                <c:pt idx="6592" formatCode="General">
                  <c:v>759</c:v>
                </c:pt>
                <c:pt idx="6593" formatCode="General">
                  <c:v>759</c:v>
                </c:pt>
                <c:pt idx="6594" formatCode="General">
                  <c:v>759</c:v>
                </c:pt>
                <c:pt idx="6595" formatCode="General">
                  <c:v>759</c:v>
                </c:pt>
                <c:pt idx="6596" formatCode="General">
                  <c:v>759</c:v>
                </c:pt>
                <c:pt idx="6597" formatCode="General">
                  <c:v>759</c:v>
                </c:pt>
                <c:pt idx="6598" formatCode="General">
                  <c:v>759</c:v>
                </c:pt>
                <c:pt idx="6599" formatCode="General">
                  <c:v>759</c:v>
                </c:pt>
                <c:pt idx="6600" formatCode="General">
                  <c:v>759</c:v>
                </c:pt>
                <c:pt idx="6601" formatCode="General">
                  <c:v>759</c:v>
                </c:pt>
                <c:pt idx="6602" formatCode="General">
                  <c:v>759</c:v>
                </c:pt>
                <c:pt idx="6603" formatCode="General">
                  <c:v>759</c:v>
                </c:pt>
                <c:pt idx="6604" formatCode="General">
                  <c:v>759</c:v>
                </c:pt>
                <c:pt idx="6605" formatCode="General">
                  <c:v>759</c:v>
                </c:pt>
                <c:pt idx="6606" formatCode="General">
                  <c:v>759</c:v>
                </c:pt>
                <c:pt idx="6607" formatCode="General">
                  <c:v>759</c:v>
                </c:pt>
                <c:pt idx="6608" formatCode="General">
                  <c:v>759</c:v>
                </c:pt>
                <c:pt idx="6609" formatCode="General">
                  <c:v>759</c:v>
                </c:pt>
                <c:pt idx="6610" formatCode="General">
                  <c:v>759</c:v>
                </c:pt>
                <c:pt idx="6611" formatCode="General">
                  <c:v>759</c:v>
                </c:pt>
                <c:pt idx="6612" formatCode="General">
                  <c:v>759</c:v>
                </c:pt>
                <c:pt idx="6613" formatCode="General">
                  <c:v>759</c:v>
                </c:pt>
                <c:pt idx="6614" formatCode="General">
                  <c:v>759</c:v>
                </c:pt>
                <c:pt idx="6615" formatCode="General">
                  <c:v>759</c:v>
                </c:pt>
                <c:pt idx="6616" formatCode="General">
                  <c:v>759</c:v>
                </c:pt>
                <c:pt idx="6617" formatCode="General">
                  <c:v>759</c:v>
                </c:pt>
                <c:pt idx="6618" formatCode="General">
                  <c:v>759</c:v>
                </c:pt>
                <c:pt idx="6619" formatCode="General">
                  <c:v>759</c:v>
                </c:pt>
                <c:pt idx="6620" formatCode="General">
                  <c:v>759</c:v>
                </c:pt>
                <c:pt idx="6621" formatCode="General">
                  <c:v>759</c:v>
                </c:pt>
                <c:pt idx="6622" formatCode="General">
                  <c:v>759</c:v>
                </c:pt>
                <c:pt idx="6623" formatCode="General">
                  <c:v>759</c:v>
                </c:pt>
                <c:pt idx="6624" formatCode="General">
                  <c:v>759</c:v>
                </c:pt>
                <c:pt idx="6625" formatCode="General">
                  <c:v>759</c:v>
                </c:pt>
                <c:pt idx="6626" formatCode="General">
                  <c:v>759</c:v>
                </c:pt>
                <c:pt idx="6627" formatCode="General">
                  <c:v>759</c:v>
                </c:pt>
                <c:pt idx="6628" formatCode="General">
                  <c:v>759</c:v>
                </c:pt>
                <c:pt idx="6629" formatCode="General">
                  <c:v>759</c:v>
                </c:pt>
                <c:pt idx="6630" formatCode="General">
                  <c:v>759</c:v>
                </c:pt>
                <c:pt idx="6631" formatCode="General">
                  <c:v>759</c:v>
                </c:pt>
                <c:pt idx="6632" formatCode="General">
                  <c:v>759</c:v>
                </c:pt>
                <c:pt idx="6633" formatCode="General">
                  <c:v>759</c:v>
                </c:pt>
                <c:pt idx="6634" formatCode="General">
                  <c:v>759</c:v>
                </c:pt>
                <c:pt idx="6635" formatCode="General">
                  <c:v>759.5</c:v>
                </c:pt>
                <c:pt idx="6636" formatCode="General">
                  <c:v>760.5</c:v>
                </c:pt>
                <c:pt idx="6637" formatCode="General">
                  <c:v>761.5</c:v>
                </c:pt>
                <c:pt idx="6638" formatCode="General">
                  <c:v>762.5</c:v>
                </c:pt>
                <c:pt idx="6639" formatCode="General">
                  <c:v>763.5</c:v>
                </c:pt>
                <c:pt idx="6640" formatCode="General">
                  <c:v>764.5</c:v>
                </c:pt>
                <c:pt idx="6641" formatCode="General">
                  <c:v>765</c:v>
                </c:pt>
                <c:pt idx="6642" formatCode="General">
                  <c:v>765</c:v>
                </c:pt>
                <c:pt idx="6643" formatCode="General">
                  <c:v>765</c:v>
                </c:pt>
                <c:pt idx="6644" formatCode="General">
                  <c:v>765</c:v>
                </c:pt>
                <c:pt idx="6645" formatCode="General">
                  <c:v>765</c:v>
                </c:pt>
                <c:pt idx="6646" formatCode="General">
                  <c:v>765</c:v>
                </c:pt>
                <c:pt idx="6647" formatCode="General">
                  <c:v>765</c:v>
                </c:pt>
                <c:pt idx="6648" formatCode="General">
                  <c:v>765</c:v>
                </c:pt>
                <c:pt idx="6649" formatCode="General">
                  <c:v>765</c:v>
                </c:pt>
                <c:pt idx="6650" formatCode="General">
                  <c:v>765</c:v>
                </c:pt>
                <c:pt idx="6651" formatCode="General">
                  <c:v>765</c:v>
                </c:pt>
                <c:pt idx="6652" formatCode="General">
                  <c:v>765</c:v>
                </c:pt>
                <c:pt idx="6653" formatCode="General">
                  <c:v>765</c:v>
                </c:pt>
                <c:pt idx="6654" formatCode="General">
                  <c:v>765</c:v>
                </c:pt>
                <c:pt idx="6655" formatCode="General">
                  <c:v>765</c:v>
                </c:pt>
                <c:pt idx="6656" formatCode="General">
                  <c:v>765</c:v>
                </c:pt>
                <c:pt idx="6657" formatCode="General">
                  <c:v>765.25</c:v>
                </c:pt>
                <c:pt idx="6658" formatCode="General">
                  <c:v>766.25</c:v>
                </c:pt>
                <c:pt idx="6659" formatCode="General">
                  <c:v>767.25</c:v>
                </c:pt>
                <c:pt idx="6660" formatCode="General">
                  <c:v>768.25</c:v>
                </c:pt>
                <c:pt idx="6661" formatCode="General">
                  <c:v>769.25</c:v>
                </c:pt>
                <c:pt idx="6662" formatCode="General">
                  <c:v>770.25</c:v>
                </c:pt>
                <c:pt idx="6663" formatCode="General">
                  <c:v>771.25</c:v>
                </c:pt>
                <c:pt idx="6664" formatCode="General">
                  <c:v>772.25</c:v>
                </c:pt>
                <c:pt idx="6665" formatCode="General">
                  <c:v>773</c:v>
                </c:pt>
                <c:pt idx="6666" formatCode="General">
                  <c:v>773</c:v>
                </c:pt>
                <c:pt idx="6667" formatCode="General">
                  <c:v>773</c:v>
                </c:pt>
                <c:pt idx="6668" formatCode="General">
                  <c:v>773</c:v>
                </c:pt>
                <c:pt idx="6669" formatCode="General">
                  <c:v>773</c:v>
                </c:pt>
                <c:pt idx="6670" formatCode="General">
                  <c:v>773</c:v>
                </c:pt>
                <c:pt idx="6671" formatCode="General">
                  <c:v>773</c:v>
                </c:pt>
                <c:pt idx="6672" formatCode="General">
                  <c:v>773</c:v>
                </c:pt>
                <c:pt idx="6673" formatCode="General">
                  <c:v>773</c:v>
                </c:pt>
                <c:pt idx="6674" formatCode="General">
                  <c:v>773</c:v>
                </c:pt>
                <c:pt idx="6675" formatCode="General">
                  <c:v>773</c:v>
                </c:pt>
                <c:pt idx="6676" formatCode="General">
                  <c:v>773</c:v>
                </c:pt>
                <c:pt idx="6677" formatCode="General">
                  <c:v>773</c:v>
                </c:pt>
                <c:pt idx="6678" formatCode="General">
                  <c:v>773</c:v>
                </c:pt>
                <c:pt idx="6679" formatCode="General">
                  <c:v>773</c:v>
                </c:pt>
                <c:pt idx="6680" formatCode="General">
                  <c:v>773</c:v>
                </c:pt>
                <c:pt idx="6681" formatCode="General">
                  <c:v>773</c:v>
                </c:pt>
                <c:pt idx="6682" formatCode="General">
                  <c:v>773</c:v>
                </c:pt>
                <c:pt idx="6683" formatCode="General">
                  <c:v>773</c:v>
                </c:pt>
                <c:pt idx="6684" formatCode="General">
                  <c:v>773</c:v>
                </c:pt>
                <c:pt idx="6685" formatCode="General">
                  <c:v>773</c:v>
                </c:pt>
                <c:pt idx="6686" formatCode="General">
                  <c:v>773</c:v>
                </c:pt>
                <c:pt idx="6687" formatCode="General">
                  <c:v>773</c:v>
                </c:pt>
                <c:pt idx="6688" formatCode="General">
                  <c:v>773</c:v>
                </c:pt>
                <c:pt idx="6689" formatCode="General">
                  <c:v>773</c:v>
                </c:pt>
                <c:pt idx="6690" formatCode="General">
                  <c:v>773</c:v>
                </c:pt>
                <c:pt idx="6691" formatCode="General">
                  <c:v>773</c:v>
                </c:pt>
                <c:pt idx="6692" formatCode="General">
                  <c:v>773</c:v>
                </c:pt>
                <c:pt idx="6693" formatCode="General">
                  <c:v>773</c:v>
                </c:pt>
                <c:pt idx="6694" formatCode="General">
                  <c:v>773</c:v>
                </c:pt>
                <c:pt idx="6695" formatCode="General">
                  <c:v>773</c:v>
                </c:pt>
                <c:pt idx="6696" formatCode="General">
                  <c:v>773</c:v>
                </c:pt>
                <c:pt idx="6697" formatCode="General">
                  <c:v>773</c:v>
                </c:pt>
                <c:pt idx="6698" formatCode="General">
                  <c:v>773</c:v>
                </c:pt>
                <c:pt idx="6699" formatCode="General">
                  <c:v>773</c:v>
                </c:pt>
                <c:pt idx="6700" formatCode="General">
                  <c:v>773</c:v>
                </c:pt>
                <c:pt idx="6701" formatCode="General">
                  <c:v>773</c:v>
                </c:pt>
                <c:pt idx="6702" formatCode="General">
                  <c:v>773</c:v>
                </c:pt>
                <c:pt idx="6703" formatCode="General">
                  <c:v>773</c:v>
                </c:pt>
                <c:pt idx="6704" formatCode="General">
                  <c:v>773</c:v>
                </c:pt>
                <c:pt idx="6705" formatCode="General">
                  <c:v>773</c:v>
                </c:pt>
                <c:pt idx="6706" formatCode="General">
                  <c:v>773</c:v>
                </c:pt>
                <c:pt idx="6707" formatCode="General">
                  <c:v>773</c:v>
                </c:pt>
                <c:pt idx="6708" formatCode="General">
                  <c:v>773</c:v>
                </c:pt>
                <c:pt idx="6709" formatCode="General">
                  <c:v>773</c:v>
                </c:pt>
                <c:pt idx="6710" formatCode="General">
                  <c:v>773</c:v>
                </c:pt>
                <c:pt idx="6711" formatCode="General">
                  <c:v>773</c:v>
                </c:pt>
                <c:pt idx="6712" formatCode="General">
                  <c:v>773</c:v>
                </c:pt>
                <c:pt idx="6713" formatCode="General">
                  <c:v>773</c:v>
                </c:pt>
                <c:pt idx="6714" formatCode="General">
                  <c:v>773</c:v>
                </c:pt>
                <c:pt idx="6715" formatCode="General">
                  <c:v>773</c:v>
                </c:pt>
                <c:pt idx="6716" formatCode="General">
                  <c:v>773</c:v>
                </c:pt>
                <c:pt idx="6717" formatCode="General">
                  <c:v>773</c:v>
                </c:pt>
                <c:pt idx="6718" formatCode="General">
                  <c:v>773</c:v>
                </c:pt>
                <c:pt idx="6719" formatCode="General">
                  <c:v>773</c:v>
                </c:pt>
                <c:pt idx="6720" formatCode="General">
                  <c:v>773</c:v>
                </c:pt>
                <c:pt idx="6721" formatCode="General">
                  <c:v>773</c:v>
                </c:pt>
                <c:pt idx="6722" formatCode="General">
                  <c:v>773</c:v>
                </c:pt>
                <c:pt idx="6723" formatCode="General">
                  <c:v>773</c:v>
                </c:pt>
                <c:pt idx="6724" formatCode="General">
                  <c:v>773</c:v>
                </c:pt>
                <c:pt idx="6725" formatCode="General">
                  <c:v>773</c:v>
                </c:pt>
                <c:pt idx="6726" formatCode="General">
                  <c:v>773</c:v>
                </c:pt>
                <c:pt idx="6727" formatCode="General">
                  <c:v>773</c:v>
                </c:pt>
                <c:pt idx="6728" formatCode="General">
                  <c:v>773</c:v>
                </c:pt>
                <c:pt idx="6729" formatCode="General">
                  <c:v>773</c:v>
                </c:pt>
                <c:pt idx="6730" formatCode="General">
                  <c:v>773</c:v>
                </c:pt>
                <c:pt idx="6731" formatCode="General">
                  <c:v>773</c:v>
                </c:pt>
                <c:pt idx="6732" formatCode="General">
                  <c:v>773</c:v>
                </c:pt>
                <c:pt idx="6733" formatCode="General">
                  <c:v>773</c:v>
                </c:pt>
                <c:pt idx="6734" formatCode="General">
                  <c:v>773</c:v>
                </c:pt>
                <c:pt idx="6735" formatCode="General">
                  <c:v>773</c:v>
                </c:pt>
                <c:pt idx="6736" formatCode="General">
                  <c:v>773</c:v>
                </c:pt>
                <c:pt idx="6737" formatCode="General">
                  <c:v>773</c:v>
                </c:pt>
                <c:pt idx="6738" formatCode="General">
                  <c:v>773</c:v>
                </c:pt>
                <c:pt idx="6739" formatCode="General">
                  <c:v>773</c:v>
                </c:pt>
                <c:pt idx="6740" formatCode="General">
                  <c:v>773</c:v>
                </c:pt>
                <c:pt idx="6741" formatCode="General">
                  <c:v>773</c:v>
                </c:pt>
                <c:pt idx="6742" formatCode="General">
                  <c:v>773</c:v>
                </c:pt>
                <c:pt idx="6743" formatCode="General">
                  <c:v>773</c:v>
                </c:pt>
                <c:pt idx="6744" formatCode="General">
                  <c:v>773</c:v>
                </c:pt>
                <c:pt idx="6745" formatCode="General">
                  <c:v>773</c:v>
                </c:pt>
                <c:pt idx="6746" formatCode="General">
                  <c:v>773</c:v>
                </c:pt>
                <c:pt idx="6747" formatCode="General">
                  <c:v>773</c:v>
                </c:pt>
                <c:pt idx="6748" formatCode="General">
                  <c:v>773</c:v>
                </c:pt>
                <c:pt idx="6749" formatCode="General">
                  <c:v>773</c:v>
                </c:pt>
                <c:pt idx="6750" formatCode="General">
                  <c:v>773</c:v>
                </c:pt>
                <c:pt idx="6751" formatCode="General">
                  <c:v>773</c:v>
                </c:pt>
                <c:pt idx="6752" formatCode="General">
                  <c:v>773</c:v>
                </c:pt>
                <c:pt idx="6753" formatCode="General">
                  <c:v>773</c:v>
                </c:pt>
                <c:pt idx="6754" formatCode="General">
                  <c:v>773</c:v>
                </c:pt>
                <c:pt idx="6755" formatCode="General">
                  <c:v>773</c:v>
                </c:pt>
                <c:pt idx="6756" formatCode="General">
                  <c:v>773</c:v>
                </c:pt>
                <c:pt idx="6757" formatCode="General">
                  <c:v>773</c:v>
                </c:pt>
                <c:pt idx="6758" formatCode="General">
                  <c:v>773</c:v>
                </c:pt>
                <c:pt idx="6759" formatCode="General">
                  <c:v>773</c:v>
                </c:pt>
                <c:pt idx="6760" formatCode="General">
                  <c:v>773</c:v>
                </c:pt>
                <c:pt idx="6761" formatCode="General">
                  <c:v>773</c:v>
                </c:pt>
                <c:pt idx="6762" formatCode="General">
                  <c:v>773</c:v>
                </c:pt>
                <c:pt idx="6763" formatCode="General">
                  <c:v>773</c:v>
                </c:pt>
                <c:pt idx="6764" formatCode="General">
                  <c:v>773</c:v>
                </c:pt>
                <c:pt idx="6765" formatCode="General">
                  <c:v>773</c:v>
                </c:pt>
                <c:pt idx="6766" formatCode="General">
                  <c:v>773</c:v>
                </c:pt>
                <c:pt idx="6767" formatCode="General">
                  <c:v>773</c:v>
                </c:pt>
                <c:pt idx="6768" formatCode="General">
                  <c:v>773</c:v>
                </c:pt>
                <c:pt idx="6769" formatCode="General">
                  <c:v>773</c:v>
                </c:pt>
                <c:pt idx="6770" formatCode="General">
                  <c:v>773</c:v>
                </c:pt>
                <c:pt idx="6771" formatCode="General">
                  <c:v>773</c:v>
                </c:pt>
                <c:pt idx="6772" formatCode="General">
                  <c:v>773</c:v>
                </c:pt>
                <c:pt idx="6773" formatCode="General">
                  <c:v>773</c:v>
                </c:pt>
                <c:pt idx="6774" formatCode="General">
                  <c:v>773</c:v>
                </c:pt>
                <c:pt idx="6775" formatCode="General">
                  <c:v>773</c:v>
                </c:pt>
                <c:pt idx="6776" formatCode="General">
                  <c:v>773</c:v>
                </c:pt>
                <c:pt idx="6777" formatCode="General">
                  <c:v>773</c:v>
                </c:pt>
                <c:pt idx="6778" formatCode="General">
                  <c:v>773</c:v>
                </c:pt>
                <c:pt idx="6779" formatCode="General">
                  <c:v>773</c:v>
                </c:pt>
                <c:pt idx="6780" formatCode="General">
                  <c:v>773</c:v>
                </c:pt>
                <c:pt idx="6781" formatCode="General">
                  <c:v>773</c:v>
                </c:pt>
                <c:pt idx="6782" formatCode="General">
                  <c:v>773</c:v>
                </c:pt>
                <c:pt idx="6783" formatCode="General">
                  <c:v>773</c:v>
                </c:pt>
                <c:pt idx="6784" formatCode="General">
                  <c:v>773</c:v>
                </c:pt>
                <c:pt idx="6785" formatCode="General">
                  <c:v>773</c:v>
                </c:pt>
                <c:pt idx="6786" formatCode="General">
                  <c:v>773</c:v>
                </c:pt>
                <c:pt idx="6787" formatCode="General">
                  <c:v>773</c:v>
                </c:pt>
                <c:pt idx="6788" formatCode="General">
                  <c:v>773</c:v>
                </c:pt>
                <c:pt idx="6789" formatCode="General">
                  <c:v>773</c:v>
                </c:pt>
                <c:pt idx="6790" formatCode="General">
                  <c:v>773</c:v>
                </c:pt>
                <c:pt idx="6791" formatCode="General">
                  <c:v>773</c:v>
                </c:pt>
                <c:pt idx="6792" formatCode="General">
                  <c:v>773</c:v>
                </c:pt>
                <c:pt idx="6793" formatCode="General">
                  <c:v>773</c:v>
                </c:pt>
                <c:pt idx="6794" formatCode="General">
                  <c:v>773</c:v>
                </c:pt>
                <c:pt idx="6795" formatCode="General">
                  <c:v>773</c:v>
                </c:pt>
                <c:pt idx="6796" formatCode="General">
                  <c:v>773</c:v>
                </c:pt>
                <c:pt idx="6797" formatCode="General">
                  <c:v>773</c:v>
                </c:pt>
                <c:pt idx="6798" formatCode="General">
                  <c:v>773</c:v>
                </c:pt>
                <c:pt idx="6799" formatCode="General">
                  <c:v>773</c:v>
                </c:pt>
                <c:pt idx="6800" formatCode="General">
                  <c:v>773</c:v>
                </c:pt>
                <c:pt idx="6801" formatCode="General">
                  <c:v>773</c:v>
                </c:pt>
                <c:pt idx="6802" formatCode="General">
                  <c:v>773</c:v>
                </c:pt>
                <c:pt idx="6803" formatCode="General">
                  <c:v>773</c:v>
                </c:pt>
                <c:pt idx="6804" formatCode="General">
                  <c:v>773</c:v>
                </c:pt>
                <c:pt idx="6805" formatCode="General">
                  <c:v>773</c:v>
                </c:pt>
                <c:pt idx="6806" formatCode="General">
                  <c:v>773</c:v>
                </c:pt>
                <c:pt idx="6807" formatCode="General">
                  <c:v>773</c:v>
                </c:pt>
                <c:pt idx="6808" formatCode="General">
                  <c:v>773</c:v>
                </c:pt>
                <c:pt idx="6809" formatCode="General">
                  <c:v>773</c:v>
                </c:pt>
                <c:pt idx="6810" formatCode="General">
                  <c:v>773</c:v>
                </c:pt>
                <c:pt idx="6811" formatCode="General">
                  <c:v>773</c:v>
                </c:pt>
                <c:pt idx="6812" formatCode="General">
                  <c:v>773</c:v>
                </c:pt>
                <c:pt idx="6813" formatCode="General">
                  <c:v>773</c:v>
                </c:pt>
                <c:pt idx="6814" formatCode="General">
                  <c:v>773</c:v>
                </c:pt>
                <c:pt idx="6815" formatCode="General">
                  <c:v>773</c:v>
                </c:pt>
                <c:pt idx="6816" formatCode="General">
                  <c:v>773</c:v>
                </c:pt>
                <c:pt idx="6817" formatCode="General">
                  <c:v>773</c:v>
                </c:pt>
                <c:pt idx="6818" formatCode="General">
                  <c:v>773</c:v>
                </c:pt>
                <c:pt idx="6819" formatCode="General">
                  <c:v>773</c:v>
                </c:pt>
                <c:pt idx="6820" formatCode="General">
                  <c:v>773</c:v>
                </c:pt>
                <c:pt idx="6821" formatCode="General">
                  <c:v>773</c:v>
                </c:pt>
                <c:pt idx="6822" formatCode="General">
                  <c:v>773</c:v>
                </c:pt>
                <c:pt idx="6823" formatCode="General">
                  <c:v>773</c:v>
                </c:pt>
                <c:pt idx="6824" formatCode="General">
                  <c:v>773</c:v>
                </c:pt>
                <c:pt idx="6825" formatCode="General">
                  <c:v>773</c:v>
                </c:pt>
                <c:pt idx="6826" formatCode="General">
                  <c:v>773</c:v>
                </c:pt>
                <c:pt idx="6827" formatCode="General">
                  <c:v>773</c:v>
                </c:pt>
                <c:pt idx="6828" formatCode="General">
                  <c:v>773</c:v>
                </c:pt>
                <c:pt idx="6829" formatCode="General">
                  <c:v>773</c:v>
                </c:pt>
                <c:pt idx="6830" formatCode="General">
                  <c:v>773</c:v>
                </c:pt>
                <c:pt idx="6831" formatCode="General">
                  <c:v>773</c:v>
                </c:pt>
                <c:pt idx="6832" formatCode="General">
                  <c:v>773</c:v>
                </c:pt>
                <c:pt idx="6833" formatCode="General">
                  <c:v>773</c:v>
                </c:pt>
                <c:pt idx="6834" formatCode="General">
                  <c:v>773</c:v>
                </c:pt>
                <c:pt idx="6835" formatCode="General">
                  <c:v>773</c:v>
                </c:pt>
                <c:pt idx="6836" formatCode="General">
                  <c:v>773</c:v>
                </c:pt>
                <c:pt idx="6837" formatCode="General">
                  <c:v>773</c:v>
                </c:pt>
                <c:pt idx="6838" formatCode="General">
                  <c:v>773</c:v>
                </c:pt>
                <c:pt idx="6839" formatCode="General">
                  <c:v>773</c:v>
                </c:pt>
                <c:pt idx="6840" formatCode="General">
                  <c:v>773</c:v>
                </c:pt>
                <c:pt idx="6841" formatCode="General">
                  <c:v>773</c:v>
                </c:pt>
                <c:pt idx="6842" formatCode="General">
                  <c:v>773</c:v>
                </c:pt>
                <c:pt idx="6843" formatCode="General">
                  <c:v>773</c:v>
                </c:pt>
                <c:pt idx="6844" formatCode="General">
                  <c:v>773</c:v>
                </c:pt>
                <c:pt idx="6845" formatCode="General">
                  <c:v>773</c:v>
                </c:pt>
                <c:pt idx="6846" formatCode="General">
                  <c:v>773</c:v>
                </c:pt>
                <c:pt idx="6847" formatCode="General">
                  <c:v>773</c:v>
                </c:pt>
                <c:pt idx="6848" formatCode="General">
                  <c:v>773</c:v>
                </c:pt>
                <c:pt idx="6849" formatCode="General">
                  <c:v>773</c:v>
                </c:pt>
                <c:pt idx="6850" formatCode="General">
                  <c:v>773</c:v>
                </c:pt>
                <c:pt idx="6851" formatCode="General">
                  <c:v>773</c:v>
                </c:pt>
                <c:pt idx="6852" formatCode="General">
                  <c:v>773</c:v>
                </c:pt>
                <c:pt idx="6853" formatCode="General">
                  <c:v>773</c:v>
                </c:pt>
                <c:pt idx="6854" formatCode="General">
                  <c:v>773</c:v>
                </c:pt>
                <c:pt idx="6855" formatCode="General">
                  <c:v>773</c:v>
                </c:pt>
                <c:pt idx="6856" formatCode="General">
                  <c:v>773</c:v>
                </c:pt>
                <c:pt idx="6857" formatCode="General">
                  <c:v>773</c:v>
                </c:pt>
                <c:pt idx="6858" formatCode="General">
                  <c:v>773</c:v>
                </c:pt>
                <c:pt idx="6859" formatCode="General">
                  <c:v>773</c:v>
                </c:pt>
                <c:pt idx="6860" formatCode="General">
                  <c:v>773</c:v>
                </c:pt>
                <c:pt idx="6861" formatCode="General">
                  <c:v>773</c:v>
                </c:pt>
                <c:pt idx="6862" formatCode="General">
                  <c:v>773</c:v>
                </c:pt>
                <c:pt idx="6863" formatCode="General">
                  <c:v>773</c:v>
                </c:pt>
                <c:pt idx="6864" formatCode="General">
                  <c:v>773</c:v>
                </c:pt>
                <c:pt idx="6865" formatCode="General">
                  <c:v>773</c:v>
                </c:pt>
                <c:pt idx="6866" formatCode="General">
                  <c:v>773</c:v>
                </c:pt>
                <c:pt idx="6867" formatCode="General">
                  <c:v>773</c:v>
                </c:pt>
                <c:pt idx="6868" formatCode="General">
                  <c:v>773</c:v>
                </c:pt>
                <c:pt idx="6869" formatCode="General">
                  <c:v>773</c:v>
                </c:pt>
                <c:pt idx="6870" formatCode="General">
                  <c:v>773</c:v>
                </c:pt>
                <c:pt idx="6871" formatCode="General">
                  <c:v>773</c:v>
                </c:pt>
                <c:pt idx="6872" formatCode="General">
                  <c:v>773</c:v>
                </c:pt>
                <c:pt idx="6873" formatCode="General">
                  <c:v>773</c:v>
                </c:pt>
                <c:pt idx="6874" formatCode="General">
                  <c:v>773</c:v>
                </c:pt>
                <c:pt idx="6875" formatCode="General">
                  <c:v>773</c:v>
                </c:pt>
                <c:pt idx="6876" formatCode="General">
                  <c:v>773</c:v>
                </c:pt>
                <c:pt idx="6877" formatCode="General">
                  <c:v>773</c:v>
                </c:pt>
                <c:pt idx="6878" formatCode="General">
                  <c:v>773</c:v>
                </c:pt>
                <c:pt idx="6879" formatCode="General">
                  <c:v>773</c:v>
                </c:pt>
                <c:pt idx="6880" formatCode="General">
                  <c:v>773</c:v>
                </c:pt>
                <c:pt idx="6881" formatCode="General">
                  <c:v>773</c:v>
                </c:pt>
                <c:pt idx="6882" formatCode="General">
                  <c:v>773</c:v>
                </c:pt>
                <c:pt idx="6883" formatCode="General">
                  <c:v>773</c:v>
                </c:pt>
                <c:pt idx="6884" formatCode="General">
                  <c:v>773</c:v>
                </c:pt>
                <c:pt idx="6885" formatCode="General">
                  <c:v>773</c:v>
                </c:pt>
                <c:pt idx="6886" formatCode="General">
                  <c:v>773</c:v>
                </c:pt>
                <c:pt idx="6887" formatCode="General">
                  <c:v>773</c:v>
                </c:pt>
                <c:pt idx="6888" formatCode="General">
                  <c:v>773</c:v>
                </c:pt>
                <c:pt idx="6889" formatCode="General">
                  <c:v>773</c:v>
                </c:pt>
                <c:pt idx="6890" formatCode="General">
                  <c:v>773</c:v>
                </c:pt>
                <c:pt idx="6891" formatCode="General">
                  <c:v>773</c:v>
                </c:pt>
                <c:pt idx="6892" formatCode="General">
                  <c:v>773</c:v>
                </c:pt>
                <c:pt idx="6893" formatCode="General">
                  <c:v>773</c:v>
                </c:pt>
                <c:pt idx="6894" formatCode="General">
                  <c:v>773</c:v>
                </c:pt>
                <c:pt idx="6895" formatCode="General">
                  <c:v>773</c:v>
                </c:pt>
                <c:pt idx="6896" formatCode="General">
                  <c:v>773</c:v>
                </c:pt>
                <c:pt idx="6897" formatCode="General">
                  <c:v>773</c:v>
                </c:pt>
                <c:pt idx="6898" formatCode="General">
                  <c:v>773</c:v>
                </c:pt>
                <c:pt idx="6899" formatCode="General">
                  <c:v>773</c:v>
                </c:pt>
                <c:pt idx="6900" formatCode="General">
                  <c:v>773</c:v>
                </c:pt>
                <c:pt idx="6901" formatCode="General">
                  <c:v>773</c:v>
                </c:pt>
                <c:pt idx="6902" formatCode="General">
                  <c:v>773</c:v>
                </c:pt>
                <c:pt idx="6903" formatCode="General">
                  <c:v>773</c:v>
                </c:pt>
                <c:pt idx="6904" formatCode="General">
                  <c:v>773</c:v>
                </c:pt>
                <c:pt idx="6905" formatCode="General">
                  <c:v>773</c:v>
                </c:pt>
                <c:pt idx="6906" formatCode="General">
                  <c:v>773</c:v>
                </c:pt>
                <c:pt idx="6907" formatCode="General">
                  <c:v>773</c:v>
                </c:pt>
                <c:pt idx="6908" formatCode="General">
                  <c:v>773</c:v>
                </c:pt>
                <c:pt idx="6909" formatCode="General">
                  <c:v>773</c:v>
                </c:pt>
                <c:pt idx="6910" formatCode="General">
                  <c:v>773</c:v>
                </c:pt>
                <c:pt idx="6911" formatCode="General">
                  <c:v>773</c:v>
                </c:pt>
                <c:pt idx="6912" formatCode="General">
                  <c:v>773</c:v>
                </c:pt>
                <c:pt idx="6913" formatCode="General">
                  <c:v>773</c:v>
                </c:pt>
                <c:pt idx="6914" formatCode="General">
                  <c:v>773</c:v>
                </c:pt>
                <c:pt idx="6915" formatCode="General">
                  <c:v>773</c:v>
                </c:pt>
                <c:pt idx="6916" formatCode="General">
                  <c:v>773</c:v>
                </c:pt>
                <c:pt idx="6917" formatCode="General">
                  <c:v>773</c:v>
                </c:pt>
                <c:pt idx="6918" formatCode="General">
                  <c:v>773</c:v>
                </c:pt>
                <c:pt idx="6919" formatCode="General">
                  <c:v>773</c:v>
                </c:pt>
                <c:pt idx="6920" formatCode="General">
                  <c:v>773</c:v>
                </c:pt>
                <c:pt idx="6921" formatCode="General">
                  <c:v>773</c:v>
                </c:pt>
                <c:pt idx="6922" formatCode="General">
                  <c:v>773</c:v>
                </c:pt>
                <c:pt idx="6923" formatCode="General">
                  <c:v>773</c:v>
                </c:pt>
                <c:pt idx="6924" formatCode="General">
                  <c:v>773</c:v>
                </c:pt>
                <c:pt idx="6925" formatCode="General">
                  <c:v>773</c:v>
                </c:pt>
                <c:pt idx="6926" formatCode="General">
                  <c:v>773</c:v>
                </c:pt>
                <c:pt idx="6927" formatCode="General">
                  <c:v>773</c:v>
                </c:pt>
                <c:pt idx="6928" formatCode="General">
                  <c:v>773</c:v>
                </c:pt>
                <c:pt idx="6929" formatCode="General">
                  <c:v>773</c:v>
                </c:pt>
                <c:pt idx="6930" formatCode="General">
                  <c:v>773</c:v>
                </c:pt>
                <c:pt idx="6931" formatCode="General">
                  <c:v>773</c:v>
                </c:pt>
                <c:pt idx="6932" formatCode="General">
                  <c:v>773</c:v>
                </c:pt>
                <c:pt idx="6933" formatCode="General">
                  <c:v>773</c:v>
                </c:pt>
                <c:pt idx="6934" formatCode="General">
                  <c:v>773</c:v>
                </c:pt>
                <c:pt idx="6935" formatCode="General">
                  <c:v>773</c:v>
                </c:pt>
                <c:pt idx="6936" formatCode="General">
                  <c:v>773</c:v>
                </c:pt>
                <c:pt idx="6937" formatCode="General">
                  <c:v>773</c:v>
                </c:pt>
                <c:pt idx="6938" formatCode="General">
                  <c:v>773</c:v>
                </c:pt>
                <c:pt idx="6939" formatCode="General">
                  <c:v>773</c:v>
                </c:pt>
                <c:pt idx="6940" formatCode="General">
                  <c:v>773</c:v>
                </c:pt>
                <c:pt idx="6941" formatCode="General">
                  <c:v>773</c:v>
                </c:pt>
                <c:pt idx="6942" formatCode="General">
                  <c:v>773</c:v>
                </c:pt>
                <c:pt idx="6943" formatCode="General">
                  <c:v>773</c:v>
                </c:pt>
                <c:pt idx="6944" formatCode="General">
                  <c:v>773</c:v>
                </c:pt>
                <c:pt idx="6945" formatCode="General">
                  <c:v>773</c:v>
                </c:pt>
                <c:pt idx="6946" formatCode="General">
                  <c:v>773</c:v>
                </c:pt>
                <c:pt idx="6947" formatCode="General">
                  <c:v>773</c:v>
                </c:pt>
                <c:pt idx="6948" formatCode="General">
                  <c:v>773</c:v>
                </c:pt>
                <c:pt idx="6949" formatCode="General">
                  <c:v>773</c:v>
                </c:pt>
                <c:pt idx="6950" formatCode="General">
                  <c:v>773</c:v>
                </c:pt>
                <c:pt idx="6951" formatCode="General">
                  <c:v>773</c:v>
                </c:pt>
                <c:pt idx="6952" formatCode="General">
                  <c:v>773</c:v>
                </c:pt>
                <c:pt idx="6953" formatCode="General">
                  <c:v>773</c:v>
                </c:pt>
                <c:pt idx="6954" formatCode="General">
                  <c:v>773</c:v>
                </c:pt>
                <c:pt idx="6955" formatCode="General">
                  <c:v>773</c:v>
                </c:pt>
                <c:pt idx="6956" formatCode="General">
                  <c:v>773</c:v>
                </c:pt>
                <c:pt idx="6957" formatCode="General">
                  <c:v>773</c:v>
                </c:pt>
                <c:pt idx="6958" formatCode="General">
                  <c:v>773</c:v>
                </c:pt>
                <c:pt idx="6959" formatCode="General">
                  <c:v>773</c:v>
                </c:pt>
                <c:pt idx="6960" formatCode="General">
                  <c:v>773</c:v>
                </c:pt>
                <c:pt idx="6961" formatCode="General">
                  <c:v>773</c:v>
                </c:pt>
                <c:pt idx="6962" formatCode="General">
                  <c:v>773</c:v>
                </c:pt>
                <c:pt idx="6963" formatCode="General">
                  <c:v>773</c:v>
                </c:pt>
                <c:pt idx="6964" formatCode="General">
                  <c:v>773</c:v>
                </c:pt>
                <c:pt idx="6965" formatCode="General">
                  <c:v>773</c:v>
                </c:pt>
                <c:pt idx="6966" formatCode="General">
                  <c:v>773</c:v>
                </c:pt>
                <c:pt idx="6967" formatCode="General">
                  <c:v>773</c:v>
                </c:pt>
                <c:pt idx="6968" formatCode="General">
                  <c:v>773</c:v>
                </c:pt>
                <c:pt idx="6969" formatCode="General">
                  <c:v>773</c:v>
                </c:pt>
                <c:pt idx="6970" formatCode="General">
                  <c:v>773</c:v>
                </c:pt>
                <c:pt idx="6971" formatCode="General">
                  <c:v>773</c:v>
                </c:pt>
                <c:pt idx="6972" formatCode="General">
                  <c:v>773</c:v>
                </c:pt>
                <c:pt idx="6973" formatCode="General">
                  <c:v>773</c:v>
                </c:pt>
                <c:pt idx="6974" formatCode="General">
                  <c:v>773</c:v>
                </c:pt>
                <c:pt idx="6975" formatCode="General">
                  <c:v>773</c:v>
                </c:pt>
                <c:pt idx="6976" formatCode="General">
                  <c:v>773</c:v>
                </c:pt>
                <c:pt idx="6977" formatCode="General">
                  <c:v>773</c:v>
                </c:pt>
                <c:pt idx="6978" formatCode="General">
                  <c:v>773</c:v>
                </c:pt>
                <c:pt idx="6979" formatCode="General">
                  <c:v>773</c:v>
                </c:pt>
                <c:pt idx="6980" formatCode="General">
                  <c:v>773</c:v>
                </c:pt>
                <c:pt idx="6981" formatCode="General">
                  <c:v>773</c:v>
                </c:pt>
                <c:pt idx="6982" formatCode="General">
                  <c:v>773</c:v>
                </c:pt>
                <c:pt idx="6983" formatCode="General">
                  <c:v>773</c:v>
                </c:pt>
                <c:pt idx="6984" formatCode="General">
                  <c:v>773</c:v>
                </c:pt>
                <c:pt idx="6985" formatCode="General">
                  <c:v>773</c:v>
                </c:pt>
                <c:pt idx="6986" formatCode="General">
                  <c:v>773</c:v>
                </c:pt>
                <c:pt idx="6987" formatCode="General">
                  <c:v>773</c:v>
                </c:pt>
                <c:pt idx="6988" formatCode="General">
                  <c:v>773</c:v>
                </c:pt>
                <c:pt idx="6989" formatCode="General">
                  <c:v>773</c:v>
                </c:pt>
                <c:pt idx="6990" formatCode="General">
                  <c:v>773</c:v>
                </c:pt>
                <c:pt idx="6991" formatCode="General">
                  <c:v>773</c:v>
                </c:pt>
                <c:pt idx="6992" formatCode="General">
                  <c:v>773</c:v>
                </c:pt>
                <c:pt idx="6993" formatCode="General">
                  <c:v>773</c:v>
                </c:pt>
                <c:pt idx="6994" formatCode="General">
                  <c:v>773</c:v>
                </c:pt>
                <c:pt idx="6995" formatCode="General">
                  <c:v>773</c:v>
                </c:pt>
                <c:pt idx="6996" formatCode="General">
                  <c:v>773.75</c:v>
                </c:pt>
                <c:pt idx="6997" formatCode="General">
                  <c:v>774.75</c:v>
                </c:pt>
                <c:pt idx="6998" formatCode="General">
                  <c:v>775.75</c:v>
                </c:pt>
                <c:pt idx="6999" formatCode="General">
                  <c:v>776.75</c:v>
                </c:pt>
                <c:pt idx="7000" formatCode="General">
                  <c:v>777</c:v>
                </c:pt>
                <c:pt idx="7001" formatCode="General">
                  <c:v>777</c:v>
                </c:pt>
                <c:pt idx="7002" formatCode="General">
                  <c:v>777</c:v>
                </c:pt>
                <c:pt idx="7003" formatCode="General">
                  <c:v>777</c:v>
                </c:pt>
                <c:pt idx="7004" formatCode="General">
                  <c:v>777</c:v>
                </c:pt>
                <c:pt idx="7005" formatCode="General">
                  <c:v>777</c:v>
                </c:pt>
                <c:pt idx="7006" formatCode="General">
                  <c:v>777</c:v>
                </c:pt>
                <c:pt idx="7007" formatCode="General">
                  <c:v>777</c:v>
                </c:pt>
                <c:pt idx="7008" formatCode="General">
                  <c:v>777</c:v>
                </c:pt>
                <c:pt idx="7009" formatCode="General">
                  <c:v>777</c:v>
                </c:pt>
                <c:pt idx="7010" formatCode="General">
                  <c:v>777</c:v>
                </c:pt>
                <c:pt idx="7011" formatCode="General">
                  <c:v>777</c:v>
                </c:pt>
                <c:pt idx="7012" formatCode="General">
                  <c:v>777</c:v>
                </c:pt>
                <c:pt idx="7013" formatCode="General">
                  <c:v>777</c:v>
                </c:pt>
                <c:pt idx="7014" formatCode="General">
                  <c:v>777</c:v>
                </c:pt>
                <c:pt idx="7015" formatCode="General">
                  <c:v>777</c:v>
                </c:pt>
                <c:pt idx="7016" formatCode="General">
                  <c:v>777</c:v>
                </c:pt>
                <c:pt idx="7017" formatCode="General">
                  <c:v>777</c:v>
                </c:pt>
                <c:pt idx="7018" formatCode="General">
                  <c:v>777</c:v>
                </c:pt>
                <c:pt idx="7019" formatCode="General">
                  <c:v>777</c:v>
                </c:pt>
                <c:pt idx="7020" formatCode="General">
                  <c:v>777</c:v>
                </c:pt>
                <c:pt idx="7021" formatCode="General">
                  <c:v>777</c:v>
                </c:pt>
                <c:pt idx="7022" formatCode="General">
                  <c:v>777</c:v>
                </c:pt>
                <c:pt idx="7023" formatCode="General">
                  <c:v>777</c:v>
                </c:pt>
                <c:pt idx="7024" formatCode="General">
                  <c:v>777</c:v>
                </c:pt>
                <c:pt idx="7025" formatCode="General">
                  <c:v>777</c:v>
                </c:pt>
                <c:pt idx="7026" formatCode="General">
                  <c:v>777</c:v>
                </c:pt>
                <c:pt idx="7027" formatCode="General">
                  <c:v>777</c:v>
                </c:pt>
                <c:pt idx="7028" formatCode="General">
                  <c:v>777</c:v>
                </c:pt>
                <c:pt idx="7029" formatCode="General">
                  <c:v>777</c:v>
                </c:pt>
                <c:pt idx="7030" formatCode="General">
                  <c:v>777</c:v>
                </c:pt>
                <c:pt idx="7031" formatCode="General">
                  <c:v>777</c:v>
                </c:pt>
                <c:pt idx="7032" formatCode="General">
                  <c:v>777</c:v>
                </c:pt>
                <c:pt idx="7033" formatCode="General">
                  <c:v>777</c:v>
                </c:pt>
                <c:pt idx="7034" formatCode="General">
                  <c:v>777</c:v>
                </c:pt>
                <c:pt idx="7035" formatCode="General">
                  <c:v>777</c:v>
                </c:pt>
                <c:pt idx="7036" formatCode="General">
                  <c:v>777</c:v>
                </c:pt>
                <c:pt idx="7037" formatCode="General">
                  <c:v>777</c:v>
                </c:pt>
                <c:pt idx="7038" formatCode="General">
                  <c:v>777</c:v>
                </c:pt>
                <c:pt idx="7039" formatCode="General">
                  <c:v>777</c:v>
                </c:pt>
                <c:pt idx="7040" formatCode="General">
                  <c:v>777</c:v>
                </c:pt>
                <c:pt idx="7041" formatCode="General">
                  <c:v>777</c:v>
                </c:pt>
                <c:pt idx="7042" formatCode="General">
                  <c:v>777</c:v>
                </c:pt>
                <c:pt idx="7043" formatCode="General">
                  <c:v>777</c:v>
                </c:pt>
                <c:pt idx="7044" formatCode="General">
                  <c:v>777</c:v>
                </c:pt>
                <c:pt idx="7045" formatCode="General">
                  <c:v>777</c:v>
                </c:pt>
                <c:pt idx="7046" formatCode="General">
                  <c:v>777</c:v>
                </c:pt>
                <c:pt idx="7047" formatCode="General">
                  <c:v>777</c:v>
                </c:pt>
                <c:pt idx="7048" formatCode="General">
                  <c:v>777</c:v>
                </c:pt>
                <c:pt idx="7049" formatCode="General">
                  <c:v>777</c:v>
                </c:pt>
                <c:pt idx="7050" formatCode="General">
                  <c:v>777</c:v>
                </c:pt>
                <c:pt idx="7051" formatCode="General">
                  <c:v>777</c:v>
                </c:pt>
                <c:pt idx="7052" formatCode="General">
                  <c:v>777</c:v>
                </c:pt>
                <c:pt idx="7053" formatCode="General">
                  <c:v>777</c:v>
                </c:pt>
                <c:pt idx="7054" formatCode="General">
                  <c:v>777</c:v>
                </c:pt>
                <c:pt idx="7055" formatCode="General">
                  <c:v>777</c:v>
                </c:pt>
                <c:pt idx="7056" formatCode="General">
                  <c:v>777</c:v>
                </c:pt>
                <c:pt idx="7057" formatCode="General">
                  <c:v>777</c:v>
                </c:pt>
                <c:pt idx="7058" formatCode="General">
                  <c:v>777</c:v>
                </c:pt>
                <c:pt idx="7059" formatCode="General">
                  <c:v>777</c:v>
                </c:pt>
                <c:pt idx="7060" formatCode="General">
                  <c:v>777</c:v>
                </c:pt>
                <c:pt idx="7061" formatCode="General">
                  <c:v>777</c:v>
                </c:pt>
                <c:pt idx="7062" formatCode="General">
                  <c:v>777</c:v>
                </c:pt>
                <c:pt idx="7063" formatCode="General">
                  <c:v>777</c:v>
                </c:pt>
                <c:pt idx="7064" formatCode="General">
                  <c:v>777</c:v>
                </c:pt>
                <c:pt idx="7065" formatCode="General">
                  <c:v>777</c:v>
                </c:pt>
                <c:pt idx="7066" formatCode="General">
                  <c:v>777</c:v>
                </c:pt>
                <c:pt idx="7067" formatCode="General">
                  <c:v>777</c:v>
                </c:pt>
                <c:pt idx="7068" formatCode="General">
                  <c:v>777</c:v>
                </c:pt>
                <c:pt idx="7069" formatCode="General">
                  <c:v>777</c:v>
                </c:pt>
                <c:pt idx="7070" formatCode="General">
                  <c:v>777</c:v>
                </c:pt>
                <c:pt idx="7071" formatCode="General">
                  <c:v>777</c:v>
                </c:pt>
                <c:pt idx="7072" formatCode="General">
                  <c:v>777</c:v>
                </c:pt>
                <c:pt idx="7073" formatCode="General">
                  <c:v>777</c:v>
                </c:pt>
                <c:pt idx="7074" formatCode="General">
                  <c:v>777</c:v>
                </c:pt>
                <c:pt idx="7075" formatCode="General">
                  <c:v>777</c:v>
                </c:pt>
                <c:pt idx="7076" formatCode="General">
                  <c:v>777</c:v>
                </c:pt>
                <c:pt idx="7077" formatCode="General">
                  <c:v>777</c:v>
                </c:pt>
                <c:pt idx="7078" formatCode="General">
                  <c:v>777</c:v>
                </c:pt>
                <c:pt idx="7079" formatCode="General">
                  <c:v>777</c:v>
                </c:pt>
                <c:pt idx="7080" formatCode="General">
                  <c:v>777</c:v>
                </c:pt>
                <c:pt idx="7081" formatCode="General">
                  <c:v>777</c:v>
                </c:pt>
                <c:pt idx="7082" formatCode="General">
                  <c:v>777</c:v>
                </c:pt>
                <c:pt idx="7083" formatCode="General">
                  <c:v>777</c:v>
                </c:pt>
                <c:pt idx="7084" formatCode="General">
                  <c:v>777</c:v>
                </c:pt>
                <c:pt idx="7085" formatCode="General">
                  <c:v>777</c:v>
                </c:pt>
                <c:pt idx="7086" formatCode="General">
                  <c:v>777</c:v>
                </c:pt>
                <c:pt idx="7087" formatCode="General">
                  <c:v>777</c:v>
                </c:pt>
                <c:pt idx="7088" formatCode="General">
                  <c:v>777</c:v>
                </c:pt>
                <c:pt idx="7089" formatCode="General">
                  <c:v>777</c:v>
                </c:pt>
                <c:pt idx="7090" formatCode="General">
                  <c:v>777.25</c:v>
                </c:pt>
                <c:pt idx="7091" formatCode="General">
                  <c:v>778</c:v>
                </c:pt>
                <c:pt idx="7092" formatCode="General">
                  <c:v>779</c:v>
                </c:pt>
                <c:pt idx="7093" formatCode="General">
                  <c:v>780</c:v>
                </c:pt>
                <c:pt idx="7094" formatCode="General">
                  <c:v>781</c:v>
                </c:pt>
                <c:pt idx="7095" formatCode="General">
                  <c:v>782</c:v>
                </c:pt>
                <c:pt idx="7096" formatCode="General">
                  <c:v>783</c:v>
                </c:pt>
                <c:pt idx="7097" formatCode="General">
                  <c:v>783</c:v>
                </c:pt>
                <c:pt idx="7098" formatCode="General">
                  <c:v>783</c:v>
                </c:pt>
                <c:pt idx="7099" formatCode="General">
                  <c:v>783</c:v>
                </c:pt>
                <c:pt idx="7100" formatCode="General">
                  <c:v>783</c:v>
                </c:pt>
                <c:pt idx="7101" formatCode="General">
                  <c:v>783</c:v>
                </c:pt>
                <c:pt idx="7102" formatCode="General">
                  <c:v>783</c:v>
                </c:pt>
                <c:pt idx="7103" formatCode="General">
                  <c:v>783</c:v>
                </c:pt>
                <c:pt idx="7104" formatCode="General">
                  <c:v>783</c:v>
                </c:pt>
                <c:pt idx="7105" formatCode="General">
                  <c:v>783</c:v>
                </c:pt>
                <c:pt idx="7106" formatCode="General">
                  <c:v>783</c:v>
                </c:pt>
                <c:pt idx="7107" formatCode="General">
                  <c:v>783</c:v>
                </c:pt>
                <c:pt idx="7108" formatCode="General">
                  <c:v>783</c:v>
                </c:pt>
                <c:pt idx="7109" formatCode="General">
                  <c:v>783</c:v>
                </c:pt>
                <c:pt idx="7110" formatCode="General">
                  <c:v>783</c:v>
                </c:pt>
                <c:pt idx="7111" formatCode="General">
                  <c:v>783</c:v>
                </c:pt>
                <c:pt idx="7112" formatCode="General">
                  <c:v>783</c:v>
                </c:pt>
                <c:pt idx="7113" formatCode="General">
                  <c:v>783</c:v>
                </c:pt>
                <c:pt idx="7114" formatCode="General">
                  <c:v>783</c:v>
                </c:pt>
                <c:pt idx="7115" formatCode="General">
                  <c:v>783</c:v>
                </c:pt>
                <c:pt idx="7116" formatCode="General">
                  <c:v>783</c:v>
                </c:pt>
                <c:pt idx="7117" formatCode="General">
                  <c:v>783</c:v>
                </c:pt>
                <c:pt idx="7118" formatCode="General">
                  <c:v>783</c:v>
                </c:pt>
                <c:pt idx="7119" formatCode="General">
                  <c:v>783</c:v>
                </c:pt>
                <c:pt idx="7120" formatCode="General">
                  <c:v>783</c:v>
                </c:pt>
                <c:pt idx="7121" formatCode="General">
                  <c:v>783</c:v>
                </c:pt>
                <c:pt idx="7122" formatCode="General">
                  <c:v>783</c:v>
                </c:pt>
                <c:pt idx="7123" formatCode="General">
                  <c:v>783</c:v>
                </c:pt>
                <c:pt idx="7124" formatCode="General">
                  <c:v>783</c:v>
                </c:pt>
                <c:pt idx="7125" formatCode="General">
                  <c:v>783</c:v>
                </c:pt>
                <c:pt idx="7126" formatCode="General">
                  <c:v>783</c:v>
                </c:pt>
                <c:pt idx="7127" formatCode="General">
                  <c:v>783</c:v>
                </c:pt>
                <c:pt idx="7128" formatCode="General">
                  <c:v>783</c:v>
                </c:pt>
                <c:pt idx="7129" formatCode="General">
                  <c:v>783</c:v>
                </c:pt>
                <c:pt idx="7130" formatCode="General">
                  <c:v>783</c:v>
                </c:pt>
                <c:pt idx="7131" formatCode="General">
                  <c:v>783</c:v>
                </c:pt>
                <c:pt idx="7132" formatCode="General">
                  <c:v>783</c:v>
                </c:pt>
                <c:pt idx="7133" formatCode="General">
                  <c:v>783</c:v>
                </c:pt>
                <c:pt idx="7134" formatCode="General">
                  <c:v>783</c:v>
                </c:pt>
                <c:pt idx="7135" formatCode="General">
                  <c:v>783</c:v>
                </c:pt>
                <c:pt idx="7136" formatCode="General">
                  <c:v>783</c:v>
                </c:pt>
                <c:pt idx="7137" formatCode="General">
                  <c:v>783</c:v>
                </c:pt>
                <c:pt idx="7138" formatCode="General">
                  <c:v>783</c:v>
                </c:pt>
                <c:pt idx="7139" formatCode="General">
                  <c:v>783</c:v>
                </c:pt>
                <c:pt idx="7140" formatCode="General">
                  <c:v>783</c:v>
                </c:pt>
                <c:pt idx="7141" formatCode="General">
                  <c:v>783</c:v>
                </c:pt>
                <c:pt idx="7142" formatCode="General">
                  <c:v>783</c:v>
                </c:pt>
                <c:pt idx="7143" formatCode="General">
                  <c:v>783</c:v>
                </c:pt>
                <c:pt idx="7144" formatCode="General">
                  <c:v>783</c:v>
                </c:pt>
                <c:pt idx="7145" formatCode="General">
                  <c:v>783</c:v>
                </c:pt>
                <c:pt idx="7146" formatCode="General">
                  <c:v>783</c:v>
                </c:pt>
                <c:pt idx="7147" formatCode="General">
                  <c:v>783</c:v>
                </c:pt>
                <c:pt idx="7148" formatCode="General">
                  <c:v>783</c:v>
                </c:pt>
                <c:pt idx="7149" formatCode="General">
                  <c:v>783</c:v>
                </c:pt>
                <c:pt idx="7150" formatCode="General">
                  <c:v>783</c:v>
                </c:pt>
                <c:pt idx="7151" formatCode="General">
                  <c:v>783</c:v>
                </c:pt>
                <c:pt idx="7152" formatCode="General">
                  <c:v>783</c:v>
                </c:pt>
                <c:pt idx="7153" formatCode="General">
                  <c:v>783</c:v>
                </c:pt>
                <c:pt idx="7154" formatCode="General">
                  <c:v>783</c:v>
                </c:pt>
                <c:pt idx="7155" formatCode="General">
                  <c:v>783</c:v>
                </c:pt>
                <c:pt idx="7156" formatCode="General">
                  <c:v>783</c:v>
                </c:pt>
                <c:pt idx="7157" formatCode="General">
                  <c:v>783</c:v>
                </c:pt>
                <c:pt idx="7158" formatCode="General">
                  <c:v>783</c:v>
                </c:pt>
                <c:pt idx="7159" formatCode="General">
                  <c:v>783</c:v>
                </c:pt>
                <c:pt idx="7160" formatCode="General">
                  <c:v>783</c:v>
                </c:pt>
                <c:pt idx="7161" formatCode="General">
                  <c:v>783</c:v>
                </c:pt>
                <c:pt idx="7162" formatCode="General">
                  <c:v>783</c:v>
                </c:pt>
                <c:pt idx="7163" formatCode="General">
                  <c:v>783</c:v>
                </c:pt>
                <c:pt idx="7164" formatCode="General">
                  <c:v>783</c:v>
                </c:pt>
                <c:pt idx="7165" formatCode="General">
                  <c:v>783</c:v>
                </c:pt>
                <c:pt idx="7166" formatCode="General">
                  <c:v>783</c:v>
                </c:pt>
                <c:pt idx="7167" formatCode="General">
                  <c:v>783</c:v>
                </c:pt>
                <c:pt idx="7168" formatCode="General">
                  <c:v>783</c:v>
                </c:pt>
                <c:pt idx="7169" formatCode="General">
                  <c:v>783</c:v>
                </c:pt>
                <c:pt idx="7170" formatCode="General">
                  <c:v>783</c:v>
                </c:pt>
                <c:pt idx="7171" formatCode="General">
                  <c:v>783</c:v>
                </c:pt>
                <c:pt idx="7172" formatCode="General">
                  <c:v>783</c:v>
                </c:pt>
                <c:pt idx="7173" formatCode="General">
                  <c:v>783</c:v>
                </c:pt>
                <c:pt idx="7174" formatCode="General">
                  <c:v>783</c:v>
                </c:pt>
                <c:pt idx="7175" formatCode="General">
                  <c:v>783</c:v>
                </c:pt>
                <c:pt idx="7176" formatCode="General">
                  <c:v>783</c:v>
                </c:pt>
                <c:pt idx="7177" formatCode="General">
                  <c:v>783</c:v>
                </c:pt>
                <c:pt idx="7178" formatCode="General">
                  <c:v>783</c:v>
                </c:pt>
                <c:pt idx="7179" formatCode="General">
                  <c:v>783</c:v>
                </c:pt>
                <c:pt idx="7180" formatCode="General">
                  <c:v>783</c:v>
                </c:pt>
                <c:pt idx="7181" formatCode="General">
                  <c:v>783</c:v>
                </c:pt>
                <c:pt idx="7182" formatCode="General">
                  <c:v>783</c:v>
                </c:pt>
                <c:pt idx="7183" formatCode="General">
                  <c:v>783</c:v>
                </c:pt>
                <c:pt idx="7184" formatCode="General">
                  <c:v>783</c:v>
                </c:pt>
                <c:pt idx="7185" formatCode="General">
                  <c:v>783</c:v>
                </c:pt>
                <c:pt idx="7186" formatCode="General">
                  <c:v>783</c:v>
                </c:pt>
                <c:pt idx="7187" formatCode="General">
                  <c:v>783</c:v>
                </c:pt>
                <c:pt idx="7188" formatCode="General">
                  <c:v>783</c:v>
                </c:pt>
                <c:pt idx="7189" formatCode="General">
                  <c:v>783</c:v>
                </c:pt>
                <c:pt idx="7190" formatCode="General">
                  <c:v>783</c:v>
                </c:pt>
                <c:pt idx="7191" formatCode="General">
                  <c:v>783</c:v>
                </c:pt>
                <c:pt idx="7192" formatCode="General">
                  <c:v>783</c:v>
                </c:pt>
                <c:pt idx="7193" formatCode="General">
                  <c:v>783</c:v>
                </c:pt>
                <c:pt idx="7194" formatCode="General">
                  <c:v>783</c:v>
                </c:pt>
                <c:pt idx="7195" formatCode="General">
                  <c:v>783</c:v>
                </c:pt>
                <c:pt idx="7196" formatCode="General">
                  <c:v>783</c:v>
                </c:pt>
                <c:pt idx="7197" formatCode="General">
                  <c:v>783</c:v>
                </c:pt>
                <c:pt idx="7198" formatCode="General">
                  <c:v>783</c:v>
                </c:pt>
                <c:pt idx="7199" formatCode="General">
                  <c:v>783</c:v>
                </c:pt>
                <c:pt idx="7200" formatCode="General">
                  <c:v>783</c:v>
                </c:pt>
                <c:pt idx="7201" formatCode="General">
                  <c:v>783</c:v>
                </c:pt>
                <c:pt idx="7202" formatCode="General">
                  <c:v>783</c:v>
                </c:pt>
                <c:pt idx="7203" formatCode="General">
                  <c:v>783</c:v>
                </c:pt>
                <c:pt idx="7204" formatCode="General">
                  <c:v>783</c:v>
                </c:pt>
                <c:pt idx="7205" formatCode="General">
                  <c:v>783</c:v>
                </c:pt>
                <c:pt idx="7206" formatCode="General">
                  <c:v>783</c:v>
                </c:pt>
                <c:pt idx="7207" formatCode="General">
                  <c:v>783</c:v>
                </c:pt>
                <c:pt idx="7208" formatCode="General">
                  <c:v>783</c:v>
                </c:pt>
                <c:pt idx="7209" formatCode="General">
                  <c:v>783</c:v>
                </c:pt>
                <c:pt idx="7210" formatCode="General">
                  <c:v>783</c:v>
                </c:pt>
                <c:pt idx="7211" formatCode="General">
                  <c:v>783</c:v>
                </c:pt>
                <c:pt idx="7212" formatCode="General">
                  <c:v>783</c:v>
                </c:pt>
                <c:pt idx="7213" formatCode="General">
                  <c:v>783</c:v>
                </c:pt>
                <c:pt idx="7214" formatCode="General">
                  <c:v>783</c:v>
                </c:pt>
                <c:pt idx="7215" formatCode="General">
                  <c:v>783</c:v>
                </c:pt>
                <c:pt idx="7216" formatCode="General">
                  <c:v>783</c:v>
                </c:pt>
                <c:pt idx="7217" formatCode="General">
                  <c:v>783</c:v>
                </c:pt>
                <c:pt idx="7218" formatCode="General">
                  <c:v>783</c:v>
                </c:pt>
                <c:pt idx="7219" formatCode="General">
                  <c:v>783</c:v>
                </c:pt>
                <c:pt idx="7220" formatCode="General">
                  <c:v>783</c:v>
                </c:pt>
                <c:pt idx="7221" formatCode="General">
                  <c:v>783</c:v>
                </c:pt>
                <c:pt idx="7222" formatCode="General">
                  <c:v>783</c:v>
                </c:pt>
                <c:pt idx="7223" formatCode="General">
                  <c:v>783</c:v>
                </c:pt>
                <c:pt idx="7224" formatCode="General">
                  <c:v>783</c:v>
                </c:pt>
                <c:pt idx="7225" formatCode="General">
                  <c:v>783</c:v>
                </c:pt>
                <c:pt idx="7226" formatCode="General">
                  <c:v>783</c:v>
                </c:pt>
                <c:pt idx="7227" formatCode="General">
                  <c:v>783</c:v>
                </c:pt>
                <c:pt idx="7228" formatCode="General">
                  <c:v>783</c:v>
                </c:pt>
                <c:pt idx="7229" formatCode="General">
                  <c:v>783</c:v>
                </c:pt>
                <c:pt idx="7230" formatCode="General">
                  <c:v>783</c:v>
                </c:pt>
                <c:pt idx="7231" formatCode="General">
                  <c:v>783</c:v>
                </c:pt>
                <c:pt idx="7232" formatCode="General">
                  <c:v>783</c:v>
                </c:pt>
                <c:pt idx="7233" formatCode="General">
                  <c:v>783</c:v>
                </c:pt>
                <c:pt idx="7234" formatCode="General">
                  <c:v>783</c:v>
                </c:pt>
                <c:pt idx="7235" formatCode="General">
                  <c:v>783</c:v>
                </c:pt>
                <c:pt idx="7236" formatCode="General">
                  <c:v>783</c:v>
                </c:pt>
                <c:pt idx="7237" formatCode="General">
                  <c:v>783</c:v>
                </c:pt>
                <c:pt idx="7238" formatCode="General">
                  <c:v>783</c:v>
                </c:pt>
                <c:pt idx="7239" formatCode="General">
                  <c:v>783</c:v>
                </c:pt>
                <c:pt idx="7240" formatCode="General">
                  <c:v>783</c:v>
                </c:pt>
                <c:pt idx="7241" formatCode="General">
                  <c:v>783</c:v>
                </c:pt>
                <c:pt idx="7242" formatCode="General">
                  <c:v>783</c:v>
                </c:pt>
                <c:pt idx="7243" formatCode="General">
                  <c:v>783</c:v>
                </c:pt>
                <c:pt idx="7244" formatCode="General">
                  <c:v>783</c:v>
                </c:pt>
                <c:pt idx="7245" formatCode="General">
                  <c:v>783</c:v>
                </c:pt>
                <c:pt idx="7246" formatCode="General">
                  <c:v>783</c:v>
                </c:pt>
                <c:pt idx="7247" formatCode="General">
                  <c:v>783</c:v>
                </c:pt>
                <c:pt idx="7248" formatCode="General">
                  <c:v>783</c:v>
                </c:pt>
                <c:pt idx="7249" formatCode="General">
                  <c:v>783</c:v>
                </c:pt>
                <c:pt idx="7250" formatCode="General">
                  <c:v>783</c:v>
                </c:pt>
                <c:pt idx="7251" formatCode="General">
                  <c:v>783</c:v>
                </c:pt>
                <c:pt idx="7252" formatCode="General">
                  <c:v>783</c:v>
                </c:pt>
                <c:pt idx="7253" formatCode="General">
                  <c:v>783</c:v>
                </c:pt>
                <c:pt idx="7254" formatCode="General">
                  <c:v>783</c:v>
                </c:pt>
                <c:pt idx="7255" formatCode="General">
                  <c:v>783</c:v>
                </c:pt>
                <c:pt idx="7256" formatCode="General">
                  <c:v>783</c:v>
                </c:pt>
                <c:pt idx="7257" formatCode="General">
                  <c:v>783</c:v>
                </c:pt>
                <c:pt idx="7258" formatCode="General">
                  <c:v>783</c:v>
                </c:pt>
                <c:pt idx="7259" formatCode="General">
                  <c:v>783</c:v>
                </c:pt>
                <c:pt idx="7260" formatCode="General">
                  <c:v>783</c:v>
                </c:pt>
                <c:pt idx="7261" formatCode="General">
                  <c:v>783</c:v>
                </c:pt>
                <c:pt idx="7262" formatCode="General">
                  <c:v>783</c:v>
                </c:pt>
                <c:pt idx="7263" formatCode="General">
                  <c:v>783</c:v>
                </c:pt>
                <c:pt idx="7264" formatCode="General">
                  <c:v>783</c:v>
                </c:pt>
                <c:pt idx="7265" formatCode="General">
                  <c:v>783</c:v>
                </c:pt>
                <c:pt idx="7266" formatCode="General">
                  <c:v>783</c:v>
                </c:pt>
                <c:pt idx="7267" formatCode="General">
                  <c:v>783</c:v>
                </c:pt>
                <c:pt idx="7268" formatCode="General">
                  <c:v>783</c:v>
                </c:pt>
                <c:pt idx="7269" formatCode="General">
                  <c:v>783</c:v>
                </c:pt>
                <c:pt idx="7270" formatCode="General">
                  <c:v>783</c:v>
                </c:pt>
                <c:pt idx="7271" formatCode="General">
                  <c:v>783</c:v>
                </c:pt>
                <c:pt idx="7272" formatCode="General">
                  <c:v>783</c:v>
                </c:pt>
                <c:pt idx="7273" formatCode="General">
                  <c:v>783</c:v>
                </c:pt>
                <c:pt idx="7274" formatCode="General">
                  <c:v>783</c:v>
                </c:pt>
                <c:pt idx="7275" formatCode="General">
                  <c:v>783</c:v>
                </c:pt>
                <c:pt idx="7276" formatCode="General">
                  <c:v>783</c:v>
                </c:pt>
                <c:pt idx="7277" formatCode="General">
                  <c:v>783</c:v>
                </c:pt>
                <c:pt idx="7278" formatCode="General">
                  <c:v>783</c:v>
                </c:pt>
                <c:pt idx="7279" formatCode="General">
                  <c:v>783</c:v>
                </c:pt>
                <c:pt idx="7280" formatCode="General">
                  <c:v>783</c:v>
                </c:pt>
                <c:pt idx="7281" formatCode="General">
                  <c:v>783</c:v>
                </c:pt>
                <c:pt idx="7282" formatCode="General">
                  <c:v>783</c:v>
                </c:pt>
                <c:pt idx="7283" formatCode="General">
                  <c:v>783</c:v>
                </c:pt>
                <c:pt idx="7284" formatCode="General">
                  <c:v>783</c:v>
                </c:pt>
                <c:pt idx="7285" formatCode="General">
                  <c:v>783</c:v>
                </c:pt>
                <c:pt idx="7286" formatCode="General">
                  <c:v>783</c:v>
                </c:pt>
                <c:pt idx="7287" formatCode="General">
                  <c:v>783</c:v>
                </c:pt>
                <c:pt idx="7288" formatCode="General">
                  <c:v>783</c:v>
                </c:pt>
                <c:pt idx="7289" formatCode="General">
                  <c:v>783</c:v>
                </c:pt>
                <c:pt idx="7290" formatCode="General">
                  <c:v>783</c:v>
                </c:pt>
                <c:pt idx="7291" formatCode="General">
                  <c:v>783</c:v>
                </c:pt>
                <c:pt idx="7292" formatCode="General">
                  <c:v>783</c:v>
                </c:pt>
                <c:pt idx="7293" formatCode="General">
                  <c:v>783</c:v>
                </c:pt>
                <c:pt idx="7294" formatCode="General">
                  <c:v>783</c:v>
                </c:pt>
                <c:pt idx="7295" formatCode="General">
                  <c:v>783</c:v>
                </c:pt>
                <c:pt idx="7296" formatCode="General">
                  <c:v>783</c:v>
                </c:pt>
                <c:pt idx="7297" formatCode="General">
                  <c:v>783</c:v>
                </c:pt>
                <c:pt idx="7298" formatCode="General">
                  <c:v>783</c:v>
                </c:pt>
                <c:pt idx="7299" formatCode="General">
                  <c:v>783</c:v>
                </c:pt>
                <c:pt idx="7300" formatCode="General">
                  <c:v>783</c:v>
                </c:pt>
                <c:pt idx="7301" formatCode="General">
                  <c:v>783</c:v>
                </c:pt>
                <c:pt idx="7302" formatCode="General">
                  <c:v>783</c:v>
                </c:pt>
                <c:pt idx="7303" formatCode="General">
                  <c:v>783</c:v>
                </c:pt>
                <c:pt idx="7304" formatCode="General">
                  <c:v>783</c:v>
                </c:pt>
                <c:pt idx="7305" formatCode="General">
                  <c:v>783</c:v>
                </c:pt>
                <c:pt idx="7306" formatCode="General">
                  <c:v>783</c:v>
                </c:pt>
                <c:pt idx="7307" formatCode="General">
                  <c:v>783</c:v>
                </c:pt>
                <c:pt idx="7308" formatCode="General">
                  <c:v>783</c:v>
                </c:pt>
                <c:pt idx="7309" formatCode="General">
                  <c:v>783</c:v>
                </c:pt>
                <c:pt idx="7310" formatCode="General">
                  <c:v>783</c:v>
                </c:pt>
                <c:pt idx="7311" formatCode="General">
                  <c:v>783</c:v>
                </c:pt>
                <c:pt idx="7312" formatCode="General">
                  <c:v>783</c:v>
                </c:pt>
                <c:pt idx="7313" formatCode="General">
                  <c:v>783</c:v>
                </c:pt>
                <c:pt idx="7314" formatCode="General">
                  <c:v>783</c:v>
                </c:pt>
                <c:pt idx="7315" formatCode="General">
                  <c:v>783</c:v>
                </c:pt>
                <c:pt idx="7316" formatCode="General">
                  <c:v>783</c:v>
                </c:pt>
                <c:pt idx="7317" formatCode="General">
                  <c:v>783</c:v>
                </c:pt>
                <c:pt idx="7318" formatCode="General">
                  <c:v>783</c:v>
                </c:pt>
                <c:pt idx="7319" formatCode="General">
                  <c:v>783</c:v>
                </c:pt>
                <c:pt idx="7320" formatCode="General">
                  <c:v>783</c:v>
                </c:pt>
                <c:pt idx="7321" formatCode="General">
                  <c:v>783</c:v>
                </c:pt>
                <c:pt idx="7322" formatCode="General">
                  <c:v>783</c:v>
                </c:pt>
                <c:pt idx="7323" formatCode="General">
                  <c:v>783</c:v>
                </c:pt>
                <c:pt idx="7324" formatCode="General">
                  <c:v>783</c:v>
                </c:pt>
                <c:pt idx="7325" formatCode="General">
                  <c:v>783</c:v>
                </c:pt>
                <c:pt idx="7326" formatCode="General">
                  <c:v>783</c:v>
                </c:pt>
                <c:pt idx="7327" formatCode="General">
                  <c:v>783</c:v>
                </c:pt>
                <c:pt idx="7328" formatCode="General">
                  <c:v>783</c:v>
                </c:pt>
                <c:pt idx="7329" formatCode="General">
                  <c:v>783</c:v>
                </c:pt>
                <c:pt idx="7330" formatCode="General">
                  <c:v>783</c:v>
                </c:pt>
                <c:pt idx="7331" formatCode="General">
                  <c:v>783.75</c:v>
                </c:pt>
                <c:pt idx="7332" formatCode="General">
                  <c:v>784.75</c:v>
                </c:pt>
                <c:pt idx="7333" formatCode="General">
                  <c:v>785.75</c:v>
                </c:pt>
                <c:pt idx="7334" formatCode="General">
                  <c:v>786.75</c:v>
                </c:pt>
                <c:pt idx="7335" formatCode="General">
                  <c:v>787.75</c:v>
                </c:pt>
                <c:pt idx="7336" formatCode="General">
                  <c:v>788.5</c:v>
                </c:pt>
                <c:pt idx="7337" formatCode="General">
                  <c:v>788.5</c:v>
                </c:pt>
                <c:pt idx="7338" formatCode="General">
                  <c:v>788.5</c:v>
                </c:pt>
                <c:pt idx="7339" formatCode="General">
                  <c:v>788.5</c:v>
                </c:pt>
                <c:pt idx="7340" formatCode="General">
                  <c:v>788.5</c:v>
                </c:pt>
                <c:pt idx="7341" formatCode="General">
                  <c:v>788.5</c:v>
                </c:pt>
                <c:pt idx="7342" formatCode="General">
                  <c:v>788.5</c:v>
                </c:pt>
                <c:pt idx="7343" formatCode="General">
                  <c:v>788.5</c:v>
                </c:pt>
                <c:pt idx="7344" formatCode="General">
                  <c:v>788.5</c:v>
                </c:pt>
                <c:pt idx="7345" formatCode="General">
                  <c:v>788.5</c:v>
                </c:pt>
                <c:pt idx="7346" formatCode="General">
                  <c:v>788.5</c:v>
                </c:pt>
                <c:pt idx="7347" formatCode="General">
                  <c:v>788.5</c:v>
                </c:pt>
                <c:pt idx="7348" formatCode="General">
                  <c:v>788.5</c:v>
                </c:pt>
                <c:pt idx="7349" formatCode="General">
                  <c:v>788.5</c:v>
                </c:pt>
                <c:pt idx="7350" formatCode="General">
                  <c:v>788.5</c:v>
                </c:pt>
                <c:pt idx="7351" formatCode="General">
                  <c:v>788.5</c:v>
                </c:pt>
                <c:pt idx="7352" formatCode="General">
                  <c:v>788.5</c:v>
                </c:pt>
                <c:pt idx="7353" formatCode="General">
                  <c:v>788.5</c:v>
                </c:pt>
                <c:pt idx="7354" formatCode="General">
                  <c:v>788.5</c:v>
                </c:pt>
                <c:pt idx="7355" formatCode="General">
                  <c:v>788.5</c:v>
                </c:pt>
                <c:pt idx="7356" formatCode="General">
                  <c:v>788.5</c:v>
                </c:pt>
                <c:pt idx="7357" formatCode="General">
                  <c:v>788.5</c:v>
                </c:pt>
                <c:pt idx="7358" formatCode="General">
                  <c:v>788.5</c:v>
                </c:pt>
                <c:pt idx="7359" formatCode="General">
                  <c:v>788.5</c:v>
                </c:pt>
                <c:pt idx="7360" formatCode="General">
                  <c:v>788.5</c:v>
                </c:pt>
                <c:pt idx="7361" formatCode="General">
                  <c:v>788.5</c:v>
                </c:pt>
                <c:pt idx="7362" formatCode="General">
                  <c:v>788.5</c:v>
                </c:pt>
                <c:pt idx="7363" formatCode="General">
                  <c:v>788.5</c:v>
                </c:pt>
                <c:pt idx="7364" formatCode="General">
                  <c:v>788.5</c:v>
                </c:pt>
                <c:pt idx="7365" formatCode="General">
                  <c:v>788.5</c:v>
                </c:pt>
                <c:pt idx="7366" formatCode="General">
                  <c:v>788.5</c:v>
                </c:pt>
                <c:pt idx="7367" formatCode="General">
                  <c:v>788.5</c:v>
                </c:pt>
                <c:pt idx="7368" formatCode="General">
                  <c:v>788.5</c:v>
                </c:pt>
                <c:pt idx="7369" formatCode="General">
                  <c:v>788.5</c:v>
                </c:pt>
                <c:pt idx="7370" formatCode="General">
                  <c:v>788.5</c:v>
                </c:pt>
                <c:pt idx="7371" formatCode="General">
                  <c:v>788.5</c:v>
                </c:pt>
                <c:pt idx="7372" formatCode="General">
                  <c:v>788.5</c:v>
                </c:pt>
                <c:pt idx="7373" formatCode="General">
                  <c:v>788.5</c:v>
                </c:pt>
                <c:pt idx="7374" formatCode="General">
                  <c:v>788.5</c:v>
                </c:pt>
                <c:pt idx="7375" formatCode="General">
                  <c:v>788.5</c:v>
                </c:pt>
                <c:pt idx="7376" formatCode="General">
                  <c:v>788.5</c:v>
                </c:pt>
                <c:pt idx="7377" formatCode="General">
                  <c:v>788.5</c:v>
                </c:pt>
                <c:pt idx="7378" formatCode="General">
                  <c:v>788.5</c:v>
                </c:pt>
                <c:pt idx="7379" formatCode="General">
                  <c:v>788.5</c:v>
                </c:pt>
                <c:pt idx="7380" formatCode="General">
                  <c:v>788.5</c:v>
                </c:pt>
                <c:pt idx="7381" formatCode="General">
                  <c:v>788.5</c:v>
                </c:pt>
                <c:pt idx="7382" formatCode="General">
                  <c:v>788.5</c:v>
                </c:pt>
                <c:pt idx="7383" formatCode="General">
                  <c:v>788.5</c:v>
                </c:pt>
                <c:pt idx="7384" formatCode="General">
                  <c:v>788.5</c:v>
                </c:pt>
                <c:pt idx="7385" formatCode="General">
                  <c:v>788.5</c:v>
                </c:pt>
                <c:pt idx="7386" formatCode="General">
                  <c:v>788.5</c:v>
                </c:pt>
                <c:pt idx="7387" formatCode="General">
                  <c:v>788.5</c:v>
                </c:pt>
                <c:pt idx="7388" formatCode="General">
                  <c:v>788.5</c:v>
                </c:pt>
                <c:pt idx="7389" formatCode="General">
                  <c:v>788.5</c:v>
                </c:pt>
                <c:pt idx="7390" formatCode="General">
                  <c:v>788.5</c:v>
                </c:pt>
                <c:pt idx="7391" formatCode="General">
                  <c:v>788.5</c:v>
                </c:pt>
                <c:pt idx="7392" formatCode="General">
                  <c:v>788.5</c:v>
                </c:pt>
                <c:pt idx="7393" formatCode="General">
                  <c:v>788.5</c:v>
                </c:pt>
                <c:pt idx="7394" formatCode="General">
                  <c:v>788.5</c:v>
                </c:pt>
                <c:pt idx="7395" formatCode="General">
                  <c:v>788.5</c:v>
                </c:pt>
                <c:pt idx="7396" formatCode="General">
                  <c:v>788.5</c:v>
                </c:pt>
                <c:pt idx="7397" formatCode="General">
                  <c:v>788.5</c:v>
                </c:pt>
                <c:pt idx="7398" formatCode="General">
                  <c:v>788.5</c:v>
                </c:pt>
                <c:pt idx="7399" formatCode="General">
                  <c:v>788.5</c:v>
                </c:pt>
                <c:pt idx="7400" formatCode="General">
                  <c:v>788.5</c:v>
                </c:pt>
                <c:pt idx="7401" formatCode="General">
                  <c:v>788.5</c:v>
                </c:pt>
                <c:pt idx="7402" formatCode="General">
                  <c:v>788.5</c:v>
                </c:pt>
                <c:pt idx="7403" formatCode="General">
                  <c:v>788.5</c:v>
                </c:pt>
                <c:pt idx="7404" formatCode="General">
                  <c:v>788.5</c:v>
                </c:pt>
                <c:pt idx="7405" formatCode="General">
                  <c:v>788.5</c:v>
                </c:pt>
                <c:pt idx="7406" formatCode="General">
                  <c:v>788.5</c:v>
                </c:pt>
                <c:pt idx="7407" formatCode="General">
                  <c:v>788.5</c:v>
                </c:pt>
                <c:pt idx="7408" formatCode="General">
                  <c:v>788.5</c:v>
                </c:pt>
                <c:pt idx="7409" formatCode="General">
                  <c:v>788.5</c:v>
                </c:pt>
                <c:pt idx="7410" formatCode="General">
                  <c:v>788.5</c:v>
                </c:pt>
                <c:pt idx="7411" formatCode="General">
                  <c:v>788.5</c:v>
                </c:pt>
                <c:pt idx="7412" formatCode="General">
                  <c:v>788.5</c:v>
                </c:pt>
                <c:pt idx="7413" formatCode="General">
                  <c:v>788.5</c:v>
                </c:pt>
                <c:pt idx="7414" formatCode="General">
                  <c:v>788.5</c:v>
                </c:pt>
                <c:pt idx="7415" formatCode="General">
                  <c:v>788.5</c:v>
                </c:pt>
                <c:pt idx="7416" formatCode="General">
                  <c:v>788.5</c:v>
                </c:pt>
                <c:pt idx="7417" formatCode="General">
                  <c:v>788.5</c:v>
                </c:pt>
                <c:pt idx="7418" formatCode="General">
                  <c:v>788.5</c:v>
                </c:pt>
                <c:pt idx="7419" formatCode="General">
                  <c:v>788.5</c:v>
                </c:pt>
                <c:pt idx="7420" formatCode="General">
                  <c:v>788.5</c:v>
                </c:pt>
                <c:pt idx="7421" formatCode="General">
                  <c:v>788.5</c:v>
                </c:pt>
                <c:pt idx="7422" formatCode="General">
                  <c:v>788.5</c:v>
                </c:pt>
                <c:pt idx="7423" formatCode="General">
                  <c:v>788.5</c:v>
                </c:pt>
                <c:pt idx="7424" formatCode="General">
                  <c:v>788.5</c:v>
                </c:pt>
                <c:pt idx="7425" formatCode="General">
                  <c:v>788.5</c:v>
                </c:pt>
                <c:pt idx="7426" formatCode="General">
                  <c:v>788.5</c:v>
                </c:pt>
                <c:pt idx="7427" formatCode="General">
                  <c:v>788.5</c:v>
                </c:pt>
                <c:pt idx="7428" formatCode="General">
                  <c:v>788.5</c:v>
                </c:pt>
                <c:pt idx="7429" formatCode="General">
                  <c:v>788.5</c:v>
                </c:pt>
                <c:pt idx="7430" formatCode="General">
                  <c:v>788.5</c:v>
                </c:pt>
                <c:pt idx="7431" formatCode="General">
                  <c:v>788.5</c:v>
                </c:pt>
                <c:pt idx="7432" formatCode="General">
                  <c:v>788.5</c:v>
                </c:pt>
                <c:pt idx="7433" formatCode="General">
                  <c:v>788.5</c:v>
                </c:pt>
                <c:pt idx="7434" formatCode="General">
                  <c:v>788.5</c:v>
                </c:pt>
                <c:pt idx="7435" formatCode="General">
                  <c:v>788.5</c:v>
                </c:pt>
                <c:pt idx="7436" formatCode="General">
                  <c:v>788.5</c:v>
                </c:pt>
                <c:pt idx="7437" formatCode="General">
                  <c:v>788.5</c:v>
                </c:pt>
                <c:pt idx="7438" formatCode="General">
                  <c:v>788.5</c:v>
                </c:pt>
                <c:pt idx="7439" formatCode="General">
                  <c:v>788.5</c:v>
                </c:pt>
                <c:pt idx="7440" formatCode="General">
                  <c:v>788.5</c:v>
                </c:pt>
                <c:pt idx="7441" formatCode="General">
                  <c:v>788.5</c:v>
                </c:pt>
                <c:pt idx="7442" formatCode="General">
                  <c:v>788.5</c:v>
                </c:pt>
                <c:pt idx="7443" formatCode="General">
                  <c:v>788.5</c:v>
                </c:pt>
                <c:pt idx="7444" formatCode="General">
                  <c:v>788.5</c:v>
                </c:pt>
                <c:pt idx="7445" formatCode="General">
                  <c:v>788.5</c:v>
                </c:pt>
                <c:pt idx="7446" formatCode="General">
                  <c:v>788.5</c:v>
                </c:pt>
                <c:pt idx="7447" formatCode="General">
                  <c:v>788.5</c:v>
                </c:pt>
                <c:pt idx="7448" formatCode="General">
                  <c:v>788.5</c:v>
                </c:pt>
                <c:pt idx="7449" formatCode="General">
                  <c:v>788.5</c:v>
                </c:pt>
                <c:pt idx="7450" formatCode="General">
                  <c:v>788.5</c:v>
                </c:pt>
                <c:pt idx="7451" formatCode="General">
                  <c:v>788.5</c:v>
                </c:pt>
                <c:pt idx="7452" formatCode="General">
                  <c:v>788.5</c:v>
                </c:pt>
                <c:pt idx="7453" formatCode="General">
                  <c:v>788.5</c:v>
                </c:pt>
                <c:pt idx="7454" formatCode="General">
                  <c:v>788.5</c:v>
                </c:pt>
                <c:pt idx="7455" formatCode="General">
                  <c:v>788.5</c:v>
                </c:pt>
                <c:pt idx="7456" formatCode="General">
                  <c:v>788.5</c:v>
                </c:pt>
                <c:pt idx="7457" formatCode="General">
                  <c:v>788.5</c:v>
                </c:pt>
                <c:pt idx="7458" formatCode="General">
                  <c:v>788.5</c:v>
                </c:pt>
                <c:pt idx="7459" formatCode="General">
                  <c:v>788.5</c:v>
                </c:pt>
                <c:pt idx="7460" formatCode="General">
                  <c:v>788.5</c:v>
                </c:pt>
                <c:pt idx="7461" formatCode="General">
                  <c:v>788.5</c:v>
                </c:pt>
                <c:pt idx="7462" formatCode="General">
                  <c:v>788.5</c:v>
                </c:pt>
                <c:pt idx="7463" formatCode="General">
                  <c:v>788.5</c:v>
                </c:pt>
                <c:pt idx="7464" formatCode="General">
                  <c:v>788.5</c:v>
                </c:pt>
                <c:pt idx="7465" formatCode="General">
                  <c:v>788.5</c:v>
                </c:pt>
                <c:pt idx="7466" formatCode="General">
                  <c:v>788.5</c:v>
                </c:pt>
                <c:pt idx="7467" formatCode="General">
                  <c:v>788.5</c:v>
                </c:pt>
                <c:pt idx="7468" formatCode="General">
                  <c:v>788.5</c:v>
                </c:pt>
                <c:pt idx="7469" formatCode="General">
                  <c:v>788.5</c:v>
                </c:pt>
                <c:pt idx="7470" formatCode="General">
                  <c:v>788.5</c:v>
                </c:pt>
                <c:pt idx="7471" formatCode="General">
                  <c:v>788.5</c:v>
                </c:pt>
                <c:pt idx="7472" formatCode="General">
                  <c:v>788.5</c:v>
                </c:pt>
                <c:pt idx="7473" formatCode="General">
                  <c:v>788.5</c:v>
                </c:pt>
                <c:pt idx="7474" formatCode="General">
                  <c:v>788.5</c:v>
                </c:pt>
                <c:pt idx="7475" formatCode="General">
                  <c:v>789.5</c:v>
                </c:pt>
                <c:pt idx="7476" formatCode="General">
                  <c:v>790.5</c:v>
                </c:pt>
                <c:pt idx="7477" formatCode="General">
                  <c:v>791.5</c:v>
                </c:pt>
                <c:pt idx="7478" formatCode="General">
                  <c:v>792.5</c:v>
                </c:pt>
                <c:pt idx="7479" formatCode="General">
                  <c:v>793.5</c:v>
                </c:pt>
                <c:pt idx="7480" formatCode="General">
                  <c:v>794.5</c:v>
                </c:pt>
                <c:pt idx="7481" formatCode="General">
                  <c:v>794.5</c:v>
                </c:pt>
                <c:pt idx="7482" formatCode="General">
                  <c:v>794.5</c:v>
                </c:pt>
                <c:pt idx="7483" formatCode="General">
                  <c:v>794.5</c:v>
                </c:pt>
                <c:pt idx="7484" formatCode="General">
                  <c:v>794.5</c:v>
                </c:pt>
                <c:pt idx="7485" formatCode="General">
                  <c:v>794.5</c:v>
                </c:pt>
                <c:pt idx="7486" formatCode="General">
                  <c:v>794.5</c:v>
                </c:pt>
                <c:pt idx="7487" formatCode="General">
                  <c:v>794.5</c:v>
                </c:pt>
                <c:pt idx="7488" formatCode="General">
                  <c:v>794.5</c:v>
                </c:pt>
                <c:pt idx="7489" formatCode="General">
                  <c:v>794.5</c:v>
                </c:pt>
                <c:pt idx="7490" formatCode="General">
                  <c:v>794.5</c:v>
                </c:pt>
                <c:pt idx="7491" formatCode="General">
                  <c:v>794.5</c:v>
                </c:pt>
                <c:pt idx="7492" formatCode="General">
                  <c:v>794.5</c:v>
                </c:pt>
                <c:pt idx="7493" formatCode="General">
                  <c:v>794.5</c:v>
                </c:pt>
                <c:pt idx="7494" formatCode="General">
                  <c:v>794.5</c:v>
                </c:pt>
                <c:pt idx="7495" formatCode="General">
                  <c:v>794.5</c:v>
                </c:pt>
                <c:pt idx="7496" formatCode="General">
                  <c:v>794.5</c:v>
                </c:pt>
                <c:pt idx="7497" formatCode="General">
                  <c:v>794.5</c:v>
                </c:pt>
                <c:pt idx="7498" formatCode="General">
                  <c:v>794.5</c:v>
                </c:pt>
                <c:pt idx="7499" formatCode="General">
                  <c:v>794.5</c:v>
                </c:pt>
                <c:pt idx="7500" formatCode="General">
                  <c:v>794.5</c:v>
                </c:pt>
                <c:pt idx="7501" formatCode="General">
                  <c:v>794.5</c:v>
                </c:pt>
                <c:pt idx="7502" formatCode="General">
                  <c:v>794.5</c:v>
                </c:pt>
                <c:pt idx="7503" formatCode="General">
                  <c:v>794.5</c:v>
                </c:pt>
                <c:pt idx="7504" formatCode="General">
                  <c:v>794.5</c:v>
                </c:pt>
                <c:pt idx="7505" formatCode="General">
                  <c:v>794.5</c:v>
                </c:pt>
                <c:pt idx="7506" formatCode="General">
                  <c:v>794.5</c:v>
                </c:pt>
                <c:pt idx="7507" formatCode="General">
                  <c:v>794.5</c:v>
                </c:pt>
                <c:pt idx="7508" formatCode="General">
                  <c:v>794.5</c:v>
                </c:pt>
                <c:pt idx="7509" formatCode="General">
                  <c:v>794.5</c:v>
                </c:pt>
                <c:pt idx="7510" formatCode="General">
                  <c:v>794.5</c:v>
                </c:pt>
                <c:pt idx="7511" formatCode="General">
                  <c:v>794.5</c:v>
                </c:pt>
                <c:pt idx="7512" formatCode="General">
                  <c:v>794.5</c:v>
                </c:pt>
                <c:pt idx="7513" formatCode="General">
                  <c:v>794.5</c:v>
                </c:pt>
                <c:pt idx="7514" formatCode="General">
                  <c:v>794.5</c:v>
                </c:pt>
                <c:pt idx="7515" formatCode="General">
                  <c:v>794.5</c:v>
                </c:pt>
                <c:pt idx="7516" formatCode="General">
                  <c:v>794.5</c:v>
                </c:pt>
                <c:pt idx="7517" formatCode="General">
                  <c:v>794.5</c:v>
                </c:pt>
                <c:pt idx="7518" formatCode="General">
                  <c:v>794.5</c:v>
                </c:pt>
                <c:pt idx="7519" formatCode="General">
                  <c:v>794.5</c:v>
                </c:pt>
                <c:pt idx="7520" formatCode="General">
                  <c:v>794.5</c:v>
                </c:pt>
                <c:pt idx="7521" formatCode="General">
                  <c:v>794.5</c:v>
                </c:pt>
                <c:pt idx="7522" formatCode="General">
                  <c:v>794.5</c:v>
                </c:pt>
                <c:pt idx="7523" formatCode="General">
                  <c:v>794.5</c:v>
                </c:pt>
                <c:pt idx="7524" formatCode="General">
                  <c:v>794.5</c:v>
                </c:pt>
                <c:pt idx="7525" formatCode="General">
                  <c:v>794.5</c:v>
                </c:pt>
                <c:pt idx="7526" formatCode="General">
                  <c:v>794.5</c:v>
                </c:pt>
                <c:pt idx="7527" formatCode="General">
                  <c:v>794.5</c:v>
                </c:pt>
                <c:pt idx="7528" formatCode="General">
                  <c:v>794.5</c:v>
                </c:pt>
                <c:pt idx="7529" formatCode="General">
                  <c:v>794.5</c:v>
                </c:pt>
                <c:pt idx="7530" formatCode="General">
                  <c:v>794.5</c:v>
                </c:pt>
                <c:pt idx="7531" formatCode="General">
                  <c:v>794.5</c:v>
                </c:pt>
                <c:pt idx="7532" formatCode="General">
                  <c:v>794.5</c:v>
                </c:pt>
                <c:pt idx="7533" formatCode="General">
                  <c:v>794.5</c:v>
                </c:pt>
                <c:pt idx="7534" formatCode="General">
                  <c:v>794.5</c:v>
                </c:pt>
                <c:pt idx="7535" formatCode="General">
                  <c:v>794.5</c:v>
                </c:pt>
                <c:pt idx="7536" formatCode="General">
                  <c:v>794.5</c:v>
                </c:pt>
                <c:pt idx="7537" formatCode="General">
                  <c:v>794.5</c:v>
                </c:pt>
                <c:pt idx="7538" formatCode="General">
                  <c:v>794.5</c:v>
                </c:pt>
                <c:pt idx="7539" formatCode="General">
                  <c:v>794.5</c:v>
                </c:pt>
                <c:pt idx="7540" formatCode="General">
                  <c:v>794.5</c:v>
                </c:pt>
                <c:pt idx="7541" formatCode="General">
                  <c:v>794.5</c:v>
                </c:pt>
                <c:pt idx="7542" formatCode="General">
                  <c:v>794.5</c:v>
                </c:pt>
                <c:pt idx="7543" formatCode="General">
                  <c:v>794.5</c:v>
                </c:pt>
                <c:pt idx="7544" formatCode="General">
                  <c:v>794.5</c:v>
                </c:pt>
                <c:pt idx="7545" formatCode="General">
                  <c:v>794.5</c:v>
                </c:pt>
                <c:pt idx="7546" formatCode="General">
                  <c:v>794.5</c:v>
                </c:pt>
                <c:pt idx="7547" formatCode="General">
                  <c:v>794.5</c:v>
                </c:pt>
                <c:pt idx="7548" formatCode="General">
                  <c:v>794.5</c:v>
                </c:pt>
                <c:pt idx="7549" formatCode="General">
                  <c:v>794.5</c:v>
                </c:pt>
                <c:pt idx="7550" formatCode="General">
                  <c:v>794.5</c:v>
                </c:pt>
                <c:pt idx="7551" formatCode="General">
                  <c:v>794.5</c:v>
                </c:pt>
                <c:pt idx="7552" formatCode="General">
                  <c:v>794.5</c:v>
                </c:pt>
                <c:pt idx="7553" formatCode="General">
                  <c:v>794.5</c:v>
                </c:pt>
                <c:pt idx="7554" formatCode="General">
                  <c:v>794.5</c:v>
                </c:pt>
                <c:pt idx="7555" formatCode="General">
                  <c:v>794.5</c:v>
                </c:pt>
                <c:pt idx="7556" formatCode="General">
                  <c:v>794.5</c:v>
                </c:pt>
                <c:pt idx="7557" formatCode="General">
                  <c:v>794.5</c:v>
                </c:pt>
                <c:pt idx="7558" formatCode="General">
                  <c:v>794.5</c:v>
                </c:pt>
                <c:pt idx="7559" formatCode="General">
                  <c:v>794.5</c:v>
                </c:pt>
                <c:pt idx="7560" formatCode="General">
                  <c:v>794.5</c:v>
                </c:pt>
                <c:pt idx="7561" formatCode="General">
                  <c:v>794.5</c:v>
                </c:pt>
                <c:pt idx="7562" formatCode="General">
                  <c:v>794.5</c:v>
                </c:pt>
                <c:pt idx="7563" formatCode="General">
                  <c:v>794.5</c:v>
                </c:pt>
                <c:pt idx="7564" formatCode="General">
                  <c:v>794.5</c:v>
                </c:pt>
                <c:pt idx="7565" formatCode="General">
                  <c:v>794.5</c:v>
                </c:pt>
                <c:pt idx="7566" formatCode="General">
                  <c:v>794.5</c:v>
                </c:pt>
                <c:pt idx="7567" formatCode="General">
                  <c:v>794.5</c:v>
                </c:pt>
                <c:pt idx="7568" formatCode="General">
                  <c:v>794.5</c:v>
                </c:pt>
                <c:pt idx="7569" formatCode="General">
                  <c:v>794.5</c:v>
                </c:pt>
                <c:pt idx="7570" formatCode="General">
                  <c:v>794.5</c:v>
                </c:pt>
                <c:pt idx="7571" formatCode="General">
                  <c:v>794.5</c:v>
                </c:pt>
                <c:pt idx="7572" formatCode="General">
                  <c:v>795.25</c:v>
                </c:pt>
                <c:pt idx="7573" formatCode="General">
                  <c:v>795.25</c:v>
                </c:pt>
                <c:pt idx="7574" formatCode="General">
                  <c:v>795.25</c:v>
                </c:pt>
                <c:pt idx="7575" formatCode="General">
                  <c:v>795.25</c:v>
                </c:pt>
                <c:pt idx="7576" formatCode="General">
                  <c:v>795.25</c:v>
                </c:pt>
                <c:pt idx="7577" formatCode="General">
                  <c:v>795.25</c:v>
                </c:pt>
                <c:pt idx="7578" formatCode="General">
                  <c:v>795.25</c:v>
                </c:pt>
                <c:pt idx="7579" formatCode="General">
                  <c:v>795.25</c:v>
                </c:pt>
                <c:pt idx="7580" formatCode="General">
                  <c:v>795.25</c:v>
                </c:pt>
                <c:pt idx="7581" formatCode="General">
                  <c:v>795.25</c:v>
                </c:pt>
                <c:pt idx="7582" formatCode="General">
                  <c:v>795.25</c:v>
                </c:pt>
                <c:pt idx="7583" formatCode="General">
                  <c:v>795.25</c:v>
                </c:pt>
                <c:pt idx="7584" formatCode="General">
                  <c:v>795.25</c:v>
                </c:pt>
                <c:pt idx="7585" formatCode="General">
                  <c:v>795.25</c:v>
                </c:pt>
                <c:pt idx="7586" formatCode="General">
                  <c:v>795.25</c:v>
                </c:pt>
                <c:pt idx="7587" formatCode="General">
                  <c:v>795.25</c:v>
                </c:pt>
                <c:pt idx="7588" formatCode="General">
                  <c:v>795.25</c:v>
                </c:pt>
                <c:pt idx="7589" formatCode="General">
                  <c:v>795.25</c:v>
                </c:pt>
                <c:pt idx="7590" formatCode="General">
                  <c:v>795.25</c:v>
                </c:pt>
                <c:pt idx="7591" formatCode="General">
                  <c:v>795.25</c:v>
                </c:pt>
                <c:pt idx="7592" formatCode="General">
                  <c:v>795.25</c:v>
                </c:pt>
                <c:pt idx="7593" formatCode="General">
                  <c:v>795.25</c:v>
                </c:pt>
                <c:pt idx="7594" formatCode="General">
                  <c:v>795.25</c:v>
                </c:pt>
                <c:pt idx="7595" formatCode="General">
                  <c:v>795.25</c:v>
                </c:pt>
                <c:pt idx="7596" formatCode="General">
                  <c:v>795.25</c:v>
                </c:pt>
                <c:pt idx="7597" formatCode="General">
                  <c:v>795.25</c:v>
                </c:pt>
                <c:pt idx="7598" formatCode="General">
                  <c:v>795.25</c:v>
                </c:pt>
                <c:pt idx="7599" formatCode="General">
                  <c:v>795.25</c:v>
                </c:pt>
                <c:pt idx="7600" formatCode="General">
                  <c:v>795.25</c:v>
                </c:pt>
                <c:pt idx="7601" formatCode="General">
                  <c:v>795.25</c:v>
                </c:pt>
                <c:pt idx="7602" formatCode="General">
                  <c:v>795.25</c:v>
                </c:pt>
                <c:pt idx="7603" formatCode="General">
                  <c:v>795.25</c:v>
                </c:pt>
                <c:pt idx="7604" formatCode="General">
                  <c:v>795.25</c:v>
                </c:pt>
                <c:pt idx="7605" formatCode="General">
                  <c:v>795.25</c:v>
                </c:pt>
                <c:pt idx="7606" formatCode="General">
                  <c:v>795.25</c:v>
                </c:pt>
                <c:pt idx="7607" formatCode="General">
                  <c:v>795.25</c:v>
                </c:pt>
                <c:pt idx="7608" formatCode="General">
                  <c:v>795.25</c:v>
                </c:pt>
                <c:pt idx="7609" formatCode="General">
                  <c:v>795.25</c:v>
                </c:pt>
                <c:pt idx="7610" formatCode="General">
                  <c:v>795.25</c:v>
                </c:pt>
                <c:pt idx="7611" formatCode="General">
                  <c:v>795.25</c:v>
                </c:pt>
                <c:pt idx="7612" formatCode="General">
                  <c:v>795.25</c:v>
                </c:pt>
                <c:pt idx="7613" formatCode="General">
                  <c:v>795.25</c:v>
                </c:pt>
                <c:pt idx="7614" formatCode="General">
                  <c:v>795.25</c:v>
                </c:pt>
                <c:pt idx="7615" formatCode="General">
                  <c:v>795.25</c:v>
                </c:pt>
                <c:pt idx="7616" formatCode="General">
                  <c:v>795.25</c:v>
                </c:pt>
                <c:pt idx="7617" formatCode="General">
                  <c:v>795.25</c:v>
                </c:pt>
                <c:pt idx="7618" formatCode="General">
                  <c:v>795.25</c:v>
                </c:pt>
                <c:pt idx="7619" formatCode="General">
                  <c:v>795.25</c:v>
                </c:pt>
                <c:pt idx="7620" formatCode="General">
                  <c:v>795.25</c:v>
                </c:pt>
                <c:pt idx="7621" formatCode="General">
                  <c:v>795.25</c:v>
                </c:pt>
                <c:pt idx="7622" formatCode="General">
                  <c:v>795.25</c:v>
                </c:pt>
                <c:pt idx="7623" formatCode="General">
                  <c:v>795.25</c:v>
                </c:pt>
                <c:pt idx="7624" formatCode="General">
                  <c:v>795.25</c:v>
                </c:pt>
                <c:pt idx="7625" formatCode="General">
                  <c:v>795.25</c:v>
                </c:pt>
                <c:pt idx="7626" formatCode="General">
                  <c:v>795.25</c:v>
                </c:pt>
                <c:pt idx="7627" formatCode="General">
                  <c:v>795.25</c:v>
                </c:pt>
                <c:pt idx="7628" formatCode="General">
                  <c:v>795.25</c:v>
                </c:pt>
                <c:pt idx="7629" formatCode="General">
                  <c:v>795.25</c:v>
                </c:pt>
                <c:pt idx="7630" formatCode="General">
                  <c:v>795.25</c:v>
                </c:pt>
                <c:pt idx="7631" formatCode="General">
                  <c:v>795.25</c:v>
                </c:pt>
                <c:pt idx="7632" formatCode="General">
                  <c:v>795.25</c:v>
                </c:pt>
                <c:pt idx="7633" formatCode="General">
                  <c:v>795.25</c:v>
                </c:pt>
                <c:pt idx="7634" formatCode="General">
                  <c:v>795.25</c:v>
                </c:pt>
                <c:pt idx="7635" formatCode="General">
                  <c:v>795.25</c:v>
                </c:pt>
                <c:pt idx="7636" formatCode="General">
                  <c:v>795.25</c:v>
                </c:pt>
                <c:pt idx="7637" formatCode="General">
                  <c:v>795.25</c:v>
                </c:pt>
                <c:pt idx="7638" formatCode="General">
                  <c:v>795.25</c:v>
                </c:pt>
                <c:pt idx="7639" formatCode="General">
                  <c:v>795.25</c:v>
                </c:pt>
                <c:pt idx="7640" formatCode="General">
                  <c:v>795.25</c:v>
                </c:pt>
                <c:pt idx="7641" formatCode="General">
                  <c:v>795.25</c:v>
                </c:pt>
                <c:pt idx="7642" formatCode="General">
                  <c:v>795.25</c:v>
                </c:pt>
                <c:pt idx="7643" formatCode="General">
                  <c:v>795.25</c:v>
                </c:pt>
                <c:pt idx="7644" formatCode="General">
                  <c:v>795.25</c:v>
                </c:pt>
                <c:pt idx="7645" formatCode="General">
                  <c:v>795.25</c:v>
                </c:pt>
                <c:pt idx="7646" formatCode="General">
                  <c:v>795.25</c:v>
                </c:pt>
                <c:pt idx="7647" formatCode="General">
                  <c:v>795.25</c:v>
                </c:pt>
                <c:pt idx="7648" formatCode="General">
                  <c:v>795.25</c:v>
                </c:pt>
                <c:pt idx="7649" formatCode="General">
                  <c:v>795.25</c:v>
                </c:pt>
                <c:pt idx="7650" formatCode="General">
                  <c:v>795.25</c:v>
                </c:pt>
                <c:pt idx="7651" formatCode="General">
                  <c:v>795.25</c:v>
                </c:pt>
                <c:pt idx="7652" formatCode="General">
                  <c:v>795.25</c:v>
                </c:pt>
                <c:pt idx="7653" formatCode="General">
                  <c:v>795.25</c:v>
                </c:pt>
                <c:pt idx="7654" formatCode="General">
                  <c:v>795.25</c:v>
                </c:pt>
                <c:pt idx="7655" formatCode="General">
                  <c:v>795.25</c:v>
                </c:pt>
                <c:pt idx="7656" formatCode="General">
                  <c:v>795.25</c:v>
                </c:pt>
                <c:pt idx="7657" formatCode="General">
                  <c:v>795.25</c:v>
                </c:pt>
                <c:pt idx="7658" formatCode="General">
                  <c:v>795.25</c:v>
                </c:pt>
                <c:pt idx="7659" formatCode="General">
                  <c:v>795.25</c:v>
                </c:pt>
                <c:pt idx="7660" formatCode="General">
                  <c:v>795.25</c:v>
                </c:pt>
                <c:pt idx="7661" formatCode="General">
                  <c:v>795.25</c:v>
                </c:pt>
                <c:pt idx="7662" formatCode="General">
                  <c:v>795.25</c:v>
                </c:pt>
                <c:pt idx="7663" formatCode="General">
                  <c:v>795.25</c:v>
                </c:pt>
                <c:pt idx="7664" formatCode="General">
                  <c:v>795.25</c:v>
                </c:pt>
                <c:pt idx="7665" formatCode="General">
                  <c:v>795.25</c:v>
                </c:pt>
                <c:pt idx="7666" formatCode="General">
                  <c:v>795.25</c:v>
                </c:pt>
                <c:pt idx="7667" formatCode="General">
                  <c:v>795.25</c:v>
                </c:pt>
                <c:pt idx="7668" formatCode="General">
                  <c:v>795.5</c:v>
                </c:pt>
                <c:pt idx="7669" formatCode="General">
                  <c:v>796.5</c:v>
                </c:pt>
                <c:pt idx="7670" formatCode="General">
                  <c:v>796.5</c:v>
                </c:pt>
                <c:pt idx="7671" formatCode="General">
                  <c:v>796.5</c:v>
                </c:pt>
                <c:pt idx="7672" formatCode="General">
                  <c:v>796.5</c:v>
                </c:pt>
                <c:pt idx="7673" formatCode="General">
                  <c:v>796.5</c:v>
                </c:pt>
                <c:pt idx="7674" formatCode="General">
                  <c:v>796.5</c:v>
                </c:pt>
                <c:pt idx="7675" formatCode="General">
                  <c:v>796.5</c:v>
                </c:pt>
                <c:pt idx="7676" formatCode="General">
                  <c:v>796.5</c:v>
                </c:pt>
                <c:pt idx="7677" formatCode="General">
                  <c:v>796.5</c:v>
                </c:pt>
                <c:pt idx="7678" formatCode="General">
                  <c:v>796.5</c:v>
                </c:pt>
                <c:pt idx="7679" formatCode="General">
                  <c:v>796.5</c:v>
                </c:pt>
                <c:pt idx="7680" formatCode="General">
                  <c:v>796.5</c:v>
                </c:pt>
                <c:pt idx="7681" formatCode="General">
                  <c:v>796.5</c:v>
                </c:pt>
                <c:pt idx="7682" formatCode="General">
                  <c:v>796.5</c:v>
                </c:pt>
                <c:pt idx="7683" formatCode="General">
                  <c:v>796.5</c:v>
                </c:pt>
                <c:pt idx="7684" formatCode="General">
                  <c:v>796.5</c:v>
                </c:pt>
                <c:pt idx="7685" formatCode="General">
                  <c:v>796.5</c:v>
                </c:pt>
                <c:pt idx="7686" formatCode="General">
                  <c:v>796.5</c:v>
                </c:pt>
                <c:pt idx="7687" formatCode="General">
                  <c:v>796.5</c:v>
                </c:pt>
                <c:pt idx="7688" formatCode="General">
                  <c:v>796.5</c:v>
                </c:pt>
                <c:pt idx="7689" formatCode="General">
                  <c:v>796.5</c:v>
                </c:pt>
                <c:pt idx="7690" formatCode="General">
                  <c:v>796.5</c:v>
                </c:pt>
                <c:pt idx="7691" formatCode="General">
                  <c:v>796.5</c:v>
                </c:pt>
                <c:pt idx="7692" formatCode="General">
                  <c:v>796.5</c:v>
                </c:pt>
                <c:pt idx="7693" formatCode="General">
                  <c:v>796.5</c:v>
                </c:pt>
                <c:pt idx="7694" formatCode="General">
                  <c:v>796.5</c:v>
                </c:pt>
                <c:pt idx="7695" formatCode="General">
                  <c:v>796.5</c:v>
                </c:pt>
                <c:pt idx="7696" formatCode="General">
                  <c:v>796.5</c:v>
                </c:pt>
                <c:pt idx="7697" formatCode="General">
                  <c:v>796.5</c:v>
                </c:pt>
                <c:pt idx="7698" formatCode="General">
                  <c:v>796.5</c:v>
                </c:pt>
                <c:pt idx="7699" formatCode="General">
                  <c:v>796.5</c:v>
                </c:pt>
                <c:pt idx="7700" formatCode="General">
                  <c:v>796.5</c:v>
                </c:pt>
                <c:pt idx="7701" formatCode="General">
                  <c:v>796.5</c:v>
                </c:pt>
                <c:pt idx="7702" formatCode="General">
                  <c:v>796.5</c:v>
                </c:pt>
                <c:pt idx="7703" formatCode="General">
                  <c:v>796.5</c:v>
                </c:pt>
                <c:pt idx="7704" formatCode="General">
                  <c:v>796.5</c:v>
                </c:pt>
                <c:pt idx="7705" formatCode="General">
                  <c:v>796.5</c:v>
                </c:pt>
                <c:pt idx="7706" formatCode="General">
                  <c:v>796.5</c:v>
                </c:pt>
                <c:pt idx="7707" formatCode="General">
                  <c:v>796.5</c:v>
                </c:pt>
                <c:pt idx="7708" formatCode="General">
                  <c:v>796.5</c:v>
                </c:pt>
                <c:pt idx="7709" formatCode="General">
                  <c:v>796.5</c:v>
                </c:pt>
                <c:pt idx="7710" formatCode="General">
                  <c:v>796.5</c:v>
                </c:pt>
                <c:pt idx="7711" formatCode="General">
                  <c:v>796.5</c:v>
                </c:pt>
                <c:pt idx="7712" formatCode="General">
                  <c:v>796.5</c:v>
                </c:pt>
                <c:pt idx="7713" formatCode="General">
                  <c:v>796.5</c:v>
                </c:pt>
                <c:pt idx="7714" formatCode="General">
                  <c:v>796.5</c:v>
                </c:pt>
                <c:pt idx="7715" formatCode="General">
                  <c:v>796.5</c:v>
                </c:pt>
                <c:pt idx="7716" formatCode="General">
                  <c:v>796.5</c:v>
                </c:pt>
                <c:pt idx="7717" formatCode="General">
                  <c:v>796.5</c:v>
                </c:pt>
                <c:pt idx="7718" formatCode="General">
                  <c:v>796.5</c:v>
                </c:pt>
                <c:pt idx="7719" formatCode="General">
                  <c:v>796.5</c:v>
                </c:pt>
                <c:pt idx="7720" formatCode="General">
                  <c:v>796.5</c:v>
                </c:pt>
                <c:pt idx="7721" formatCode="General">
                  <c:v>796.5</c:v>
                </c:pt>
                <c:pt idx="7722" formatCode="General">
                  <c:v>796.5</c:v>
                </c:pt>
                <c:pt idx="7723" formatCode="General">
                  <c:v>796.5</c:v>
                </c:pt>
                <c:pt idx="7724" formatCode="General">
                  <c:v>796.5</c:v>
                </c:pt>
                <c:pt idx="7725" formatCode="General">
                  <c:v>796.5</c:v>
                </c:pt>
                <c:pt idx="7726" formatCode="General">
                  <c:v>796.5</c:v>
                </c:pt>
                <c:pt idx="7727" formatCode="General">
                  <c:v>796.5</c:v>
                </c:pt>
                <c:pt idx="7728" formatCode="General">
                  <c:v>796.5</c:v>
                </c:pt>
                <c:pt idx="7729" formatCode="General">
                  <c:v>796.5</c:v>
                </c:pt>
                <c:pt idx="7730" formatCode="General">
                  <c:v>796.5</c:v>
                </c:pt>
                <c:pt idx="7731" formatCode="General">
                  <c:v>796.5</c:v>
                </c:pt>
                <c:pt idx="7732" formatCode="General">
                  <c:v>796.5</c:v>
                </c:pt>
                <c:pt idx="7733" formatCode="General">
                  <c:v>796.5</c:v>
                </c:pt>
                <c:pt idx="7734" formatCode="General">
                  <c:v>796.5</c:v>
                </c:pt>
                <c:pt idx="7735" formatCode="General">
                  <c:v>796.5</c:v>
                </c:pt>
                <c:pt idx="7736" formatCode="General">
                  <c:v>796.5</c:v>
                </c:pt>
                <c:pt idx="7737" formatCode="General">
                  <c:v>796.5</c:v>
                </c:pt>
                <c:pt idx="7738" formatCode="General">
                  <c:v>796.5</c:v>
                </c:pt>
                <c:pt idx="7739" formatCode="General">
                  <c:v>796.5</c:v>
                </c:pt>
                <c:pt idx="7740" formatCode="General">
                  <c:v>796.5</c:v>
                </c:pt>
                <c:pt idx="7741" formatCode="General">
                  <c:v>796.5</c:v>
                </c:pt>
                <c:pt idx="7742" formatCode="General">
                  <c:v>796.5</c:v>
                </c:pt>
                <c:pt idx="7743" formatCode="General">
                  <c:v>796.5</c:v>
                </c:pt>
                <c:pt idx="7744" formatCode="General">
                  <c:v>796.5</c:v>
                </c:pt>
                <c:pt idx="7745" formatCode="General">
                  <c:v>796.5</c:v>
                </c:pt>
                <c:pt idx="7746" formatCode="General">
                  <c:v>796.5</c:v>
                </c:pt>
                <c:pt idx="7747" formatCode="General">
                  <c:v>796.5</c:v>
                </c:pt>
                <c:pt idx="7748" formatCode="General">
                  <c:v>796.5</c:v>
                </c:pt>
                <c:pt idx="7749" formatCode="General">
                  <c:v>796.5</c:v>
                </c:pt>
                <c:pt idx="7750" formatCode="General">
                  <c:v>796.5</c:v>
                </c:pt>
                <c:pt idx="7751" formatCode="General">
                  <c:v>796.5</c:v>
                </c:pt>
                <c:pt idx="7752" formatCode="General">
                  <c:v>796.5</c:v>
                </c:pt>
                <c:pt idx="7753" formatCode="General">
                  <c:v>796.5</c:v>
                </c:pt>
                <c:pt idx="7754" formatCode="General">
                  <c:v>796.5</c:v>
                </c:pt>
                <c:pt idx="7755" formatCode="General">
                  <c:v>796.5</c:v>
                </c:pt>
                <c:pt idx="7756" formatCode="General">
                  <c:v>796.5</c:v>
                </c:pt>
                <c:pt idx="7757" formatCode="General">
                  <c:v>796.5</c:v>
                </c:pt>
                <c:pt idx="7758" formatCode="General">
                  <c:v>796.5</c:v>
                </c:pt>
                <c:pt idx="7759" formatCode="General">
                  <c:v>796.5</c:v>
                </c:pt>
                <c:pt idx="7760" formatCode="General">
                  <c:v>796.5</c:v>
                </c:pt>
                <c:pt idx="7761" formatCode="General">
                  <c:v>796.5</c:v>
                </c:pt>
                <c:pt idx="7762" formatCode="General">
                  <c:v>796.5</c:v>
                </c:pt>
                <c:pt idx="7763" formatCode="General">
                  <c:v>796.5</c:v>
                </c:pt>
                <c:pt idx="7764" formatCode="General">
                  <c:v>796.5</c:v>
                </c:pt>
                <c:pt idx="7765" formatCode="General">
                  <c:v>796.5</c:v>
                </c:pt>
                <c:pt idx="7766" formatCode="General">
                  <c:v>796.5</c:v>
                </c:pt>
                <c:pt idx="7767" formatCode="General">
                  <c:v>796.5</c:v>
                </c:pt>
                <c:pt idx="7768" formatCode="General">
                  <c:v>796.5</c:v>
                </c:pt>
                <c:pt idx="7769" formatCode="General">
                  <c:v>796.5</c:v>
                </c:pt>
                <c:pt idx="7770" formatCode="General">
                  <c:v>796.5</c:v>
                </c:pt>
                <c:pt idx="7771" formatCode="General">
                  <c:v>796.5</c:v>
                </c:pt>
                <c:pt idx="7772" formatCode="General">
                  <c:v>796.5</c:v>
                </c:pt>
                <c:pt idx="7773" formatCode="General">
                  <c:v>796.5</c:v>
                </c:pt>
                <c:pt idx="7774" formatCode="General">
                  <c:v>796.5</c:v>
                </c:pt>
                <c:pt idx="7775" formatCode="General">
                  <c:v>796.5</c:v>
                </c:pt>
                <c:pt idx="7776" formatCode="General">
                  <c:v>796.5</c:v>
                </c:pt>
                <c:pt idx="7777" formatCode="General">
                  <c:v>796.5</c:v>
                </c:pt>
                <c:pt idx="7778" formatCode="General">
                  <c:v>796.5</c:v>
                </c:pt>
                <c:pt idx="7779" formatCode="General">
                  <c:v>796.5</c:v>
                </c:pt>
                <c:pt idx="7780" formatCode="General">
                  <c:v>796.5</c:v>
                </c:pt>
                <c:pt idx="7781" formatCode="General">
                  <c:v>796.5</c:v>
                </c:pt>
                <c:pt idx="7782" formatCode="General">
                  <c:v>796.5</c:v>
                </c:pt>
                <c:pt idx="7783" formatCode="General">
                  <c:v>796.5</c:v>
                </c:pt>
                <c:pt idx="7784" formatCode="General">
                  <c:v>796.5</c:v>
                </c:pt>
                <c:pt idx="7785" formatCode="General">
                  <c:v>796.5</c:v>
                </c:pt>
                <c:pt idx="7786" formatCode="General">
                  <c:v>796.5</c:v>
                </c:pt>
                <c:pt idx="7787" formatCode="General">
                  <c:v>797</c:v>
                </c:pt>
                <c:pt idx="7788" formatCode="General">
                  <c:v>797</c:v>
                </c:pt>
                <c:pt idx="7789" formatCode="General">
                  <c:v>797</c:v>
                </c:pt>
                <c:pt idx="7790" formatCode="General">
                  <c:v>797</c:v>
                </c:pt>
                <c:pt idx="7791" formatCode="General">
                  <c:v>797</c:v>
                </c:pt>
                <c:pt idx="7792" formatCode="General">
                  <c:v>797</c:v>
                </c:pt>
                <c:pt idx="7793" formatCode="General">
                  <c:v>797</c:v>
                </c:pt>
                <c:pt idx="7794" formatCode="General">
                  <c:v>797</c:v>
                </c:pt>
                <c:pt idx="7795" formatCode="General">
                  <c:v>797</c:v>
                </c:pt>
                <c:pt idx="7796" formatCode="General">
                  <c:v>797</c:v>
                </c:pt>
                <c:pt idx="7797" formatCode="General">
                  <c:v>797</c:v>
                </c:pt>
                <c:pt idx="7798" formatCode="General">
                  <c:v>797</c:v>
                </c:pt>
                <c:pt idx="7799" formatCode="General">
                  <c:v>797</c:v>
                </c:pt>
                <c:pt idx="7800" formatCode="General">
                  <c:v>797</c:v>
                </c:pt>
                <c:pt idx="7801" formatCode="General">
                  <c:v>797</c:v>
                </c:pt>
                <c:pt idx="7802" formatCode="General">
                  <c:v>797</c:v>
                </c:pt>
                <c:pt idx="7803" formatCode="General">
                  <c:v>797</c:v>
                </c:pt>
                <c:pt idx="7804" formatCode="General">
                  <c:v>797</c:v>
                </c:pt>
                <c:pt idx="7805" formatCode="General">
                  <c:v>797</c:v>
                </c:pt>
                <c:pt idx="7806" formatCode="General">
                  <c:v>797</c:v>
                </c:pt>
                <c:pt idx="7807" formatCode="General">
                  <c:v>797</c:v>
                </c:pt>
                <c:pt idx="7808" formatCode="General">
                  <c:v>797</c:v>
                </c:pt>
                <c:pt idx="7809" formatCode="General">
                  <c:v>797</c:v>
                </c:pt>
                <c:pt idx="7810" formatCode="General">
                  <c:v>797</c:v>
                </c:pt>
                <c:pt idx="7811" formatCode="General">
                  <c:v>797</c:v>
                </c:pt>
                <c:pt idx="7812" formatCode="General">
                  <c:v>797</c:v>
                </c:pt>
                <c:pt idx="7813" formatCode="General">
                  <c:v>797</c:v>
                </c:pt>
                <c:pt idx="7814" formatCode="General">
                  <c:v>797</c:v>
                </c:pt>
                <c:pt idx="7815" formatCode="General">
                  <c:v>797</c:v>
                </c:pt>
                <c:pt idx="7816" formatCode="General">
                  <c:v>797</c:v>
                </c:pt>
                <c:pt idx="7817" formatCode="General">
                  <c:v>797</c:v>
                </c:pt>
                <c:pt idx="7818" formatCode="General">
                  <c:v>797</c:v>
                </c:pt>
                <c:pt idx="7819" formatCode="General">
                  <c:v>797</c:v>
                </c:pt>
                <c:pt idx="7820" formatCode="General">
                  <c:v>797</c:v>
                </c:pt>
                <c:pt idx="7821" formatCode="General">
                  <c:v>797</c:v>
                </c:pt>
                <c:pt idx="7822" formatCode="General">
                  <c:v>797</c:v>
                </c:pt>
                <c:pt idx="7823" formatCode="General">
                  <c:v>797</c:v>
                </c:pt>
                <c:pt idx="7824" formatCode="General">
                  <c:v>797</c:v>
                </c:pt>
                <c:pt idx="7825" formatCode="General">
                  <c:v>797</c:v>
                </c:pt>
                <c:pt idx="7826" formatCode="General">
                  <c:v>797</c:v>
                </c:pt>
                <c:pt idx="7827" formatCode="General">
                  <c:v>797</c:v>
                </c:pt>
                <c:pt idx="7828" formatCode="General">
                  <c:v>797</c:v>
                </c:pt>
                <c:pt idx="7829" formatCode="General">
                  <c:v>797</c:v>
                </c:pt>
                <c:pt idx="7830" formatCode="General">
                  <c:v>797</c:v>
                </c:pt>
                <c:pt idx="7831" formatCode="General">
                  <c:v>797</c:v>
                </c:pt>
                <c:pt idx="7832" formatCode="General">
                  <c:v>797</c:v>
                </c:pt>
                <c:pt idx="7833" formatCode="General">
                  <c:v>797</c:v>
                </c:pt>
                <c:pt idx="7834" formatCode="General">
                  <c:v>797</c:v>
                </c:pt>
                <c:pt idx="7835" formatCode="General">
                  <c:v>797</c:v>
                </c:pt>
                <c:pt idx="7836" formatCode="General">
                  <c:v>797.75</c:v>
                </c:pt>
                <c:pt idx="7837" formatCode="General">
                  <c:v>798.75</c:v>
                </c:pt>
                <c:pt idx="7838" formatCode="General">
                  <c:v>799.75</c:v>
                </c:pt>
                <c:pt idx="7839" formatCode="General">
                  <c:v>800.75</c:v>
                </c:pt>
                <c:pt idx="7840" formatCode="General">
                  <c:v>801</c:v>
                </c:pt>
                <c:pt idx="7841" formatCode="General">
                  <c:v>801</c:v>
                </c:pt>
                <c:pt idx="7842" formatCode="General">
                  <c:v>801</c:v>
                </c:pt>
                <c:pt idx="7843" formatCode="General">
                  <c:v>801</c:v>
                </c:pt>
                <c:pt idx="7844" formatCode="General">
                  <c:v>801</c:v>
                </c:pt>
                <c:pt idx="7845" formatCode="General">
                  <c:v>801</c:v>
                </c:pt>
                <c:pt idx="7846" formatCode="General">
                  <c:v>801</c:v>
                </c:pt>
                <c:pt idx="7847" formatCode="General">
                  <c:v>801</c:v>
                </c:pt>
                <c:pt idx="7848" formatCode="General">
                  <c:v>801</c:v>
                </c:pt>
                <c:pt idx="7849" formatCode="General">
                  <c:v>801</c:v>
                </c:pt>
                <c:pt idx="7850" formatCode="General">
                  <c:v>801</c:v>
                </c:pt>
                <c:pt idx="7851" formatCode="General">
                  <c:v>801</c:v>
                </c:pt>
                <c:pt idx="7852" formatCode="General">
                  <c:v>801</c:v>
                </c:pt>
                <c:pt idx="7853" formatCode="General">
                  <c:v>801</c:v>
                </c:pt>
                <c:pt idx="7854" formatCode="General">
                  <c:v>801</c:v>
                </c:pt>
                <c:pt idx="7855" formatCode="General">
                  <c:v>801</c:v>
                </c:pt>
                <c:pt idx="7856" formatCode="General">
                  <c:v>801</c:v>
                </c:pt>
                <c:pt idx="7857" formatCode="General">
                  <c:v>801</c:v>
                </c:pt>
                <c:pt idx="7858" formatCode="General">
                  <c:v>801</c:v>
                </c:pt>
                <c:pt idx="7859" formatCode="General">
                  <c:v>801</c:v>
                </c:pt>
                <c:pt idx="7860" formatCode="General">
                  <c:v>801</c:v>
                </c:pt>
                <c:pt idx="7861" formatCode="General">
                  <c:v>801</c:v>
                </c:pt>
                <c:pt idx="7862" formatCode="General">
                  <c:v>801</c:v>
                </c:pt>
                <c:pt idx="7863" formatCode="General">
                  <c:v>801</c:v>
                </c:pt>
                <c:pt idx="7864" formatCode="General">
                  <c:v>801</c:v>
                </c:pt>
                <c:pt idx="7865" formatCode="General">
                  <c:v>801</c:v>
                </c:pt>
                <c:pt idx="7866" formatCode="General">
                  <c:v>801</c:v>
                </c:pt>
                <c:pt idx="7867" formatCode="General">
                  <c:v>801</c:v>
                </c:pt>
                <c:pt idx="7868" formatCode="General">
                  <c:v>801</c:v>
                </c:pt>
                <c:pt idx="7869" formatCode="General">
                  <c:v>801</c:v>
                </c:pt>
                <c:pt idx="7870" formatCode="General">
                  <c:v>801</c:v>
                </c:pt>
                <c:pt idx="7871" formatCode="General">
                  <c:v>801</c:v>
                </c:pt>
                <c:pt idx="7872" formatCode="General">
                  <c:v>801</c:v>
                </c:pt>
                <c:pt idx="7873" formatCode="General">
                  <c:v>801</c:v>
                </c:pt>
                <c:pt idx="7874" formatCode="General">
                  <c:v>801</c:v>
                </c:pt>
                <c:pt idx="7875" formatCode="General">
                  <c:v>801</c:v>
                </c:pt>
                <c:pt idx="7876" formatCode="General">
                  <c:v>801</c:v>
                </c:pt>
                <c:pt idx="7877" formatCode="General">
                  <c:v>801</c:v>
                </c:pt>
                <c:pt idx="7878" formatCode="General">
                  <c:v>801</c:v>
                </c:pt>
                <c:pt idx="7879" formatCode="General">
                  <c:v>801</c:v>
                </c:pt>
                <c:pt idx="7880" formatCode="General">
                  <c:v>801</c:v>
                </c:pt>
                <c:pt idx="7881" formatCode="General">
                  <c:v>801</c:v>
                </c:pt>
                <c:pt idx="7882" formatCode="General">
                  <c:v>801</c:v>
                </c:pt>
                <c:pt idx="7883" formatCode="General">
                  <c:v>801</c:v>
                </c:pt>
                <c:pt idx="7884" formatCode="General">
                  <c:v>801</c:v>
                </c:pt>
                <c:pt idx="7885" formatCode="General">
                  <c:v>801</c:v>
                </c:pt>
                <c:pt idx="7886" formatCode="General">
                  <c:v>801</c:v>
                </c:pt>
                <c:pt idx="7887" formatCode="General">
                  <c:v>801</c:v>
                </c:pt>
                <c:pt idx="7888" formatCode="General">
                  <c:v>801</c:v>
                </c:pt>
                <c:pt idx="7889" formatCode="General">
                  <c:v>801</c:v>
                </c:pt>
                <c:pt idx="7890" formatCode="General">
                  <c:v>801</c:v>
                </c:pt>
                <c:pt idx="7891" formatCode="General">
                  <c:v>801</c:v>
                </c:pt>
                <c:pt idx="7892" formatCode="General">
                  <c:v>801</c:v>
                </c:pt>
                <c:pt idx="7893" formatCode="General">
                  <c:v>801</c:v>
                </c:pt>
                <c:pt idx="7894" formatCode="General">
                  <c:v>801</c:v>
                </c:pt>
                <c:pt idx="7895" formatCode="General">
                  <c:v>801</c:v>
                </c:pt>
                <c:pt idx="7896" formatCode="General">
                  <c:v>801</c:v>
                </c:pt>
                <c:pt idx="7897" formatCode="General">
                  <c:v>801</c:v>
                </c:pt>
                <c:pt idx="7898" formatCode="General">
                  <c:v>801</c:v>
                </c:pt>
                <c:pt idx="7899" formatCode="General">
                  <c:v>801</c:v>
                </c:pt>
                <c:pt idx="7900" formatCode="General">
                  <c:v>801</c:v>
                </c:pt>
                <c:pt idx="7901" formatCode="General">
                  <c:v>801</c:v>
                </c:pt>
                <c:pt idx="7902" formatCode="General">
                  <c:v>801</c:v>
                </c:pt>
                <c:pt idx="7903" formatCode="General">
                  <c:v>801</c:v>
                </c:pt>
                <c:pt idx="7904" formatCode="General">
                  <c:v>801</c:v>
                </c:pt>
                <c:pt idx="7905" formatCode="General">
                  <c:v>801</c:v>
                </c:pt>
                <c:pt idx="7906" formatCode="General">
                  <c:v>801</c:v>
                </c:pt>
                <c:pt idx="7907" formatCode="General">
                  <c:v>801</c:v>
                </c:pt>
                <c:pt idx="7908" formatCode="General">
                  <c:v>801</c:v>
                </c:pt>
                <c:pt idx="7909" formatCode="General">
                  <c:v>801</c:v>
                </c:pt>
                <c:pt idx="7910" formatCode="General">
                  <c:v>801</c:v>
                </c:pt>
                <c:pt idx="7911" formatCode="General">
                  <c:v>801</c:v>
                </c:pt>
                <c:pt idx="7912" formatCode="General">
                  <c:v>801</c:v>
                </c:pt>
                <c:pt idx="7913" formatCode="General">
                  <c:v>801</c:v>
                </c:pt>
                <c:pt idx="7914" formatCode="General">
                  <c:v>801</c:v>
                </c:pt>
                <c:pt idx="7915" formatCode="General">
                  <c:v>801</c:v>
                </c:pt>
                <c:pt idx="7916" formatCode="General">
                  <c:v>801</c:v>
                </c:pt>
                <c:pt idx="7917" formatCode="General">
                  <c:v>801</c:v>
                </c:pt>
                <c:pt idx="7918" formatCode="General">
                  <c:v>801</c:v>
                </c:pt>
                <c:pt idx="7919" formatCode="General">
                  <c:v>801</c:v>
                </c:pt>
                <c:pt idx="7920" formatCode="General">
                  <c:v>801</c:v>
                </c:pt>
                <c:pt idx="7921" formatCode="General">
                  <c:v>801</c:v>
                </c:pt>
                <c:pt idx="7922" formatCode="General">
                  <c:v>801</c:v>
                </c:pt>
                <c:pt idx="7923" formatCode="General">
                  <c:v>801</c:v>
                </c:pt>
                <c:pt idx="7924" formatCode="General">
                  <c:v>801</c:v>
                </c:pt>
                <c:pt idx="7925" formatCode="General">
                  <c:v>801</c:v>
                </c:pt>
                <c:pt idx="7926" formatCode="General">
                  <c:v>801</c:v>
                </c:pt>
                <c:pt idx="7927" formatCode="General">
                  <c:v>801</c:v>
                </c:pt>
                <c:pt idx="7928" formatCode="General">
                  <c:v>801</c:v>
                </c:pt>
                <c:pt idx="7929" formatCode="General">
                  <c:v>801</c:v>
                </c:pt>
                <c:pt idx="7930" formatCode="General">
                  <c:v>801</c:v>
                </c:pt>
                <c:pt idx="7931" formatCode="General">
                  <c:v>801</c:v>
                </c:pt>
                <c:pt idx="7932" formatCode="General">
                  <c:v>801</c:v>
                </c:pt>
                <c:pt idx="7933" formatCode="General">
                  <c:v>801</c:v>
                </c:pt>
                <c:pt idx="7934" formatCode="General">
                  <c:v>801</c:v>
                </c:pt>
                <c:pt idx="7935" formatCode="General">
                  <c:v>801</c:v>
                </c:pt>
                <c:pt idx="7936" formatCode="General">
                  <c:v>801</c:v>
                </c:pt>
                <c:pt idx="7937" formatCode="General">
                  <c:v>801</c:v>
                </c:pt>
                <c:pt idx="7938" formatCode="General">
                  <c:v>801</c:v>
                </c:pt>
                <c:pt idx="7939" formatCode="General">
                  <c:v>801</c:v>
                </c:pt>
                <c:pt idx="7940" formatCode="General">
                  <c:v>801</c:v>
                </c:pt>
                <c:pt idx="7941" formatCode="General">
                  <c:v>801</c:v>
                </c:pt>
                <c:pt idx="7942" formatCode="General">
                  <c:v>801</c:v>
                </c:pt>
                <c:pt idx="7943" formatCode="General">
                  <c:v>801</c:v>
                </c:pt>
                <c:pt idx="7944" formatCode="General">
                  <c:v>801</c:v>
                </c:pt>
                <c:pt idx="7945" formatCode="General">
                  <c:v>801</c:v>
                </c:pt>
                <c:pt idx="7946" formatCode="General">
                  <c:v>801</c:v>
                </c:pt>
                <c:pt idx="7947" formatCode="General">
                  <c:v>801</c:v>
                </c:pt>
                <c:pt idx="7948" formatCode="General">
                  <c:v>801</c:v>
                </c:pt>
                <c:pt idx="7949" formatCode="General">
                  <c:v>801</c:v>
                </c:pt>
                <c:pt idx="7950" formatCode="General">
                  <c:v>801</c:v>
                </c:pt>
                <c:pt idx="7951" formatCode="General">
                  <c:v>801</c:v>
                </c:pt>
                <c:pt idx="7952" formatCode="General">
                  <c:v>801</c:v>
                </c:pt>
                <c:pt idx="7953" formatCode="General">
                  <c:v>801</c:v>
                </c:pt>
                <c:pt idx="7954" formatCode="General">
                  <c:v>801</c:v>
                </c:pt>
                <c:pt idx="7955" formatCode="General">
                  <c:v>801</c:v>
                </c:pt>
                <c:pt idx="7956" formatCode="General">
                  <c:v>801</c:v>
                </c:pt>
                <c:pt idx="7957" formatCode="General">
                  <c:v>801</c:v>
                </c:pt>
                <c:pt idx="7958" formatCode="General">
                  <c:v>801</c:v>
                </c:pt>
                <c:pt idx="7959" formatCode="General">
                  <c:v>801</c:v>
                </c:pt>
                <c:pt idx="7960" formatCode="General">
                  <c:v>801</c:v>
                </c:pt>
                <c:pt idx="7961" formatCode="General">
                  <c:v>801</c:v>
                </c:pt>
                <c:pt idx="7962" formatCode="General">
                  <c:v>801</c:v>
                </c:pt>
                <c:pt idx="7963" formatCode="General">
                  <c:v>801</c:v>
                </c:pt>
                <c:pt idx="7964" formatCode="General">
                  <c:v>801</c:v>
                </c:pt>
                <c:pt idx="7965" formatCode="General">
                  <c:v>801</c:v>
                </c:pt>
                <c:pt idx="7966" formatCode="General">
                  <c:v>801</c:v>
                </c:pt>
                <c:pt idx="7967" formatCode="General">
                  <c:v>801</c:v>
                </c:pt>
                <c:pt idx="7968" formatCode="General">
                  <c:v>801</c:v>
                </c:pt>
                <c:pt idx="7969" formatCode="General">
                  <c:v>801</c:v>
                </c:pt>
                <c:pt idx="7970" formatCode="General">
                  <c:v>801</c:v>
                </c:pt>
                <c:pt idx="7971" formatCode="General">
                  <c:v>801</c:v>
                </c:pt>
                <c:pt idx="7972" formatCode="General">
                  <c:v>801</c:v>
                </c:pt>
                <c:pt idx="7973" formatCode="General">
                  <c:v>801</c:v>
                </c:pt>
                <c:pt idx="7974" formatCode="General">
                  <c:v>801</c:v>
                </c:pt>
                <c:pt idx="7975" formatCode="General">
                  <c:v>801</c:v>
                </c:pt>
                <c:pt idx="7976" formatCode="General">
                  <c:v>801</c:v>
                </c:pt>
                <c:pt idx="7977" formatCode="General">
                  <c:v>801</c:v>
                </c:pt>
                <c:pt idx="7978" formatCode="General">
                  <c:v>801</c:v>
                </c:pt>
                <c:pt idx="7979" formatCode="General">
                  <c:v>801</c:v>
                </c:pt>
                <c:pt idx="7980" formatCode="General">
                  <c:v>801</c:v>
                </c:pt>
                <c:pt idx="7981" formatCode="General">
                  <c:v>801</c:v>
                </c:pt>
                <c:pt idx="7982" formatCode="General">
                  <c:v>801</c:v>
                </c:pt>
                <c:pt idx="7983" formatCode="General">
                  <c:v>801</c:v>
                </c:pt>
                <c:pt idx="7984" formatCode="General">
                  <c:v>801</c:v>
                </c:pt>
                <c:pt idx="7985" formatCode="General">
                  <c:v>801</c:v>
                </c:pt>
                <c:pt idx="7986" formatCode="General">
                  <c:v>801</c:v>
                </c:pt>
                <c:pt idx="7987" formatCode="General">
                  <c:v>801</c:v>
                </c:pt>
                <c:pt idx="7988" formatCode="General">
                  <c:v>801</c:v>
                </c:pt>
                <c:pt idx="7989" formatCode="General">
                  <c:v>801</c:v>
                </c:pt>
                <c:pt idx="7990" formatCode="General">
                  <c:v>801</c:v>
                </c:pt>
                <c:pt idx="7991" formatCode="General">
                  <c:v>801</c:v>
                </c:pt>
                <c:pt idx="7992" formatCode="General">
                  <c:v>801</c:v>
                </c:pt>
                <c:pt idx="7993" formatCode="General">
                  <c:v>801</c:v>
                </c:pt>
                <c:pt idx="7994" formatCode="General">
                  <c:v>801</c:v>
                </c:pt>
                <c:pt idx="7995" formatCode="General">
                  <c:v>801</c:v>
                </c:pt>
                <c:pt idx="7996" formatCode="General">
                  <c:v>801</c:v>
                </c:pt>
                <c:pt idx="7997" formatCode="General">
                  <c:v>801</c:v>
                </c:pt>
                <c:pt idx="7998" formatCode="General">
                  <c:v>801</c:v>
                </c:pt>
                <c:pt idx="7999" formatCode="General">
                  <c:v>801</c:v>
                </c:pt>
                <c:pt idx="8000" formatCode="General">
                  <c:v>801</c:v>
                </c:pt>
                <c:pt idx="8001" formatCode="General">
                  <c:v>801</c:v>
                </c:pt>
                <c:pt idx="8002" formatCode="General">
                  <c:v>801</c:v>
                </c:pt>
                <c:pt idx="8003" formatCode="General">
                  <c:v>801</c:v>
                </c:pt>
                <c:pt idx="8004" formatCode="General">
                  <c:v>801</c:v>
                </c:pt>
                <c:pt idx="8005" formatCode="General">
                  <c:v>801</c:v>
                </c:pt>
                <c:pt idx="8006" formatCode="General">
                  <c:v>801</c:v>
                </c:pt>
                <c:pt idx="8007" formatCode="General">
                  <c:v>801</c:v>
                </c:pt>
                <c:pt idx="8008" formatCode="General">
                  <c:v>801</c:v>
                </c:pt>
                <c:pt idx="8009" formatCode="General">
                  <c:v>801</c:v>
                </c:pt>
                <c:pt idx="8010" formatCode="General">
                  <c:v>801</c:v>
                </c:pt>
                <c:pt idx="8011" formatCode="General">
                  <c:v>801</c:v>
                </c:pt>
                <c:pt idx="8012" formatCode="General">
                  <c:v>801</c:v>
                </c:pt>
                <c:pt idx="8013" formatCode="General">
                  <c:v>801</c:v>
                </c:pt>
                <c:pt idx="8014" formatCode="General">
                  <c:v>801</c:v>
                </c:pt>
                <c:pt idx="8015" formatCode="General">
                  <c:v>801</c:v>
                </c:pt>
                <c:pt idx="8016" formatCode="General">
                  <c:v>801</c:v>
                </c:pt>
                <c:pt idx="8017" formatCode="General">
                  <c:v>801</c:v>
                </c:pt>
                <c:pt idx="8018" formatCode="General">
                  <c:v>801</c:v>
                </c:pt>
                <c:pt idx="8019" formatCode="General">
                  <c:v>801</c:v>
                </c:pt>
                <c:pt idx="8020" formatCode="General">
                  <c:v>801</c:v>
                </c:pt>
                <c:pt idx="8021" formatCode="General">
                  <c:v>801</c:v>
                </c:pt>
                <c:pt idx="8022" formatCode="General">
                  <c:v>801</c:v>
                </c:pt>
                <c:pt idx="8023" formatCode="General">
                  <c:v>801</c:v>
                </c:pt>
                <c:pt idx="8024" formatCode="General">
                  <c:v>801</c:v>
                </c:pt>
                <c:pt idx="8025" formatCode="General">
                  <c:v>801</c:v>
                </c:pt>
                <c:pt idx="8026" formatCode="General">
                  <c:v>801</c:v>
                </c:pt>
                <c:pt idx="8027" formatCode="General">
                  <c:v>801</c:v>
                </c:pt>
                <c:pt idx="8028" formatCode="General">
                  <c:v>801</c:v>
                </c:pt>
                <c:pt idx="8029" formatCode="General">
                  <c:v>801</c:v>
                </c:pt>
                <c:pt idx="8030" formatCode="General">
                  <c:v>801</c:v>
                </c:pt>
                <c:pt idx="8031" formatCode="General">
                  <c:v>801</c:v>
                </c:pt>
                <c:pt idx="8032" formatCode="General">
                  <c:v>801</c:v>
                </c:pt>
                <c:pt idx="8033" formatCode="General">
                  <c:v>801</c:v>
                </c:pt>
                <c:pt idx="8034" formatCode="General">
                  <c:v>801</c:v>
                </c:pt>
                <c:pt idx="8035" formatCode="General">
                  <c:v>801</c:v>
                </c:pt>
                <c:pt idx="8036" formatCode="General">
                  <c:v>801</c:v>
                </c:pt>
                <c:pt idx="8037" formatCode="General">
                  <c:v>801</c:v>
                </c:pt>
                <c:pt idx="8038" formatCode="General">
                  <c:v>801</c:v>
                </c:pt>
                <c:pt idx="8039" formatCode="General">
                  <c:v>801</c:v>
                </c:pt>
                <c:pt idx="8040" formatCode="General">
                  <c:v>801</c:v>
                </c:pt>
                <c:pt idx="8041" formatCode="General">
                  <c:v>801</c:v>
                </c:pt>
                <c:pt idx="8042" formatCode="General">
                  <c:v>801</c:v>
                </c:pt>
                <c:pt idx="8043" formatCode="General">
                  <c:v>801</c:v>
                </c:pt>
                <c:pt idx="8044" formatCode="General">
                  <c:v>801</c:v>
                </c:pt>
                <c:pt idx="8045" formatCode="General">
                  <c:v>801</c:v>
                </c:pt>
                <c:pt idx="8046" formatCode="General">
                  <c:v>801</c:v>
                </c:pt>
                <c:pt idx="8047" formatCode="General">
                  <c:v>801</c:v>
                </c:pt>
                <c:pt idx="8048" formatCode="General">
                  <c:v>801</c:v>
                </c:pt>
                <c:pt idx="8049" formatCode="General">
                  <c:v>801</c:v>
                </c:pt>
                <c:pt idx="8050" formatCode="General">
                  <c:v>801</c:v>
                </c:pt>
                <c:pt idx="8051" formatCode="General">
                  <c:v>801</c:v>
                </c:pt>
                <c:pt idx="8052" formatCode="General">
                  <c:v>801</c:v>
                </c:pt>
                <c:pt idx="8053" formatCode="General">
                  <c:v>801</c:v>
                </c:pt>
                <c:pt idx="8054" formatCode="General">
                  <c:v>801</c:v>
                </c:pt>
                <c:pt idx="8055" formatCode="General">
                  <c:v>801</c:v>
                </c:pt>
                <c:pt idx="8056" formatCode="General">
                  <c:v>801</c:v>
                </c:pt>
                <c:pt idx="8057" formatCode="General">
                  <c:v>801</c:v>
                </c:pt>
                <c:pt idx="8058" formatCode="General">
                  <c:v>801</c:v>
                </c:pt>
                <c:pt idx="8059" formatCode="General">
                  <c:v>801</c:v>
                </c:pt>
                <c:pt idx="8060" formatCode="General">
                  <c:v>801</c:v>
                </c:pt>
                <c:pt idx="8061" formatCode="General">
                  <c:v>801</c:v>
                </c:pt>
                <c:pt idx="8062" formatCode="General">
                  <c:v>801</c:v>
                </c:pt>
                <c:pt idx="8063" formatCode="General">
                  <c:v>801</c:v>
                </c:pt>
                <c:pt idx="8064" formatCode="General">
                  <c:v>801</c:v>
                </c:pt>
                <c:pt idx="8065" formatCode="General">
                  <c:v>801</c:v>
                </c:pt>
                <c:pt idx="8066" formatCode="General">
                  <c:v>801</c:v>
                </c:pt>
                <c:pt idx="8067" formatCode="General">
                  <c:v>801</c:v>
                </c:pt>
                <c:pt idx="8068" formatCode="General">
                  <c:v>801</c:v>
                </c:pt>
                <c:pt idx="8069" formatCode="General">
                  <c:v>801</c:v>
                </c:pt>
                <c:pt idx="8070" formatCode="General">
                  <c:v>801</c:v>
                </c:pt>
                <c:pt idx="8071" formatCode="General">
                  <c:v>801</c:v>
                </c:pt>
                <c:pt idx="8072" formatCode="General">
                  <c:v>801</c:v>
                </c:pt>
                <c:pt idx="8073" formatCode="General">
                  <c:v>801</c:v>
                </c:pt>
                <c:pt idx="8074" formatCode="General">
                  <c:v>801</c:v>
                </c:pt>
                <c:pt idx="8075" formatCode="General">
                  <c:v>801</c:v>
                </c:pt>
                <c:pt idx="8076" formatCode="General">
                  <c:v>801</c:v>
                </c:pt>
                <c:pt idx="8077" formatCode="General">
                  <c:v>801</c:v>
                </c:pt>
                <c:pt idx="8078" formatCode="General">
                  <c:v>801</c:v>
                </c:pt>
                <c:pt idx="8079" formatCode="General">
                  <c:v>801</c:v>
                </c:pt>
                <c:pt idx="8080" formatCode="General">
                  <c:v>801</c:v>
                </c:pt>
                <c:pt idx="8081" formatCode="General">
                  <c:v>801</c:v>
                </c:pt>
                <c:pt idx="8082" formatCode="General">
                  <c:v>801</c:v>
                </c:pt>
                <c:pt idx="8083" formatCode="General">
                  <c:v>801</c:v>
                </c:pt>
                <c:pt idx="8084" formatCode="General">
                  <c:v>801</c:v>
                </c:pt>
                <c:pt idx="8085" formatCode="General">
                  <c:v>801</c:v>
                </c:pt>
                <c:pt idx="8086" formatCode="General">
                  <c:v>801</c:v>
                </c:pt>
                <c:pt idx="8087" formatCode="General">
                  <c:v>801</c:v>
                </c:pt>
                <c:pt idx="8088" formatCode="General">
                  <c:v>801</c:v>
                </c:pt>
                <c:pt idx="8089" formatCode="General">
                  <c:v>801</c:v>
                </c:pt>
                <c:pt idx="8090" formatCode="General">
                  <c:v>801</c:v>
                </c:pt>
                <c:pt idx="8091" formatCode="General">
                  <c:v>801</c:v>
                </c:pt>
                <c:pt idx="8092" formatCode="General">
                  <c:v>801</c:v>
                </c:pt>
                <c:pt idx="8093" formatCode="General">
                  <c:v>801</c:v>
                </c:pt>
                <c:pt idx="8094" formatCode="General">
                  <c:v>801</c:v>
                </c:pt>
                <c:pt idx="8095" formatCode="General">
                  <c:v>801</c:v>
                </c:pt>
                <c:pt idx="8096" formatCode="General">
                  <c:v>801</c:v>
                </c:pt>
                <c:pt idx="8097" formatCode="General">
                  <c:v>801</c:v>
                </c:pt>
                <c:pt idx="8098" formatCode="General">
                  <c:v>801</c:v>
                </c:pt>
                <c:pt idx="8099" formatCode="General">
                  <c:v>801</c:v>
                </c:pt>
                <c:pt idx="8100" formatCode="General">
                  <c:v>801</c:v>
                </c:pt>
                <c:pt idx="8101" formatCode="General">
                  <c:v>801</c:v>
                </c:pt>
                <c:pt idx="8102" formatCode="General">
                  <c:v>801</c:v>
                </c:pt>
                <c:pt idx="8103" formatCode="General">
                  <c:v>801</c:v>
                </c:pt>
                <c:pt idx="8104" formatCode="General">
                  <c:v>801</c:v>
                </c:pt>
                <c:pt idx="8105" formatCode="General">
                  <c:v>801</c:v>
                </c:pt>
                <c:pt idx="8106" formatCode="General">
                  <c:v>801</c:v>
                </c:pt>
                <c:pt idx="8107" formatCode="General">
                  <c:v>801</c:v>
                </c:pt>
                <c:pt idx="8108" formatCode="General">
                  <c:v>801</c:v>
                </c:pt>
                <c:pt idx="8109" formatCode="General">
                  <c:v>801</c:v>
                </c:pt>
                <c:pt idx="8110" formatCode="General">
                  <c:v>801</c:v>
                </c:pt>
                <c:pt idx="8111" formatCode="General">
                  <c:v>801</c:v>
                </c:pt>
                <c:pt idx="8112" formatCode="General">
                  <c:v>801</c:v>
                </c:pt>
                <c:pt idx="8113" formatCode="General">
                  <c:v>801</c:v>
                </c:pt>
                <c:pt idx="8114" formatCode="General">
                  <c:v>801</c:v>
                </c:pt>
                <c:pt idx="8115" formatCode="General">
                  <c:v>801</c:v>
                </c:pt>
                <c:pt idx="8116" formatCode="General">
                  <c:v>801</c:v>
                </c:pt>
                <c:pt idx="8117" formatCode="General">
                  <c:v>801</c:v>
                </c:pt>
                <c:pt idx="8118" formatCode="General">
                  <c:v>801</c:v>
                </c:pt>
                <c:pt idx="8119" formatCode="General">
                  <c:v>801</c:v>
                </c:pt>
                <c:pt idx="8120" formatCode="General">
                  <c:v>801</c:v>
                </c:pt>
                <c:pt idx="8121" formatCode="General">
                  <c:v>801</c:v>
                </c:pt>
                <c:pt idx="8122" formatCode="General">
                  <c:v>801</c:v>
                </c:pt>
                <c:pt idx="8123" formatCode="General">
                  <c:v>801</c:v>
                </c:pt>
                <c:pt idx="8124" formatCode="General">
                  <c:v>801</c:v>
                </c:pt>
                <c:pt idx="8125" formatCode="General">
                  <c:v>801</c:v>
                </c:pt>
                <c:pt idx="8126" formatCode="General">
                  <c:v>801</c:v>
                </c:pt>
                <c:pt idx="8127" formatCode="General">
                  <c:v>801</c:v>
                </c:pt>
                <c:pt idx="8128" formatCode="General">
                  <c:v>801</c:v>
                </c:pt>
                <c:pt idx="8129" formatCode="General">
                  <c:v>801</c:v>
                </c:pt>
                <c:pt idx="8130" formatCode="General">
                  <c:v>801</c:v>
                </c:pt>
                <c:pt idx="8131" formatCode="General">
                  <c:v>801</c:v>
                </c:pt>
                <c:pt idx="8132" formatCode="General">
                  <c:v>801</c:v>
                </c:pt>
                <c:pt idx="8133" formatCode="General">
                  <c:v>801</c:v>
                </c:pt>
                <c:pt idx="8134" formatCode="General">
                  <c:v>801</c:v>
                </c:pt>
                <c:pt idx="8135" formatCode="General">
                  <c:v>801</c:v>
                </c:pt>
                <c:pt idx="8136" formatCode="General">
                  <c:v>801</c:v>
                </c:pt>
                <c:pt idx="8137" formatCode="General">
                  <c:v>801</c:v>
                </c:pt>
                <c:pt idx="8138" formatCode="General">
                  <c:v>801</c:v>
                </c:pt>
                <c:pt idx="8139" formatCode="General">
                  <c:v>801</c:v>
                </c:pt>
                <c:pt idx="8140" formatCode="General">
                  <c:v>801</c:v>
                </c:pt>
                <c:pt idx="8141" formatCode="General">
                  <c:v>801</c:v>
                </c:pt>
                <c:pt idx="8142" formatCode="General">
                  <c:v>801</c:v>
                </c:pt>
                <c:pt idx="8143" formatCode="General">
                  <c:v>801</c:v>
                </c:pt>
                <c:pt idx="8144" formatCode="General">
                  <c:v>801</c:v>
                </c:pt>
                <c:pt idx="8145" formatCode="General">
                  <c:v>801</c:v>
                </c:pt>
                <c:pt idx="8146" formatCode="General">
                  <c:v>801</c:v>
                </c:pt>
                <c:pt idx="8147" formatCode="General">
                  <c:v>801</c:v>
                </c:pt>
                <c:pt idx="8148" formatCode="General">
                  <c:v>801</c:v>
                </c:pt>
                <c:pt idx="8149" formatCode="General">
                  <c:v>801</c:v>
                </c:pt>
                <c:pt idx="8150" formatCode="General">
                  <c:v>801</c:v>
                </c:pt>
                <c:pt idx="8151" formatCode="General">
                  <c:v>801</c:v>
                </c:pt>
                <c:pt idx="8152" formatCode="General">
                  <c:v>801</c:v>
                </c:pt>
                <c:pt idx="8153" formatCode="General">
                  <c:v>801</c:v>
                </c:pt>
                <c:pt idx="8154" formatCode="General">
                  <c:v>801</c:v>
                </c:pt>
                <c:pt idx="8155" formatCode="General">
                  <c:v>801</c:v>
                </c:pt>
                <c:pt idx="8156" formatCode="General">
                  <c:v>801</c:v>
                </c:pt>
                <c:pt idx="8157" formatCode="General">
                  <c:v>801</c:v>
                </c:pt>
                <c:pt idx="8158" formatCode="General">
                  <c:v>801</c:v>
                </c:pt>
                <c:pt idx="8159" formatCode="General">
                  <c:v>801</c:v>
                </c:pt>
                <c:pt idx="8160" formatCode="General">
                  <c:v>801</c:v>
                </c:pt>
                <c:pt idx="8161" formatCode="General">
                  <c:v>801</c:v>
                </c:pt>
                <c:pt idx="8162" formatCode="General">
                  <c:v>801</c:v>
                </c:pt>
                <c:pt idx="8163" formatCode="General">
                  <c:v>801</c:v>
                </c:pt>
                <c:pt idx="8164" formatCode="General">
                  <c:v>801</c:v>
                </c:pt>
                <c:pt idx="8165" formatCode="General">
                  <c:v>801</c:v>
                </c:pt>
                <c:pt idx="8166" formatCode="General">
                  <c:v>801</c:v>
                </c:pt>
                <c:pt idx="8167" formatCode="General">
                  <c:v>801</c:v>
                </c:pt>
                <c:pt idx="8168" formatCode="General">
                  <c:v>801</c:v>
                </c:pt>
                <c:pt idx="8169" formatCode="General">
                  <c:v>801</c:v>
                </c:pt>
                <c:pt idx="8170" formatCode="General">
                  <c:v>801</c:v>
                </c:pt>
                <c:pt idx="8171" formatCode="General">
                  <c:v>801</c:v>
                </c:pt>
                <c:pt idx="8172" formatCode="General">
                  <c:v>801</c:v>
                </c:pt>
                <c:pt idx="8173" formatCode="General">
                  <c:v>801</c:v>
                </c:pt>
                <c:pt idx="8174" formatCode="General">
                  <c:v>801</c:v>
                </c:pt>
                <c:pt idx="8175" formatCode="General">
                  <c:v>801</c:v>
                </c:pt>
                <c:pt idx="8176" formatCode="General">
                  <c:v>801</c:v>
                </c:pt>
                <c:pt idx="8177" formatCode="General">
                  <c:v>801</c:v>
                </c:pt>
                <c:pt idx="8178" formatCode="General">
                  <c:v>801</c:v>
                </c:pt>
                <c:pt idx="8179" formatCode="General">
                  <c:v>801</c:v>
                </c:pt>
                <c:pt idx="8180" formatCode="General">
                  <c:v>801</c:v>
                </c:pt>
                <c:pt idx="8181" formatCode="General">
                  <c:v>801</c:v>
                </c:pt>
                <c:pt idx="8182" formatCode="General">
                  <c:v>801</c:v>
                </c:pt>
                <c:pt idx="8183" formatCode="General">
                  <c:v>801</c:v>
                </c:pt>
                <c:pt idx="8184" formatCode="General">
                  <c:v>801</c:v>
                </c:pt>
                <c:pt idx="8185" formatCode="General">
                  <c:v>801</c:v>
                </c:pt>
                <c:pt idx="8186" formatCode="General">
                  <c:v>801</c:v>
                </c:pt>
                <c:pt idx="8187" formatCode="General">
                  <c:v>801</c:v>
                </c:pt>
                <c:pt idx="8188" formatCode="General">
                  <c:v>801</c:v>
                </c:pt>
                <c:pt idx="8189" formatCode="General">
                  <c:v>801</c:v>
                </c:pt>
                <c:pt idx="8190" formatCode="General">
                  <c:v>801</c:v>
                </c:pt>
                <c:pt idx="8191" formatCode="General">
                  <c:v>801</c:v>
                </c:pt>
                <c:pt idx="8192" formatCode="General">
                  <c:v>801</c:v>
                </c:pt>
                <c:pt idx="8193" formatCode="General">
                  <c:v>801</c:v>
                </c:pt>
                <c:pt idx="8194" formatCode="General">
                  <c:v>801</c:v>
                </c:pt>
                <c:pt idx="8195" formatCode="General">
                  <c:v>801</c:v>
                </c:pt>
                <c:pt idx="8196" formatCode="General">
                  <c:v>801</c:v>
                </c:pt>
                <c:pt idx="8197" formatCode="General">
                  <c:v>801</c:v>
                </c:pt>
                <c:pt idx="8198" formatCode="General">
                  <c:v>801</c:v>
                </c:pt>
                <c:pt idx="8199" formatCode="General">
                  <c:v>801</c:v>
                </c:pt>
                <c:pt idx="8200" formatCode="General">
                  <c:v>801</c:v>
                </c:pt>
                <c:pt idx="8201" formatCode="General">
                  <c:v>801</c:v>
                </c:pt>
                <c:pt idx="8202" formatCode="General">
                  <c:v>801</c:v>
                </c:pt>
                <c:pt idx="8203" formatCode="General">
                  <c:v>801</c:v>
                </c:pt>
                <c:pt idx="8204" formatCode="General">
                  <c:v>801</c:v>
                </c:pt>
                <c:pt idx="8205" formatCode="General">
                  <c:v>801</c:v>
                </c:pt>
                <c:pt idx="8206" formatCode="General">
                  <c:v>801</c:v>
                </c:pt>
                <c:pt idx="8207" formatCode="General">
                  <c:v>801</c:v>
                </c:pt>
                <c:pt idx="8208" formatCode="General">
                  <c:v>801</c:v>
                </c:pt>
                <c:pt idx="8209" formatCode="General">
                  <c:v>801</c:v>
                </c:pt>
                <c:pt idx="8210" formatCode="General">
                  <c:v>801</c:v>
                </c:pt>
                <c:pt idx="8211" formatCode="General">
                  <c:v>801</c:v>
                </c:pt>
                <c:pt idx="8212" formatCode="General">
                  <c:v>801</c:v>
                </c:pt>
                <c:pt idx="8213" formatCode="General">
                  <c:v>801</c:v>
                </c:pt>
                <c:pt idx="8214" formatCode="General">
                  <c:v>801</c:v>
                </c:pt>
                <c:pt idx="8215" formatCode="General">
                  <c:v>801</c:v>
                </c:pt>
                <c:pt idx="8216" formatCode="General">
                  <c:v>801</c:v>
                </c:pt>
                <c:pt idx="8217" formatCode="General">
                  <c:v>801</c:v>
                </c:pt>
                <c:pt idx="8218" formatCode="General">
                  <c:v>801</c:v>
                </c:pt>
                <c:pt idx="8219" formatCode="General">
                  <c:v>801</c:v>
                </c:pt>
                <c:pt idx="8220" formatCode="General">
                  <c:v>801</c:v>
                </c:pt>
                <c:pt idx="8221" formatCode="General">
                  <c:v>801</c:v>
                </c:pt>
                <c:pt idx="8222" formatCode="General">
                  <c:v>801</c:v>
                </c:pt>
                <c:pt idx="8223" formatCode="General">
                  <c:v>801</c:v>
                </c:pt>
                <c:pt idx="8224" formatCode="General">
                  <c:v>801</c:v>
                </c:pt>
                <c:pt idx="8225" formatCode="General">
                  <c:v>801</c:v>
                </c:pt>
                <c:pt idx="8226" formatCode="General">
                  <c:v>801</c:v>
                </c:pt>
                <c:pt idx="8227" formatCode="General">
                  <c:v>801</c:v>
                </c:pt>
                <c:pt idx="8228" formatCode="General">
                  <c:v>801</c:v>
                </c:pt>
                <c:pt idx="8229" formatCode="General">
                  <c:v>801</c:v>
                </c:pt>
                <c:pt idx="8230" formatCode="General">
                  <c:v>801</c:v>
                </c:pt>
                <c:pt idx="8231" formatCode="General">
                  <c:v>801</c:v>
                </c:pt>
                <c:pt idx="8232" formatCode="General">
                  <c:v>801</c:v>
                </c:pt>
                <c:pt idx="8233" formatCode="General">
                  <c:v>801</c:v>
                </c:pt>
                <c:pt idx="8234" formatCode="General">
                  <c:v>801</c:v>
                </c:pt>
                <c:pt idx="8235" formatCode="General">
                  <c:v>801</c:v>
                </c:pt>
                <c:pt idx="8236" formatCode="General">
                  <c:v>801</c:v>
                </c:pt>
                <c:pt idx="8237" formatCode="General">
                  <c:v>801</c:v>
                </c:pt>
                <c:pt idx="8238" formatCode="General">
                  <c:v>801</c:v>
                </c:pt>
                <c:pt idx="8239" formatCode="General">
                  <c:v>801</c:v>
                </c:pt>
                <c:pt idx="8240" formatCode="General">
                  <c:v>801</c:v>
                </c:pt>
                <c:pt idx="8241" formatCode="General">
                  <c:v>801</c:v>
                </c:pt>
                <c:pt idx="8242" formatCode="General">
                  <c:v>801</c:v>
                </c:pt>
                <c:pt idx="8243" formatCode="General">
                  <c:v>801</c:v>
                </c:pt>
                <c:pt idx="8244" formatCode="General">
                  <c:v>801</c:v>
                </c:pt>
                <c:pt idx="8245" formatCode="General">
                  <c:v>801</c:v>
                </c:pt>
                <c:pt idx="8246" formatCode="General">
                  <c:v>801</c:v>
                </c:pt>
                <c:pt idx="8247" formatCode="General">
                  <c:v>801</c:v>
                </c:pt>
                <c:pt idx="8248" formatCode="General">
                  <c:v>801</c:v>
                </c:pt>
                <c:pt idx="8249" formatCode="General">
                  <c:v>801</c:v>
                </c:pt>
                <c:pt idx="8250" formatCode="General">
                  <c:v>801</c:v>
                </c:pt>
                <c:pt idx="8251" formatCode="General">
                  <c:v>801</c:v>
                </c:pt>
                <c:pt idx="8252" formatCode="General">
                  <c:v>801</c:v>
                </c:pt>
                <c:pt idx="8253" formatCode="General">
                  <c:v>801</c:v>
                </c:pt>
                <c:pt idx="8254" formatCode="General">
                  <c:v>801</c:v>
                </c:pt>
                <c:pt idx="8255" formatCode="General">
                  <c:v>801</c:v>
                </c:pt>
                <c:pt idx="8256" formatCode="General">
                  <c:v>801</c:v>
                </c:pt>
                <c:pt idx="8257" formatCode="General">
                  <c:v>801</c:v>
                </c:pt>
                <c:pt idx="8258" formatCode="General">
                  <c:v>801</c:v>
                </c:pt>
                <c:pt idx="8259" formatCode="General">
                  <c:v>801</c:v>
                </c:pt>
                <c:pt idx="8260" formatCode="General">
                  <c:v>801</c:v>
                </c:pt>
                <c:pt idx="8261" formatCode="General">
                  <c:v>801</c:v>
                </c:pt>
                <c:pt idx="8262" formatCode="General">
                  <c:v>801</c:v>
                </c:pt>
                <c:pt idx="8263" formatCode="General">
                  <c:v>801</c:v>
                </c:pt>
                <c:pt idx="8264" formatCode="General">
                  <c:v>801</c:v>
                </c:pt>
                <c:pt idx="8265" formatCode="General">
                  <c:v>801</c:v>
                </c:pt>
                <c:pt idx="8266" formatCode="General">
                  <c:v>801</c:v>
                </c:pt>
                <c:pt idx="8267" formatCode="General">
                  <c:v>801</c:v>
                </c:pt>
                <c:pt idx="8268" formatCode="General">
                  <c:v>801</c:v>
                </c:pt>
                <c:pt idx="8269" formatCode="General">
                  <c:v>801</c:v>
                </c:pt>
                <c:pt idx="8270" formatCode="General">
                  <c:v>801</c:v>
                </c:pt>
                <c:pt idx="8271" formatCode="General">
                  <c:v>801</c:v>
                </c:pt>
                <c:pt idx="8272" formatCode="General">
                  <c:v>801</c:v>
                </c:pt>
                <c:pt idx="8273" formatCode="General">
                  <c:v>801</c:v>
                </c:pt>
                <c:pt idx="8274" formatCode="General">
                  <c:v>801</c:v>
                </c:pt>
                <c:pt idx="8275" formatCode="General">
                  <c:v>801</c:v>
                </c:pt>
                <c:pt idx="8276" formatCode="General">
                  <c:v>801</c:v>
                </c:pt>
                <c:pt idx="8277" formatCode="General">
                  <c:v>801</c:v>
                </c:pt>
                <c:pt idx="8278" formatCode="General">
                  <c:v>801</c:v>
                </c:pt>
                <c:pt idx="8279" formatCode="General">
                  <c:v>801</c:v>
                </c:pt>
                <c:pt idx="8280" formatCode="General">
                  <c:v>801</c:v>
                </c:pt>
                <c:pt idx="8281" formatCode="General">
                  <c:v>801</c:v>
                </c:pt>
                <c:pt idx="8282" formatCode="General">
                  <c:v>801</c:v>
                </c:pt>
                <c:pt idx="8283" formatCode="General">
                  <c:v>801</c:v>
                </c:pt>
                <c:pt idx="8284" formatCode="General">
                  <c:v>801</c:v>
                </c:pt>
                <c:pt idx="8285" formatCode="General">
                  <c:v>801</c:v>
                </c:pt>
                <c:pt idx="8286" formatCode="General">
                  <c:v>801</c:v>
                </c:pt>
                <c:pt idx="8287" formatCode="General">
                  <c:v>801</c:v>
                </c:pt>
                <c:pt idx="8288" formatCode="General">
                  <c:v>801</c:v>
                </c:pt>
                <c:pt idx="8289" formatCode="General">
                  <c:v>801</c:v>
                </c:pt>
                <c:pt idx="8290" formatCode="General">
                  <c:v>801</c:v>
                </c:pt>
                <c:pt idx="8291" formatCode="General">
                  <c:v>801</c:v>
                </c:pt>
                <c:pt idx="8292" formatCode="General">
                  <c:v>801</c:v>
                </c:pt>
                <c:pt idx="8293" formatCode="General">
                  <c:v>801</c:v>
                </c:pt>
                <c:pt idx="8294" formatCode="General">
                  <c:v>801</c:v>
                </c:pt>
                <c:pt idx="8295" formatCode="General">
                  <c:v>801</c:v>
                </c:pt>
                <c:pt idx="8296" formatCode="General">
                  <c:v>801</c:v>
                </c:pt>
                <c:pt idx="8297" formatCode="General">
                  <c:v>801</c:v>
                </c:pt>
                <c:pt idx="8298" formatCode="General">
                  <c:v>801</c:v>
                </c:pt>
                <c:pt idx="8299" formatCode="General">
                  <c:v>801</c:v>
                </c:pt>
                <c:pt idx="8300" formatCode="General">
                  <c:v>801</c:v>
                </c:pt>
                <c:pt idx="8301" formatCode="General">
                  <c:v>801</c:v>
                </c:pt>
                <c:pt idx="8302" formatCode="General">
                  <c:v>801</c:v>
                </c:pt>
                <c:pt idx="8303" formatCode="General">
                  <c:v>801</c:v>
                </c:pt>
                <c:pt idx="8304" formatCode="General">
                  <c:v>801</c:v>
                </c:pt>
                <c:pt idx="8305" formatCode="General">
                  <c:v>801</c:v>
                </c:pt>
                <c:pt idx="8306" formatCode="General">
                  <c:v>801</c:v>
                </c:pt>
                <c:pt idx="8307" formatCode="General">
                  <c:v>801</c:v>
                </c:pt>
                <c:pt idx="8308" formatCode="General">
                  <c:v>801</c:v>
                </c:pt>
                <c:pt idx="8309" formatCode="General">
                  <c:v>801</c:v>
                </c:pt>
                <c:pt idx="8310" formatCode="General">
                  <c:v>801</c:v>
                </c:pt>
                <c:pt idx="8311" formatCode="General">
                  <c:v>801</c:v>
                </c:pt>
                <c:pt idx="8312" formatCode="General">
                  <c:v>801</c:v>
                </c:pt>
                <c:pt idx="8313" formatCode="General">
                  <c:v>801</c:v>
                </c:pt>
                <c:pt idx="8314" formatCode="General">
                  <c:v>801</c:v>
                </c:pt>
                <c:pt idx="8315" formatCode="General">
                  <c:v>801</c:v>
                </c:pt>
                <c:pt idx="8316" formatCode="General">
                  <c:v>801</c:v>
                </c:pt>
                <c:pt idx="8317" formatCode="General">
                  <c:v>801</c:v>
                </c:pt>
                <c:pt idx="8318" formatCode="General">
                  <c:v>801</c:v>
                </c:pt>
                <c:pt idx="8319" formatCode="General">
                  <c:v>801</c:v>
                </c:pt>
                <c:pt idx="8320" formatCode="General">
                  <c:v>801</c:v>
                </c:pt>
                <c:pt idx="8321" formatCode="General">
                  <c:v>801</c:v>
                </c:pt>
                <c:pt idx="8322" formatCode="General">
                  <c:v>801</c:v>
                </c:pt>
                <c:pt idx="8323" formatCode="General">
                  <c:v>801</c:v>
                </c:pt>
                <c:pt idx="8324" formatCode="General">
                  <c:v>801</c:v>
                </c:pt>
                <c:pt idx="8325" formatCode="General">
                  <c:v>801</c:v>
                </c:pt>
                <c:pt idx="8326" formatCode="General">
                  <c:v>801</c:v>
                </c:pt>
                <c:pt idx="8327" formatCode="General">
                  <c:v>801</c:v>
                </c:pt>
                <c:pt idx="8328" formatCode="General">
                  <c:v>801</c:v>
                </c:pt>
                <c:pt idx="8329" formatCode="General">
                  <c:v>801</c:v>
                </c:pt>
                <c:pt idx="8330" formatCode="General">
                  <c:v>801</c:v>
                </c:pt>
                <c:pt idx="8331" formatCode="General">
                  <c:v>801</c:v>
                </c:pt>
                <c:pt idx="8332" formatCode="General">
                  <c:v>801</c:v>
                </c:pt>
                <c:pt idx="8333" formatCode="General">
                  <c:v>801</c:v>
                </c:pt>
                <c:pt idx="8334" formatCode="General">
                  <c:v>801</c:v>
                </c:pt>
                <c:pt idx="8335" formatCode="General">
                  <c:v>801</c:v>
                </c:pt>
                <c:pt idx="8336" formatCode="General">
                  <c:v>801</c:v>
                </c:pt>
                <c:pt idx="8337" formatCode="General">
                  <c:v>801</c:v>
                </c:pt>
                <c:pt idx="8338" formatCode="General">
                  <c:v>801</c:v>
                </c:pt>
                <c:pt idx="8339" formatCode="General">
                  <c:v>801</c:v>
                </c:pt>
                <c:pt idx="8340" formatCode="General">
                  <c:v>801</c:v>
                </c:pt>
                <c:pt idx="8341" formatCode="General">
                  <c:v>801</c:v>
                </c:pt>
                <c:pt idx="8342" formatCode="General">
                  <c:v>801</c:v>
                </c:pt>
                <c:pt idx="8343" formatCode="General">
                  <c:v>801</c:v>
                </c:pt>
                <c:pt idx="8344" formatCode="General">
                  <c:v>801</c:v>
                </c:pt>
                <c:pt idx="8345" formatCode="General">
                  <c:v>801</c:v>
                </c:pt>
                <c:pt idx="8346" formatCode="General">
                  <c:v>801</c:v>
                </c:pt>
                <c:pt idx="8347" formatCode="General">
                  <c:v>801</c:v>
                </c:pt>
                <c:pt idx="8348" formatCode="General">
                  <c:v>801</c:v>
                </c:pt>
                <c:pt idx="8349" formatCode="General">
                  <c:v>801</c:v>
                </c:pt>
                <c:pt idx="8350" formatCode="General">
                  <c:v>801</c:v>
                </c:pt>
                <c:pt idx="8351" formatCode="General">
                  <c:v>801</c:v>
                </c:pt>
                <c:pt idx="8352" formatCode="General">
                  <c:v>801</c:v>
                </c:pt>
                <c:pt idx="8353" formatCode="General">
                  <c:v>801</c:v>
                </c:pt>
                <c:pt idx="8354" formatCode="General">
                  <c:v>801</c:v>
                </c:pt>
                <c:pt idx="8355" formatCode="General">
                  <c:v>801</c:v>
                </c:pt>
                <c:pt idx="8356" formatCode="General">
                  <c:v>801</c:v>
                </c:pt>
                <c:pt idx="8357" formatCode="General">
                  <c:v>801</c:v>
                </c:pt>
                <c:pt idx="8358" formatCode="General">
                  <c:v>801</c:v>
                </c:pt>
                <c:pt idx="8359" formatCode="General">
                  <c:v>801</c:v>
                </c:pt>
                <c:pt idx="8360" formatCode="General">
                  <c:v>801</c:v>
                </c:pt>
                <c:pt idx="8361" formatCode="General">
                  <c:v>801</c:v>
                </c:pt>
                <c:pt idx="8362" formatCode="General">
                  <c:v>801</c:v>
                </c:pt>
                <c:pt idx="8363" formatCode="General">
                  <c:v>801</c:v>
                </c:pt>
                <c:pt idx="8364" formatCode="General">
                  <c:v>801</c:v>
                </c:pt>
                <c:pt idx="8365" formatCode="General">
                  <c:v>801</c:v>
                </c:pt>
                <c:pt idx="8366" formatCode="General">
                  <c:v>801</c:v>
                </c:pt>
                <c:pt idx="8367" formatCode="General">
                  <c:v>801</c:v>
                </c:pt>
                <c:pt idx="8368" formatCode="General">
                  <c:v>801</c:v>
                </c:pt>
                <c:pt idx="8369" formatCode="General">
                  <c:v>801</c:v>
                </c:pt>
                <c:pt idx="8370" formatCode="General">
                  <c:v>801</c:v>
                </c:pt>
                <c:pt idx="8371" formatCode="General">
                  <c:v>801</c:v>
                </c:pt>
                <c:pt idx="8372" formatCode="General">
                  <c:v>801</c:v>
                </c:pt>
                <c:pt idx="8373" formatCode="General">
                  <c:v>801</c:v>
                </c:pt>
                <c:pt idx="8374" formatCode="General">
                  <c:v>801</c:v>
                </c:pt>
                <c:pt idx="8375" formatCode="General">
                  <c:v>801</c:v>
                </c:pt>
                <c:pt idx="8376" formatCode="General">
                  <c:v>801</c:v>
                </c:pt>
                <c:pt idx="8377" formatCode="General">
                  <c:v>801</c:v>
                </c:pt>
                <c:pt idx="8378" formatCode="General">
                  <c:v>801</c:v>
                </c:pt>
                <c:pt idx="8379" formatCode="General">
                  <c:v>801</c:v>
                </c:pt>
                <c:pt idx="8380" formatCode="General">
                  <c:v>801</c:v>
                </c:pt>
                <c:pt idx="8381" formatCode="General">
                  <c:v>801</c:v>
                </c:pt>
                <c:pt idx="8382" formatCode="General">
                  <c:v>801</c:v>
                </c:pt>
                <c:pt idx="8383" formatCode="General">
                  <c:v>801</c:v>
                </c:pt>
                <c:pt idx="8384" formatCode="General">
                  <c:v>801</c:v>
                </c:pt>
                <c:pt idx="8385" formatCode="General">
                  <c:v>801</c:v>
                </c:pt>
                <c:pt idx="8386" formatCode="General">
                  <c:v>801</c:v>
                </c:pt>
                <c:pt idx="8387" formatCode="General">
                  <c:v>801</c:v>
                </c:pt>
                <c:pt idx="8388" formatCode="General">
                  <c:v>801</c:v>
                </c:pt>
                <c:pt idx="8389" formatCode="General">
                  <c:v>801</c:v>
                </c:pt>
                <c:pt idx="8390" formatCode="General">
                  <c:v>801</c:v>
                </c:pt>
                <c:pt idx="8391" formatCode="General">
                  <c:v>801</c:v>
                </c:pt>
                <c:pt idx="8392" formatCode="General">
                  <c:v>801</c:v>
                </c:pt>
                <c:pt idx="8393" formatCode="General">
                  <c:v>801</c:v>
                </c:pt>
                <c:pt idx="8394" formatCode="General">
                  <c:v>801</c:v>
                </c:pt>
                <c:pt idx="8395" formatCode="General">
                  <c:v>801</c:v>
                </c:pt>
                <c:pt idx="8396" formatCode="General">
                  <c:v>801</c:v>
                </c:pt>
                <c:pt idx="8397" formatCode="General">
                  <c:v>801</c:v>
                </c:pt>
                <c:pt idx="8398" formatCode="General">
                  <c:v>801</c:v>
                </c:pt>
                <c:pt idx="8399" formatCode="General">
                  <c:v>801</c:v>
                </c:pt>
                <c:pt idx="8400" formatCode="General">
                  <c:v>801</c:v>
                </c:pt>
                <c:pt idx="8401" formatCode="General">
                  <c:v>801</c:v>
                </c:pt>
                <c:pt idx="8402" formatCode="General">
                  <c:v>801</c:v>
                </c:pt>
                <c:pt idx="8403" formatCode="General">
                  <c:v>801</c:v>
                </c:pt>
                <c:pt idx="8404" formatCode="General">
                  <c:v>801</c:v>
                </c:pt>
                <c:pt idx="8405" formatCode="General">
                  <c:v>801</c:v>
                </c:pt>
                <c:pt idx="8406" formatCode="General">
                  <c:v>801</c:v>
                </c:pt>
                <c:pt idx="8407" formatCode="General">
                  <c:v>801</c:v>
                </c:pt>
                <c:pt idx="8408" formatCode="General">
                  <c:v>801</c:v>
                </c:pt>
                <c:pt idx="8409" formatCode="General">
                  <c:v>801</c:v>
                </c:pt>
                <c:pt idx="8410" formatCode="General">
                  <c:v>801</c:v>
                </c:pt>
                <c:pt idx="8411" formatCode="General">
                  <c:v>801</c:v>
                </c:pt>
                <c:pt idx="8412" formatCode="General">
                  <c:v>801</c:v>
                </c:pt>
                <c:pt idx="8413" formatCode="General">
                  <c:v>801</c:v>
                </c:pt>
                <c:pt idx="8414" formatCode="General">
                  <c:v>801</c:v>
                </c:pt>
                <c:pt idx="8415" formatCode="General">
                  <c:v>801</c:v>
                </c:pt>
                <c:pt idx="8416" formatCode="General">
                  <c:v>801</c:v>
                </c:pt>
                <c:pt idx="8417" formatCode="General">
                  <c:v>801</c:v>
                </c:pt>
                <c:pt idx="8418" formatCode="General">
                  <c:v>801</c:v>
                </c:pt>
                <c:pt idx="8419" formatCode="General">
                  <c:v>801</c:v>
                </c:pt>
                <c:pt idx="8420" formatCode="General">
                  <c:v>801</c:v>
                </c:pt>
                <c:pt idx="8421" formatCode="General">
                  <c:v>801</c:v>
                </c:pt>
                <c:pt idx="8422" formatCode="General">
                  <c:v>801</c:v>
                </c:pt>
                <c:pt idx="8423" formatCode="General">
                  <c:v>801</c:v>
                </c:pt>
                <c:pt idx="8424" formatCode="General">
                  <c:v>801</c:v>
                </c:pt>
                <c:pt idx="8425" formatCode="General">
                  <c:v>801</c:v>
                </c:pt>
                <c:pt idx="8426" formatCode="General">
                  <c:v>801</c:v>
                </c:pt>
                <c:pt idx="8427" formatCode="General">
                  <c:v>801</c:v>
                </c:pt>
                <c:pt idx="8428" formatCode="General">
                  <c:v>801</c:v>
                </c:pt>
                <c:pt idx="8429" formatCode="General">
                  <c:v>801</c:v>
                </c:pt>
                <c:pt idx="8430" formatCode="General">
                  <c:v>801</c:v>
                </c:pt>
                <c:pt idx="8431" formatCode="General">
                  <c:v>801</c:v>
                </c:pt>
                <c:pt idx="8432" formatCode="General">
                  <c:v>801</c:v>
                </c:pt>
                <c:pt idx="8433" formatCode="General">
                  <c:v>801</c:v>
                </c:pt>
                <c:pt idx="8434" formatCode="General">
                  <c:v>801</c:v>
                </c:pt>
                <c:pt idx="8435" formatCode="General">
                  <c:v>801</c:v>
                </c:pt>
                <c:pt idx="8436" formatCode="General">
                  <c:v>801</c:v>
                </c:pt>
                <c:pt idx="8437" formatCode="General">
                  <c:v>801</c:v>
                </c:pt>
                <c:pt idx="8438" formatCode="General">
                  <c:v>801</c:v>
                </c:pt>
                <c:pt idx="8439" formatCode="General">
                  <c:v>801</c:v>
                </c:pt>
                <c:pt idx="8440" formatCode="General">
                  <c:v>801</c:v>
                </c:pt>
                <c:pt idx="8441" formatCode="General">
                  <c:v>801</c:v>
                </c:pt>
                <c:pt idx="8442" formatCode="General">
                  <c:v>801</c:v>
                </c:pt>
                <c:pt idx="8443" formatCode="General">
                  <c:v>801</c:v>
                </c:pt>
                <c:pt idx="8444" formatCode="General">
                  <c:v>801</c:v>
                </c:pt>
                <c:pt idx="8445" formatCode="General">
                  <c:v>801</c:v>
                </c:pt>
                <c:pt idx="8446" formatCode="General">
                  <c:v>801</c:v>
                </c:pt>
                <c:pt idx="8447" formatCode="General">
                  <c:v>801</c:v>
                </c:pt>
                <c:pt idx="8448" formatCode="General">
                  <c:v>801</c:v>
                </c:pt>
                <c:pt idx="8449" formatCode="General">
                  <c:v>801</c:v>
                </c:pt>
                <c:pt idx="8450" formatCode="General">
                  <c:v>801</c:v>
                </c:pt>
                <c:pt idx="8451" formatCode="General">
                  <c:v>801</c:v>
                </c:pt>
                <c:pt idx="8452" formatCode="General">
                  <c:v>801</c:v>
                </c:pt>
                <c:pt idx="8453" formatCode="General">
                  <c:v>801</c:v>
                </c:pt>
                <c:pt idx="8454" formatCode="General">
                  <c:v>801</c:v>
                </c:pt>
                <c:pt idx="8455" formatCode="General">
                  <c:v>801</c:v>
                </c:pt>
                <c:pt idx="8456" formatCode="General">
                  <c:v>801</c:v>
                </c:pt>
                <c:pt idx="8457" formatCode="General">
                  <c:v>801</c:v>
                </c:pt>
                <c:pt idx="8458" formatCode="General">
                  <c:v>801</c:v>
                </c:pt>
                <c:pt idx="8459" formatCode="General">
                  <c:v>801</c:v>
                </c:pt>
                <c:pt idx="8460" formatCode="General">
                  <c:v>801</c:v>
                </c:pt>
                <c:pt idx="8461" formatCode="General">
                  <c:v>801</c:v>
                </c:pt>
                <c:pt idx="8462" formatCode="General">
                  <c:v>801</c:v>
                </c:pt>
                <c:pt idx="8463" formatCode="General">
                  <c:v>801</c:v>
                </c:pt>
                <c:pt idx="8464" formatCode="General">
                  <c:v>801</c:v>
                </c:pt>
                <c:pt idx="8465" formatCode="General">
                  <c:v>801</c:v>
                </c:pt>
                <c:pt idx="8466" formatCode="General">
                  <c:v>801</c:v>
                </c:pt>
                <c:pt idx="8467" formatCode="General">
                  <c:v>801</c:v>
                </c:pt>
                <c:pt idx="8468" formatCode="General">
                  <c:v>801</c:v>
                </c:pt>
                <c:pt idx="8469" formatCode="General">
                  <c:v>801</c:v>
                </c:pt>
                <c:pt idx="8470" formatCode="General">
                  <c:v>801</c:v>
                </c:pt>
                <c:pt idx="8471" formatCode="General">
                  <c:v>801</c:v>
                </c:pt>
                <c:pt idx="8472" formatCode="General">
                  <c:v>801</c:v>
                </c:pt>
                <c:pt idx="8473" formatCode="General">
                  <c:v>801</c:v>
                </c:pt>
                <c:pt idx="8474" formatCode="General">
                  <c:v>801</c:v>
                </c:pt>
                <c:pt idx="8475" formatCode="General">
                  <c:v>801</c:v>
                </c:pt>
                <c:pt idx="8476" formatCode="General">
                  <c:v>801</c:v>
                </c:pt>
                <c:pt idx="8477" formatCode="General">
                  <c:v>801</c:v>
                </c:pt>
                <c:pt idx="8478" formatCode="General">
                  <c:v>801</c:v>
                </c:pt>
                <c:pt idx="8479" formatCode="General">
                  <c:v>801</c:v>
                </c:pt>
                <c:pt idx="8480" formatCode="General">
                  <c:v>801</c:v>
                </c:pt>
                <c:pt idx="8481" formatCode="General">
                  <c:v>801</c:v>
                </c:pt>
                <c:pt idx="8482" formatCode="General">
                  <c:v>801</c:v>
                </c:pt>
                <c:pt idx="8483" formatCode="General">
                  <c:v>801</c:v>
                </c:pt>
                <c:pt idx="8484" formatCode="General">
                  <c:v>801</c:v>
                </c:pt>
                <c:pt idx="8485" formatCode="General">
                  <c:v>801</c:v>
                </c:pt>
                <c:pt idx="8486" formatCode="General">
                  <c:v>801</c:v>
                </c:pt>
                <c:pt idx="8487" formatCode="General">
                  <c:v>801</c:v>
                </c:pt>
                <c:pt idx="8488" formatCode="General">
                  <c:v>801</c:v>
                </c:pt>
                <c:pt idx="8489" formatCode="General">
                  <c:v>801</c:v>
                </c:pt>
                <c:pt idx="8490" formatCode="General">
                  <c:v>801</c:v>
                </c:pt>
                <c:pt idx="8491" formatCode="General">
                  <c:v>801</c:v>
                </c:pt>
                <c:pt idx="8492" formatCode="General">
                  <c:v>801</c:v>
                </c:pt>
                <c:pt idx="8493" formatCode="General">
                  <c:v>801</c:v>
                </c:pt>
                <c:pt idx="8494" formatCode="General">
                  <c:v>801</c:v>
                </c:pt>
                <c:pt idx="8495" formatCode="General">
                  <c:v>801</c:v>
                </c:pt>
                <c:pt idx="8496" formatCode="General">
                  <c:v>801</c:v>
                </c:pt>
                <c:pt idx="8497" formatCode="General">
                  <c:v>801</c:v>
                </c:pt>
                <c:pt idx="8498" formatCode="General">
                  <c:v>801</c:v>
                </c:pt>
                <c:pt idx="8499" formatCode="General">
                  <c:v>801</c:v>
                </c:pt>
                <c:pt idx="8500" formatCode="General">
                  <c:v>801</c:v>
                </c:pt>
                <c:pt idx="8501" formatCode="General">
                  <c:v>801</c:v>
                </c:pt>
                <c:pt idx="8502" formatCode="General">
                  <c:v>801</c:v>
                </c:pt>
                <c:pt idx="8503" formatCode="General">
                  <c:v>801</c:v>
                </c:pt>
                <c:pt idx="8504" formatCode="General">
                  <c:v>801</c:v>
                </c:pt>
                <c:pt idx="8505" formatCode="General">
                  <c:v>801</c:v>
                </c:pt>
                <c:pt idx="8506" formatCode="General">
                  <c:v>801</c:v>
                </c:pt>
                <c:pt idx="8507" formatCode="General">
                  <c:v>801</c:v>
                </c:pt>
                <c:pt idx="8508" formatCode="General">
                  <c:v>801</c:v>
                </c:pt>
                <c:pt idx="8509" formatCode="General">
                  <c:v>801</c:v>
                </c:pt>
                <c:pt idx="8510" formatCode="General">
                  <c:v>801</c:v>
                </c:pt>
                <c:pt idx="8511" formatCode="General">
                  <c:v>801</c:v>
                </c:pt>
                <c:pt idx="8512" formatCode="General">
                  <c:v>801</c:v>
                </c:pt>
                <c:pt idx="8513" formatCode="General">
                  <c:v>801</c:v>
                </c:pt>
                <c:pt idx="8514" formatCode="General">
                  <c:v>801</c:v>
                </c:pt>
                <c:pt idx="8515" formatCode="General">
                  <c:v>801</c:v>
                </c:pt>
                <c:pt idx="8516" formatCode="General">
                  <c:v>801</c:v>
                </c:pt>
                <c:pt idx="8517" formatCode="General">
                  <c:v>801</c:v>
                </c:pt>
                <c:pt idx="8518" formatCode="General">
                  <c:v>801</c:v>
                </c:pt>
                <c:pt idx="8519" formatCode="General">
                  <c:v>801</c:v>
                </c:pt>
                <c:pt idx="8520" formatCode="General">
                  <c:v>801</c:v>
                </c:pt>
                <c:pt idx="8521" formatCode="General">
                  <c:v>801</c:v>
                </c:pt>
                <c:pt idx="8522" formatCode="General">
                  <c:v>801</c:v>
                </c:pt>
                <c:pt idx="8523" formatCode="General">
                  <c:v>801</c:v>
                </c:pt>
                <c:pt idx="8524" formatCode="General">
                  <c:v>801</c:v>
                </c:pt>
                <c:pt idx="8525" formatCode="General">
                  <c:v>801</c:v>
                </c:pt>
                <c:pt idx="8526" formatCode="General">
                  <c:v>801</c:v>
                </c:pt>
                <c:pt idx="8527" formatCode="General">
                  <c:v>801</c:v>
                </c:pt>
                <c:pt idx="8528" formatCode="General">
                  <c:v>801</c:v>
                </c:pt>
                <c:pt idx="8529" formatCode="General">
                  <c:v>801</c:v>
                </c:pt>
                <c:pt idx="8530" formatCode="General">
                  <c:v>801</c:v>
                </c:pt>
                <c:pt idx="8531" formatCode="General">
                  <c:v>801</c:v>
                </c:pt>
                <c:pt idx="8532" formatCode="General">
                  <c:v>801</c:v>
                </c:pt>
                <c:pt idx="8533" formatCode="General">
                  <c:v>801</c:v>
                </c:pt>
                <c:pt idx="8534" formatCode="General">
                  <c:v>801</c:v>
                </c:pt>
                <c:pt idx="8535" formatCode="General">
                  <c:v>801</c:v>
                </c:pt>
                <c:pt idx="8536" formatCode="General">
                  <c:v>801</c:v>
                </c:pt>
                <c:pt idx="8537" formatCode="General">
                  <c:v>801</c:v>
                </c:pt>
                <c:pt idx="8538" formatCode="General">
                  <c:v>801</c:v>
                </c:pt>
                <c:pt idx="8539" formatCode="General">
                  <c:v>801</c:v>
                </c:pt>
                <c:pt idx="8540" formatCode="General">
                  <c:v>801</c:v>
                </c:pt>
                <c:pt idx="8541" formatCode="General">
                  <c:v>801</c:v>
                </c:pt>
                <c:pt idx="8542" formatCode="General">
                  <c:v>801</c:v>
                </c:pt>
                <c:pt idx="8543" formatCode="General">
                  <c:v>801</c:v>
                </c:pt>
                <c:pt idx="8544" formatCode="General">
                  <c:v>801</c:v>
                </c:pt>
                <c:pt idx="8545" formatCode="General">
                  <c:v>801</c:v>
                </c:pt>
                <c:pt idx="8546" formatCode="General">
                  <c:v>801</c:v>
                </c:pt>
                <c:pt idx="8547" formatCode="General">
                  <c:v>801</c:v>
                </c:pt>
                <c:pt idx="8548" formatCode="General">
                  <c:v>801</c:v>
                </c:pt>
                <c:pt idx="8549" formatCode="General">
                  <c:v>801</c:v>
                </c:pt>
                <c:pt idx="8550" formatCode="General">
                  <c:v>801</c:v>
                </c:pt>
                <c:pt idx="8551" formatCode="General">
                  <c:v>801</c:v>
                </c:pt>
                <c:pt idx="8552" formatCode="General">
                  <c:v>801</c:v>
                </c:pt>
                <c:pt idx="8553" formatCode="General">
                  <c:v>801</c:v>
                </c:pt>
                <c:pt idx="8554" formatCode="General">
                  <c:v>801</c:v>
                </c:pt>
                <c:pt idx="8555" formatCode="General">
                  <c:v>801</c:v>
                </c:pt>
                <c:pt idx="8556" formatCode="General">
                  <c:v>801</c:v>
                </c:pt>
                <c:pt idx="8557" formatCode="General">
                  <c:v>801</c:v>
                </c:pt>
                <c:pt idx="8558" formatCode="General">
                  <c:v>801</c:v>
                </c:pt>
                <c:pt idx="8559" formatCode="General">
                  <c:v>801</c:v>
                </c:pt>
                <c:pt idx="8560" formatCode="General">
                  <c:v>801</c:v>
                </c:pt>
                <c:pt idx="8561" formatCode="General">
                  <c:v>801</c:v>
                </c:pt>
                <c:pt idx="8562" formatCode="General">
                  <c:v>801</c:v>
                </c:pt>
                <c:pt idx="8563" formatCode="General">
                  <c:v>801</c:v>
                </c:pt>
                <c:pt idx="8564" formatCode="General">
                  <c:v>801</c:v>
                </c:pt>
                <c:pt idx="8565" formatCode="General">
                  <c:v>801</c:v>
                </c:pt>
                <c:pt idx="8566" formatCode="General">
                  <c:v>801</c:v>
                </c:pt>
                <c:pt idx="8567" formatCode="General">
                  <c:v>801</c:v>
                </c:pt>
                <c:pt idx="8568" formatCode="General">
                  <c:v>801</c:v>
                </c:pt>
                <c:pt idx="8569" formatCode="General">
                  <c:v>801</c:v>
                </c:pt>
                <c:pt idx="8570" formatCode="General">
                  <c:v>801</c:v>
                </c:pt>
                <c:pt idx="8571" formatCode="General">
                  <c:v>801</c:v>
                </c:pt>
                <c:pt idx="8572" formatCode="General">
                  <c:v>801</c:v>
                </c:pt>
                <c:pt idx="8573" formatCode="General">
                  <c:v>801</c:v>
                </c:pt>
                <c:pt idx="8574" formatCode="General">
                  <c:v>801</c:v>
                </c:pt>
                <c:pt idx="8575" formatCode="General">
                  <c:v>801</c:v>
                </c:pt>
                <c:pt idx="8576" formatCode="General">
                  <c:v>801</c:v>
                </c:pt>
                <c:pt idx="8577" formatCode="General">
                  <c:v>801</c:v>
                </c:pt>
                <c:pt idx="8578" formatCode="General">
                  <c:v>801</c:v>
                </c:pt>
                <c:pt idx="8579" formatCode="General">
                  <c:v>801</c:v>
                </c:pt>
                <c:pt idx="8580" formatCode="General">
                  <c:v>801</c:v>
                </c:pt>
                <c:pt idx="8581" formatCode="General">
                  <c:v>801</c:v>
                </c:pt>
                <c:pt idx="8582" formatCode="General">
                  <c:v>801</c:v>
                </c:pt>
                <c:pt idx="8583" formatCode="General">
                  <c:v>801</c:v>
                </c:pt>
                <c:pt idx="8584" formatCode="General">
                  <c:v>801</c:v>
                </c:pt>
                <c:pt idx="8585" formatCode="General">
                  <c:v>801</c:v>
                </c:pt>
                <c:pt idx="8586" formatCode="General">
                  <c:v>801</c:v>
                </c:pt>
                <c:pt idx="8587" formatCode="General">
                  <c:v>801</c:v>
                </c:pt>
                <c:pt idx="8588" formatCode="General">
                  <c:v>801</c:v>
                </c:pt>
                <c:pt idx="8589" formatCode="General">
                  <c:v>801</c:v>
                </c:pt>
                <c:pt idx="8590" formatCode="General">
                  <c:v>801</c:v>
                </c:pt>
                <c:pt idx="8591" formatCode="General">
                  <c:v>801</c:v>
                </c:pt>
                <c:pt idx="8592" formatCode="General">
                  <c:v>801</c:v>
                </c:pt>
                <c:pt idx="8593" formatCode="General">
                  <c:v>801</c:v>
                </c:pt>
                <c:pt idx="8594" formatCode="General">
                  <c:v>801</c:v>
                </c:pt>
                <c:pt idx="8595" formatCode="General">
                  <c:v>801</c:v>
                </c:pt>
                <c:pt idx="8596" formatCode="General">
                  <c:v>801</c:v>
                </c:pt>
                <c:pt idx="8597" formatCode="General">
                  <c:v>801</c:v>
                </c:pt>
                <c:pt idx="8598" formatCode="General">
                  <c:v>801</c:v>
                </c:pt>
                <c:pt idx="8599" formatCode="General">
                  <c:v>801</c:v>
                </c:pt>
                <c:pt idx="8600" formatCode="General">
                  <c:v>801</c:v>
                </c:pt>
                <c:pt idx="8601" formatCode="General">
                  <c:v>801</c:v>
                </c:pt>
                <c:pt idx="8602" formatCode="General">
                  <c:v>801</c:v>
                </c:pt>
                <c:pt idx="8603" formatCode="General">
                  <c:v>801</c:v>
                </c:pt>
                <c:pt idx="8604" formatCode="General">
                  <c:v>801</c:v>
                </c:pt>
                <c:pt idx="8605" formatCode="General">
                  <c:v>801</c:v>
                </c:pt>
                <c:pt idx="8606" formatCode="General">
                  <c:v>801</c:v>
                </c:pt>
                <c:pt idx="8607" formatCode="General">
                  <c:v>801</c:v>
                </c:pt>
                <c:pt idx="8608" formatCode="General">
                  <c:v>801</c:v>
                </c:pt>
                <c:pt idx="8609" formatCode="General">
                  <c:v>801</c:v>
                </c:pt>
                <c:pt idx="8610" formatCode="General">
                  <c:v>801</c:v>
                </c:pt>
                <c:pt idx="8611" formatCode="General">
                  <c:v>801</c:v>
                </c:pt>
                <c:pt idx="8612" formatCode="General">
                  <c:v>801</c:v>
                </c:pt>
                <c:pt idx="8613" formatCode="General">
                  <c:v>801</c:v>
                </c:pt>
                <c:pt idx="8614" formatCode="General">
                  <c:v>801</c:v>
                </c:pt>
                <c:pt idx="8615" formatCode="General">
                  <c:v>801</c:v>
                </c:pt>
                <c:pt idx="8616" formatCode="General">
                  <c:v>801</c:v>
                </c:pt>
                <c:pt idx="8617" formatCode="General">
                  <c:v>801</c:v>
                </c:pt>
                <c:pt idx="8618" formatCode="General">
                  <c:v>801</c:v>
                </c:pt>
                <c:pt idx="8619" formatCode="General">
                  <c:v>801</c:v>
                </c:pt>
                <c:pt idx="8620" formatCode="General">
                  <c:v>801</c:v>
                </c:pt>
                <c:pt idx="8621" formatCode="General">
                  <c:v>801</c:v>
                </c:pt>
                <c:pt idx="8622" formatCode="General">
                  <c:v>801</c:v>
                </c:pt>
                <c:pt idx="8623" formatCode="General">
                  <c:v>801</c:v>
                </c:pt>
                <c:pt idx="8624" formatCode="General">
                  <c:v>801</c:v>
                </c:pt>
                <c:pt idx="8625" formatCode="General">
                  <c:v>801</c:v>
                </c:pt>
                <c:pt idx="8626" formatCode="General">
                  <c:v>801</c:v>
                </c:pt>
                <c:pt idx="8627" formatCode="General">
                  <c:v>801</c:v>
                </c:pt>
                <c:pt idx="8628" formatCode="General">
                  <c:v>801</c:v>
                </c:pt>
                <c:pt idx="8629" formatCode="General">
                  <c:v>801</c:v>
                </c:pt>
                <c:pt idx="8630" formatCode="General">
                  <c:v>801</c:v>
                </c:pt>
                <c:pt idx="8631" formatCode="General">
                  <c:v>801</c:v>
                </c:pt>
                <c:pt idx="8632" formatCode="General">
                  <c:v>801</c:v>
                </c:pt>
                <c:pt idx="8633" formatCode="General">
                  <c:v>801</c:v>
                </c:pt>
                <c:pt idx="8634" formatCode="General">
                  <c:v>801</c:v>
                </c:pt>
                <c:pt idx="8635" formatCode="General">
                  <c:v>801</c:v>
                </c:pt>
                <c:pt idx="8636" formatCode="General">
                  <c:v>801</c:v>
                </c:pt>
                <c:pt idx="8637" formatCode="General">
                  <c:v>801</c:v>
                </c:pt>
                <c:pt idx="8638" formatCode="General">
                  <c:v>801</c:v>
                </c:pt>
                <c:pt idx="8639" formatCode="General">
                  <c:v>801</c:v>
                </c:pt>
                <c:pt idx="8640" formatCode="General">
                  <c:v>801</c:v>
                </c:pt>
                <c:pt idx="8641" formatCode="General">
                  <c:v>801</c:v>
                </c:pt>
                <c:pt idx="8642" formatCode="General">
                  <c:v>801</c:v>
                </c:pt>
                <c:pt idx="8643" formatCode="General">
                  <c:v>801</c:v>
                </c:pt>
                <c:pt idx="8644" formatCode="General">
                  <c:v>801</c:v>
                </c:pt>
                <c:pt idx="8645" formatCode="General">
                  <c:v>801</c:v>
                </c:pt>
                <c:pt idx="8646" formatCode="General">
                  <c:v>801</c:v>
                </c:pt>
                <c:pt idx="8647" formatCode="General">
                  <c:v>801</c:v>
                </c:pt>
                <c:pt idx="8648" formatCode="General">
                  <c:v>801</c:v>
                </c:pt>
                <c:pt idx="8649" formatCode="General">
                  <c:v>801</c:v>
                </c:pt>
                <c:pt idx="8650" formatCode="General">
                  <c:v>801</c:v>
                </c:pt>
                <c:pt idx="8651" formatCode="General">
                  <c:v>801</c:v>
                </c:pt>
                <c:pt idx="8652" formatCode="General">
                  <c:v>801</c:v>
                </c:pt>
                <c:pt idx="8653" formatCode="General">
                  <c:v>801</c:v>
                </c:pt>
                <c:pt idx="8654" formatCode="General">
                  <c:v>801</c:v>
                </c:pt>
                <c:pt idx="8655" formatCode="General">
                  <c:v>801</c:v>
                </c:pt>
                <c:pt idx="8656" formatCode="General">
                  <c:v>801</c:v>
                </c:pt>
                <c:pt idx="8657" formatCode="General">
                  <c:v>801</c:v>
                </c:pt>
                <c:pt idx="8658" formatCode="General">
                  <c:v>801</c:v>
                </c:pt>
                <c:pt idx="8659" formatCode="General">
                  <c:v>801</c:v>
                </c:pt>
                <c:pt idx="8660" formatCode="General">
                  <c:v>801</c:v>
                </c:pt>
                <c:pt idx="8661" formatCode="General">
                  <c:v>801</c:v>
                </c:pt>
                <c:pt idx="8662" formatCode="General">
                  <c:v>801</c:v>
                </c:pt>
                <c:pt idx="8663" formatCode="General">
                  <c:v>801</c:v>
                </c:pt>
                <c:pt idx="8664" formatCode="General">
                  <c:v>801</c:v>
                </c:pt>
                <c:pt idx="8665" formatCode="General">
                  <c:v>801</c:v>
                </c:pt>
                <c:pt idx="8666" formatCode="General">
                  <c:v>801</c:v>
                </c:pt>
                <c:pt idx="8667" formatCode="General">
                  <c:v>801</c:v>
                </c:pt>
                <c:pt idx="8668" formatCode="General">
                  <c:v>801</c:v>
                </c:pt>
                <c:pt idx="8669" formatCode="General">
                  <c:v>801</c:v>
                </c:pt>
                <c:pt idx="8670" formatCode="General">
                  <c:v>801</c:v>
                </c:pt>
                <c:pt idx="8671" formatCode="General">
                  <c:v>801</c:v>
                </c:pt>
                <c:pt idx="8672" formatCode="General">
                  <c:v>801</c:v>
                </c:pt>
                <c:pt idx="8673" formatCode="General">
                  <c:v>801</c:v>
                </c:pt>
                <c:pt idx="8674" formatCode="General">
                  <c:v>801</c:v>
                </c:pt>
                <c:pt idx="8675" formatCode="General">
                  <c:v>801</c:v>
                </c:pt>
                <c:pt idx="8676" formatCode="General">
                  <c:v>801</c:v>
                </c:pt>
                <c:pt idx="8677" formatCode="General">
                  <c:v>801</c:v>
                </c:pt>
                <c:pt idx="8678" formatCode="General">
                  <c:v>801</c:v>
                </c:pt>
                <c:pt idx="8679" formatCode="General">
                  <c:v>801</c:v>
                </c:pt>
                <c:pt idx="8680" formatCode="General">
                  <c:v>801</c:v>
                </c:pt>
                <c:pt idx="8681" formatCode="General">
                  <c:v>801</c:v>
                </c:pt>
                <c:pt idx="8682" formatCode="General">
                  <c:v>801</c:v>
                </c:pt>
                <c:pt idx="8683" formatCode="General">
                  <c:v>801</c:v>
                </c:pt>
                <c:pt idx="8684" formatCode="General">
                  <c:v>801</c:v>
                </c:pt>
                <c:pt idx="8685" formatCode="General">
                  <c:v>801</c:v>
                </c:pt>
                <c:pt idx="8686" formatCode="General">
                  <c:v>801</c:v>
                </c:pt>
                <c:pt idx="8687" formatCode="General">
                  <c:v>801</c:v>
                </c:pt>
                <c:pt idx="8688" formatCode="General">
                  <c:v>801</c:v>
                </c:pt>
                <c:pt idx="8689" formatCode="General">
                  <c:v>801</c:v>
                </c:pt>
                <c:pt idx="8690" formatCode="General">
                  <c:v>801</c:v>
                </c:pt>
                <c:pt idx="8691" formatCode="General">
                  <c:v>801</c:v>
                </c:pt>
                <c:pt idx="8692" formatCode="General">
                  <c:v>801</c:v>
                </c:pt>
                <c:pt idx="8693" formatCode="General">
                  <c:v>801</c:v>
                </c:pt>
                <c:pt idx="8694" formatCode="General">
                  <c:v>801</c:v>
                </c:pt>
                <c:pt idx="8695" formatCode="General">
                  <c:v>801</c:v>
                </c:pt>
                <c:pt idx="8696" formatCode="General">
                  <c:v>801</c:v>
                </c:pt>
                <c:pt idx="8697" formatCode="General">
                  <c:v>801</c:v>
                </c:pt>
                <c:pt idx="8698" formatCode="General">
                  <c:v>801</c:v>
                </c:pt>
                <c:pt idx="8699" formatCode="General">
                  <c:v>801</c:v>
                </c:pt>
                <c:pt idx="8700" formatCode="General">
                  <c:v>801</c:v>
                </c:pt>
                <c:pt idx="8701" formatCode="General">
                  <c:v>801</c:v>
                </c:pt>
                <c:pt idx="8702" formatCode="General">
                  <c:v>801</c:v>
                </c:pt>
                <c:pt idx="8703" formatCode="General">
                  <c:v>801</c:v>
                </c:pt>
                <c:pt idx="8704" formatCode="General">
                  <c:v>801</c:v>
                </c:pt>
                <c:pt idx="8705" formatCode="General">
                  <c:v>801</c:v>
                </c:pt>
                <c:pt idx="8706" formatCode="General">
                  <c:v>801</c:v>
                </c:pt>
                <c:pt idx="8707" formatCode="General">
                  <c:v>801</c:v>
                </c:pt>
                <c:pt idx="8708" formatCode="General">
                  <c:v>801</c:v>
                </c:pt>
                <c:pt idx="8709" formatCode="General">
                  <c:v>801</c:v>
                </c:pt>
                <c:pt idx="8710" formatCode="General">
                  <c:v>801</c:v>
                </c:pt>
                <c:pt idx="8711" formatCode="General">
                  <c:v>801</c:v>
                </c:pt>
                <c:pt idx="8712" formatCode="General">
                  <c:v>801</c:v>
                </c:pt>
                <c:pt idx="8713" formatCode="General">
                  <c:v>801</c:v>
                </c:pt>
                <c:pt idx="8714" formatCode="General">
                  <c:v>801</c:v>
                </c:pt>
                <c:pt idx="8715" formatCode="General">
                  <c:v>801</c:v>
                </c:pt>
                <c:pt idx="8716" formatCode="General">
                  <c:v>801</c:v>
                </c:pt>
                <c:pt idx="8717" formatCode="General">
                  <c:v>801</c:v>
                </c:pt>
                <c:pt idx="8718" formatCode="General">
                  <c:v>801</c:v>
                </c:pt>
                <c:pt idx="8719" formatCode="General">
                  <c:v>801</c:v>
                </c:pt>
                <c:pt idx="8720" formatCode="General">
                  <c:v>801</c:v>
                </c:pt>
                <c:pt idx="8721" formatCode="General">
                  <c:v>801</c:v>
                </c:pt>
                <c:pt idx="8722" formatCode="General">
                  <c:v>801</c:v>
                </c:pt>
                <c:pt idx="8723" formatCode="General">
                  <c:v>801</c:v>
                </c:pt>
                <c:pt idx="8724" formatCode="General">
                  <c:v>801</c:v>
                </c:pt>
                <c:pt idx="8725" formatCode="General">
                  <c:v>801</c:v>
                </c:pt>
                <c:pt idx="8726" formatCode="General">
                  <c:v>801</c:v>
                </c:pt>
                <c:pt idx="8727" formatCode="General">
                  <c:v>801</c:v>
                </c:pt>
                <c:pt idx="8728" formatCode="General">
                  <c:v>801</c:v>
                </c:pt>
                <c:pt idx="8729" formatCode="General">
                  <c:v>801</c:v>
                </c:pt>
                <c:pt idx="8730" formatCode="General">
                  <c:v>801</c:v>
                </c:pt>
                <c:pt idx="8731" formatCode="General">
                  <c:v>801</c:v>
                </c:pt>
                <c:pt idx="8732" formatCode="General">
                  <c:v>801</c:v>
                </c:pt>
                <c:pt idx="8733" formatCode="General">
                  <c:v>801</c:v>
                </c:pt>
                <c:pt idx="8734" formatCode="General">
                  <c:v>801</c:v>
                </c:pt>
                <c:pt idx="8735" formatCode="General">
                  <c:v>801</c:v>
                </c:pt>
                <c:pt idx="8736" formatCode="General">
                  <c:v>801</c:v>
                </c:pt>
                <c:pt idx="8737" formatCode="General">
                  <c:v>801</c:v>
                </c:pt>
                <c:pt idx="8738" formatCode="General">
                  <c:v>801</c:v>
                </c:pt>
                <c:pt idx="8739" formatCode="General">
                  <c:v>801</c:v>
                </c:pt>
                <c:pt idx="8740" formatCode="General">
                  <c:v>801</c:v>
                </c:pt>
                <c:pt idx="8741" formatCode="General">
                  <c:v>801</c:v>
                </c:pt>
                <c:pt idx="8742" formatCode="General">
                  <c:v>801</c:v>
                </c:pt>
                <c:pt idx="8743" formatCode="General">
                  <c:v>801</c:v>
                </c:pt>
                <c:pt idx="8744" formatCode="General">
                  <c:v>801</c:v>
                </c:pt>
                <c:pt idx="8745" formatCode="General">
                  <c:v>801</c:v>
                </c:pt>
                <c:pt idx="8746" formatCode="General">
                  <c:v>801</c:v>
                </c:pt>
                <c:pt idx="8747" formatCode="General">
                  <c:v>801</c:v>
                </c:pt>
                <c:pt idx="8748" formatCode="General">
                  <c:v>801</c:v>
                </c:pt>
                <c:pt idx="8749" formatCode="General">
                  <c:v>801</c:v>
                </c:pt>
                <c:pt idx="8750" formatCode="General">
                  <c:v>801</c:v>
                </c:pt>
                <c:pt idx="8751" formatCode="General">
                  <c:v>801</c:v>
                </c:pt>
                <c:pt idx="8752" formatCode="General">
                  <c:v>801</c:v>
                </c:pt>
                <c:pt idx="8753" formatCode="General">
                  <c:v>801</c:v>
                </c:pt>
                <c:pt idx="8754" formatCode="General">
                  <c:v>801</c:v>
                </c:pt>
                <c:pt idx="8755" formatCode="General">
                  <c:v>801</c:v>
                </c:pt>
                <c:pt idx="8756" formatCode="General">
                  <c:v>801</c:v>
                </c:pt>
                <c:pt idx="8757" formatCode="General">
                  <c:v>801</c:v>
                </c:pt>
                <c:pt idx="8758" formatCode="General">
                  <c:v>801</c:v>
                </c:pt>
                <c:pt idx="8759" formatCode="General">
                  <c:v>801</c:v>
                </c:pt>
                <c:pt idx="8760" formatCode="General">
                  <c:v>801</c:v>
                </c:pt>
                <c:pt idx="8761" formatCode="General">
                  <c:v>801</c:v>
                </c:pt>
                <c:pt idx="8762" formatCode="General">
                  <c:v>801</c:v>
                </c:pt>
                <c:pt idx="8763" formatCode="General">
                  <c:v>801</c:v>
                </c:pt>
                <c:pt idx="8764" formatCode="General">
                  <c:v>801</c:v>
                </c:pt>
                <c:pt idx="8765" formatCode="General">
                  <c:v>801</c:v>
                </c:pt>
                <c:pt idx="8766" formatCode="General">
                  <c:v>801</c:v>
                </c:pt>
                <c:pt idx="8767" formatCode="General">
                  <c:v>801</c:v>
                </c:pt>
                <c:pt idx="8768" formatCode="General">
                  <c:v>801</c:v>
                </c:pt>
                <c:pt idx="8769" formatCode="General">
                  <c:v>801</c:v>
                </c:pt>
                <c:pt idx="8770" formatCode="General">
                  <c:v>801</c:v>
                </c:pt>
                <c:pt idx="8771" formatCode="General">
                  <c:v>801</c:v>
                </c:pt>
                <c:pt idx="8772" formatCode="General">
                  <c:v>801</c:v>
                </c:pt>
                <c:pt idx="8773" formatCode="General">
                  <c:v>801</c:v>
                </c:pt>
                <c:pt idx="8774" formatCode="General">
                  <c:v>801</c:v>
                </c:pt>
                <c:pt idx="8775" formatCode="General">
                  <c:v>801</c:v>
                </c:pt>
                <c:pt idx="8776" formatCode="General">
                  <c:v>801</c:v>
                </c:pt>
                <c:pt idx="8777" formatCode="General">
                  <c:v>801</c:v>
                </c:pt>
                <c:pt idx="8778" formatCode="General">
                  <c:v>801</c:v>
                </c:pt>
                <c:pt idx="8779" formatCode="General">
                  <c:v>801</c:v>
                </c:pt>
                <c:pt idx="8780" formatCode="General">
                  <c:v>801</c:v>
                </c:pt>
                <c:pt idx="8781" formatCode="General">
                  <c:v>801</c:v>
                </c:pt>
                <c:pt idx="8782" formatCode="General">
                  <c:v>801</c:v>
                </c:pt>
                <c:pt idx="8783" formatCode="General">
                  <c:v>801</c:v>
                </c:pt>
                <c:pt idx="8784" formatCode="General">
                  <c:v>801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F8C-4406-9C26-B7F198F32A9E}"/>
            </c:ext>
          </c:extLst>
        </c:ser>
        <c:ser>
          <c:idx val="1"/>
          <c:order val="5"/>
          <c:tx>
            <c:strRef>
              <c:f>'Combiando D4-2 (2)'!$F$2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8783"/>
              <c:layout>
                <c:manualLayout>
                  <c:x val="-7.5671576302093327E-2"/>
                  <c:y val="0.110801448713925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F8C-4406-9C26-B7F198F32A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'Combiando D4-2 (2)'!$H$4:$H$8787</c:f>
              <c:strCache>
                <c:ptCount val="8784"/>
                <c:pt idx="0">
                  <c:v>Enero</c:v>
                </c:pt>
                <c:pt idx="1">
                  <c:v>Enero</c:v>
                </c:pt>
                <c:pt idx="2">
                  <c:v>Enero</c:v>
                </c:pt>
                <c:pt idx="3">
                  <c:v>Enero</c:v>
                </c:pt>
                <c:pt idx="4">
                  <c:v>Enero</c:v>
                </c:pt>
                <c:pt idx="5">
                  <c:v>Enero</c:v>
                </c:pt>
                <c:pt idx="6">
                  <c:v>Enero</c:v>
                </c:pt>
                <c:pt idx="7">
                  <c:v>Enero</c:v>
                </c:pt>
                <c:pt idx="8">
                  <c:v>Enero</c:v>
                </c:pt>
                <c:pt idx="9">
                  <c:v>Enero</c:v>
                </c:pt>
                <c:pt idx="10">
                  <c:v>Enero</c:v>
                </c:pt>
                <c:pt idx="11">
                  <c:v>Enero</c:v>
                </c:pt>
                <c:pt idx="12">
                  <c:v>Enero</c:v>
                </c:pt>
                <c:pt idx="13">
                  <c:v>Enero</c:v>
                </c:pt>
                <c:pt idx="14">
                  <c:v>Enero</c:v>
                </c:pt>
                <c:pt idx="15">
                  <c:v>Enero</c:v>
                </c:pt>
                <c:pt idx="16">
                  <c:v>Enero</c:v>
                </c:pt>
                <c:pt idx="17">
                  <c:v>Enero</c:v>
                </c:pt>
                <c:pt idx="18">
                  <c:v>Enero</c:v>
                </c:pt>
                <c:pt idx="19">
                  <c:v>Enero</c:v>
                </c:pt>
                <c:pt idx="20">
                  <c:v>Enero</c:v>
                </c:pt>
                <c:pt idx="21">
                  <c:v>Enero</c:v>
                </c:pt>
                <c:pt idx="22">
                  <c:v>Enero</c:v>
                </c:pt>
                <c:pt idx="23">
                  <c:v>Enero</c:v>
                </c:pt>
                <c:pt idx="24">
                  <c:v>Enero</c:v>
                </c:pt>
                <c:pt idx="25">
                  <c:v>Enero</c:v>
                </c:pt>
                <c:pt idx="26">
                  <c:v>Enero</c:v>
                </c:pt>
                <c:pt idx="27">
                  <c:v>Enero</c:v>
                </c:pt>
                <c:pt idx="28">
                  <c:v>Enero</c:v>
                </c:pt>
                <c:pt idx="29">
                  <c:v>Enero</c:v>
                </c:pt>
                <c:pt idx="30">
                  <c:v>Enero</c:v>
                </c:pt>
                <c:pt idx="31">
                  <c:v>Enero</c:v>
                </c:pt>
                <c:pt idx="32">
                  <c:v>Enero</c:v>
                </c:pt>
                <c:pt idx="33">
                  <c:v>Enero</c:v>
                </c:pt>
                <c:pt idx="34">
                  <c:v>Enero</c:v>
                </c:pt>
                <c:pt idx="35">
                  <c:v>Enero</c:v>
                </c:pt>
                <c:pt idx="36">
                  <c:v>Enero</c:v>
                </c:pt>
                <c:pt idx="37">
                  <c:v>Enero</c:v>
                </c:pt>
                <c:pt idx="38">
                  <c:v>Enero</c:v>
                </c:pt>
                <c:pt idx="39">
                  <c:v>Enero</c:v>
                </c:pt>
                <c:pt idx="40">
                  <c:v>Enero</c:v>
                </c:pt>
                <c:pt idx="41">
                  <c:v>Enero</c:v>
                </c:pt>
                <c:pt idx="42">
                  <c:v>Enero</c:v>
                </c:pt>
                <c:pt idx="43">
                  <c:v>Enero</c:v>
                </c:pt>
                <c:pt idx="44">
                  <c:v>Enero</c:v>
                </c:pt>
                <c:pt idx="45">
                  <c:v>Enero</c:v>
                </c:pt>
                <c:pt idx="46">
                  <c:v>Enero</c:v>
                </c:pt>
                <c:pt idx="47">
                  <c:v>Enero</c:v>
                </c:pt>
                <c:pt idx="48">
                  <c:v>Enero</c:v>
                </c:pt>
                <c:pt idx="49">
                  <c:v>Enero</c:v>
                </c:pt>
                <c:pt idx="50">
                  <c:v>Enero</c:v>
                </c:pt>
                <c:pt idx="51">
                  <c:v>Enero</c:v>
                </c:pt>
                <c:pt idx="52">
                  <c:v>Enero</c:v>
                </c:pt>
                <c:pt idx="53">
                  <c:v>Enero</c:v>
                </c:pt>
                <c:pt idx="54">
                  <c:v>Enero</c:v>
                </c:pt>
                <c:pt idx="55">
                  <c:v>Enero</c:v>
                </c:pt>
                <c:pt idx="56">
                  <c:v>Enero</c:v>
                </c:pt>
                <c:pt idx="57">
                  <c:v>Enero</c:v>
                </c:pt>
                <c:pt idx="58">
                  <c:v>Enero</c:v>
                </c:pt>
                <c:pt idx="59">
                  <c:v>Enero</c:v>
                </c:pt>
                <c:pt idx="60">
                  <c:v>Enero</c:v>
                </c:pt>
                <c:pt idx="61">
                  <c:v>Enero</c:v>
                </c:pt>
                <c:pt idx="62">
                  <c:v>Enero</c:v>
                </c:pt>
                <c:pt idx="63">
                  <c:v>Enero</c:v>
                </c:pt>
                <c:pt idx="64">
                  <c:v>Enero</c:v>
                </c:pt>
                <c:pt idx="65">
                  <c:v>Enero</c:v>
                </c:pt>
                <c:pt idx="66">
                  <c:v>Enero</c:v>
                </c:pt>
                <c:pt idx="67">
                  <c:v>Enero</c:v>
                </c:pt>
                <c:pt idx="68">
                  <c:v>Enero</c:v>
                </c:pt>
                <c:pt idx="69">
                  <c:v>Enero</c:v>
                </c:pt>
                <c:pt idx="70">
                  <c:v>Enero</c:v>
                </c:pt>
                <c:pt idx="71">
                  <c:v>Enero</c:v>
                </c:pt>
                <c:pt idx="72">
                  <c:v>Enero</c:v>
                </c:pt>
                <c:pt idx="73">
                  <c:v>Enero</c:v>
                </c:pt>
                <c:pt idx="74">
                  <c:v>Enero</c:v>
                </c:pt>
                <c:pt idx="75">
                  <c:v>Enero</c:v>
                </c:pt>
                <c:pt idx="76">
                  <c:v>Enero</c:v>
                </c:pt>
                <c:pt idx="77">
                  <c:v>Enero</c:v>
                </c:pt>
                <c:pt idx="78">
                  <c:v>Enero</c:v>
                </c:pt>
                <c:pt idx="79">
                  <c:v>Enero</c:v>
                </c:pt>
                <c:pt idx="80">
                  <c:v>Enero</c:v>
                </c:pt>
                <c:pt idx="81">
                  <c:v>Enero</c:v>
                </c:pt>
                <c:pt idx="82">
                  <c:v>Enero</c:v>
                </c:pt>
                <c:pt idx="83">
                  <c:v>Enero</c:v>
                </c:pt>
                <c:pt idx="84">
                  <c:v>Enero</c:v>
                </c:pt>
                <c:pt idx="85">
                  <c:v>Enero</c:v>
                </c:pt>
                <c:pt idx="86">
                  <c:v>Enero</c:v>
                </c:pt>
                <c:pt idx="87">
                  <c:v>Enero</c:v>
                </c:pt>
                <c:pt idx="88">
                  <c:v>Enero</c:v>
                </c:pt>
                <c:pt idx="89">
                  <c:v>Enero</c:v>
                </c:pt>
                <c:pt idx="90">
                  <c:v>Enero</c:v>
                </c:pt>
                <c:pt idx="91">
                  <c:v>Enero</c:v>
                </c:pt>
                <c:pt idx="92">
                  <c:v>Enero</c:v>
                </c:pt>
                <c:pt idx="93">
                  <c:v>Enero</c:v>
                </c:pt>
                <c:pt idx="94">
                  <c:v>Enero</c:v>
                </c:pt>
                <c:pt idx="95">
                  <c:v>Enero</c:v>
                </c:pt>
                <c:pt idx="96">
                  <c:v>Enero</c:v>
                </c:pt>
                <c:pt idx="97">
                  <c:v>Enero</c:v>
                </c:pt>
                <c:pt idx="98">
                  <c:v>Enero</c:v>
                </c:pt>
                <c:pt idx="99">
                  <c:v>Enero</c:v>
                </c:pt>
                <c:pt idx="100">
                  <c:v>Enero</c:v>
                </c:pt>
                <c:pt idx="101">
                  <c:v>Enero</c:v>
                </c:pt>
                <c:pt idx="102">
                  <c:v>Enero</c:v>
                </c:pt>
                <c:pt idx="103">
                  <c:v>Enero</c:v>
                </c:pt>
                <c:pt idx="104">
                  <c:v>Enero</c:v>
                </c:pt>
                <c:pt idx="105">
                  <c:v>Enero</c:v>
                </c:pt>
                <c:pt idx="106">
                  <c:v>Enero</c:v>
                </c:pt>
                <c:pt idx="107">
                  <c:v>Enero</c:v>
                </c:pt>
                <c:pt idx="108">
                  <c:v>Enero</c:v>
                </c:pt>
                <c:pt idx="109">
                  <c:v>Enero</c:v>
                </c:pt>
                <c:pt idx="110">
                  <c:v>Enero</c:v>
                </c:pt>
                <c:pt idx="111">
                  <c:v>Enero</c:v>
                </c:pt>
                <c:pt idx="112">
                  <c:v>Enero</c:v>
                </c:pt>
                <c:pt idx="113">
                  <c:v>Enero</c:v>
                </c:pt>
                <c:pt idx="114">
                  <c:v>Enero</c:v>
                </c:pt>
                <c:pt idx="115">
                  <c:v>Enero</c:v>
                </c:pt>
                <c:pt idx="116">
                  <c:v>Enero</c:v>
                </c:pt>
                <c:pt idx="117">
                  <c:v>Enero</c:v>
                </c:pt>
                <c:pt idx="118">
                  <c:v>Enero</c:v>
                </c:pt>
                <c:pt idx="119">
                  <c:v>Enero</c:v>
                </c:pt>
                <c:pt idx="120">
                  <c:v>Enero</c:v>
                </c:pt>
                <c:pt idx="121">
                  <c:v>Enero</c:v>
                </c:pt>
                <c:pt idx="122">
                  <c:v>Enero</c:v>
                </c:pt>
                <c:pt idx="123">
                  <c:v>Enero</c:v>
                </c:pt>
                <c:pt idx="124">
                  <c:v>Enero</c:v>
                </c:pt>
                <c:pt idx="125">
                  <c:v>Enero</c:v>
                </c:pt>
                <c:pt idx="126">
                  <c:v>Enero</c:v>
                </c:pt>
                <c:pt idx="127">
                  <c:v>Enero</c:v>
                </c:pt>
                <c:pt idx="128">
                  <c:v>Enero</c:v>
                </c:pt>
                <c:pt idx="129">
                  <c:v>Enero</c:v>
                </c:pt>
                <c:pt idx="130">
                  <c:v>Enero</c:v>
                </c:pt>
                <c:pt idx="131">
                  <c:v>Enero</c:v>
                </c:pt>
                <c:pt idx="132">
                  <c:v>Enero</c:v>
                </c:pt>
                <c:pt idx="133">
                  <c:v>Enero</c:v>
                </c:pt>
                <c:pt idx="134">
                  <c:v>Enero</c:v>
                </c:pt>
                <c:pt idx="135">
                  <c:v>Enero</c:v>
                </c:pt>
                <c:pt idx="136">
                  <c:v>Enero</c:v>
                </c:pt>
                <c:pt idx="137">
                  <c:v>Enero</c:v>
                </c:pt>
                <c:pt idx="138">
                  <c:v>Enero</c:v>
                </c:pt>
                <c:pt idx="139">
                  <c:v>Enero</c:v>
                </c:pt>
                <c:pt idx="140">
                  <c:v>Enero</c:v>
                </c:pt>
                <c:pt idx="141">
                  <c:v>Enero</c:v>
                </c:pt>
                <c:pt idx="142">
                  <c:v>Enero</c:v>
                </c:pt>
                <c:pt idx="143">
                  <c:v>Enero</c:v>
                </c:pt>
                <c:pt idx="144">
                  <c:v>Enero</c:v>
                </c:pt>
                <c:pt idx="145">
                  <c:v>Enero</c:v>
                </c:pt>
                <c:pt idx="146">
                  <c:v>Enero</c:v>
                </c:pt>
                <c:pt idx="147">
                  <c:v>Enero</c:v>
                </c:pt>
                <c:pt idx="148">
                  <c:v>Enero</c:v>
                </c:pt>
                <c:pt idx="149">
                  <c:v>Enero</c:v>
                </c:pt>
                <c:pt idx="150">
                  <c:v>Enero</c:v>
                </c:pt>
                <c:pt idx="151">
                  <c:v>Enero</c:v>
                </c:pt>
                <c:pt idx="152">
                  <c:v>Enero</c:v>
                </c:pt>
                <c:pt idx="153">
                  <c:v>Enero</c:v>
                </c:pt>
                <c:pt idx="154">
                  <c:v>Enero</c:v>
                </c:pt>
                <c:pt idx="155">
                  <c:v>Enero</c:v>
                </c:pt>
                <c:pt idx="156">
                  <c:v>Enero</c:v>
                </c:pt>
                <c:pt idx="157">
                  <c:v>Enero</c:v>
                </c:pt>
                <c:pt idx="158">
                  <c:v>Enero</c:v>
                </c:pt>
                <c:pt idx="159">
                  <c:v>Enero</c:v>
                </c:pt>
                <c:pt idx="160">
                  <c:v>Enero</c:v>
                </c:pt>
                <c:pt idx="161">
                  <c:v>Enero</c:v>
                </c:pt>
                <c:pt idx="162">
                  <c:v>Enero</c:v>
                </c:pt>
                <c:pt idx="163">
                  <c:v>Enero</c:v>
                </c:pt>
                <c:pt idx="164">
                  <c:v>Enero</c:v>
                </c:pt>
                <c:pt idx="165">
                  <c:v>Enero</c:v>
                </c:pt>
                <c:pt idx="166">
                  <c:v>Enero</c:v>
                </c:pt>
                <c:pt idx="167">
                  <c:v>Enero</c:v>
                </c:pt>
                <c:pt idx="168">
                  <c:v>Enero</c:v>
                </c:pt>
                <c:pt idx="169">
                  <c:v>Enero</c:v>
                </c:pt>
                <c:pt idx="170">
                  <c:v>Enero</c:v>
                </c:pt>
                <c:pt idx="171">
                  <c:v>Enero</c:v>
                </c:pt>
                <c:pt idx="172">
                  <c:v>Enero</c:v>
                </c:pt>
                <c:pt idx="173">
                  <c:v>Enero</c:v>
                </c:pt>
                <c:pt idx="174">
                  <c:v>Enero</c:v>
                </c:pt>
                <c:pt idx="175">
                  <c:v>Enero</c:v>
                </c:pt>
                <c:pt idx="176">
                  <c:v>Enero</c:v>
                </c:pt>
                <c:pt idx="177">
                  <c:v>Enero</c:v>
                </c:pt>
                <c:pt idx="178">
                  <c:v>Enero</c:v>
                </c:pt>
                <c:pt idx="179">
                  <c:v>Enero</c:v>
                </c:pt>
                <c:pt idx="180">
                  <c:v>Enero</c:v>
                </c:pt>
                <c:pt idx="181">
                  <c:v>Enero</c:v>
                </c:pt>
                <c:pt idx="182">
                  <c:v>Enero</c:v>
                </c:pt>
                <c:pt idx="183">
                  <c:v>Enero</c:v>
                </c:pt>
                <c:pt idx="184">
                  <c:v>Enero</c:v>
                </c:pt>
                <c:pt idx="185">
                  <c:v>Enero</c:v>
                </c:pt>
                <c:pt idx="186">
                  <c:v>Enero</c:v>
                </c:pt>
                <c:pt idx="187">
                  <c:v>Enero</c:v>
                </c:pt>
                <c:pt idx="188">
                  <c:v>Enero</c:v>
                </c:pt>
                <c:pt idx="189">
                  <c:v>Enero</c:v>
                </c:pt>
                <c:pt idx="190">
                  <c:v>Enero</c:v>
                </c:pt>
                <c:pt idx="191">
                  <c:v>Enero</c:v>
                </c:pt>
                <c:pt idx="192">
                  <c:v>Enero</c:v>
                </c:pt>
                <c:pt idx="193">
                  <c:v>Enero</c:v>
                </c:pt>
                <c:pt idx="194">
                  <c:v>Enero</c:v>
                </c:pt>
                <c:pt idx="195">
                  <c:v>Enero</c:v>
                </c:pt>
                <c:pt idx="196">
                  <c:v>Enero</c:v>
                </c:pt>
                <c:pt idx="197">
                  <c:v>Enero</c:v>
                </c:pt>
                <c:pt idx="198">
                  <c:v>Enero</c:v>
                </c:pt>
                <c:pt idx="199">
                  <c:v>Enero</c:v>
                </c:pt>
                <c:pt idx="200">
                  <c:v>Enero</c:v>
                </c:pt>
                <c:pt idx="201">
                  <c:v>Enero</c:v>
                </c:pt>
                <c:pt idx="202">
                  <c:v>Enero</c:v>
                </c:pt>
                <c:pt idx="203">
                  <c:v>Enero</c:v>
                </c:pt>
                <c:pt idx="204">
                  <c:v>Enero</c:v>
                </c:pt>
                <c:pt idx="205">
                  <c:v>Enero</c:v>
                </c:pt>
                <c:pt idx="206">
                  <c:v>Enero</c:v>
                </c:pt>
                <c:pt idx="207">
                  <c:v>Enero</c:v>
                </c:pt>
                <c:pt idx="208">
                  <c:v>Enero</c:v>
                </c:pt>
                <c:pt idx="209">
                  <c:v>Enero</c:v>
                </c:pt>
                <c:pt idx="210">
                  <c:v>Enero</c:v>
                </c:pt>
                <c:pt idx="211">
                  <c:v>Enero</c:v>
                </c:pt>
                <c:pt idx="212">
                  <c:v>Enero</c:v>
                </c:pt>
                <c:pt idx="213">
                  <c:v>Enero</c:v>
                </c:pt>
                <c:pt idx="214">
                  <c:v>Enero</c:v>
                </c:pt>
                <c:pt idx="215">
                  <c:v>Enero</c:v>
                </c:pt>
                <c:pt idx="216">
                  <c:v>Enero</c:v>
                </c:pt>
                <c:pt idx="217">
                  <c:v>Enero</c:v>
                </c:pt>
                <c:pt idx="218">
                  <c:v>Enero</c:v>
                </c:pt>
                <c:pt idx="219">
                  <c:v>Enero</c:v>
                </c:pt>
                <c:pt idx="220">
                  <c:v>Enero</c:v>
                </c:pt>
                <c:pt idx="221">
                  <c:v>Enero</c:v>
                </c:pt>
                <c:pt idx="222">
                  <c:v>Enero</c:v>
                </c:pt>
                <c:pt idx="223">
                  <c:v>Enero</c:v>
                </c:pt>
                <c:pt idx="224">
                  <c:v>Enero</c:v>
                </c:pt>
                <c:pt idx="225">
                  <c:v>Enero</c:v>
                </c:pt>
                <c:pt idx="226">
                  <c:v>Enero</c:v>
                </c:pt>
                <c:pt idx="227">
                  <c:v>Enero</c:v>
                </c:pt>
                <c:pt idx="228">
                  <c:v>Enero</c:v>
                </c:pt>
                <c:pt idx="229">
                  <c:v>Enero</c:v>
                </c:pt>
                <c:pt idx="230">
                  <c:v>Enero</c:v>
                </c:pt>
                <c:pt idx="231">
                  <c:v>Enero</c:v>
                </c:pt>
                <c:pt idx="232">
                  <c:v>Enero</c:v>
                </c:pt>
                <c:pt idx="233">
                  <c:v>Enero</c:v>
                </c:pt>
                <c:pt idx="234">
                  <c:v>Enero</c:v>
                </c:pt>
                <c:pt idx="235">
                  <c:v>Enero</c:v>
                </c:pt>
                <c:pt idx="236">
                  <c:v>Enero</c:v>
                </c:pt>
                <c:pt idx="237">
                  <c:v>Enero</c:v>
                </c:pt>
                <c:pt idx="238">
                  <c:v>Enero</c:v>
                </c:pt>
                <c:pt idx="239">
                  <c:v>Enero</c:v>
                </c:pt>
                <c:pt idx="240">
                  <c:v>Enero</c:v>
                </c:pt>
                <c:pt idx="241">
                  <c:v>Enero</c:v>
                </c:pt>
                <c:pt idx="242">
                  <c:v>Enero</c:v>
                </c:pt>
                <c:pt idx="243">
                  <c:v>Enero</c:v>
                </c:pt>
                <c:pt idx="244">
                  <c:v>Enero</c:v>
                </c:pt>
                <c:pt idx="245">
                  <c:v>Enero</c:v>
                </c:pt>
                <c:pt idx="246">
                  <c:v>Enero</c:v>
                </c:pt>
                <c:pt idx="247">
                  <c:v>Enero</c:v>
                </c:pt>
                <c:pt idx="248">
                  <c:v>Enero</c:v>
                </c:pt>
                <c:pt idx="249">
                  <c:v>Enero</c:v>
                </c:pt>
                <c:pt idx="250">
                  <c:v>Enero</c:v>
                </c:pt>
                <c:pt idx="251">
                  <c:v>Enero</c:v>
                </c:pt>
                <c:pt idx="252">
                  <c:v>Enero</c:v>
                </c:pt>
                <c:pt idx="253">
                  <c:v>Enero</c:v>
                </c:pt>
                <c:pt idx="254">
                  <c:v>Enero</c:v>
                </c:pt>
                <c:pt idx="255">
                  <c:v>Enero</c:v>
                </c:pt>
                <c:pt idx="256">
                  <c:v>Enero</c:v>
                </c:pt>
                <c:pt idx="257">
                  <c:v>Enero</c:v>
                </c:pt>
                <c:pt idx="258">
                  <c:v>Enero</c:v>
                </c:pt>
                <c:pt idx="259">
                  <c:v>Enero</c:v>
                </c:pt>
                <c:pt idx="260">
                  <c:v>Enero</c:v>
                </c:pt>
                <c:pt idx="261">
                  <c:v>Enero</c:v>
                </c:pt>
                <c:pt idx="262">
                  <c:v>Enero</c:v>
                </c:pt>
                <c:pt idx="263">
                  <c:v>Enero</c:v>
                </c:pt>
                <c:pt idx="264">
                  <c:v>Enero</c:v>
                </c:pt>
                <c:pt idx="265">
                  <c:v>Enero</c:v>
                </c:pt>
                <c:pt idx="266">
                  <c:v>Enero</c:v>
                </c:pt>
                <c:pt idx="267">
                  <c:v>Enero</c:v>
                </c:pt>
                <c:pt idx="268">
                  <c:v>Enero</c:v>
                </c:pt>
                <c:pt idx="269">
                  <c:v>Enero</c:v>
                </c:pt>
                <c:pt idx="270">
                  <c:v>Enero</c:v>
                </c:pt>
                <c:pt idx="271">
                  <c:v>Enero</c:v>
                </c:pt>
                <c:pt idx="272">
                  <c:v>Enero</c:v>
                </c:pt>
                <c:pt idx="273">
                  <c:v>Enero</c:v>
                </c:pt>
                <c:pt idx="274">
                  <c:v>Enero</c:v>
                </c:pt>
                <c:pt idx="275">
                  <c:v>Enero</c:v>
                </c:pt>
                <c:pt idx="276">
                  <c:v>Enero</c:v>
                </c:pt>
                <c:pt idx="277">
                  <c:v>Enero</c:v>
                </c:pt>
                <c:pt idx="278">
                  <c:v>Enero</c:v>
                </c:pt>
                <c:pt idx="279">
                  <c:v>Enero</c:v>
                </c:pt>
                <c:pt idx="280">
                  <c:v>Enero</c:v>
                </c:pt>
                <c:pt idx="281">
                  <c:v>Enero</c:v>
                </c:pt>
                <c:pt idx="282">
                  <c:v>Enero</c:v>
                </c:pt>
                <c:pt idx="283">
                  <c:v>Enero</c:v>
                </c:pt>
                <c:pt idx="284">
                  <c:v>Enero</c:v>
                </c:pt>
                <c:pt idx="285">
                  <c:v>Enero</c:v>
                </c:pt>
                <c:pt idx="286">
                  <c:v>Enero</c:v>
                </c:pt>
                <c:pt idx="287">
                  <c:v>Enero</c:v>
                </c:pt>
                <c:pt idx="288">
                  <c:v>Enero</c:v>
                </c:pt>
                <c:pt idx="289">
                  <c:v>Enero</c:v>
                </c:pt>
                <c:pt idx="290">
                  <c:v>Enero</c:v>
                </c:pt>
                <c:pt idx="291">
                  <c:v>Enero</c:v>
                </c:pt>
                <c:pt idx="292">
                  <c:v>Enero</c:v>
                </c:pt>
                <c:pt idx="293">
                  <c:v>Enero</c:v>
                </c:pt>
                <c:pt idx="294">
                  <c:v>Enero</c:v>
                </c:pt>
                <c:pt idx="295">
                  <c:v>Enero</c:v>
                </c:pt>
                <c:pt idx="296">
                  <c:v>Enero</c:v>
                </c:pt>
                <c:pt idx="297">
                  <c:v>Enero</c:v>
                </c:pt>
                <c:pt idx="298">
                  <c:v>Enero</c:v>
                </c:pt>
                <c:pt idx="299">
                  <c:v>Enero</c:v>
                </c:pt>
                <c:pt idx="300">
                  <c:v>Enero</c:v>
                </c:pt>
                <c:pt idx="301">
                  <c:v>Enero</c:v>
                </c:pt>
                <c:pt idx="302">
                  <c:v>Enero</c:v>
                </c:pt>
                <c:pt idx="303">
                  <c:v>Enero</c:v>
                </c:pt>
                <c:pt idx="304">
                  <c:v>Enero</c:v>
                </c:pt>
                <c:pt idx="305">
                  <c:v>Enero</c:v>
                </c:pt>
                <c:pt idx="306">
                  <c:v>Enero</c:v>
                </c:pt>
                <c:pt idx="307">
                  <c:v>Enero</c:v>
                </c:pt>
                <c:pt idx="308">
                  <c:v>Enero</c:v>
                </c:pt>
                <c:pt idx="309">
                  <c:v>Enero</c:v>
                </c:pt>
                <c:pt idx="310">
                  <c:v>Enero</c:v>
                </c:pt>
                <c:pt idx="311">
                  <c:v>Enero</c:v>
                </c:pt>
                <c:pt idx="312">
                  <c:v>Enero</c:v>
                </c:pt>
                <c:pt idx="313">
                  <c:v>Enero</c:v>
                </c:pt>
                <c:pt idx="314">
                  <c:v>Enero</c:v>
                </c:pt>
                <c:pt idx="315">
                  <c:v>Enero</c:v>
                </c:pt>
                <c:pt idx="316">
                  <c:v>Enero</c:v>
                </c:pt>
                <c:pt idx="317">
                  <c:v>Enero</c:v>
                </c:pt>
                <c:pt idx="318">
                  <c:v>Enero</c:v>
                </c:pt>
                <c:pt idx="319">
                  <c:v>Enero</c:v>
                </c:pt>
                <c:pt idx="320">
                  <c:v>Enero</c:v>
                </c:pt>
                <c:pt idx="321">
                  <c:v>Enero</c:v>
                </c:pt>
                <c:pt idx="322">
                  <c:v>Enero</c:v>
                </c:pt>
                <c:pt idx="323">
                  <c:v>Enero</c:v>
                </c:pt>
                <c:pt idx="324">
                  <c:v>Enero</c:v>
                </c:pt>
                <c:pt idx="325">
                  <c:v>Enero</c:v>
                </c:pt>
                <c:pt idx="326">
                  <c:v>Enero</c:v>
                </c:pt>
                <c:pt idx="327">
                  <c:v>Enero</c:v>
                </c:pt>
                <c:pt idx="328">
                  <c:v>Enero</c:v>
                </c:pt>
                <c:pt idx="329">
                  <c:v>Enero</c:v>
                </c:pt>
                <c:pt idx="330">
                  <c:v>Enero</c:v>
                </c:pt>
                <c:pt idx="331">
                  <c:v>Enero</c:v>
                </c:pt>
                <c:pt idx="332">
                  <c:v>Enero</c:v>
                </c:pt>
                <c:pt idx="333">
                  <c:v>Enero</c:v>
                </c:pt>
                <c:pt idx="334">
                  <c:v>Enero</c:v>
                </c:pt>
                <c:pt idx="335">
                  <c:v>Enero</c:v>
                </c:pt>
                <c:pt idx="336">
                  <c:v>Enero</c:v>
                </c:pt>
                <c:pt idx="337">
                  <c:v>Enero</c:v>
                </c:pt>
                <c:pt idx="338">
                  <c:v>Enero</c:v>
                </c:pt>
                <c:pt idx="339">
                  <c:v>Enero</c:v>
                </c:pt>
                <c:pt idx="340">
                  <c:v>Enero</c:v>
                </c:pt>
                <c:pt idx="341">
                  <c:v>Enero</c:v>
                </c:pt>
                <c:pt idx="342">
                  <c:v>Enero</c:v>
                </c:pt>
                <c:pt idx="343">
                  <c:v>Enero</c:v>
                </c:pt>
                <c:pt idx="344">
                  <c:v>Enero</c:v>
                </c:pt>
                <c:pt idx="345">
                  <c:v>Enero</c:v>
                </c:pt>
                <c:pt idx="346">
                  <c:v>Enero</c:v>
                </c:pt>
                <c:pt idx="347">
                  <c:v>Enero</c:v>
                </c:pt>
                <c:pt idx="348">
                  <c:v>Enero</c:v>
                </c:pt>
                <c:pt idx="349">
                  <c:v>Enero</c:v>
                </c:pt>
                <c:pt idx="350">
                  <c:v>Enero</c:v>
                </c:pt>
                <c:pt idx="351">
                  <c:v>Enero</c:v>
                </c:pt>
                <c:pt idx="352">
                  <c:v>Enero</c:v>
                </c:pt>
                <c:pt idx="353">
                  <c:v>Enero</c:v>
                </c:pt>
                <c:pt idx="354">
                  <c:v>Enero</c:v>
                </c:pt>
                <c:pt idx="355">
                  <c:v>Enero</c:v>
                </c:pt>
                <c:pt idx="356">
                  <c:v>Enero</c:v>
                </c:pt>
                <c:pt idx="357">
                  <c:v>Enero</c:v>
                </c:pt>
                <c:pt idx="358">
                  <c:v>Enero</c:v>
                </c:pt>
                <c:pt idx="359">
                  <c:v>Enero</c:v>
                </c:pt>
                <c:pt idx="360">
                  <c:v>Enero</c:v>
                </c:pt>
                <c:pt idx="361">
                  <c:v>Enero</c:v>
                </c:pt>
                <c:pt idx="362">
                  <c:v>Enero</c:v>
                </c:pt>
                <c:pt idx="363">
                  <c:v>Enero</c:v>
                </c:pt>
                <c:pt idx="364">
                  <c:v>Enero</c:v>
                </c:pt>
                <c:pt idx="365">
                  <c:v>Enero</c:v>
                </c:pt>
                <c:pt idx="366">
                  <c:v>Enero</c:v>
                </c:pt>
                <c:pt idx="367">
                  <c:v>Enero</c:v>
                </c:pt>
                <c:pt idx="368">
                  <c:v>Enero</c:v>
                </c:pt>
                <c:pt idx="369">
                  <c:v>Enero</c:v>
                </c:pt>
                <c:pt idx="370">
                  <c:v>Enero</c:v>
                </c:pt>
                <c:pt idx="371">
                  <c:v>Enero</c:v>
                </c:pt>
                <c:pt idx="372">
                  <c:v>Enero</c:v>
                </c:pt>
                <c:pt idx="373">
                  <c:v>Enero</c:v>
                </c:pt>
                <c:pt idx="374">
                  <c:v>Enero</c:v>
                </c:pt>
                <c:pt idx="375">
                  <c:v>Enero</c:v>
                </c:pt>
                <c:pt idx="376">
                  <c:v>Enero</c:v>
                </c:pt>
                <c:pt idx="377">
                  <c:v>Enero</c:v>
                </c:pt>
                <c:pt idx="378">
                  <c:v>Enero</c:v>
                </c:pt>
                <c:pt idx="379">
                  <c:v>Enero</c:v>
                </c:pt>
                <c:pt idx="380">
                  <c:v>Enero</c:v>
                </c:pt>
                <c:pt idx="381">
                  <c:v>Enero</c:v>
                </c:pt>
                <c:pt idx="382">
                  <c:v>Enero</c:v>
                </c:pt>
                <c:pt idx="383">
                  <c:v>Enero</c:v>
                </c:pt>
                <c:pt idx="384">
                  <c:v>Enero</c:v>
                </c:pt>
                <c:pt idx="385">
                  <c:v>Enero</c:v>
                </c:pt>
                <c:pt idx="386">
                  <c:v>Enero</c:v>
                </c:pt>
                <c:pt idx="387">
                  <c:v>Enero</c:v>
                </c:pt>
                <c:pt idx="388">
                  <c:v>Enero</c:v>
                </c:pt>
                <c:pt idx="389">
                  <c:v>Enero</c:v>
                </c:pt>
                <c:pt idx="390">
                  <c:v>Enero</c:v>
                </c:pt>
                <c:pt idx="391">
                  <c:v>Enero</c:v>
                </c:pt>
                <c:pt idx="392">
                  <c:v>Enero</c:v>
                </c:pt>
                <c:pt idx="393">
                  <c:v>Enero</c:v>
                </c:pt>
                <c:pt idx="394">
                  <c:v>Enero</c:v>
                </c:pt>
                <c:pt idx="395">
                  <c:v>Enero</c:v>
                </c:pt>
                <c:pt idx="396">
                  <c:v>Enero</c:v>
                </c:pt>
                <c:pt idx="397">
                  <c:v>Enero</c:v>
                </c:pt>
                <c:pt idx="398">
                  <c:v>Enero</c:v>
                </c:pt>
                <c:pt idx="399">
                  <c:v>Enero</c:v>
                </c:pt>
                <c:pt idx="400">
                  <c:v>Enero</c:v>
                </c:pt>
                <c:pt idx="401">
                  <c:v>Enero</c:v>
                </c:pt>
                <c:pt idx="402">
                  <c:v>Enero</c:v>
                </c:pt>
                <c:pt idx="403">
                  <c:v>Enero</c:v>
                </c:pt>
                <c:pt idx="404">
                  <c:v>Enero</c:v>
                </c:pt>
                <c:pt idx="405">
                  <c:v>Enero</c:v>
                </c:pt>
                <c:pt idx="406">
                  <c:v>Enero</c:v>
                </c:pt>
                <c:pt idx="407">
                  <c:v>Enero</c:v>
                </c:pt>
                <c:pt idx="408">
                  <c:v>Enero</c:v>
                </c:pt>
                <c:pt idx="409">
                  <c:v>Enero</c:v>
                </c:pt>
                <c:pt idx="410">
                  <c:v>Enero</c:v>
                </c:pt>
                <c:pt idx="411">
                  <c:v>Enero</c:v>
                </c:pt>
                <c:pt idx="412">
                  <c:v>Enero</c:v>
                </c:pt>
                <c:pt idx="413">
                  <c:v>Enero</c:v>
                </c:pt>
                <c:pt idx="414">
                  <c:v>Enero</c:v>
                </c:pt>
                <c:pt idx="415">
                  <c:v>Enero</c:v>
                </c:pt>
                <c:pt idx="416">
                  <c:v>Enero</c:v>
                </c:pt>
                <c:pt idx="417">
                  <c:v>Enero</c:v>
                </c:pt>
                <c:pt idx="418">
                  <c:v>Enero</c:v>
                </c:pt>
                <c:pt idx="419">
                  <c:v>Enero</c:v>
                </c:pt>
                <c:pt idx="420">
                  <c:v>Enero</c:v>
                </c:pt>
                <c:pt idx="421">
                  <c:v>Enero</c:v>
                </c:pt>
                <c:pt idx="422">
                  <c:v>Enero</c:v>
                </c:pt>
                <c:pt idx="423">
                  <c:v>Enero</c:v>
                </c:pt>
                <c:pt idx="424">
                  <c:v>Enero</c:v>
                </c:pt>
                <c:pt idx="425">
                  <c:v>Enero</c:v>
                </c:pt>
                <c:pt idx="426">
                  <c:v>Enero</c:v>
                </c:pt>
                <c:pt idx="427">
                  <c:v>Enero</c:v>
                </c:pt>
                <c:pt idx="428">
                  <c:v>Enero</c:v>
                </c:pt>
                <c:pt idx="429">
                  <c:v>Enero</c:v>
                </c:pt>
                <c:pt idx="430">
                  <c:v>Enero</c:v>
                </c:pt>
                <c:pt idx="431">
                  <c:v>Enero</c:v>
                </c:pt>
                <c:pt idx="432">
                  <c:v>Enero</c:v>
                </c:pt>
                <c:pt idx="433">
                  <c:v>Enero</c:v>
                </c:pt>
                <c:pt idx="434">
                  <c:v>Enero</c:v>
                </c:pt>
                <c:pt idx="435">
                  <c:v>Enero</c:v>
                </c:pt>
                <c:pt idx="436">
                  <c:v>Enero</c:v>
                </c:pt>
                <c:pt idx="437">
                  <c:v>Enero</c:v>
                </c:pt>
                <c:pt idx="438">
                  <c:v>Enero</c:v>
                </c:pt>
                <c:pt idx="439">
                  <c:v>Enero</c:v>
                </c:pt>
                <c:pt idx="440">
                  <c:v>Enero</c:v>
                </c:pt>
                <c:pt idx="441">
                  <c:v>Enero</c:v>
                </c:pt>
                <c:pt idx="442">
                  <c:v>Enero</c:v>
                </c:pt>
                <c:pt idx="443">
                  <c:v>Enero</c:v>
                </c:pt>
                <c:pt idx="444">
                  <c:v>Enero</c:v>
                </c:pt>
                <c:pt idx="445">
                  <c:v>Enero</c:v>
                </c:pt>
                <c:pt idx="446">
                  <c:v>Enero</c:v>
                </c:pt>
                <c:pt idx="447">
                  <c:v>Enero</c:v>
                </c:pt>
                <c:pt idx="448">
                  <c:v>Enero</c:v>
                </c:pt>
                <c:pt idx="449">
                  <c:v>Enero</c:v>
                </c:pt>
                <c:pt idx="450">
                  <c:v>Enero</c:v>
                </c:pt>
                <c:pt idx="451">
                  <c:v>Enero</c:v>
                </c:pt>
                <c:pt idx="452">
                  <c:v>Enero</c:v>
                </c:pt>
                <c:pt idx="453">
                  <c:v>Enero</c:v>
                </c:pt>
                <c:pt idx="454">
                  <c:v>Enero</c:v>
                </c:pt>
                <c:pt idx="455">
                  <c:v>Enero</c:v>
                </c:pt>
                <c:pt idx="456">
                  <c:v>Enero</c:v>
                </c:pt>
                <c:pt idx="457">
                  <c:v>Enero</c:v>
                </c:pt>
                <c:pt idx="458">
                  <c:v>Enero</c:v>
                </c:pt>
                <c:pt idx="459">
                  <c:v>Enero</c:v>
                </c:pt>
                <c:pt idx="460">
                  <c:v>Enero</c:v>
                </c:pt>
                <c:pt idx="461">
                  <c:v>Enero</c:v>
                </c:pt>
                <c:pt idx="462">
                  <c:v>Enero</c:v>
                </c:pt>
                <c:pt idx="463">
                  <c:v>Enero</c:v>
                </c:pt>
                <c:pt idx="464">
                  <c:v>Enero</c:v>
                </c:pt>
                <c:pt idx="465">
                  <c:v>Enero</c:v>
                </c:pt>
                <c:pt idx="466">
                  <c:v>Enero</c:v>
                </c:pt>
                <c:pt idx="467">
                  <c:v>Enero</c:v>
                </c:pt>
                <c:pt idx="468">
                  <c:v>Enero</c:v>
                </c:pt>
                <c:pt idx="469">
                  <c:v>Enero</c:v>
                </c:pt>
                <c:pt idx="470">
                  <c:v>Enero</c:v>
                </c:pt>
                <c:pt idx="471">
                  <c:v>Enero</c:v>
                </c:pt>
                <c:pt idx="472">
                  <c:v>Enero</c:v>
                </c:pt>
                <c:pt idx="473">
                  <c:v>Enero</c:v>
                </c:pt>
                <c:pt idx="474">
                  <c:v>Enero</c:v>
                </c:pt>
                <c:pt idx="475">
                  <c:v>Enero</c:v>
                </c:pt>
                <c:pt idx="476">
                  <c:v>Enero</c:v>
                </c:pt>
                <c:pt idx="477">
                  <c:v>Enero</c:v>
                </c:pt>
                <c:pt idx="478">
                  <c:v>Enero</c:v>
                </c:pt>
                <c:pt idx="479">
                  <c:v>Enero</c:v>
                </c:pt>
                <c:pt idx="480">
                  <c:v>Enero</c:v>
                </c:pt>
                <c:pt idx="481">
                  <c:v>Enero</c:v>
                </c:pt>
                <c:pt idx="482">
                  <c:v>Enero</c:v>
                </c:pt>
                <c:pt idx="483">
                  <c:v>Enero</c:v>
                </c:pt>
                <c:pt idx="484">
                  <c:v>Enero</c:v>
                </c:pt>
                <c:pt idx="485">
                  <c:v>Enero</c:v>
                </c:pt>
                <c:pt idx="486">
                  <c:v>Enero</c:v>
                </c:pt>
                <c:pt idx="487">
                  <c:v>Enero</c:v>
                </c:pt>
                <c:pt idx="488">
                  <c:v>Enero</c:v>
                </c:pt>
                <c:pt idx="489">
                  <c:v>Enero</c:v>
                </c:pt>
                <c:pt idx="490">
                  <c:v>Enero</c:v>
                </c:pt>
                <c:pt idx="491">
                  <c:v>Enero</c:v>
                </c:pt>
                <c:pt idx="492">
                  <c:v>Enero</c:v>
                </c:pt>
                <c:pt idx="493">
                  <c:v>Enero</c:v>
                </c:pt>
                <c:pt idx="494">
                  <c:v>Enero</c:v>
                </c:pt>
                <c:pt idx="495">
                  <c:v>Enero</c:v>
                </c:pt>
                <c:pt idx="496">
                  <c:v>Enero</c:v>
                </c:pt>
                <c:pt idx="497">
                  <c:v>Enero</c:v>
                </c:pt>
                <c:pt idx="498">
                  <c:v>Enero</c:v>
                </c:pt>
                <c:pt idx="499">
                  <c:v>Enero</c:v>
                </c:pt>
                <c:pt idx="500">
                  <c:v>Enero</c:v>
                </c:pt>
                <c:pt idx="501">
                  <c:v>Enero</c:v>
                </c:pt>
                <c:pt idx="502">
                  <c:v>Enero</c:v>
                </c:pt>
                <c:pt idx="503">
                  <c:v>Enero</c:v>
                </c:pt>
                <c:pt idx="504">
                  <c:v>Enero</c:v>
                </c:pt>
                <c:pt idx="505">
                  <c:v>Enero</c:v>
                </c:pt>
                <c:pt idx="506">
                  <c:v>Enero</c:v>
                </c:pt>
                <c:pt idx="507">
                  <c:v>Enero</c:v>
                </c:pt>
                <c:pt idx="508">
                  <c:v>Enero</c:v>
                </c:pt>
                <c:pt idx="509">
                  <c:v>Enero</c:v>
                </c:pt>
                <c:pt idx="510">
                  <c:v>Enero</c:v>
                </c:pt>
                <c:pt idx="511">
                  <c:v>Enero</c:v>
                </c:pt>
                <c:pt idx="512">
                  <c:v>Enero</c:v>
                </c:pt>
                <c:pt idx="513">
                  <c:v>Enero</c:v>
                </c:pt>
                <c:pt idx="514">
                  <c:v>Enero</c:v>
                </c:pt>
                <c:pt idx="515">
                  <c:v>Enero</c:v>
                </c:pt>
                <c:pt idx="516">
                  <c:v>Enero</c:v>
                </c:pt>
                <c:pt idx="517">
                  <c:v>Enero</c:v>
                </c:pt>
                <c:pt idx="518">
                  <c:v>Enero</c:v>
                </c:pt>
                <c:pt idx="519">
                  <c:v>Enero</c:v>
                </c:pt>
                <c:pt idx="520">
                  <c:v>Enero</c:v>
                </c:pt>
                <c:pt idx="521">
                  <c:v>Enero</c:v>
                </c:pt>
                <c:pt idx="522">
                  <c:v>Enero</c:v>
                </c:pt>
                <c:pt idx="523">
                  <c:v>Enero</c:v>
                </c:pt>
                <c:pt idx="524">
                  <c:v>Enero</c:v>
                </c:pt>
                <c:pt idx="525">
                  <c:v>Enero</c:v>
                </c:pt>
                <c:pt idx="526">
                  <c:v>Enero</c:v>
                </c:pt>
                <c:pt idx="527">
                  <c:v>Enero</c:v>
                </c:pt>
                <c:pt idx="528">
                  <c:v>Enero</c:v>
                </c:pt>
                <c:pt idx="529">
                  <c:v>Enero</c:v>
                </c:pt>
                <c:pt idx="530">
                  <c:v>Enero</c:v>
                </c:pt>
                <c:pt idx="531">
                  <c:v>Enero</c:v>
                </c:pt>
                <c:pt idx="532">
                  <c:v>Enero</c:v>
                </c:pt>
                <c:pt idx="533">
                  <c:v>Enero</c:v>
                </c:pt>
                <c:pt idx="534">
                  <c:v>Enero</c:v>
                </c:pt>
                <c:pt idx="535">
                  <c:v>Enero</c:v>
                </c:pt>
                <c:pt idx="536">
                  <c:v>Enero</c:v>
                </c:pt>
                <c:pt idx="537">
                  <c:v>Enero</c:v>
                </c:pt>
                <c:pt idx="538">
                  <c:v>Enero</c:v>
                </c:pt>
                <c:pt idx="539">
                  <c:v>Enero</c:v>
                </c:pt>
                <c:pt idx="540">
                  <c:v>Enero</c:v>
                </c:pt>
                <c:pt idx="541">
                  <c:v>Enero</c:v>
                </c:pt>
                <c:pt idx="542">
                  <c:v>Enero</c:v>
                </c:pt>
                <c:pt idx="543">
                  <c:v>Enero</c:v>
                </c:pt>
                <c:pt idx="544">
                  <c:v>Enero</c:v>
                </c:pt>
                <c:pt idx="545">
                  <c:v>Enero</c:v>
                </c:pt>
                <c:pt idx="546">
                  <c:v>Enero</c:v>
                </c:pt>
                <c:pt idx="547">
                  <c:v>Enero</c:v>
                </c:pt>
                <c:pt idx="548">
                  <c:v>Enero</c:v>
                </c:pt>
                <c:pt idx="549">
                  <c:v>Enero</c:v>
                </c:pt>
                <c:pt idx="550">
                  <c:v>Enero</c:v>
                </c:pt>
                <c:pt idx="551">
                  <c:v>Enero</c:v>
                </c:pt>
                <c:pt idx="552">
                  <c:v>Enero</c:v>
                </c:pt>
                <c:pt idx="553">
                  <c:v>Enero</c:v>
                </c:pt>
                <c:pt idx="554">
                  <c:v>Enero</c:v>
                </c:pt>
                <c:pt idx="555">
                  <c:v>Enero</c:v>
                </c:pt>
                <c:pt idx="556">
                  <c:v>Enero</c:v>
                </c:pt>
                <c:pt idx="557">
                  <c:v>Enero</c:v>
                </c:pt>
                <c:pt idx="558">
                  <c:v>Enero</c:v>
                </c:pt>
                <c:pt idx="559">
                  <c:v>Enero</c:v>
                </c:pt>
                <c:pt idx="560">
                  <c:v>Enero</c:v>
                </c:pt>
                <c:pt idx="561">
                  <c:v>Enero</c:v>
                </c:pt>
                <c:pt idx="562">
                  <c:v>Enero</c:v>
                </c:pt>
                <c:pt idx="563">
                  <c:v>Enero</c:v>
                </c:pt>
                <c:pt idx="564">
                  <c:v>Enero</c:v>
                </c:pt>
                <c:pt idx="565">
                  <c:v>Enero</c:v>
                </c:pt>
                <c:pt idx="566">
                  <c:v>Enero</c:v>
                </c:pt>
                <c:pt idx="567">
                  <c:v>Enero</c:v>
                </c:pt>
                <c:pt idx="568">
                  <c:v>Enero</c:v>
                </c:pt>
                <c:pt idx="569">
                  <c:v>Enero</c:v>
                </c:pt>
                <c:pt idx="570">
                  <c:v>Enero</c:v>
                </c:pt>
                <c:pt idx="571">
                  <c:v>Enero</c:v>
                </c:pt>
                <c:pt idx="572">
                  <c:v>Enero</c:v>
                </c:pt>
                <c:pt idx="573">
                  <c:v>Enero</c:v>
                </c:pt>
                <c:pt idx="574">
                  <c:v>Enero</c:v>
                </c:pt>
                <c:pt idx="575">
                  <c:v>Enero</c:v>
                </c:pt>
                <c:pt idx="576">
                  <c:v>Enero</c:v>
                </c:pt>
                <c:pt idx="577">
                  <c:v>Enero</c:v>
                </c:pt>
                <c:pt idx="578">
                  <c:v>Enero</c:v>
                </c:pt>
                <c:pt idx="579">
                  <c:v>Enero</c:v>
                </c:pt>
                <c:pt idx="580">
                  <c:v>Enero</c:v>
                </c:pt>
                <c:pt idx="581">
                  <c:v>Enero</c:v>
                </c:pt>
                <c:pt idx="582">
                  <c:v>Enero</c:v>
                </c:pt>
                <c:pt idx="583">
                  <c:v>Enero</c:v>
                </c:pt>
                <c:pt idx="584">
                  <c:v>Enero</c:v>
                </c:pt>
                <c:pt idx="585">
                  <c:v>Enero</c:v>
                </c:pt>
                <c:pt idx="586">
                  <c:v>Enero</c:v>
                </c:pt>
                <c:pt idx="587">
                  <c:v>Enero</c:v>
                </c:pt>
                <c:pt idx="588">
                  <c:v>Enero</c:v>
                </c:pt>
                <c:pt idx="589">
                  <c:v>Enero</c:v>
                </c:pt>
                <c:pt idx="590">
                  <c:v>Enero</c:v>
                </c:pt>
                <c:pt idx="591">
                  <c:v>Enero</c:v>
                </c:pt>
                <c:pt idx="592">
                  <c:v>Enero</c:v>
                </c:pt>
                <c:pt idx="593">
                  <c:v>Enero</c:v>
                </c:pt>
                <c:pt idx="594">
                  <c:v>Enero</c:v>
                </c:pt>
                <c:pt idx="595">
                  <c:v>Enero</c:v>
                </c:pt>
                <c:pt idx="596">
                  <c:v>Enero</c:v>
                </c:pt>
                <c:pt idx="597">
                  <c:v>Enero</c:v>
                </c:pt>
                <c:pt idx="598">
                  <c:v>Enero</c:v>
                </c:pt>
                <c:pt idx="599">
                  <c:v>Enero</c:v>
                </c:pt>
                <c:pt idx="600">
                  <c:v>Enero</c:v>
                </c:pt>
                <c:pt idx="601">
                  <c:v>Enero</c:v>
                </c:pt>
                <c:pt idx="602">
                  <c:v>Enero</c:v>
                </c:pt>
                <c:pt idx="603">
                  <c:v>Enero</c:v>
                </c:pt>
                <c:pt idx="604">
                  <c:v>Enero</c:v>
                </c:pt>
                <c:pt idx="605">
                  <c:v>Enero</c:v>
                </c:pt>
                <c:pt idx="606">
                  <c:v>Enero</c:v>
                </c:pt>
                <c:pt idx="607">
                  <c:v>Enero</c:v>
                </c:pt>
                <c:pt idx="608">
                  <c:v>Enero</c:v>
                </c:pt>
                <c:pt idx="609">
                  <c:v>Enero</c:v>
                </c:pt>
                <c:pt idx="610">
                  <c:v>Enero</c:v>
                </c:pt>
                <c:pt idx="611">
                  <c:v>Enero</c:v>
                </c:pt>
                <c:pt idx="612">
                  <c:v>Enero</c:v>
                </c:pt>
                <c:pt idx="613">
                  <c:v>Enero</c:v>
                </c:pt>
                <c:pt idx="614">
                  <c:v>Enero</c:v>
                </c:pt>
                <c:pt idx="615">
                  <c:v>Enero</c:v>
                </c:pt>
                <c:pt idx="616">
                  <c:v>Enero</c:v>
                </c:pt>
                <c:pt idx="617">
                  <c:v>Enero</c:v>
                </c:pt>
                <c:pt idx="618">
                  <c:v>Enero</c:v>
                </c:pt>
                <c:pt idx="619">
                  <c:v>Enero</c:v>
                </c:pt>
                <c:pt idx="620">
                  <c:v>Enero</c:v>
                </c:pt>
                <c:pt idx="621">
                  <c:v>Enero</c:v>
                </c:pt>
                <c:pt idx="622">
                  <c:v>Enero</c:v>
                </c:pt>
                <c:pt idx="623">
                  <c:v>Enero</c:v>
                </c:pt>
                <c:pt idx="624">
                  <c:v>Enero</c:v>
                </c:pt>
                <c:pt idx="625">
                  <c:v>Enero</c:v>
                </c:pt>
                <c:pt idx="626">
                  <c:v>Enero</c:v>
                </c:pt>
                <c:pt idx="627">
                  <c:v>Enero</c:v>
                </c:pt>
                <c:pt idx="628">
                  <c:v>Enero</c:v>
                </c:pt>
                <c:pt idx="629">
                  <c:v>Enero</c:v>
                </c:pt>
                <c:pt idx="630">
                  <c:v>Enero</c:v>
                </c:pt>
                <c:pt idx="631">
                  <c:v>Enero</c:v>
                </c:pt>
                <c:pt idx="632">
                  <c:v>Enero</c:v>
                </c:pt>
                <c:pt idx="633">
                  <c:v>Enero</c:v>
                </c:pt>
                <c:pt idx="634">
                  <c:v>Enero</c:v>
                </c:pt>
                <c:pt idx="635">
                  <c:v>Enero</c:v>
                </c:pt>
                <c:pt idx="636">
                  <c:v>Enero</c:v>
                </c:pt>
                <c:pt idx="637">
                  <c:v>Enero</c:v>
                </c:pt>
                <c:pt idx="638">
                  <c:v>Enero</c:v>
                </c:pt>
                <c:pt idx="639">
                  <c:v>Enero</c:v>
                </c:pt>
                <c:pt idx="640">
                  <c:v>Enero</c:v>
                </c:pt>
                <c:pt idx="641">
                  <c:v>Enero</c:v>
                </c:pt>
                <c:pt idx="642">
                  <c:v>Enero</c:v>
                </c:pt>
                <c:pt idx="643">
                  <c:v>Enero</c:v>
                </c:pt>
                <c:pt idx="644">
                  <c:v>Enero</c:v>
                </c:pt>
                <c:pt idx="645">
                  <c:v>Enero</c:v>
                </c:pt>
                <c:pt idx="646">
                  <c:v>Enero</c:v>
                </c:pt>
                <c:pt idx="647">
                  <c:v>Enero</c:v>
                </c:pt>
                <c:pt idx="648">
                  <c:v>Enero</c:v>
                </c:pt>
                <c:pt idx="649">
                  <c:v>Enero</c:v>
                </c:pt>
                <c:pt idx="650">
                  <c:v>Enero</c:v>
                </c:pt>
                <c:pt idx="651">
                  <c:v>Enero</c:v>
                </c:pt>
                <c:pt idx="652">
                  <c:v>Enero</c:v>
                </c:pt>
                <c:pt idx="653">
                  <c:v>Enero</c:v>
                </c:pt>
                <c:pt idx="654">
                  <c:v>Enero</c:v>
                </c:pt>
                <c:pt idx="655">
                  <c:v>Enero</c:v>
                </c:pt>
                <c:pt idx="656">
                  <c:v>Enero</c:v>
                </c:pt>
                <c:pt idx="657">
                  <c:v>Enero</c:v>
                </c:pt>
                <c:pt idx="658">
                  <c:v>Enero</c:v>
                </c:pt>
                <c:pt idx="659">
                  <c:v>Enero</c:v>
                </c:pt>
                <c:pt idx="660">
                  <c:v>Enero</c:v>
                </c:pt>
                <c:pt idx="661">
                  <c:v>Enero</c:v>
                </c:pt>
                <c:pt idx="662">
                  <c:v>Enero</c:v>
                </c:pt>
                <c:pt idx="663">
                  <c:v>Enero</c:v>
                </c:pt>
                <c:pt idx="664">
                  <c:v>Enero</c:v>
                </c:pt>
                <c:pt idx="665">
                  <c:v>Enero</c:v>
                </c:pt>
                <c:pt idx="666">
                  <c:v>Enero</c:v>
                </c:pt>
                <c:pt idx="667">
                  <c:v>Enero</c:v>
                </c:pt>
                <c:pt idx="668">
                  <c:v>Enero</c:v>
                </c:pt>
                <c:pt idx="669">
                  <c:v>Enero</c:v>
                </c:pt>
                <c:pt idx="670">
                  <c:v>Enero</c:v>
                </c:pt>
                <c:pt idx="671">
                  <c:v>Enero</c:v>
                </c:pt>
                <c:pt idx="672">
                  <c:v>Enero</c:v>
                </c:pt>
                <c:pt idx="673">
                  <c:v>Enero</c:v>
                </c:pt>
                <c:pt idx="674">
                  <c:v>Enero</c:v>
                </c:pt>
                <c:pt idx="675">
                  <c:v>Enero</c:v>
                </c:pt>
                <c:pt idx="676">
                  <c:v>Enero</c:v>
                </c:pt>
                <c:pt idx="677">
                  <c:v>Enero</c:v>
                </c:pt>
                <c:pt idx="678">
                  <c:v>Enero</c:v>
                </c:pt>
                <c:pt idx="679">
                  <c:v>Enero</c:v>
                </c:pt>
                <c:pt idx="680">
                  <c:v>Enero</c:v>
                </c:pt>
                <c:pt idx="681">
                  <c:v>Enero</c:v>
                </c:pt>
                <c:pt idx="682">
                  <c:v>Enero</c:v>
                </c:pt>
                <c:pt idx="683">
                  <c:v>Enero</c:v>
                </c:pt>
                <c:pt idx="684">
                  <c:v>Enero</c:v>
                </c:pt>
                <c:pt idx="685">
                  <c:v>Enero</c:v>
                </c:pt>
                <c:pt idx="686">
                  <c:v>Enero</c:v>
                </c:pt>
                <c:pt idx="687">
                  <c:v>Enero</c:v>
                </c:pt>
                <c:pt idx="688">
                  <c:v>Enero</c:v>
                </c:pt>
                <c:pt idx="689">
                  <c:v>Enero</c:v>
                </c:pt>
                <c:pt idx="690">
                  <c:v>Enero</c:v>
                </c:pt>
                <c:pt idx="691">
                  <c:v>Enero</c:v>
                </c:pt>
                <c:pt idx="692">
                  <c:v>Enero</c:v>
                </c:pt>
                <c:pt idx="693">
                  <c:v>Enero</c:v>
                </c:pt>
                <c:pt idx="694">
                  <c:v>Enero</c:v>
                </c:pt>
                <c:pt idx="695">
                  <c:v>Enero</c:v>
                </c:pt>
                <c:pt idx="696">
                  <c:v>Enero</c:v>
                </c:pt>
                <c:pt idx="697">
                  <c:v>Enero</c:v>
                </c:pt>
                <c:pt idx="698">
                  <c:v>Enero</c:v>
                </c:pt>
                <c:pt idx="699">
                  <c:v>Enero</c:v>
                </c:pt>
                <c:pt idx="700">
                  <c:v>Enero</c:v>
                </c:pt>
                <c:pt idx="701">
                  <c:v>Enero</c:v>
                </c:pt>
                <c:pt idx="702">
                  <c:v>Enero</c:v>
                </c:pt>
                <c:pt idx="703">
                  <c:v>Enero</c:v>
                </c:pt>
                <c:pt idx="704">
                  <c:v>Enero</c:v>
                </c:pt>
                <c:pt idx="705">
                  <c:v>Enero</c:v>
                </c:pt>
                <c:pt idx="706">
                  <c:v>Enero</c:v>
                </c:pt>
                <c:pt idx="707">
                  <c:v>Enero</c:v>
                </c:pt>
                <c:pt idx="708">
                  <c:v>Enero</c:v>
                </c:pt>
                <c:pt idx="709">
                  <c:v>Enero</c:v>
                </c:pt>
                <c:pt idx="710">
                  <c:v>Enero</c:v>
                </c:pt>
                <c:pt idx="711">
                  <c:v>Enero</c:v>
                </c:pt>
                <c:pt idx="712">
                  <c:v>Enero</c:v>
                </c:pt>
                <c:pt idx="713">
                  <c:v>Enero</c:v>
                </c:pt>
                <c:pt idx="714">
                  <c:v>Enero</c:v>
                </c:pt>
                <c:pt idx="715">
                  <c:v>Enero</c:v>
                </c:pt>
                <c:pt idx="716">
                  <c:v>Enero</c:v>
                </c:pt>
                <c:pt idx="717">
                  <c:v>Enero</c:v>
                </c:pt>
                <c:pt idx="718">
                  <c:v>Enero</c:v>
                </c:pt>
                <c:pt idx="719">
                  <c:v>Enero</c:v>
                </c:pt>
                <c:pt idx="720">
                  <c:v>Enero</c:v>
                </c:pt>
                <c:pt idx="721">
                  <c:v>Enero</c:v>
                </c:pt>
                <c:pt idx="722">
                  <c:v>Enero</c:v>
                </c:pt>
                <c:pt idx="723">
                  <c:v>Enero</c:v>
                </c:pt>
                <c:pt idx="724">
                  <c:v>Enero</c:v>
                </c:pt>
                <c:pt idx="725">
                  <c:v>Enero</c:v>
                </c:pt>
                <c:pt idx="726">
                  <c:v>Enero</c:v>
                </c:pt>
                <c:pt idx="727">
                  <c:v>Enero</c:v>
                </c:pt>
                <c:pt idx="728">
                  <c:v>Enero</c:v>
                </c:pt>
                <c:pt idx="729">
                  <c:v>Enero</c:v>
                </c:pt>
                <c:pt idx="730">
                  <c:v>Enero</c:v>
                </c:pt>
                <c:pt idx="731">
                  <c:v>Enero</c:v>
                </c:pt>
                <c:pt idx="732">
                  <c:v>Enero</c:v>
                </c:pt>
                <c:pt idx="733">
                  <c:v>Enero</c:v>
                </c:pt>
                <c:pt idx="734">
                  <c:v>Enero</c:v>
                </c:pt>
                <c:pt idx="735">
                  <c:v>Enero</c:v>
                </c:pt>
                <c:pt idx="736">
                  <c:v>Enero</c:v>
                </c:pt>
                <c:pt idx="737">
                  <c:v>Enero</c:v>
                </c:pt>
                <c:pt idx="738">
                  <c:v>Enero</c:v>
                </c:pt>
                <c:pt idx="739">
                  <c:v>Enero</c:v>
                </c:pt>
                <c:pt idx="740">
                  <c:v>Enero</c:v>
                </c:pt>
                <c:pt idx="741">
                  <c:v>Enero</c:v>
                </c:pt>
                <c:pt idx="742">
                  <c:v>Enero</c:v>
                </c:pt>
                <c:pt idx="743">
                  <c:v>Enero</c:v>
                </c:pt>
                <c:pt idx="744">
                  <c:v>Febrero</c:v>
                </c:pt>
                <c:pt idx="745">
                  <c:v>Febrero</c:v>
                </c:pt>
                <c:pt idx="746">
                  <c:v>Febrero</c:v>
                </c:pt>
                <c:pt idx="747">
                  <c:v>Febrero</c:v>
                </c:pt>
                <c:pt idx="748">
                  <c:v>Febrero</c:v>
                </c:pt>
                <c:pt idx="749">
                  <c:v>Febrero</c:v>
                </c:pt>
                <c:pt idx="750">
                  <c:v>Febrero</c:v>
                </c:pt>
                <c:pt idx="751">
                  <c:v>Febrero</c:v>
                </c:pt>
                <c:pt idx="752">
                  <c:v>Febrero</c:v>
                </c:pt>
                <c:pt idx="753">
                  <c:v>Febrero</c:v>
                </c:pt>
                <c:pt idx="754">
                  <c:v>Febrero</c:v>
                </c:pt>
                <c:pt idx="755">
                  <c:v>Febrero</c:v>
                </c:pt>
                <c:pt idx="756">
                  <c:v>Febrero</c:v>
                </c:pt>
                <c:pt idx="757">
                  <c:v>Febrero</c:v>
                </c:pt>
                <c:pt idx="758">
                  <c:v>Febrero</c:v>
                </c:pt>
                <c:pt idx="759">
                  <c:v>Febrero</c:v>
                </c:pt>
                <c:pt idx="760">
                  <c:v>Febrero</c:v>
                </c:pt>
                <c:pt idx="761">
                  <c:v>Febrero</c:v>
                </c:pt>
                <c:pt idx="762">
                  <c:v>Febrero</c:v>
                </c:pt>
                <c:pt idx="763">
                  <c:v>Febrero</c:v>
                </c:pt>
                <c:pt idx="764">
                  <c:v>Febrero</c:v>
                </c:pt>
                <c:pt idx="765">
                  <c:v>Febrero</c:v>
                </c:pt>
                <c:pt idx="766">
                  <c:v>Febrero</c:v>
                </c:pt>
                <c:pt idx="767">
                  <c:v>Febrero</c:v>
                </c:pt>
                <c:pt idx="768">
                  <c:v>Febrero</c:v>
                </c:pt>
                <c:pt idx="769">
                  <c:v>Febrero</c:v>
                </c:pt>
                <c:pt idx="770">
                  <c:v>Febrero</c:v>
                </c:pt>
                <c:pt idx="771">
                  <c:v>Febrero</c:v>
                </c:pt>
                <c:pt idx="772">
                  <c:v>Febrero</c:v>
                </c:pt>
                <c:pt idx="773">
                  <c:v>Febrero</c:v>
                </c:pt>
                <c:pt idx="774">
                  <c:v>Febrero</c:v>
                </c:pt>
                <c:pt idx="775">
                  <c:v>Febrero</c:v>
                </c:pt>
                <c:pt idx="776">
                  <c:v>Febrero</c:v>
                </c:pt>
                <c:pt idx="777">
                  <c:v>Febrero</c:v>
                </c:pt>
                <c:pt idx="778">
                  <c:v>Febrero</c:v>
                </c:pt>
                <c:pt idx="779">
                  <c:v>Febrero</c:v>
                </c:pt>
                <c:pt idx="780">
                  <c:v>Febrero</c:v>
                </c:pt>
                <c:pt idx="781">
                  <c:v>Febrero</c:v>
                </c:pt>
                <c:pt idx="782">
                  <c:v>Febrero</c:v>
                </c:pt>
                <c:pt idx="783">
                  <c:v>Febrero</c:v>
                </c:pt>
                <c:pt idx="784">
                  <c:v>Febrero</c:v>
                </c:pt>
                <c:pt idx="785">
                  <c:v>Febrero</c:v>
                </c:pt>
                <c:pt idx="786">
                  <c:v>Febrero</c:v>
                </c:pt>
                <c:pt idx="787">
                  <c:v>Febrero</c:v>
                </c:pt>
                <c:pt idx="788">
                  <c:v>Febrero</c:v>
                </c:pt>
                <c:pt idx="789">
                  <c:v>Febrero</c:v>
                </c:pt>
                <c:pt idx="790">
                  <c:v>Febrero</c:v>
                </c:pt>
                <c:pt idx="791">
                  <c:v>Febrero</c:v>
                </c:pt>
                <c:pt idx="792">
                  <c:v>Febrero</c:v>
                </c:pt>
                <c:pt idx="793">
                  <c:v>Febrero</c:v>
                </c:pt>
                <c:pt idx="794">
                  <c:v>Febrero</c:v>
                </c:pt>
                <c:pt idx="795">
                  <c:v>Febrero</c:v>
                </c:pt>
                <c:pt idx="796">
                  <c:v>Febrero</c:v>
                </c:pt>
                <c:pt idx="797">
                  <c:v>Febrero</c:v>
                </c:pt>
                <c:pt idx="798">
                  <c:v>Febrero</c:v>
                </c:pt>
                <c:pt idx="799">
                  <c:v>Febrero</c:v>
                </c:pt>
                <c:pt idx="800">
                  <c:v>Febrero</c:v>
                </c:pt>
                <c:pt idx="801">
                  <c:v>Febrero</c:v>
                </c:pt>
                <c:pt idx="802">
                  <c:v>Febrero</c:v>
                </c:pt>
                <c:pt idx="803">
                  <c:v>Febrero</c:v>
                </c:pt>
                <c:pt idx="804">
                  <c:v>Febrero</c:v>
                </c:pt>
                <c:pt idx="805">
                  <c:v>Febrero</c:v>
                </c:pt>
                <c:pt idx="806">
                  <c:v>Febrero</c:v>
                </c:pt>
                <c:pt idx="807">
                  <c:v>Febrero</c:v>
                </c:pt>
                <c:pt idx="808">
                  <c:v>Febrero</c:v>
                </c:pt>
                <c:pt idx="809">
                  <c:v>Febrero</c:v>
                </c:pt>
                <c:pt idx="810">
                  <c:v>Febrero</c:v>
                </c:pt>
                <c:pt idx="811">
                  <c:v>Febrero</c:v>
                </c:pt>
                <c:pt idx="812">
                  <c:v>Febrero</c:v>
                </c:pt>
                <c:pt idx="813">
                  <c:v>Febrero</c:v>
                </c:pt>
                <c:pt idx="814">
                  <c:v>Febrero</c:v>
                </c:pt>
                <c:pt idx="815">
                  <c:v>Febrero</c:v>
                </c:pt>
                <c:pt idx="816">
                  <c:v>Febrero</c:v>
                </c:pt>
                <c:pt idx="817">
                  <c:v>Febrero</c:v>
                </c:pt>
                <c:pt idx="818">
                  <c:v>Febrero</c:v>
                </c:pt>
                <c:pt idx="819">
                  <c:v>Febrero</c:v>
                </c:pt>
                <c:pt idx="820">
                  <c:v>Febrero</c:v>
                </c:pt>
                <c:pt idx="821">
                  <c:v>Febrero</c:v>
                </c:pt>
                <c:pt idx="822">
                  <c:v>Febrero</c:v>
                </c:pt>
                <c:pt idx="823">
                  <c:v>Febrero</c:v>
                </c:pt>
                <c:pt idx="824">
                  <c:v>Febrero</c:v>
                </c:pt>
                <c:pt idx="825">
                  <c:v>Febrero</c:v>
                </c:pt>
                <c:pt idx="826">
                  <c:v>Febrero</c:v>
                </c:pt>
                <c:pt idx="827">
                  <c:v>Febrero</c:v>
                </c:pt>
                <c:pt idx="828">
                  <c:v>Febrero</c:v>
                </c:pt>
                <c:pt idx="829">
                  <c:v>Febrero</c:v>
                </c:pt>
                <c:pt idx="830">
                  <c:v>Febrero</c:v>
                </c:pt>
                <c:pt idx="831">
                  <c:v>Febrero</c:v>
                </c:pt>
                <c:pt idx="832">
                  <c:v>Febrero</c:v>
                </c:pt>
                <c:pt idx="833">
                  <c:v>Febrero</c:v>
                </c:pt>
                <c:pt idx="834">
                  <c:v>Febrero</c:v>
                </c:pt>
                <c:pt idx="835">
                  <c:v>Febrero</c:v>
                </c:pt>
                <c:pt idx="836">
                  <c:v>Febrero</c:v>
                </c:pt>
                <c:pt idx="837">
                  <c:v>Febrero</c:v>
                </c:pt>
                <c:pt idx="838">
                  <c:v>Febrero</c:v>
                </c:pt>
                <c:pt idx="839">
                  <c:v>Febrero</c:v>
                </c:pt>
                <c:pt idx="840">
                  <c:v>Febrero</c:v>
                </c:pt>
                <c:pt idx="841">
                  <c:v>Febrero</c:v>
                </c:pt>
                <c:pt idx="842">
                  <c:v>Febrero</c:v>
                </c:pt>
                <c:pt idx="843">
                  <c:v>Febrero</c:v>
                </c:pt>
                <c:pt idx="844">
                  <c:v>Febrero</c:v>
                </c:pt>
                <c:pt idx="845">
                  <c:v>Febrero</c:v>
                </c:pt>
                <c:pt idx="846">
                  <c:v>Febrero</c:v>
                </c:pt>
                <c:pt idx="847">
                  <c:v>Febrero</c:v>
                </c:pt>
                <c:pt idx="848">
                  <c:v>Febrero</c:v>
                </c:pt>
                <c:pt idx="849">
                  <c:v>Febrero</c:v>
                </c:pt>
                <c:pt idx="850">
                  <c:v>Febrero</c:v>
                </c:pt>
                <c:pt idx="851">
                  <c:v>Febrero</c:v>
                </c:pt>
                <c:pt idx="852">
                  <c:v>Febrero</c:v>
                </c:pt>
                <c:pt idx="853">
                  <c:v>Febrero</c:v>
                </c:pt>
                <c:pt idx="854">
                  <c:v>Febrero</c:v>
                </c:pt>
                <c:pt idx="855">
                  <c:v>Febrero</c:v>
                </c:pt>
                <c:pt idx="856">
                  <c:v>Febrero</c:v>
                </c:pt>
                <c:pt idx="857">
                  <c:v>Febrero</c:v>
                </c:pt>
                <c:pt idx="858">
                  <c:v>Febrero</c:v>
                </c:pt>
                <c:pt idx="859">
                  <c:v>Febrero</c:v>
                </c:pt>
                <c:pt idx="860">
                  <c:v>Febrero</c:v>
                </c:pt>
                <c:pt idx="861">
                  <c:v>Febrero</c:v>
                </c:pt>
                <c:pt idx="862">
                  <c:v>Febrero</c:v>
                </c:pt>
                <c:pt idx="863">
                  <c:v>Febrero</c:v>
                </c:pt>
                <c:pt idx="864">
                  <c:v>Febrero</c:v>
                </c:pt>
                <c:pt idx="865">
                  <c:v>Febrero</c:v>
                </c:pt>
                <c:pt idx="866">
                  <c:v>Febrero</c:v>
                </c:pt>
                <c:pt idx="867">
                  <c:v>Febrero</c:v>
                </c:pt>
                <c:pt idx="868">
                  <c:v>Febrero</c:v>
                </c:pt>
                <c:pt idx="869">
                  <c:v>Febrero</c:v>
                </c:pt>
                <c:pt idx="870">
                  <c:v>Febrero</c:v>
                </c:pt>
                <c:pt idx="871">
                  <c:v>Febrero</c:v>
                </c:pt>
                <c:pt idx="872">
                  <c:v>Febrero</c:v>
                </c:pt>
                <c:pt idx="873">
                  <c:v>Febrero</c:v>
                </c:pt>
                <c:pt idx="874">
                  <c:v>Febrero</c:v>
                </c:pt>
                <c:pt idx="875">
                  <c:v>Febrero</c:v>
                </c:pt>
                <c:pt idx="876">
                  <c:v>Febrero</c:v>
                </c:pt>
                <c:pt idx="877">
                  <c:v>Febrero</c:v>
                </c:pt>
                <c:pt idx="878">
                  <c:v>Febrero</c:v>
                </c:pt>
                <c:pt idx="879">
                  <c:v>Febrero</c:v>
                </c:pt>
                <c:pt idx="880">
                  <c:v>Febrero</c:v>
                </c:pt>
                <c:pt idx="881">
                  <c:v>Febrero</c:v>
                </c:pt>
                <c:pt idx="882">
                  <c:v>Febrero</c:v>
                </c:pt>
                <c:pt idx="883">
                  <c:v>Febrero</c:v>
                </c:pt>
                <c:pt idx="884">
                  <c:v>Febrero</c:v>
                </c:pt>
                <c:pt idx="885">
                  <c:v>Febrero</c:v>
                </c:pt>
                <c:pt idx="886">
                  <c:v>Febrero</c:v>
                </c:pt>
                <c:pt idx="887">
                  <c:v>Febrero</c:v>
                </c:pt>
                <c:pt idx="888">
                  <c:v>Febrero</c:v>
                </c:pt>
                <c:pt idx="889">
                  <c:v>Febrero</c:v>
                </c:pt>
                <c:pt idx="890">
                  <c:v>Febrero</c:v>
                </c:pt>
                <c:pt idx="891">
                  <c:v>Febrero</c:v>
                </c:pt>
                <c:pt idx="892">
                  <c:v>Febrero</c:v>
                </c:pt>
                <c:pt idx="893">
                  <c:v>Febrero</c:v>
                </c:pt>
                <c:pt idx="894">
                  <c:v>Febrero</c:v>
                </c:pt>
                <c:pt idx="895">
                  <c:v>Febrero</c:v>
                </c:pt>
                <c:pt idx="896">
                  <c:v>Febrero</c:v>
                </c:pt>
                <c:pt idx="897">
                  <c:v>Febrero</c:v>
                </c:pt>
                <c:pt idx="898">
                  <c:v>Febrero</c:v>
                </c:pt>
                <c:pt idx="899">
                  <c:v>Febrero</c:v>
                </c:pt>
                <c:pt idx="900">
                  <c:v>Febrero</c:v>
                </c:pt>
                <c:pt idx="901">
                  <c:v>Febrero</c:v>
                </c:pt>
                <c:pt idx="902">
                  <c:v>Febrero</c:v>
                </c:pt>
                <c:pt idx="903">
                  <c:v>Febrero</c:v>
                </c:pt>
                <c:pt idx="904">
                  <c:v>Febrero</c:v>
                </c:pt>
                <c:pt idx="905">
                  <c:v>Febrero</c:v>
                </c:pt>
                <c:pt idx="906">
                  <c:v>Febrero</c:v>
                </c:pt>
                <c:pt idx="907">
                  <c:v>Febrero</c:v>
                </c:pt>
                <c:pt idx="908">
                  <c:v>Febrero</c:v>
                </c:pt>
                <c:pt idx="909">
                  <c:v>Febrero</c:v>
                </c:pt>
                <c:pt idx="910">
                  <c:v>Febrero</c:v>
                </c:pt>
                <c:pt idx="911">
                  <c:v>Febrero</c:v>
                </c:pt>
                <c:pt idx="912">
                  <c:v>Febrero</c:v>
                </c:pt>
                <c:pt idx="913">
                  <c:v>Febrero</c:v>
                </c:pt>
                <c:pt idx="914">
                  <c:v>Febrero</c:v>
                </c:pt>
                <c:pt idx="915">
                  <c:v>Febrero</c:v>
                </c:pt>
                <c:pt idx="916">
                  <c:v>Febrero</c:v>
                </c:pt>
                <c:pt idx="917">
                  <c:v>Febrero</c:v>
                </c:pt>
                <c:pt idx="918">
                  <c:v>Febrero</c:v>
                </c:pt>
                <c:pt idx="919">
                  <c:v>Febrero</c:v>
                </c:pt>
                <c:pt idx="920">
                  <c:v>Febrero</c:v>
                </c:pt>
                <c:pt idx="921">
                  <c:v>Febrero</c:v>
                </c:pt>
                <c:pt idx="922">
                  <c:v>Febrero</c:v>
                </c:pt>
                <c:pt idx="923">
                  <c:v>Febrero</c:v>
                </c:pt>
                <c:pt idx="924">
                  <c:v>Febrero</c:v>
                </c:pt>
                <c:pt idx="925">
                  <c:v>Febrero</c:v>
                </c:pt>
                <c:pt idx="926">
                  <c:v>Febrero</c:v>
                </c:pt>
                <c:pt idx="927">
                  <c:v>Febrero</c:v>
                </c:pt>
                <c:pt idx="928">
                  <c:v>Febrero</c:v>
                </c:pt>
                <c:pt idx="929">
                  <c:v>Febrero</c:v>
                </c:pt>
                <c:pt idx="930">
                  <c:v>Febrero</c:v>
                </c:pt>
                <c:pt idx="931">
                  <c:v>Febrero</c:v>
                </c:pt>
                <c:pt idx="932">
                  <c:v>Febrero</c:v>
                </c:pt>
                <c:pt idx="933">
                  <c:v>Febrero</c:v>
                </c:pt>
                <c:pt idx="934">
                  <c:v>Febrero</c:v>
                </c:pt>
                <c:pt idx="935">
                  <c:v>Febrero</c:v>
                </c:pt>
                <c:pt idx="936">
                  <c:v>Febrero</c:v>
                </c:pt>
                <c:pt idx="937">
                  <c:v>Febrero</c:v>
                </c:pt>
                <c:pt idx="938">
                  <c:v>Febrero</c:v>
                </c:pt>
                <c:pt idx="939">
                  <c:v>Febrero</c:v>
                </c:pt>
                <c:pt idx="940">
                  <c:v>Febrero</c:v>
                </c:pt>
                <c:pt idx="941">
                  <c:v>Febrero</c:v>
                </c:pt>
                <c:pt idx="942">
                  <c:v>Febrero</c:v>
                </c:pt>
                <c:pt idx="943">
                  <c:v>Febrero</c:v>
                </c:pt>
                <c:pt idx="944">
                  <c:v>Febrero</c:v>
                </c:pt>
                <c:pt idx="945">
                  <c:v>Febrero</c:v>
                </c:pt>
                <c:pt idx="946">
                  <c:v>Febrero</c:v>
                </c:pt>
                <c:pt idx="947">
                  <c:v>Febrero</c:v>
                </c:pt>
                <c:pt idx="948">
                  <c:v>Febrero</c:v>
                </c:pt>
                <c:pt idx="949">
                  <c:v>Febrero</c:v>
                </c:pt>
                <c:pt idx="950">
                  <c:v>Febrero</c:v>
                </c:pt>
                <c:pt idx="951">
                  <c:v>Febrero</c:v>
                </c:pt>
                <c:pt idx="952">
                  <c:v>Febrero</c:v>
                </c:pt>
                <c:pt idx="953">
                  <c:v>Febrero</c:v>
                </c:pt>
                <c:pt idx="954">
                  <c:v>Febrero</c:v>
                </c:pt>
                <c:pt idx="955">
                  <c:v>Febrero</c:v>
                </c:pt>
                <c:pt idx="956">
                  <c:v>Febrero</c:v>
                </c:pt>
                <c:pt idx="957">
                  <c:v>Febrero</c:v>
                </c:pt>
                <c:pt idx="958">
                  <c:v>Febrero</c:v>
                </c:pt>
                <c:pt idx="959">
                  <c:v>Febrero</c:v>
                </c:pt>
                <c:pt idx="960">
                  <c:v>Febrero</c:v>
                </c:pt>
                <c:pt idx="961">
                  <c:v>Febrero</c:v>
                </c:pt>
                <c:pt idx="962">
                  <c:v>Febrero</c:v>
                </c:pt>
                <c:pt idx="963">
                  <c:v>Febrero</c:v>
                </c:pt>
                <c:pt idx="964">
                  <c:v>Febrero</c:v>
                </c:pt>
                <c:pt idx="965">
                  <c:v>Febrero</c:v>
                </c:pt>
                <c:pt idx="966">
                  <c:v>Febrero</c:v>
                </c:pt>
                <c:pt idx="967">
                  <c:v>Febrero</c:v>
                </c:pt>
                <c:pt idx="968">
                  <c:v>Febrero</c:v>
                </c:pt>
                <c:pt idx="969">
                  <c:v>Febrero</c:v>
                </c:pt>
                <c:pt idx="970">
                  <c:v>Febrero</c:v>
                </c:pt>
                <c:pt idx="971">
                  <c:v>Febrero</c:v>
                </c:pt>
                <c:pt idx="972">
                  <c:v>Febrero</c:v>
                </c:pt>
                <c:pt idx="973">
                  <c:v>Febrero</c:v>
                </c:pt>
                <c:pt idx="974">
                  <c:v>Febrero</c:v>
                </c:pt>
                <c:pt idx="975">
                  <c:v>Febrero</c:v>
                </c:pt>
                <c:pt idx="976">
                  <c:v>Febrero</c:v>
                </c:pt>
                <c:pt idx="977">
                  <c:v>Febrero</c:v>
                </c:pt>
                <c:pt idx="978">
                  <c:v>Febrero</c:v>
                </c:pt>
                <c:pt idx="979">
                  <c:v>Febrero</c:v>
                </c:pt>
                <c:pt idx="980">
                  <c:v>Febrero</c:v>
                </c:pt>
                <c:pt idx="981">
                  <c:v>Febrero</c:v>
                </c:pt>
                <c:pt idx="982">
                  <c:v>Febrero</c:v>
                </c:pt>
                <c:pt idx="983">
                  <c:v>Febrero</c:v>
                </c:pt>
                <c:pt idx="984">
                  <c:v>Febrero</c:v>
                </c:pt>
                <c:pt idx="985">
                  <c:v>Febrero</c:v>
                </c:pt>
                <c:pt idx="986">
                  <c:v>Febrero</c:v>
                </c:pt>
                <c:pt idx="987">
                  <c:v>Febrero</c:v>
                </c:pt>
                <c:pt idx="988">
                  <c:v>Febrero</c:v>
                </c:pt>
                <c:pt idx="989">
                  <c:v>Febrero</c:v>
                </c:pt>
                <c:pt idx="990">
                  <c:v>Febrero</c:v>
                </c:pt>
                <c:pt idx="991">
                  <c:v>Febrero</c:v>
                </c:pt>
                <c:pt idx="992">
                  <c:v>Febrero</c:v>
                </c:pt>
                <c:pt idx="993">
                  <c:v>Febrero</c:v>
                </c:pt>
                <c:pt idx="994">
                  <c:v>Febrero</c:v>
                </c:pt>
                <c:pt idx="995">
                  <c:v>Febrero</c:v>
                </c:pt>
                <c:pt idx="996">
                  <c:v>Febrero</c:v>
                </c:pt>
                <c:pt idx="997">
                  <c:v>Febrero</c:v>
                </c:pt>
                <c:pt idx="998">
                  <c:v>Febrero</c:v>
                </c:pt>
                <c:pt idx="999">
                  <c:v>Febrero</c:v>
                </c:pt>
                <c:pt idx="1000">
                  <c:v>Febrero</c:v>
                </c:pt>
                <c:pt idx="1001">
                  <c:v>Febrero</c:v>
                </c:pt>
                <c:pt idx="1002">
                  <c:v>Febrero</c:v>
                </c:pt>
                <c:pt idx="1003">
                  <c:v>Febrero</c:v>
                </c:pt>
                <c:pt idx="1004">
                  <c:v>Febrero</c:v>
                </c:pt>
                <c:pt idx="1005">
                  <c:v>Febrero</c:v>
                </c:pt>
                <c:pt idx="1006">
                  <c:v>Febrero</c:v>
                </c:pt>
                <c:pt idx="1007">
                  <c:v>Febrero</c:v>
                </c:pt>
                <c:pt idx="1008">
                  <c:v>Febrero</c:v>
                </c:pt>
                <c:pt idx="1009">
                  <c:v>Febrero</c:v>
                </c:pt>
                <c:pt idx="1010">
                  <c:v>Febrero</c:v>
                </c:pt>
                <c:pt idx="1011">
                  <c:v>Febrero</c:v>
                </c:pt>
                <c:pt idx="1012">
                  <c:v>Febrero</c:v>
                </c:pt>
                <c:pt idx="1013">
                  <c:v>Febrero</c:v>
                </c:pt>
                <c:pt idx="1014">
                  <c:v>Febrero</c:v>
                </c:pt>
                <c:pt idx="1015">
                  <c:v>Febrero</c:v>
                </c:pt>
                <c:pt idx="1016">
                  <c:v>Febrero</c:v>
                </c:pt>
                <c:pt idx="1017">
                  <c:v>Febrero</c:v>
                </c:pt>
                <c:pt idx="1018">
                  <c:v>Febrero</c:v>
                </c:pt>
                <c:pt idx="1019">
                  <c:v>Febrero</c:v>
                </c:pt>
                <c:pt idx="1020">
                  <c:v>Febrero</c:v>
                </c:pt>
                <c:pt idx="1021">
                  <c:v>Febrero</c:v>
                </c:pt>
                <c:pt idx="1022">
                  <c:v>Febrero</c:v>
                </c:pt>
                <c:pt idx="1023">
                  <c:v>Febrero</c:v>
                </c:pt>
                <c:pt idx="1024">
                  <c:v>Febrero</c:v>
                </c:pt>
                <c:pt idx="1025">
                  <c:v>Febrero</c:v>
                </c:pt>
                <c:pt idx="1026">
                  <c:v>Febrero</c:v>
                </c:pt>
                <c:pt idx="1027">
                  <c:v>Febrero</c:v>
                </c:pt>
                <c:pt idx="1028">
                  <c:v>Febrero</c:v>
                </c:pt>
                <c:pt idx="1029">
                  <c:v>Febrero</c:v>
                </c:pt>
                <c:pt idx="1030">
                  <c:v>Febrero</c:v>
                </c:pt>
                <c:pt idx="1031">
                  <c:v>Febrero</c:v>
                </c:pt>
                <c:pt idx="1032">
                  <c:v>Febrero</c:v>
                </c:pt>
                <c:pt idx="1033">
                  <c:v>Febrero</c:v>
                </c:pt>
                <c:pt idx="1034">
                  <c:v>Febrero</c:v>
                </c:pt>
                <c:pt idx="1035">
                  <c:v>Febrero</c:v>
                </c:pt>
                <c:pt idx="1036">
                  <c:v>Febrero</c:v>
                </c:pt>
                <c:pt idx="1037">
                  <c:v>Febrero</c:v>
                </c:pt>
                <c:pt idx="1038">
                  <c:v>Febrero</c:v>
                </c:pt>
                <c:pt idx="1039">
                  <c:v>Febrero</c:v>
                </c:pt>
                <c:pt idx="1040">
                  <c:v>Febrero</c:v>
                </c:pt>
                <c:pt idx="1041">
                  <c:v>Febrero</c:v>
                </c:pt>
                <c:pt idx="1042">
                  <c:v>Febrero</c:v>
                </c:pt>
                <c:pt idx="1043">
                  <c:v>Febrero</c:v>
                </c:pt>
                <c:pt idx="1044">
                  <c:v>Febrero</c:v>
                </c:pt>
                <c:pt idx="1045">
                  <c:v>Febrero</c:v>
                </c:pt>
                <c:pt idx="1046">
                  <c:v>Febrero</c:v>
                </c:pt>
                <c:pt idx="1047">
                  <c:v>Febrero</c:v>
                </c:pt>
                <c:pt idx="1048">
                  <c:v>Febrero</c:v>
                </c:pt>
                <c:pt idx="1049">
                  <c:v>Febrero</c:v>
                </c:pt>
                <c:pt idx="1050">
                  <c:v>Febrero</c:v>
                </c:pt>
                <c:pt idx="1051">
                  <c:v>Febrero</c:v>
                </c:pt>
                <c:pt idx="1052">
                  <c:v>Febrero</c:v>
                </c:pt>
                <c:pt idx="1053">
                  <c:v>Febrero</c:v>
                </c:pt>
                <c:pt idx="1054">
                  <c:v>Febrero</c:v>
                </c:pt>
                <c:pt idx="1055">
                  <c:v>Febrero</c:v>
                </c:pt>
                <c:pt idx="1056">
                  <c:v>Febrero</c:v>
                </c:pt>
                <c:pt idx="1057">
                  <c:v>Febrero</c:v>
                </c:pt>
                <c:pt idx="1058">
                  <c:v>Febrero</c:v>
                </c:pt>
                <c:pt idx="1059">
                  <c:v>Febrero</c:v>
                </c:pt>
                <c:pt idx="1060">
                  <c:v>Febrero</c:v>
                </c:pt>
                <c:pt idx="1061">
                  <c:v>Febrero</c:v>
                </c:pt>
                <c:pt idx="1062">
                  <c:v>Febrero</c:v>
                </c:pt>
                <c:pt idx="1063">
                  <c:v>Febrero</c:v>
                </c:pt>
                <c:pt idx="1064">
                  <c:v>Febrero</c:v>
                </c:pt>
                <c:pt idx="1065">
                  <c:v>Febrero</c:v>
                </c:pt>
                <c:pt idx="1066">
                  <c:v>Febrero</c:v>
                </c:pt>
                <c:pt idx="1067">
                  <c:v>Febrero</c:v>
                </c:pt>
                <c:pt idx="1068">
                  <c:v>Febrero</c:v>
                </c:pt>
                <c:pt idx="1069">
                  <c:v>Febrero</c:v>
                </c:pt>
                <c:pt idx="1070">
                  <c:v>Febrero</c:v>
                </c:pt>
                <c:pt idx="1071">
                  <c:v>Febrero</c:v>
                </c:pt>
                <c:pt idx="1072">
                  <c:v>Febrero</c:v>
                </c:pt>
                <c:pt idx="1073">
                  <c:v>Febrero</c:v>
                </c:pt>
                <c:pt idx="1074">
                  <c:v>Febrero</c:v>
                </c:pt>
                <c:pt idx="1075">
                  <c:v>Febrero</c:v>
                </c:pt>
                <c:pt idx="1076">
                  <c:v>Febrero</c:v>
                </c:pt>
                <c:pt idx="1077">
                  <c:v>Febrero</c:v>
                </c:pt>
                <c:pt idx="1078">
                  <c:v>Febrero</c:v>
                </c:pt>
                <c:pt idx="1079">
                  <c:v>Febrero</c:v>
                </c:pt>
                <c:pt idx="1080">
                  <c:v>Febrero</c:v>
                </c:pt>
                <c:pt idx="1081">
                  <c:v>Febrero</c:v>
                </c:pt>
                <c:pt idx="1082">
                  <c:v>Febrero</c:v>
                </c:pt>
                <c:pt idx="1083">
                  <c:v>Febrero</c:v>
                </c:pt>
                <c:pt idx="1084">
                  <c:v>Febrero</c:v>
                </c:pt>
                <c:pt idx="1085">
                  <c:v>Febrero</c:v>
                </c:pt>
                <c:pt idx="1086">
                  <c:v>Febrero</c:v>
                </c:pt>
                <c:pt idx="1087">
                  <c:v>Febrero</c:v>
                </c:pt>
                <c:pt idx="1088">
                  <c:v>Febrero</c:v>
                </c:pt>
                <c:pt idx="1089">
                  <c:v>Febrero</c:v>
                </c:pt>
                <c:pt idx="1090">
                  <c:v>Febrero</c:v>
                </c:pt>
                <c:pt idx="1091">
                  <c:v>Febrero</c:v>
                </c:pt>
                <c:pt idx="1092">
                  <c:v>Febrero</c:v>
                </c:pt>
                <c:pt idx="1093">
                  <c:v>Febrero</c:v>
                </c:pt>
                <c:pt idx="1094">
                  <c:v>Febrero</c:v>
                </c:pt>
                <c:pt idx="1095">
                  <c:v>Febrero</c:v>
                </c:pt>
                <c:pt idx="1096">
                  <c:v>Febrero</c:v>
                </c:pt>
                <c:pt idx="1097">
                  <c:v>Febrero</c:v>
                </c:pt>
                <c:pt idx="1098">
                  <c:v>Febrero</c:v>
                </c:pt>
                <c:pt idx="1099">
                  <c:v>Febrero</c:v>
                </c:pt>
                <c:pt idx="1100">
                  <c:v>Febrero</c:v>
                </c:pt>
                <c:pt idx="1101">
                  <c:v>Febrero</c:v>
                </c:pt>
                <c:pt idx="1102">
                  <c:v>Febrero</c:v>
                </c:pt>
                <c:pt idx="1103">
                  <c:v>Febrero</c:v>
                </c:pt>
                <c:pt idx="1104">
                  <c:v>Febrero</c:v>
                </c:pt>
                <c:pt idx="1105">
                  <c:v>Febrero</c:v>
                </c:pt>
                <c:pt idx="1106">
                  <c:v>Febrero</c:v>
                </c:pt>
                <c:pt idx="1107">
                  <c:v>Febrero</c:v>
                </c:pt>
                <c:pt idx="1108">
                  <c:v>Febrero</c:v>
                </c:pt>
                <c:pt idx="1109">
                  <c:v>Febrero</c:v>
                </c:pt>
                <c:pt idx="1110">
                  <c:v>Febrero</c:v>
                </c:pt>
                <c:pt idx="1111">
                  <c:v>Febrero</c:v>
                </c:pt>
                <c:pt idx="1112">
                  <c:v>Febrero</c:v>
                </c:pt>
                <c:pt idx="1113">
                  <c:v>Febrero</c:v>
                </c:pt>
                <c:pt idx="1114">
                  <c:v>Febrero</c:v>
                </c:pt>
                <c:pt idx="1115">
                  <c:v>Febrero</c:v>
                </c:pt>
                <c:pt idx="1116">
                  <c:v>Febrero</c:v>
                </c:pt>
                <c:pt idx="1117">
                  <c:v>Febrero</c:v>
                </c:pt>
                <c:pt idx="1118">
                  <c:v>Febrero</c:v>
                </c:pt>
                <c:pt idx="1119">
                  <c:v>Febrero</c:v>
                </c:pt>
                <c:pt idx="1120">
                  <c:v>Febrero</c:v>
                </c:pt>
                <c:pt idx="1121">
                  <c:v>Febrero</c:v>
                </c:pt>
                <c:pt idx="1122">
                  <c:v>Febrero</c:v>
                </c:pt>
                <c:pt idx="1123">
                  <c:v>Febrero</c:v>
                </c:pt>
                <c:pt idx="1124">
                  <c:v>Febrero</c:v>
                </c:pt>
                <c:pt idx="1125">
                  <c:v>Febrero</c:v>
                </c:pt>
                <c:pt idx="1126">
                  <c:v>Febrero</c:v>
                </c:pt>
                <c:pt idx="1127">
                  <c:v>Febrero</c:v>
                </c:pt>
                <c:pt idx="1128">
                  <c:v>Febrero</c:v>
                </c:pt>
                <c:pt idx="1129">
                  <c:v>Febrero</c:v>
                </c:pt>
                <c:pt idx="1130">
                  <c:v>Febrero</c:v>
                </c:pt>
                <c:pt idx="1131">
                  <c:v>Febrero</c:v>
                </c:pt>
                <c:pt idx="1132">
                  <c:v>Febrero</c:v>
                </c:pt>
                <c:pt idx="1133">
                  <c:v>Febrero</c:v>
                </c:pt>
                <c:pt idx="1134">
                  <c:v>Febrero</c:v>
                </c:pt>
                <c:pt idx="1135">
                  <c:v>Febrero</c:v>
                </c:pt>
                <c:pt idx="1136">
                  <c:v>Febrero</c:v>
                </c:pt>
                <c:pt idx="1137">
                  <c:v>Febrero</c:v>
                </c:pt>
                <c:pt idx="1138">
                  <c:v>Febrero</c:v>
                </c:pt>
                <c:pt idx="1139">
                  <c:v>Febrero</c:v>
                </c:pt>
                <c:pt idx="1140">
                  <c:v>Febrero</c:v>
                </c:pt>
                <c:pt idx="1141">
                  <c:v>Febrero</c:v>
                </c:pt>
                <c:pt idx="1142">
                  <c:v>Febrero</c:v>
                </c:pt>
                <c:pt idx="1143">
                  <c:v>Febrero</c:v>
                </c:pt>
                <c:pt idx="1144">
                  <c:v>Febrero</c:v>
                </c:pt>
                <c:pt idx="1145">
                  <c:v>Febrero</c:v>
                </c:pt>
                <c:pt idx="1146">
                  <c:v>Febrero</c:v>
                </c:pt>
                <c:pt idx="1147">
                  <c:v>Febrero</c:v>
                </c:pt>
                <c:pt idx="1148">
                  <c:v>Febrero</c:v>
                </c:pt>
                <c:pt idx="1149">
                  <c:v>Febrero</c:v>
                </c:pt>
                <c:pt idx="1150">
                  <c:v>Febrero</c:v>
                </c:pt>
                <c:pt idx="1151">
                  <c:v>Febrero</c:v>
                </c:pt>
                <c:pt idx="1152">
                  <c:v>Febrero</c:v>
                </c:pt>
                <c:pt idx="1153">
                  <c:v>Febrero</c:v>
                </c:pt>
                <c:pt idx="1154">
                  <c:v>Febrero</c:v>
                </c:pt>
                <c:pt idx="1155">
                  <c:v>Febrero</c:v>
                </c:pt>
                <c:pt idx="1156">
                  <c:v>Febrero</c:v>
                </c:pt>
                <c:pt idx="1157">
                  <c:v>Febrero</c:v>
                </c:pt>
                <c:pt idx="1158">
                  <c:v>Febrero</c:v>
                </c:pt>
                <c:pt idx="1159">
                  <c:v>Febrero</c:v>
                </c:pt>
                <c:pt idx="1160">
                  <c:v>Febrero</c:v>
                </c:pt>
                <c:pt idx="1161">
                  <c:v>Febrero</c:v>
                </c:pt>
                <c:pt idx="1162">
                  <c:v>Febrero</c:v>
                </c:pt>
                <c:pt idx="1163">
                  <c:v>Febrero</c:v>
                </c:pt>
                <c:pt idx="1164">
                  <c:v>Febrero</c:v>
                </c:pt>
                <c:pt idx="1165">
                  <c:v>Febrero</c:v>
                </c:pt>
                <c:pt idx="1166">
                  <c:v>Febrero</c:v>
                </c:pt>
                <c:pt idx="1167">
                  <c:v>Febrero</c:v>
                </c:pt>
                <c:pt idx="1168">
                  <c:v>Febrero</c:v>
                </c:pt>
                <c:pt idx="1169">
                  <c:v>Febrero</c:v>
                </c:pt>
                <c:pt idx="1170">
                  <c:v>Febrero</c:v>
                </c:pt>
                <c:pt idx="1171">
                  <c:v>Febrero</c:v>
                </c:pt>
                <c:pt idx="1172">
                  <c:v>Febrero</c:v>
                </c:pt>
                <c:pt idx="1173">
                  <c:v>Febrero</c:v>
                </c:pt>
                <c:pt idx="1174">
                  <c:v>Febrero</c:v>
                </c:pt>
                <c:pt idx="1175">
                  <c:v>Febrero</c:v>
                </c:pt>
                <c:pt idx="1176">
                  <c:v>Febrero</c:v>
                </c:pt>
                <c:pt idx="1177">
                  <c:v>Febrero</c:v>
                </c:pt>
                <c:pt idx="1178">
                  <c:v>Febrero</c:v>
                </c:pt>
                <c:pt idx="1179">
                  <c:v>Febrero</c:v>
                </c:pt>
                <c:pt idx="1180">
                  <c:v>Febrero</c:v>
                </c:pt>
                <c:pt idx="1181">
                  <c:v>Febrero</c:v>
                </c:pt>
                <c:pt idx="1182">
                  <c:v>Febrero</c:v>
                </c:pt>
                <c:pt idx="1183">
                  <c:v>Febrero</c:v>
                </c:pt>
                <c:pt idx="1184">
                  <c:v>Febrero</c:v>
                </c:pt>
                <c:pt idx="1185">
                  <c:v>Febrero</c:v>
                </c:pt>
                <c:pt idx="1186">
                  <c:v>Febrero</c:v>
                </c:pt>
                <c:pt idx="1187">
                  <c:v>Febrero</c:v>
                </c:pt>
                <c:pt idx="1188">
                  <c:v>Febrero</c:v>
                </c:pt>
                <c:pt idx="1189">
                  <c:v>Febrero</c:v>
                </c:pt>
                <c:pt idx="1190">
                  <c:v>Febrero</c:v>
                </c:pt>
                <c:pt idx="1191">
                  <c:v>Febrero</c:v>
                </c:pt>
                <c:pt idx="1192">
                  <c:v>Febrero</c:v>
                </c:pt>
                <c:pt idx="1193">
                  <c:v>Febrero</c:v>
                </c:pt>
                <c:pt idx="1194">
                  <c:v>Febrero</c:v>
                </c:pt>
                <c:pt idx="1195">
                  <c:v>Febrero</c:v>
                </c:pt>
                <c:pt idx="1196">
                  <c:v>Febrero</c:v>
                </c:pt>
                <c:pt idx="1197">
                  <c:v>Febrero</c:v>
                </c:pt>
                <c:pt idx="1198">
                  <c:v>Febrero</c:v>
                </c:pt>
                <c:pt idx="1199">
                  <c:v>Febrero</c:v>
                </c:pt>
                <c:pt idx="1200">
                  <c:v>Febrero</c:v>
                </c:pt>
                <c:pt idx="1201">
                  <c:v>Febrero</c:v>
                </c:pt>
                <c:pt idx="1202">
                  <c:v>Febrero</c:v>
                </c:pt>
                <c:pt idx="1203">
                  <c:v>Febrero</c:v>
                </c:pt>
                <c:pt idx="1204">
                  <c:v>Febrero</c:v>
                </c:pt>
                <c:pt idx="1205">
                  <c:v>Febrero</c:v>
                </c:pt>
                <c:pt idx="1206">
                  <c:v>Febrero</c:v>
                </c:pt>
                <c:pt idx="1207">
                  <c:v>Febrero</c:v>
                </c:pt>
                <c:pt idx="1208">
                  <c:v>Febrero</c:v>
                </c:pt>
                <c:pt idx="1209">
                  <c:v>Febrero</c:v>
                </c:pt>
                <c:pt idx="1210">
                  <c:v>Febrero</c:v>
                </c:pt>
                <c:pt idx="1211">
                  <c:v>Febrero</c:v>
                </c:pt>
                <c:pt idx="1212">
                  <c:v>Febrero</c:v>
                </c:pt>
                <c:pt idx="1213">
                  <c:v>Febrero</c:v>
                </c:pt>
                <c:pt idx="1214">
                  <c:v>Febrero</c:v>
                </c:pt>
                <c:pt idx="1215">
                  <c:v>Febrero</c:v>
                </c:pt>
                <c:pt idx="1216">
                  <c:v>Febrero</c:v>
                </c:pt>
                <c:pt idx="1217">
                  <c:v>Febrero</c:v>
                </c:pt>
                <c:pt idx="1218">
                  <c:v>Febrero</c:v>
                </c:pt>
                <c:pt idx="1219">
                  <c:v>Febrero</c:v>
                </c:pt>
                <c:pt idx="1220">
                  <c:v>Febrero</c:v>
                </c:pt>
                <c:pt idx="1221">
                  <c:v>Febrero</c:v>
                </c:pt>
                <c:pt idx="1222">
                  <c:v>Febrero</c:v>
                </c:pt>
                <c:pt idx="1223">
                  <c:v>Febrero</c:v>
                </c:pt>
                <c:pt idx="1224">
                  <c:v>Febrero</c:v>
                </c:pt>
                <c:pt idx="1225">
                  <c:v>Febrero</c:v>
                </c:pt>
                <c:pt idx="1226">
                  <c:v>Febrero</c:v>
                </c:pt>
                <c:pt idx="1227">
                  <c:v>Febrero</c:v>
                </c:pt>
                <c:pt idx="1228">
                  <c:v>Febrero</c:v>
                </c:pt>
                <c:pt idx="1229">
                  <c:v>Febrero</c:v>
                </c:pt>
                <c:pt idx="1230">
                  <c:v>Febrero</c:v>
                </c:pt>
                <c:pt idx="1231">
                  <c:v>Febrero</c:v>
                </c:pt>
                <c:pt idx="1232">
                  <c:v>Febrero</c:v>
                </c:pt>
                <c:pt idx="1233">
                  <c:v>Febrero</c:v>
                </c:pt>
                <c:pt idx="1234">
                  <c:v>Febrero</c:v>
                </c:pt>
                <c:pt idx="1235">
                  <c:v>Febrero</c:v>
                </c:pt>
                <c:pt idx="1236">
                  <c:v>Febrero</c:v>
                </c:pt>
                <c:pt idx="1237">
                  <c:v>Febrero</c:v>
                </c:pt>
                <c:pt idx="1238">
                  <c:v>Febrero</c:v>
                </c:pt>
                <c:pt idx="1239">
                  <c:v>Febrero</c:v>
                </c:pt>
                <c:pt idx="1240">
                  <c:v>Febrero</c:v>
                </c:pt>
                <c:pt idx="1241">
                  <c:v>Febrero</c:v>
                </c:pt>
                <c:pt idx="1242">
                  <c:v>Febrero</c:v>
                </c:pt>
                <c:pt idx="1243">
                  <c:v>Febrero</c:v>
                </c:pt>
                <c:pt idx="1244">
                  <c:v>Febrero</c:v>
                </c:pt>
                <c:pt idx="1245">
                  <c:v>Febrero</c:v>
                </c:pt>
                <c:pt idx="1246">
                  <c:v>Febrero</c:v>
                </c:pt>
                <c:pt idx="1247">
                  <c:v>Febrero</c:v>
                </c:pt>
                <c:pt idx="1248">
                  <c:v>Febrero</c:v>
                </c:pt>
                <c:pt idx="1249">
                  <c:v>Febrero</c:v>
                </c:pt>
                <c:pt idx="1250">
                  <c:v>Febrero</c:v>
                </c:pt>
                <c:pt idx="1251">
                  <c:v>Febrero</c:v>
                </c:pt>
                <c:pt idx="1252">
                  <c:v>Febrero</c:v>
                </c:pt>
                <c:pt idx="1253">
                  <c:v>Febrero</c:v>
                </c:pt>
                <c:pt idx="1254">
                  <c:v>Febrero</c:v>
                </c:pt>
                <c:pt idx="1255">
                  <c:v>Febrero</c:v>
                </c:pt>
                <c:pt idx="1256">
                  <c:v>Febrero</c:v>
                </c:pt>
                <c:pt idx="1257">
                  <c:v>Febrero</c:v>
                </c:pt>
                <c:pt idx="1258">
                  <c:v>Febrero</c:v>
                </c:pt>
                <c:pt idx="1259">
                  <c:v>Febrero</c:v>
                </c:pt>
                <c:pt idx="1260">
                  <c:v>Febrero</c:v>
                </c:pt>
                <c:pt idx="1261">
                  <c:v>Febrero</c:v>
                </c:pt>
                <c:pt idx="1262">
                  <c:v>Febrero</c:v>
                </c:pt>
                <c:pt idx="1263">
                  <c:v>Febrero</c:v>
                </c:pt>
                <c:pt idx="1264">
                  <c:v>Febrero</c:v>
                </c:pt>
                <c:pt idx="1265">
                  <c:v>Febrero</c:v>
                </c:pt>
                <c:pt idx="1266">
                  <c:v>Febrero</c:v>
                </c:pt>
                <c:pt idx="1267">
                  <c:v>Febrero</c:v>
                </c:pt>
                <c:pt idx="1268">
                  <c:v>Febrero</c:v>
                </c:pt>
                <c:pt idx="1269">
                  <c:v>Febrero</c:v>
                </c:pt>
                <c:pt idx="1270">
                  <c:v>Febrero</c:v>
                </c:pt>
                <c:pt idx="1271">
                  <c:v>Febrero</c:v>
                </c:pt>
                <c:pt idx="1272">
                  <c:v>Febrero</c:v>
                </c:pt>
                <c:pt idx="1273">
                  <c:v>Febrero</c:v>
                </c:pt>
                <c:pt idx="1274">
                  <c:v>Febrero</c:v>
                </c:pt>
                <c:pt idx="1275">
                  <c:v>Febrero</c:v>
                </c:pt>
                <c:pt idx="1276">
                  <c:v>Febrero</c:v>
                </c:pt>
                <c:pt idx="1277">
                  <c:v>Febrero</c:v>
                </c:pt>
                <c:pt idx="1278">
                  <c:v>Febrero</c:v>
                </c:pt>
                <c:pt idx="1279">
                  <c:v>Febrero</c:v>
                </c:pt>
                <c:pt idx="1280">
                  <c:v>Febrero</c:v>
                </c:pt>
                <c:pt idx="1281">
                  <c:v>Febrero</c:v>
                </c:pt>
                <c:pt idx="1282">
                  <c:v>Febrero</c:v>
                </c:pt>
                <c:pt idx="1283">
                  <c:v>Febrero</c:v>
                </c:pt>
                <c:pt idx="1284">
                  <c:v>Febrero</c:v>
                </c:pt>
                <c:pt idx="1285">
                  <c:v>Febrero</c:v>
                </c:pt>
                <c:pt idx="1286">
                  <c:v>Febrero</c:v>
                </c:pt>
                <c:pt idx="1287">
                  <c:v>Febrero</c:v>
                </c:pt>
                <c:pt idx="1288">
                  <c:v>Febrero</c:v>
                </c:pt>
                <c:pt idx="1289">
                  <c:v>Febrero</c:v>
                </c:pt>
                <c:pt idx="1290">
                  <c:v>Febrero</c:v>
                </c:pt>
                <c:pt idx="1291">
                  <c:v>Febrero</c:v>
                </c:pt>
                <c:pt idx="1292">
                  <c:v>Febrero</c:v>
                </c:pt>
                <c:pt idx="1293">
                  <c:v>Febrero</c:v>
                </c:pt>
                <c:pt idx="1294">
                  <c:v>Febrero</c:v>
                </c:pt>
                <c:pt idx="1295">
                  <c:v>Febrero</c:v>
                </c:pt>
                <c:pt idx="1296">
                  <c:v>Febrero</c:v>
                </c:pt>
                <c:pt idx="1297">
                  <c:v>Febrero</c:v>
                </c:pt>
                <c:pt idx="1298">
                  <c:v>Febrero</c:v>
                </c:pt>
                <c:pt idx="1299">
                  <c:v>Febrero</c:v>
                </c:pt>
                <c:pt idx="1300">
                  <c:v>Febrero</c:v>
                </c:pt>
                <c:pt idx="1301">
                  <c:v>Febrero</c:v>
                </c:pt>
                <c:pt idx="1302">
                  <c:v>Febrero</c:v>
                </c:pt>
                <c:pt idx="1303">
                  <c:v>Febrero</c:v>
                </c:pt>
                <c:pt idx="1304">
                  <c:v>Febrero</c:v>
                </c:pt>
                <c:pt idx="1305">
                  <c:v>Febrero</c:v>
                </c:pt>
                <c:pt idx="1306">
                  <c:v>Febrero</c:v>
                </c:pt>
                <c:pt idx="1307">
                  <c:v>Febrero</c:v>
                </c:pt>
                <c:pt idx="1308">
                  <c:v>Febrero</c:v>
                </c:pt>
                <c:pt idx="1309">
                  <c:v>Febrero</c:v>
                </c:pt>
                <c:pt idx="1310">
                  <c:v>Febrero</c:v>
                </c:pt>
                <c:pt idx="1311">
                  <c:v>Febrero</c:v>
                </c:pt>
                <c:pt idx="1312">
                  <c:v>Febrero</c:v>
                </c:pt>
                <c:pt idx="1313">
                  <c:v>Febrero</c:v>
                </c:pt>
                <c:pt idx="1314">
                  <c:v>Febrero</c:v>
                </c:pt>
                <c:pt idx="1315">
                  <c:v>Febrero</c:v>
                </c:pt>
                <c:pt idx="1316">
                  <c:v>Febrero</c:v>
                </c:pt>
                <c:pt idx="1317">
                  <c:v>Febrero</c:v>
                </c:pt>
                <c:pt idx="1318">
                  <c:v>Febrero</c:v>
                </c:pt>
                <c:pt idx="1319">
                  <c:v>Febrero</c:v>
                </c:pt>
                <c:pt idx="1320">
                  <c:v>Febrero</c:v>
                </c:pt>
                <c:pt idx="1321">
                  <c:v>Febrero</c:v>
                </c:pt>
                <c:pt idx="1322">
                  <c:v>Febrero</c:v>
                </c:pt>
                <c:pt idx="1323">
                  <c:v>Febrero</c:v>
                </c:pt>
                <c:pt idx="1324">
                  <c:v>Febrero</c:v>
                </c:pt>
                <c:pt idx="1325">
                  <c:v>Febrero</c:v>
                </c:pt>
                <c:pt idx="1326">
                  <c:v>Febrero</c:v>
                </c:pt>
                <c:pt idx="1327">
                  <c:v>Febrero</c:v>
                </c:pt>
                <c:pt idx="1328">
                  <c:v>Febrero</c:v>
                </c:pt>
                <c:pt idx="1329">
                  <c:v>Febrero</c:v>
                </c:pt>
                <c:pt idx="1330">
                  <c:v>Febrero</c:v>
                </c:pt>
                <c:pt idx="1331">
                  <c:v>Febrero</c:v>
                </c:pt>
                <c:pt idx="1332">
                  <c:v>Febrero</c:v>
                </c:pt>
                <c:pt idx="1333">
                  <c:v>Febrero</c:v>
                </c:pt>
                <c:pt idx="1334">
                  <c:v>Febrero</c:v>
                </c:pt>
                <c:pt idx="1335">
                  <c:v>Febrero</c:v>
                </c:pt>
                <c:pt idx="1336">
                  <c:v>Febrero</c:v>
                </c:pt>
                <c:pt idx="1337">
                  <c:v>Febrero</c:v>
                </c:pt>
                <c:pt idx="1338">
                  <c:v>Febrero</c:v>
                </c:pt>
                <c:pt idx="1339">
                  <c:v>Febrero</c:v>
                </c:pt>
                <c:pt idx="1340">
                  <c:v>Febrero</c:v>
                </c:pt>
                <c:pt idx="1341">
                  <c:v>Febrero</c:v>
                </c:pt>
                <c:pt idx="1342">
                  <c:v>Febrero</c:v>
                </c:pt>
                <c:pt idx="1343">
                  <c:v>Febrero</c:v>
                </c:pt>
                <c:pt idx="1344">
                  <c:v>Febrero</c:v>
                </c:pt>
                <c:pt idx="1345">
                  <c:v>Febrero</c:v>
                </c:pt>
                <c:pt idx="1346">
                  <c:v>Febrero</c:v>
                </c:pt>
                <c:pt idx="1347">
                  <c:v>Febrero</c:v>
                </c:pt>
                <c:pt idx="1348">
                  <c:v>Febrero</c:v>
                </c:pt>
                <c:pt idx="1349">
                  <c:v>Febrero</c:v>
                </c:pt>
                <c:pt idx="1350">
                  <c:v>Febrero</c:v>
                </c:pt>
                <c:pt idx="1351">
                  <c:v>Febrero</c:v>
                </c:pt>
                <c:pt idx="1352">
                  <c:v>Febrero</c:v>
                </c:pt>
                <c:pt idx="1353">
                  <c:v>Febrero</c:v>
                </c:pt>
                <c:pt idx="1354">
                  <c:v>Febrero</c:v>
                </c:pt>
                <c:pt idx="1355">
                  <c:v>Febrero</c:v>
                </c:pt>
                <c:pt idx="1356">
                  <c:v>Febrero</c:v>
                </c:pt>
                <c:pt idx="1357">
                  <c:v>Febrero</c:v>
                </c:pt>
                <c:pt idx="1358">
                  <c:v>Febrero</c:v>
                </c:pt>
                <c:pt idx="1359">
                  <c:v>Febrero</c:v>
                </c:pt>
                <c:pt idx="1360">
                  <c:v>Febrero</c:v>
                </c:pt>
                <c:pt idx="1361">
                  <c:v>Febrero</c:v>
                </c:pt>
                <c:pt idx="1362">
                  <c:v>Febrero</c:v>
                </c:pt>
                <c:pt idx="1363">
                  <c:v>Febrero</c:v>
                </c:pt>
                <c:pt idx="1364">
                  <c:v>Febrero</c:v>
                </c:pt>
                <c:pt idx="1365">
                  <c:v>Febrero</c:v>
                </c:pt>
                <c:pt idx="1366">
                  <c:v>Febrero</c:v>
                </c:pt>
                <c:pt idx="1367">
                  <c:v>Febrero</c:v>
                </c:pt>
                <c:pt idx="1368">
                  <c:v>Febrero</c:v>
                </c:pt>
                <c:pt idx="1369">
                  <c:v>Febrero</c:v>
                </c:pt>
                <c:pt idx="1370">
                  <c:v>Febrero</c:v>
                </c:pt>
                <c:pt idx="1371">
                  <c:v>Febrero</c:v>
                </c:pt>
                <c:pt idx="1372">
                  <c:v>Febrero</c:v>
                </c:pt>
                <c:pt idx="1373">
                  <c:v>Febrero</c:v>
                </c:pt>
                <c:pt idx="1374">
                  <c:v>Febrero</c:v>
                </c:pt>
                <c:pt idx="1375">
                  <c:v>Febrero</c:v>
                </c:pt>
                <c:pt idx="1376">
                  <c:v>Febrero</c:v>
                </c:pt>
                <c:pt idx="1377">
                  <c:v>Febrero</c:v>
                </c:pt>
                <c:pt idx="1378">
                  <c:v>Febrero</c:v>
                </c:pt>
                <c:pt idx="1379">
                  <c:v>Febrero</c:v>
                </c:pt>
                <c:pt idx="1380">
                  <c:v>Febrero</c:v>
                </c:pt>
                <c:pt idx="1381">
                  <c:v>Febrero</c:v>
                </c:pt>
                <c:pt idx="1382">
                  <c:v>Febrero</c:v>
                </c:pt>
                <c:pt idx="1383">
                  <c:v>Febrero</c:v>
                </c:pt>
                <c:pt idx="1384">
                  <c:v>Febrero</c:v>
                </c:pt>
                <c:pt idx="1385">
                  <c:v>Febrero</c:v>
                </c:pt>
                <c:pt idx="1386">
                  <c:v>Febrero</c:v>
                </c:pt>
                <c:pt idx="1387">
                  <c:v>Febrero</c:v>
                </c:pt>
                <c:pt idx="1388">
                  <c:v>Febrero</c:v>
                </c:pt>
                <c:pt idx="1389">
                  <c:v>Febrero</c:v>
                </c:pt>
                <c:pt idx="1390">
                  <c:v>Febrero</c:v>
                </c:pt>
                <c:pt idx="1391">
                  <c:v>Febrero</c:v>
                </c:pt>
                <c:pt idx="1392">
                  <c:v>Febrero</c:v>
                </c:pt>
                <c:pt idx="1393">
                  <c:v>Febrero</c:v>
                </c:pt>
                <c:pt idx="1394">
                  <c:v>Febrero</c:v>
                </c:pt>
                <c:pt idx="1395">
                  <c:v>Febrero</c:v>
                </c:pt>
                <c:pt idx="1396">
                  <c:v>Febrero</c:v>
                </c:pt>
                <c:pt idx="1397">
                  <c:v>Febrero</c:v>
                </c:pt>
                <c:pt idx="1398">
                  <c:v>Febrero</c:v>
                </c:pt>
                <c:pt idx="1399">
                  <c:v>Febrero</c:v>
                </c:pt>
                <c:pt idx="1400">
                  <c:v>Febrero</c:v>
                </c:pt>
                <c:pt idx="1401">
                  <c:v>Febrero</c:v>
                </c:pt>
                <c:pt idx="1402">
                  <c:v>Febrero</c:v>
                </c:pt>
                <c:pt idx="1403">
                  <c:v>Febrero</c:v>
                </c:pt>
                <c:pt idx="1404">
                  <c:v>Febrero</c:v>
                </c:pt>
                <c:pt idx="1405">
                  <c:v>Febrero</c:v>
                </c:pt>
                <c:pt idx="1406">
                  <c:v>Febrero</c:v>
                </c:pt>
                <c:pt idx="1407">
                  <c:v>Febrero</c:v>
                </c:pt>
                <c:pt idx="1408">
                  <c:v>Febrero</c:v>
                </c:pt>
                <c:pt idx="1409">
                  <c:v>Febrero</c:v>
                </c:pt>
                <c:pt idx="1410">
                  <c:v>Febrero</c:v>
                </c:pt>
                <c:pt idx="1411">
                  <c:v>Febrero</c:v>
                </c:pt>
                <c:pt idx="1412">
                  <c:v>Febrero</c:v>
                </c:pt>
                <c:pt idx="1413">
                  <c:v>Febrero</c:v>
                </c:pt>
                <c:pt idx="1414">
                  <c:v>Febrero</c:v>
                </c:pt>
                <c:pt idx="1415">
                  <c:v>Febrero</c:v>
                </c:pt>
                <c:pt idx="1416">
                  <c:v>Marzo</c:v>
                </c:pt>
                <c:pt idx="1417">
                  <c:v>Marzo</c:v>
                </c:pt>
                <c:pt idx="1418">
                  <c:v>Marzo</c:v>
                </c:pt>
                <c:pt idx="1419">
                  <c:v>Marzo</c:v>
                </c:pt>
                <c:pt idx="1420">
                  <c:v>Marzo</c:v>
                </c:pt>
                <c:pt idx="1421">
                  <c:v>Marzo</c:v>
                </c:pt>
                <c:pt idx="1422">
                  <c:v>Marzo</c:v>
                </c:pt>
                <c:pt idx="1423">
                  <c:v>Marzo</c:v>
                </c:pt>
                <c:pt idx="1424">
                  <c:v>Marzo</c:v>
                </c:pt>
                <c:pt idx="1425">
                  <c:v>Marzo</c:v>
                </c:pt>
                <c:pt idx="1426">
                  <c:v>Marzo</c:v>
                </c:pt>
                <c:pt idx="1427">
                  <c:v>Marzo</c:v>
                </c:pt>
                <c:pt idx="1428">
                  <c:v>Marzo</c:v>
                </c:pt>
                <c:pt idx="1429">
                  <c:v>Marzo</c:v>
                </c:pt>
                <c:pt idx="1430">
                  <c:v>Marzo</c:v>
                </c:pt>
                <c:pt idx="1431">
                  <c:v>Marzo</c:v>
                </c:pt>
                <c:pt idx="1432">
                  <c:v>Marzo</c:v>
                </c:pt>
                <c:pt idx="1433">
                  <c:v>Marzo</c:v>
                </c:pt>
                <c:pt idx="1434">
                  <c:v>Marzo</c:v>
                </c:pt>
                <c:pt idx="1435">
                  <c:v>Marzo</c:v>
                </c:pt>
                <c:pt idx="1436">
                  <c:v>Marzo</c:v>
                </c:pt>
                <c:pt idx="1437">
                  <c:v>Marzo</c:v>
                </c:pt>
                <c:pt idx="1438">
                  <c:v>Marzo</c:v>
                </c:pt>
                <c:pt idx="1439">
                  <c:v>Marzo</c:v>
                </c:pt>
                <c:pt idx="1440">
                  <c:v>Marzo</c:v>
                </c:pt>
                <c:pt idx="1441">
                  <c:v>Marzo</c:v>
                </c:pt>
                <c:pt idx="1442">
                  <c:v>Marzo</c:v>
                </c:pt>
                <c:pt idx="1443">
                  <c:v>Marzo</c:v>
                </c:pt>
                <c:pt idx="1444">
                  <c:v>Marzo</c:v>
                </c:pt>
                <c:pt idx="1445">
                  <c:v>Marzo</c:v>
                </c:pt>
                <c:pt idx="1446">
                  <c:v>Marzo</c:v>
                </c:pt>
                <c:pt idx="1447">
                  <c:v>Marzo</c:v>
                </c:pt>
                <c:pt idx="1448">
                  <c:v>Marzo</c:v>
                </c:pt>
                <c:pt idx="1449">
                  <c:v>Marzo</c:v>
                </c:pt>
                <c:pt idx="1450">
                  <c:v>Marzo</c:v>
                </c:pt>
                <c:pt idx="1451">
                  <c:v>Marzo</c:v>
                </c:pt>
                <c:pt idx="1452">
                  <c:v>Marzo</c:v>
                </c:pt>
                <c:pt idx="1453">
                  <c:v>Marzo</c:v>
                </c:pt>
                <c:pt idx="1454">
                  <c:v>Marzo</c:v>
                </c:pt>
                <c:pt idx="1455">
                  <c:v>Marzo</c:v>
                </c:pt>
                <c:pt idx="1456">
                  <c:v>Marzo</c:v>
                </c:pt>
                <c:pt idx="1457">
                  <c:v>Marzo</c:v>
                </c:pt>
                <c:pt idx="1458">
                  <c:v>Marzo</c:v>
                </c:pt>
                <c:pt idx="1459">
                  <c:v>Marzo</c:v>
                </c:pt>
                <c:pt idx="1460">
                  <c:v>Marzo</c:v>
                </c:pt>
                <c:pt idx="1461">
                  <c:v>Marzo</c:v>
                </c:pt>
                <c:pt idx="1462">
                  <c:v>Marzo</c:v>
                </c:pt>
                <c:pt idx="1463">
                  <c:v>Marzo</c:v>
                </c:pt>
                <c:pt idx="1464">
                  <c:v>Marzo</c:v>
                </c:pt>
                <c:pt idx="1465">
                  <c:v>Marzo</c:v>
                </c:pt>
                <c:pt idx="1466">
                  <c:v>Marzo</c:v>
                </c:pt>
                <c:pt idx="1467">
                  <c:v>Marzo</c:v>
                </c:pt>
                <c:pt idx="1468">
                  <c:v>Marzo</c:v>
                </c:pt>
                <c:pt idx="1469">
                  <c:v>Marzo</c:v>
                </c:pt>
                <c:pt idx="1470">
                  <c:v>Marzo</c:v>
                </c:pt>
                <c:pt idx="1471">
                  <c:v>Marzo</c:v>
                </c:pt>
                <c:pt idx="1472">
                  <c:v>Marzo</c:v>
                </c:pt>
                <c:pt idx="1473">
                  <c:v>Marzo</c:v>
                </c:pt>
                <c:pt idx="1474">
                  <c:v>Marzo</c:v>
                </c:pt>
                <c:pt idx="1475">
                  <c:v>Marzo</c:v>
                </c:pt>
                <c:pt idx="1476">
                  <c:v>Marzo</c:v>
                </c:pt>
                <c:pt idx="1477">
                  <c:v>Marzo</c:v>
                </c:pt>
                <c:pt idx="1478">
                  <c:v>Marzo</c:v>
                </c:pt>
                <c:pt idx="1479">
                  <c:v>Marzo</c:v>
                </c:pt>
                <c:pt idx="1480">
                  <c:v>Marzo</c:v>
                </c:pt>
                <c:pt idx="1481">
                  <c:v>Marzo</c:v>
                </c:pt>
                <c:pt idx="1482">
                  <c:v>Marzo</c:v>
                </c:pt>
                <c:pt idx="1483">
                  <c:v>Marzo</c:v>
                </c:pt>
                <c:pt idx="1484">
                  <c:v>Marzo</c:v>
                </c:pt>
                <c:pt idx="1485">
                  <c:v>Marzo</c:v>
                </c:pt>
                <c:pt idx="1486">
                  <c:v>Marzo</c:v>
                </c:pt>
                <c:pt idx="1487">
                  <c:v>Marzo</c:v>
                </c:pt>
                <c:pt idx="1488">
                  <c:v>Marzo</c:v>
                </c:pt>
                <c:pt idx="1489">
                  <c:v>Marzo</c:v>
                </c:pt>
                <c:pt idx="1490">
                  <c:v>Marzo</c:v>
                </c:pt>
                <c:pt idx="1491">
                  <c:v>Marzo</c:v>
                </c:pt>
                <c:pt idx="1492">
                  <c:v>Marzo</c:v>
                </c:pt>
                <c:pt idx="1493">
                  <c:v>Marzo</c:v>
                </c:pt>
                <c:pt idx="1494">
                  <c:v>Marzo</c:v>
                </c:pt>
                <c:pt idx="1495">
                  <c:v>Marzo</c:v>
                </c:pt>
                <c:pt idx="1496">
                  <c:v>Marzo</c:v>
                </c:pt>
                <c:pt idx="1497">
                  <c:v>Marzo</c:v>
                </c:pt>
                <c:pt idx="1498">
                  <c:v>Marzo</c:v>
                </c:pt>
                <c:pt idx="1499">
                  <c:v>Marzo</c:v>
                </c:pt>
                <c:pt idx="1500">
                  <c:v>Marzo</c:v>
                </c:pt>
                <c:pt idx="1501">
                  <c:v>Marzo</c:v>
                </c:pt>
                <c:pt idx="1502">
                  <c:v>Marzo</c:v>
                </c:pt>
                <c:pt idx="1503">
                  <c:v>Marzo</c:v>
                </c:pt>
                <c:pt idx="1504">
                  <c:v>Marzo</c:v>
                </c:pt>
                <c:pt idx="1505">
                  <c:v>Marzo</c:v>
                </c:pt>
                <c:pt idx="1506">
                  <c:v>Marzo</c:v>
                </c:pt>
                <c:pt idx="1507">
                  <c:v>Marzo</c:v>
                </c:pt>
                <c:pt idx="1508">
                  <c:v>Marzo</c:v>
                </c:pt>
                <c:pt idx="1509">
                  <c:v>Marzo</c:v>
                </c:pt>
                <c:pt idx="1510">
                  <c:v>Marzo</c:v>
                </c:pt>
                <c:pt idx="1511">
                  <c:v>Marzo</c:v>
                </c:pt>
                <c:pt idx="1512">
                  <c:v>Marzo</c:v>
                </c:pt>
                <c:pt idx="1513">
                  <c:v>Marzo</c:v>
                </c:pt>
                <c:pt idx="1514">
                  <c:v>Marzo</c:v>
                </c:pt>
                <c:pt idx="1515">
                  <c:v>Marzo</c:v>
                </c:pt>
                <c:pt idx="1516">
                  <c:v>Marzo</c:v>
                </c:pt>
                <c:pt idx="1517">
                  <c:v>Marzo</c:v>
                </c:pt>
                <c:pt idx="1518">
                  <c:v>Marzo</c:v>
                </c:pt>
                <c:pt idx="1519">
                  <c:v>Marzo</c:v>
                </c:pt>
                <c:pt idx="1520">
                  <c:v>Marzo</c:v>
                </c:pt>
                <c:pt idx="1521">
                  <c:v>Marzo</c:v>
                </c:pt>
                <c:pt idx="1522">
                  <c:v>Marzo</c:v>
                </c:pt>
                <c:pt idx="1523">
                  <c:v>Marzo</c:v>
                </c:pt>
                <c:pt idx="1524">
                  <c:v>Marzo</c:v>
                </c:pt>
                <c:pt idx="1525">
                  <c:v>Marzo</c:v>
                </c:pt>
                <c:pt idx="1526">
                  <c:v>Marzo</c:v>
                </c:pt>
                <c:pt idx="1527">
                  <c:v>Marzo</c:v>
                </c:pt>
                <c:pt idx="1528">
                  <c:v>Marzo</c:v>
                </c:pt>
                <c:pt idx="1529">
                  <c:v>Marzo</c:v>
                </c:pt>
                <c:pt idx="1530">
                  <c:v>Marzo</c:v>
                </c:pt>
                <c:pt idx="1531">
                  <c:v>Marzo</c:v>
                </c:pt>
                <c:pt idx="1532">
                  <c:v>Marzo</c:v>
                </c:pt>
                <c:pt idx="1533">
                  <c:v>Marzo</c:v>
                </c:pt>
                <c:pt idx="1534">
                  <c:v>Marzo</c:v>
                </c:pt>
                <c:pt idx="1535">
                  <c:v>Marzo</c:v>
                </c:pt>
                <c:pt idx="1536">
                  <c:v>Marzo</c:v>
                </c:pt>
                <c:pt idx="1537">
                  <c:v>Marzo</c:v>
                </c:pt>
                <c:pt idx="1538">
                  <c:v>Marzo</c:v>
                </c:pt>
                <c:pt idx="1539">
                  <c:v>Marzo</c:v>
                </c:pt>
                <c:pt idx="1540">
                  <c:v>Marzo</c:v>
                </c:pt>
                <c:pt idx="1541">
                  <c:v>Marzo</c:v>
                </c:pt>
                <c:pt idx="1542">
                  <c:v>Marzo</c:v>
                </c:pt>
                <c:pt idx="1543">
                  <c:v>Marzo</c:v>
                </c:pt>
                <c:pt idx="1544">
                  <c:v>Marzo</c:v>
                </c:pt>
                <c:pt idx="1545">
                  <c:v>Marzo</c:v>
                </c:pt>
                <c:pt idx="1546">
                  <c:v>Marzo</c:v>
                </c:pt>
                <c:pt idx="1547">
                  <c:v>Marzo</c:v>
                </c:pt>
                <c:pt idx="1548">
                  <c:v>Marzo</c:v>
                </c:pt>
                <c:pt idx="1549">
                  <c:v>Marzo</c:v>
                </c:pt>
                <c:pt idx="1550">
                  <c:v>Marzo</c:v>
                </c:pt>
                <c:pt idx="1551">
                  <c:v>Marzo</c:v>
                </c:pt>
                <c:pt idx="1552">
                  <c:v>Marzo</c:v>
                </c:pt>
                <c:pt idx="1553">
                  <c:v>Marzo</c:v>
                </c:pt>
                <c:pt idx="1554">
                  <c:v>Marzo</c:v>
                </c:pt>
                <c:pt idx="1555">
                  <c:v>Marzo</c:v>
                </c:pt>
                <c:pt idx="1556">
                  <c:v>Marzo</c:v>
                </c:pt>
                <c:pt idx="1557">
                  <c:v>Marzo</c:v>
                </c:pt>
                <c:pt idx="1558">
                  <c:v>Marzo</c:v>
                </c:pt>
                <c:pt idx="1559">
                  <c:v>Marzo</c:v>
                </c:pt>
                <c:pt idx="1560">
                  <c:v>Marzo</c:v>
                </c:pt>
                <c:pt idx="1561">
                  <c:v>Marzo</c:v>
                </c:pt>
                <c:pt idx="1562">
                  <c:v>Marzo</c:v>
                </c:pt>
                <c:pt idx="1563">
                  <c:v>Marzo</c:v>
                </c:pt>
                <c:pt idx="1564">
                  <c:v>Marzo</c:v>
                </c:pt>
                <c:pt idx="1565">
                  <c:v>Marzo</c:v>
                </c:pt>
                <c:pt idx="1566">
                  <c:v>Marzo</c:v>
                </c:pt>
                <c:pt idx="1567">
                  <c:v>Marzo</c:v>
                </c:pt>
                <c:pt idx="1568">
                  <c:v>Marzo</c:v>
                </c:pt>
                <c:pt idx="1569">
                  <c:v>Marzo</c:v>
                </c:pt>
                <c:pt idx="1570">
                  <c:v>Marzo</c:v>
                </c:pt>
                <c:pt idx="1571">
                  <c:v>Marzo</c:v>
                </c:pt>
                <c:pt idx="1572">
                  <c:v>Marzo</c:v>
                </c:pt>
                <c:pt idx="1573">
                  <c:v>Marzo</c:v>
                </c:pt>
                <c:pt idx="1574">
                  <c:v>Marzo</c:v>
                </c:pt>
                <c:pt idx="1575">
                  <c:v>Marzo</c:v>
                </c:pt>
                <c:pt idx="1576">
                  <c:v>Marzo</c:v>
                </c:pt>
                <c:pt idx="1577">
                  <c:v>Marzo</c:v>
                </c:pt>
                <c:pt idx="1578">
                  <c:v>Marzo</c:v>
                </c:pt>
                <c:pt idx="1579">
                  <c:v>Marzo</c:v>
                </c:pt>
                <c:pt idx="1580">
                  <c:v>Marzo</c:v>
                </c:pt>
                <c:pt idx="1581">
                  <c:v>Marzo</c:v>
                </c:pt>
                <c:pt idx="1582">
                  <c:v>Marzo</c:v>
                </c:pt>
                <c:pt idx="1583">
                  <c:v>Marzo</c:v>
                </c:pt>
                <c:pt idx="1584">
                  <c:v>Marzo</c:v>
                </c:pt>
                <c:pt idx="1585">
                  <c:v>Marzo</c:v>
                </c:pt>
                <c:pt idx="1586">
                  <c:v>Marzo</c:v>
                </c:pt>
                <c:pt idx="1587">
                  <c:v>Marzo</c:v>
                </c:pt>
                <c:pt idx="1588">
                  <c:v>Marzo</c:v>
                </c:pt>
                <c:pt idx="1589">
                  <c:v>Marzo</c:v>
                </c:pt>
                <c:pt idx="1590">
                  <c:v>Marzo</c:v>
                </c:pt>
                <c:pt idx="1591">
                  <c:v>Marzo</c:v>
                </c:pt>
                <c:pt idx="1592">
                  <c:v>Marzo</c:v>
                </c:pt>
                <c:pt idx="1593">
                  <c:v>Marzo</c:v>
                </c:pt>
                <c:pt idx="1594">
                  <c:v>Marzo</c:v>
                </c:pt>
                <c:pt idx="1595">
                  <c:v>Marzo</c:v>
                </c:pt>
                <c:pt idx="1596">
                  <c:v>Marzo</c:v>
                </c:pt>
                <c:pt idx="1597">
                  <c:v>Marzo</c:v>
                </c:pt>
                <c:pt idx="1598">
                  <c:v>Marzo</c:v>
                </c:pt>
                <c:pt idx="1599">
                  <c:v>Marzo</c:v>
                </c:pt>
                <c:pt idx="1600">
                  <c:v>Marzo</c:v>
                </c:pt>
                <c:pt idx="1601">
                  <c:v>Marzo</c:v>
                </c:pt>
                <c:pt idx="1602">
                  <c:v>Marzo</c:v>
                </c:pt>
                <c:pt idx="1603">
                  <c:v>Marzo</c:v>
                </c:pt>
                <c:pt idx="1604">
                  <c:v>Marzo</c:v>
                </c:pt>
                <c:pt idx="1605">
                  <c:v>Marzo</c:v>
                </c:pt>
                <c:pt idx="1606">
                  <c:v>Marzo</c:v>
                </c:pt>
                <c:pt idx="1607">
                  <c:v>Marzo</c:v>
                </c:pt>
                <c:pt idx="1608">
                  <c:v>Marzo</c:v>
                </c:pt>
                <c:pt idx="1609">
                  <c:v>Marzo</c:v>
                </c:pt>
                <c:pt idx="1610">
                  <c:v>Marzo</c:v>
                </c:pt>
                <c:pt idx="1611">
                  <c:v>Marzo</c:v>
                </c:pt>
                <c:pt idx="1612">
                  <c:v>Marzo</c:v>
                </c:pt>
                <c:pt idx="1613">
                  <c:v>Marzo</c:v>
                </c:pt>
                <c:pt idx="1614">
                  <c:v>Marzo</c:v>
                </c:pt>
                <c:pt idx="1615">
                  <c:v>Marzo</c:v>
                </c:pt>
                <c:pt idx="1616">
                  <c:v>Marzo</c:v>
                </c:pt>
                <c:pt idx="1617">
                  <c:v>Marzo</c:v>
                </c:pt>
                <c:pt idx="1618">
                  <c:v>Marzo</c:v>
                </c:pt>
                <c:pt idx="1619">
                  <c:v>Marzo</c:v>
                </c:pt>
                <c:pt idx="1620">
                  <c:v>Marzo</c:v>
                </c:pt>
                <c:pt idx="1621">
                  <c:v>Marzo</c:v>
                </c:pt>
                <c:pt idx="1622">
                  <c:v>Marzo</c:v>
                </c:pt>
                <c:pt idx="1623">
                  <c:v>Marzo</c:v>
                </c:pt>
                <c:pt idx="1624">
                  <c:v>Marzo</c:v>
                </c:pt>
                <c:pt idx="1625">
                  <c:v>Marzo</c:v>
                </c:pt>
                <c:pt idx="1626">
                  <c:v>Marzo</c:v>
                </c:pt>
                <c:pt idx="1627">
                  <c:v>Marzo</c:v>
                </c:pt>
                <c:pt idx="1628">
                  <c:v>Marzo</c:v>
                </c:pt>
                <c:pt idx="1629">
                  <c:v>Marzo</c:v>
                </c:pt>
                <c:pt idx="1630">
                  <c:v>Marzo</c:v>
                </c:pt>
                <c:pt idx="1631">
                  <c:v>Marzo</c:v>
                </c:pt>
                <c:pt idx="1632">
                  <c:v>Marzo</c:v>
                </c:pt>
                <c:pt idx="1633">
                  <c:v>Marzo</c:v>
                </c:pt>
                <c:pt idx="1634">
                  <c:v>Marzo</c:v>
                </c:pt>
                <c:pt idx="1635">
                  <c:v>Marzo</c:v>
                </c:pt>
                <c:pt idx="1636">
                  <c:v>Marzo</c:v>
                </c:pt>
                <c:pt idx="1637">
                  <c:v>Marzo</c:v>
                </c:pt>
                <c:pt idx="1638">
                  <c:v>Marzo</c:v>
                </c:pt>
                <c:pt idx="1639">
                  <c:v>Marzo</c:v>
                </c:pt>
                <c:pt idx="1640">
                  <c:v>Marzo</c:v>
                </c:pt>
                <c:pt idx="1641">
                  <c:v>Marzo</c:v>
                </c:pt>
                <c:pt idx="1642">
                  <c:v>Marzo</c:v>
                </c:pt>
                <c:pt idx="1643">
                  <c:v>Marzo</c:v>
                </c:pt>
                <c:pt idx="1644">
                  <c:v>Marzo</c:v>
                </c:pt>
                <c:pt idx="1645">
                  <c:v>Marzo</c:v>
                </c:pt>
                <c:pt idx="1646">
                  <c:v>Marzo</c:v>
                </c:pt>
                <c:pt idx="1647">
                  <c:v>Marzo</c:v>
                </c:pt>
                <c:pt idx="1648">
                  <c:v>Marzo</c:v>
                </c:pt>
                <c:pt idx="1649">
                  <c:v>Marzo</c:v>
                </c:pt>
                <c:pt idx="1650">
                  <c:v>Marzo</c:v>
                </c:pt>
                <c:pt idx="1651">
                  <c:v>Marzo</c:v>
                </c:pt>
                <c:pt idx="1652">
                  <c:v>Marzo</c:v>
                </c:pt>
                <c:pt idx="1653">
                  <c:v>Marzo</c:v>
                </c:pt>
                <c:pt idx="1654">
                  <c:v>Marzo</c:v>
                </c:pt>
                <c:pt idx="1655">
                  <c:v>Marzo</c:v>
                </c:pt>
                <c:pt idx="1656">
                  <c:v>Marzo</c:v>
                </c:pt>
                <c:pt idx="1657">
                  <c:v>Marzo</c:v>
                </c:pt>
                <c:pt idx="1658">
                  <c:v>Marzo</c:v>
                </c:pt>
                <c:pt idx="1659">
                  <c:v>Marzo</c:v>
                </c:pt>
                <c:pt idx="1660">
                  <c:v>Marzo</c:v>
                </c:pt>
                <c:pt idx="1661">
                  <c:v>Marzo</c:v>
                </c:pt>
                <c:pt idx="1662">
                  <c:v>Marzo</c:v>
                </c:pt>
                <c:pt idx="1663">
                  <c:v>Marzo</c:v>
                </c:pt>
                <c:pt idx="1664">
                  <c:v>Marzo</c:v>
                </c:pt>
                <c:pt idx="1665">
                  <c:v>Marzo</c:v>
                </c:pt>
                <c:pt idx="1666">
                  <c:v>Marzo</c:v>
                </c:pt>
                <c:pt idx="1667">
                  <c:v>Marzo</c:v>
                </c:pt>
                <c:pt idx="1668">
                  <c:v>Marzo</c:v>
                </c:pt>
                <c:pt idx="1669">
                  <c:v>Marzo</c:v>
                </c:pt>
                <c:pt idx="1670">
                  <c:v>Marzo</c:v>
                </c:pt>
                <c:pt idx="1671">
                  <c:v>Marzo</c:v>
                </c:pt>
                <c:pt idx="1672">
                  <c:v>Marzo</c:v>
                </c:pt>
                <c:pt idx="1673">
                  <c:v>Marzo</c:v>
                </c:pt>
                <c:pt idx="1674">
                  <c:v>Marzo</c:v>
                </c:pt>
                <c:pt idx="1675">
                  <c:v>Marzo</c:v>
                </c:pt>
                <c:pt idx="1676">
                  <c:v>Marzo</c:v>
                </c:pt>
                <c:pt idx="1677">
                  <c:v>Marzo</c:v>
                </c:pt>
                <c:pt idx="1678">
                  <c:v>Marzo</c:v>
                </c:pt>
                <c:pt idx="1679">
                  <c:v>Marzo</c:v>
                </c:pt>
                <c:pt idx="1680">
                  <c:v>Marzo</c:v>
                </c:pt>
                <c:pt idx="1681">
                  <c:v>Marzo</c:v>
                </c:pt>
                <c:pt idx="1682">
                  <c:v>Marzo</c:v>
                </c:pt>
                <c:pt idx="1683">
                  <c:v>Marzo</c:v>
                </c:pt>
                <c:pt idx="1684">
                  <c:v>Marzo</c:v>
                </c:pt>
                <c:pt idx="1685">
                  <c:v>Marzo</c:v>
                </c:pt>
                <c:pt idx="1686">
                  <c:v>Marzo</c:v>
                </c:pt>
                <c:pt idx="1687">
                  <c:v>Marzo</c:v>
                </c:pt>
                <c:pt idx="1688">
                  <c:v>Marzo</c:v>
                </c:pt>
                <c:pt idx="1689">
                  <c:v>Marzo</c:v>
                </c:pt>
                <c:pt idx="1690">
                  <c:v>Marzo</c:v>
                </c:pt>
                <c:pt idx="1691">
                  <c:v>Marzo</c:v>
                </c:pt>
                <c:pt idx="1692">
                  <c:v>Marzo</c:v>
                </c:pt>
                <c:pt idx="1693">
                  <c:v>Marzo</c:v>
                </c:pt>
                <c:pt idx="1694">
                  <c:v>Marzo</c:v>
                </c:pt>
                <c:pt idx="1695">
                  <c:v>Marzo</c:v>
                </c:pt>
                <c:pt idx="1696">
                  <c:v>Marzo</c:v>
                </c:pt>
                <c:pt idx="1697">
                  <c:v>Marzo</c:v>
                </c:pt>
                <c:pt idx="1698">
                  <c:v>Marzo</c:v>
                </c:pt>
                <c:pt idx="1699">
                  <c:v>Marzo</c:v>
                </c:pt>
                <c:pt idx="1700">
                  <c:v>Marzo</c:v>
                </c:pt>
                <c:pt idx="1701">
                  <c:v>Marzo</c:v>
                </c:pt>
                <c:pt idx="1702">
                  <c:v>Marzo</c:v>
                </c:pt>
                <c:pt idx="1703">
                  <c:v>Marzo</c:v>
                </c:pt>
                <c:pt idx="1704">
                  <c:v>Marzo</c:v>
                </c:pt>
                <c:pt idx="1705">
                  <c:v>Marzo</c:v>
                </c:pt>
                <c:pt idx="1706">
                  <c:v>Marzo</c:v>
                </c:pt>
                <c:pt idx="1707">
                  <c:v>Marzo</c:v>
                </c:pt>
                <c:pt idx="1708">
                  <c:v>Marzo</c:v>
                </c:pt>
                <c:pt idx="1709">
                  <c:v>Marzo</c:v>
                </c:pt>
                <c:pt idx="1710">
                  <c:v>Marzo</c:v>
                </c:pt>
                <c:pt idx="1711">
                  <c:v>Marzo</c:v>
                </c:pt>
                <c:pt idx="1712">
                  <c:v>Marzo</c:v>
                </c:pt>
                <c:pt idx="1713">
                  <c:v>Marzo</c:v>
                </c:pt>
                <c:pt idx="1714">
                  <c:v>Marzo</c:v>
                </c:pt>
                <c:pt idx="1715">
                  <c:v>Marzo</c:v>
                </c:pt>
                <c:pt idx="1716">
                  <c:v>Marzo</c:v>
                </c:pt>
                <c:pt idx="1717">
                  <c:v>Marzo</c:v>
                </c:pt>
                <c:pt idx="1718">
                  <c:v>Marzo</c:v>
                </c:pt>
                <c:pt idx="1719">
                  <c:v>Marzo</c:v>
                </c:pt>
                <c:pt idx="1720">
                  <c:v>Marzo</c:v>
                </c:pt>
                <c:pt idx="1721">
                  <c:v>Marzo</c:v>
                </c:pt>
                <c:pt idx="1722">
                  <c:v>Marzo</c:v>
                </c:pt>
                <c:pt idx="1723">
                  <c:v>Marzo</c:v>
                </c:pt>
                <c:pt idx="1724">
                  <c:v>Marzo</c:v>
                </c:pt>
                <c:pt idx="1725">
                  <c:v>Marzo</c:v>
                </c:pt>
                <c:pt idx="1726">
                  <c:v>Marzo</c:v>
                </c:pt>
                <c:pt idx="1727">
                  <c:v>Marzo</c:v>
                </c:pt>
                <c:pt idx="1728">
                  <c:v>Marzo</c:v>
                </c:pt>
                <c:pt idx="1729">
                  <c:v>Marzo</c:v>
                </c:pt>
                <c:pt idx="1730">
                  <c:v>Marzo</c:v>
                </c:pt>
                <c:pt idx="1731">
                  <c:v>Marzo</c:v>
                </c:pt>
                <c:pt idx="1732">
                  <c:v>Marzo</c:v>
                </c:pt>
                <c:pt idx="1733">
                  <c:v>Marzo</c:v>
                </c:pt>
                <c:pt idx="1734">
                  <c:v>Marzo</c:v>
                </c:pt>
                <c:pt idx="1735">
                  <c:v>Marzo</c:v>
                </c:pt>
                <c:pt idx="1736">
                  <c:v>Marzo</c:v>
                </c:pt>
                <c:pt idx="1737">
                  <c:v>Marzo</c:v>
                </c:pt>
                <c:pt idx="1738">
                  <c:v>Marzo</c:v>
                </c:pt>
                <c:pt idx="1739">
                  <c:v>Marzo</c:v>
                </c:pt>
                <c:pt idx="1740">
                  <c:v>Marzo</c:v>
                </c:pt>
                <c:pt idx="1741">
                  <c:v>Marzo</c:v>
                </c:pt>
                <c:pt idx="1742">
                  <c:v>Marzo</c:v>
                </c:pt>
                <c:pt idx="1743">
                  <c:v>Marzo</c:v>
                </c:pt>
                <c:pt idx="1744">
                  <c:v>Marzo</c:v>
                </c:pt>
                <c:pt idx="1745">
                  <c:v>Marzo</c:v>
                </c:pt>
                <c:pt idx="1746">
                  <c:v>Marzo</c:v>
                </c:pt>
                <c:pt idx="1747">
                  <c:v>Marzo</c:v>
                </c:pt>
                <c:pt idx="1748">
                  <c:v>Marzo</c:v>
                </c:pt>
                <c:pt idx="1749">
                  <c:v>Marzo</c:v>
                </c:pt>
                <c:pt idx="1750">
                  <c:v>Marzo</c:v>
                </c:pt>
                <c:pt idx="1751">
                  <c:v>Marzo</c:v>
                </c:pt>
                <c:pt idx="1752">
                  <c:v>Marzo</c:v>
                </c:pt>
                <c:pt idx="1753">
                  <c:v>Marzo</c:v>
                </c:pt>
                <c:pt idx="1754">
                  <c:v>Marzo</c:v>
                </c:pt>
                <c:pt idx="1755">
                  <c:v>Marzo</c:v>
                </c:pt>
                <c:pt idx="1756">
                  <c:v>Marzo</c:v>
                </c:pt>
                <c:pt idx="1757">
                  <c:v>Marzo</c:v>
                </c:pt>
                <c:pt idx="1758">
                  <c:v>Marzo</c:v>
                </c:pt>
                <c:pt idx="1759">
                  <c:v>Marzo</c:v>
                </c:pt>
                <c:pt idx="1760">
                  <c:v>Marzo</c:v>
                </c:pt>
                <c:pt idx="1761">
                  <c:v>Marzo</c:v>
                </c:pt>
                <c:pt idx="1762">
                  <c:v>Marzo</c:v>
                </c:pt>
                <c:pt idx="1763">
                  <c:v>Marzo</c:v>
                </c:pt>
                <c:pt idx="1764">
                  <c:v>Marzo</c:v>
                </c:pt>
                <c:pt idx="1765">
                  <c:v>Marzo</c:v>
                </c:pt>
                <c:pt idx="1766">
                  <c:v>Marzo</c:v>
                </c:pt>
                <c:pt idx="1767">
                  <c:v>Marzo</c:v>
                </c:pt>
                <c:pt idx="1768">
                  <c:v>Marzo</c:v>
                </c:pt>
                <c:pt idx="1769">
                  <c:v>Marzo</c:v>
                </c:pt>
                <c:pt idx="1770">
                  <c:v>Marzo</c:v>
                </c:pt>
                <c:pt idx="1771">
                  <c:v>Marzo</c:v>
                </c:pt>
                <c:pt idx="1772">
                  <c:v>Marzo</c:v>
                </c:pt>
                <c:pt idx="1773">
                  <c:v>Marzo</c:v>
                </c:pt>
                <c:pt idx="1774">
                  <c:v>Marzo</c:v>
                </c:pt>
                <c:pt idx="1775">
                  <c:v>Marzo</c:v>
                </c:pt>
                <c:pt idx="1776">
                  <c:v>Marzo</c:v>
                </c:pt>
                <c:pt idx="1777">
                  <c:v>Marzo</c:v>
                </c:pt>
                <c:pt idx="1778">
                  <c:v>Marzo</c:v>
                </c:pt>
                <c:pt idx="1779">
                  <c:v>Marzo</c:v>
                </c:pt>
                <c:pt idx="1780">
                  <c:v>Marzo</c:v>
                </c:pt>
                <c:pt idx="1781">
                  <c:v>Marzo</c:v>
                </c:pt>
                <c:pt idx="1782">
                  <c:v>Marzo</c:v>
                </c:pt>
                <c:pt idx="1783">
                  <c:v>Marzo</c:v>
                </c:pt>
                <c:pt idx="1784">
                  <c:v>Marzo</c:v>
                </c:pt>
                <c:pt idx="1785">
                  <c:v>Marzo</c:v>
                </c:pt>
                <c:pt idx="1786">
                  <c:v>Marzo</c:v>
                </c:pt>
                <c:pt idx="1787">
                  <c:v>Marzo</c:v>
                </c:pt>
                <c:pt idx="1788">
                  <c:v>Marzo</c:v>
                </c:pt>
                <c:pt idx="1789">
                  <c:v>Marzo</c:v>
                </c:pt>
                <c:pt idx="1790">
                  <c:v>Marzo</c:v>
                </c:pt>
                <c:pt idx="1791">
                  <c:v>Marzo</c:v>
                </c:pt>
                <c:pt idx="1792">
                  <c:v>Marzo</c:v>
                </c:pt>
                <c:pt idx="1793">
                  <c:v>Marzo</c:v>
                </c:pt>
                <c:pt idx="1794">
                  <c:v>Marzo</c:v>
                </c:pt>
                <c:pt idx="1795">
                  <c:v>Marzo</c:v>
                </c:pt>
                <c:pt idx="1796">
                  <c:v>Marzo</c:v>
                </c:pt>
                <c:pt idx="1797">
                  <c:v>Marzo</c:v>
                </c:pt>
                <c:pt idx="1798">
                  <c:v>Marzo</c:v>
                </c:pt>
                <c:pt idx="1799">
                  <c:v>Marzo</c:v>
                </c:pt>
                <c:pt idx="1800">
                  <c:v>Marzo</c:v>
                </c:pt>
                <c:pt idx="1801">
                  <c:v>Marzo</c:v>
                </c:pt>
                <c:pt idx="1802">
                  <c:v>Marzo</c:v>
                </c:pt>
                <c:pt idx="1803">
                  <c:v>Marzo</c:v>
                </c:pt>
                <c:pt idx="1804">
                  <c:v>Marzo</c:v>
                </c:pt>
                <c:pt idx="1805">
                  <c:v>Marzo</c:v>
                </c:pt>
                <c:pt idx="1806">
                  <c:v>Marzo</c:v>
                </c:pt>
                <c:pt idx="1807">
                  <c:v>Marzo</c:v>
                </c:pt>
                <c:pt idx="1808">
                  <c:v>Marzo</c:v>
                </c:pt>
                <c:pt idx="1809">
                  <c:v>Marzo</c:v>
                </c:pt>
                <c:pt idx="1810">
                  <c:v>Marzo</c:v>
                </c:pt>
                <c:pt idx="1811">
                  <c:v>Marzo</c:v>
                </c:pt>
                <c:pt idx="1812">
                  <c:v>Marzo</c:v>
                </c:pt>
                <c:pt idx="1813">
                  <c:v>Marzo</c:v>
                </c:pt>
                <c:pt idx="1814">
                  <c:v>Marzo</c:v>
                </c:pt>
                <c:pt idx="1815">
                  <c:v>Marzo</c:v>
                </c:pt>
                <c:pt idx="1816">
                  <c:v>Marzo</c:v>
                </c:pt>
                <c:pt idx="1817">
                  <c:v>Marzo</c:v>
                </c:pt>
                <c:pt idx="1818">
                  <c:v>Marzo</c:v>
                </c:pt>
                <c:pt idx="1819">
                  <c:v>Marzo</c:v>
                </c:pt>
                <c:pt idx="1820">
                  <c:v>Marzo</c:v>
                </c:pt>
                <c:pt idx="1821">
                  <c:v>Marzo</c:v>
                </c:pt>
                <c:pt idx="1822">
                  <c:v>Marzo</c:v>
                </c:pt>
                <c:pt idx="1823">
                  <c:v>Marzo</c:v>
                </c:pt>
                <c:pt idx="1824">
                  <c:v>Marzo</c:v>
                </c:pt>
                <c:pt idx="1825">
                  <c:v>Marzo</c:v>
                </c:pt>
                <c:pt idx="1826">
                  <c:v>Marzo</c:v>
                </c:pt>
                <c:pt idx="1827">
                  <c:v>Marzo</c:v>
                </c:pt>
                <c:pt idx="1828">
                  <c:v>Marzo</c:v>
                </c:pt>
                <c:pt idx="1829">
                  <c:v>Marzo</c:v>
                </c:pt>
                <c:pt idx="1830">
                  <c:v>Marzo</c:v>
                </c:pt>
                <c:pt idx="1831">
                  <c:v>Marzo</c:v>
                </c:pt>
                <c:pt idx="1832">
                  <c:v>Marzo</c:v>
                </c:pt>
                <c:pt idx="1833">
                  <c:v>Marzo</c:v>
                </c:pt>
                <c:pt idx="1834">
                  <c:v>Marzo</c:v>
                </c:pt>
                <c:pt idx="1835">
                  <c:v>Marzo</c:v>
                </c:pt>
                <c:pt idx="1836">
                  <c:v>Marzo</c:v>
                </c:pt>
                <c:pt idx="1837">
                  <c:v>Marzo</c:v>
                </c:pt>
                <c:pt idx="1838">
                  <c:v>Marzo</c:v>
                </c:pt>
                <c:pt idx="1839">
                  <c:v>Marzo</c:v>
                </c:pt>
                <c:pt idx="1840">
                  <c:v>Marzo</c:v>
                </c:pt>
                <c:pt idx="1841">
                  <c:v>Marzo</c:v>
                </c:pt>
                <c:pt idx="1842">
                  <c:v>Marzo</c:v>
                </c:pt>
                <c:pt idx="1843">
                  <c:v>Marzo</c:v>
                </c:pt>
                <c:pt idx="1844">
                  <c:v>Marzo</c:v>
                </c:pt>
                <c:pt idx="1845">
                  <c:v>Marzo</c:v>
                </c:pt>
                <c:pt idx="1846">
                  <c:v>Marzo</c:v>
                </c:pt>
                <c:pt idx="1847">
                  <c:v>Marzo</c:v>
                </c:pt>
                <c:pt idx="1848">
                  <c:v>Marzo</c:v>
                </c:pt>
                <c:pt idx="1849">
                  <c:v>Marzo</c:v>
                </c:pt>
                <c:pt idx="1850">
                  <c:v>Marzo</c:v>
                </c:pt>
                <c:pt idx="1851">
                  <c:v>Marzo</c:v>
                </c:pt>
                <c:pt idx="1852">
                  <c:v>Marzo</c:v>
                </c:pt>
                <c:pt idx="1853">
                  <c:v>Marzo</c:v>
                </c:pt>
                <c:pt idx="1854">
                  <c:v>Marzo</c:v>
                </c:pt>
                <c:pt idx="1855">
                  <c:v>Marzo</c:v>
                </c:pt>
                <c:pt idx="1856">
                  <c:v>Marzo</c:v>
                </c:pt>
                <c:pt idx="1857">
                  <c:v>Marzo</c:v>
                </c:pt>
                <c:pt idx="1858">
                  <c:v>Marzo</c:v>
                </c:pt>
                <c:pt idx="1859">
                  <c:v>Marzo</c:v>
                </c:pt>
                <c:pt idx="1860">
                  <c:v>Marzo</c:v>
                </c:pt>
                <c:pt idx="1861">
                  <c:v>Marzo</c:v>
                </c:pt>
                <c:pt idx="1862">
                  <c:v>Marzo</c:v>
                </c:pt>
                <c:pt idx="1863">
                  <c:v>Marzo</c:v>
                </c:pt>
                <c:pt idx="1864">
                  <c:v>Marzo</c:v>
                </c:pt>
                <c:pt idx="1865">
                  <c:v>Marzo</c:v>
                </c:pt>
                <c:pt idx="1866">
                  <c:v>Marzo</c:v>
                </c:pt>
                <c:pt idx="1867">
                  <c:v>Marzo</c:v>
                </c:pt>
                <c:pt idx="1868">
                  <c:v>Marzo</c:v>
                </c:pt>
                <c:pt idx="1869">
                  <c:v>Marzo</c:v>
                </c:pt>
                <c:pt idx="1870">
                  <c:v>Marzo</c:v>
                </c:pt>
                <c:pt idx="1871">
                  <c:v>Marzo</c:v>
                </c:pt>
                <c:pt idx="1872">
                  <c:v>Marzo</c:v>
                </c:pt>
                <c:pt idx="1873">
                  <c:v>Marzo</c:v>
                </c:pt>
                <c:pt idx="1874">
                  <c:v>Marzo</c:v>
                </c:pt>
                <c:pt idx="1875">
                  <c:v>Marzo</c:v>
                </c:pt>
                <c:pt idx="1876">
                  <c:v>Marzo</c:v>
                </c:pt>
                <c:pt idx="1877">
                  <c:v>Marzo</c:v>
                </c:pt>
                <c:pt idx="1878">
                  <c:v>Marzo</c:v>
                </c:pt>
                <c:pt idx="1879">
                  <c:v>Marzo</c:v>
                </c:pt>
                <c:pt idx="1880">
                  <c:v>Marzo</c:v>
                </c:pt>
                <c:pt idx="1881">
                  <c:v>Marzo</c:v>
                </c:pt>
                <c:pt idx="1882">
                  <c:v>Marzo</c:v>
                </c:pt>
                <c:pt idx="1883">
                  <c:v>Marzo</c:v>
                </c:pt>
                <c:pt idx="1884">
                  <c:v>Marzo</c:v>
                </c:pt>
                <c:pt idx="1885">
                  <c:v>Marzo</c:v>
                </c:pt>
                <c:pt idx="1886">
                  <c:v>Marzo</c:v>
                </c:pt>
                <c:pt idx="1887">
                  <c:v>Marzo</c:v>
                </c:pt>
                <c:pt idx="1888">
                  <c:v>Marzo</c:v>
                </c:pt>
                <c:pt idx="1889">
                  <c:v>Marzo</c:v>
                </c:pt>
                <c:pt idx="1890">
                  <c:v>Marzo</c:v>
                </c:pt>
                <c:pt idx="1891">
                  <c:v>Marzo</c:v>
                </c:pt>
                <c:pt idx="1892">
                  <c:v>Marzo</c:v>
                </c:pt>
                <c:pt idx="1893">
                  <c:v>Marzo</c:v>
                </c:pt>
                <c:pt idx="1894">
                  <c:v>Marzo</c:v>
                </c:pt>
                <c:pt idx="1895">
                  <c:v>Marzo</c:v>
                </c:pt>
                <c:pt idx="1896">
                  <c:v>Marzo</c:v>
                </c:pt>
                <c:pt idx="1897">
                  <c:v>Marzo</c:v>
                </c:pt>
                <c:pt idx="1898">
                  <c:v>Marzo</c:v>
                </c:pt>
                <c:pt idx="1899">
                  <c:v>Marzo</c:v>
                </c:pt>
                <c:pt idx="1900">
                  <c:v>Marzo</c:v>
                </c:pt>
                <c:pt idx="1901">
                  <c:v>Marzo</c:v>
                </c:pt>
                <c:pt idx="1902">
                  <c:v>Marzo</c:v>
                </c:pt>
                <c:pt idx="1903">
                  <c:v>Marzo</c:v>
                </c:pt>
                <c:pt idx="1904">
                  <c:v>Marzo</c:v>
                </c:pt>
                <c:pt idx="1905">
                  <c:v>Marzo</c:v>
                </c:pt>
                <c:pt idx="1906">
                  <c:v>Marzo</c:v>
                </c:pt>
                <c:pt idx="1907">
                  <c:v>Marzo</c:v>
                </c:pt>
                <c:pt idx="1908">
                  <c:v>Marzo</c:v>
                </c:pt>
                <c:pt idx="1909">
                  <c:v>Marzo</c:v>
                </c:pt>
                <c:pt idx="1910">
                  <c:v>Marzo</c:v>
                </c:pt>
                <c:pt idx="1911">
                  <c:v>Marzo</c:v>
                </c:pt>
                <c:pt idx="1912">
                  <c:v>Marzo</c:v>
                </c:pt>
                <c:pt idx="1913">
                  <c:v>Marzo</c:v>
                </c:pt>
                <c:pt idx="1914">
                  <c:v>Marzo</c:v>
                </c:pt>
                <c:pt idx="1915">
                  <c:v>Marzo</c:v>
                </c:pt>
                <c:pt idx="1916">
                  <c:v>Marzo</c:v>
                </c:pt>
                <c:pt idx="1917">
                  <c:v>Marzo</c:v>
                </c:pt>
                <c:pt idx="1918">
                  <c:v>Marzo</c:v>
                </c:pt>
                <c:pt idx="1919">
                  <c:v>Marzo</c:v>
                </c:pt>
                <c:pt idx="1920">
                  <c:v>Marzo</c:v>
                </c:pt>
                <c:pt idx="1921">
                  <c:v>Marzo</c:v>
                </c:pt>
                <c:pt idx="1922">
                  <c:v>Marzo</c:v>
                </c:pt>
                <c:pt idx="1923">
                  <c:v>Marzo</c:v>
                </c:pt>
                <c:pt idx="1924">
                  <c:v>Marzo</c:v>
                </c:pt>
                <c:pt idx="1925">
                  <c:v>Marzo</c:v>
                </c:pt>
                <c:pt idx="1926">
                  <c:v>Marzo</c:v>
                </c:pt>
                <c:pt idx="1927">
                  <c:v>Marzo</c:v>
                </c:pt>
                <c:pt idx="1928">
                  <c:v>Marzo</c:v>
                </c:pt>
                <c:pt idx="1929">
                  <c:v>Marzo</c:v>
                </c:pt>
                <c:pt idx="1930">
                  <c:v>Marzo</c:v>
                </c:pt>
                <c:pt idx="1931">
                  <c:v>Marzo</c:v>
                </c:pt>
                <c:pt idx="1932">
                  <c:v>Marzo</c:v>
                </c:pt>
                <c:pt idx="1933">
                  <c:v>Marzo</c:v>
                </c:pt>
                <c:pt idx="1934">
                  <c:v>Marzo</c:v>
                </c:pt>
                <c:pt idx="1935">
                  <c:v>Marzo</c:v>
                </c:pt>
                <c:pt idx="1936">
                  <c:v>Marzo</c:v>
                </c:pt>
                <c:pt idx="1937">
                  <c:v>Marzo</c:v>
                </c:pt>
                <c:pt idx="1938">
                  <c:v>Marzo</c:v>
                </c:pt>
                <c:pt idx="1939">
                  <c:v>Marzo</c:v>
                </c:pt>
                <c:pt idx="1940">
                  <c:v>Marzo</c:v>
                </c:pt>
                <c:pt idx="1941">
                  <c:v>Marzo</c:v>
                </c:pt>
                <c:pt idx="1942">
                  <c:v>Marzo</c:v>
                </c:pt>
                <c:pt idx="1943">
                  <c:v>Marzo</c:v>
                </c:pt>
                <c:pt idx="1944">
                  <c:v>Marzo</c:v>
                </c:pt>
                <c:pt idx="1945">
                  <c:v>Marzo</c:v>
                </c:pt>
                <c:pt idx="1946">
                  <c:v>Marzo</c:v>
                </c:pt>
                <c:pt idx="1947">
                  <c:v>Marzo</c:v>
                </c:pt>
                <c:pt idx="1948">
                  <c:v>Marzo</c:v>
                </c:pt>
                <c:pt idx="1949">
                  <c:v>Marzo</c:v>
                </c:pt>
                <c:pt idx="1950">
                  <c:v>Marzo</c:v>
                </c:pt>
                <c:pt idx="1951">
                  <c:v>Marzo</c:v>
                </c:pt>
                <c:pt idx="1952">
                  <c:v>Marzo</c:v>
                </c:pt>
                <c:pt idx="1953">
                  <c:v>Marzo</c:v>
                </c:pt>
                <c:pt idx="1954">
                  <c:v>Marzo</c:v>
                </c:pt>
                <c:pt idx="1955">
                  <c:v>Marzo</c:v>
                </c:pt>
                <c:pt idx="1956">
                  <c:v>Marzo</c:v>
                </c:pt>
                <c:pt idx="1957">
                  <c:v>Marzo</c:v>
                </c:pt>
                <c:pt idx="1958">
                  <c:v>Marzo</c:v>
                </c:pt>
                <c:pt idx="1959">
                  <c:v>Marzo</c:v>
                </c:pt>
                <c:pt idx="1960">
                  <c:v>Marzo</c:v>
                </c:pt>
                <c:pt idx="1961">
                  <c:v>Marzo</c:v>
                </c:pt>
                <c:pt idx="1962">
                  <c:v>Marzo</c:v>
                </c:pt>
                <c:pt idx="1963">
                  <c:v>Marzo</c:v>
                </c:pt>
                <c:pt idx="1964">
                  <c:v>Marzo</c:v>
                </c:pt>
                <c:pt idx="1965">
                  <c:v>Marzo</c:v>
                </c:pt>
                <c:pt idx="1966">
                  <c:v>Marzo</c:v>
                </c:pt>
                <c:pt idx="1967">
                  <c:v>Marzo</c:v>
                </c:pt>
                <c:pt idx="1968">
                  <c:v>Marzo</c:v>
                </c:pt>
                <c:pt idx="1969">
                  <c:v>Marzo</c:v>
                </c:pt>
                <c:pt idx="1970">
                  <c:v>Marzo</c:v>
                </c:pt>
                <c:pt idx="1971">
                  <c:v>Marzo</c:v>
                </c:pt>
                <c:pt idx="1972">
                  <c:v>Marzo</c:v>
                </c:pt>
                <c:pt idx="1973">
                  <c:v>Marzo</c:v>
                </c:pt>
                <c:pt idx="1974">
                  <c:v>Marzo</c:v>
                </c:pt>
                <c:pt idx="1975">
                  <c:v>Marzo</c:v>
                </c:pt>
                <c:pt idx="1976">
                  <c:v>Marzo</c:v>
                </c:pt>
                <c:pt idx="1977">
                  <c:v>Marzo</c:v>
                </c:pt>
                <c:pt idx="1978">
                  <c:v>Marzo</c:v>
                </c:pt>
                <c:pt idx="1979">
                  <c:v>Marzo</c:v>
                </c:pt>
                <c:pt idx="1980">
                  <c:v>Marzo</c:v>
                </c:pt>
                <c:pt idx="1981">
                  <c:v>Marzo</c:v>
                </c:pt>
                <c:pt idx="1982">
                  <c:v>Marzo</c:v>
                </c:pt>
                <c:pt idx="1983">
                  <c:v>Marzo</c:v>
                </c:pt>
                <c:pt idx="1984">
                  <c:v>Marzo</c:v>
                </c:pt>
                <c:pt idx="1985">
                  <c:v>Marzo</c:v>
                </c:pt>
                <c:pt idx="1986">
                  <c:v>Marzo</c:v>
                </c:pt>
                <c:pt idx="1987">
                  <c:v>Marzo</c:v>
                </c:pt>
                <c:pt idx="1988">
                  <c:v>Marzo</c:v>
                </c:pt>
                <c:pt idx="1989">
                  <c:v>Marzo</c:v>
                </c:pt>
                <c:pt idx="1990">
                  <c:v>Marzo</c:v>
                </c:pt>
                <c:pt idx="1991">
                  <c:v>Marzo</c:v>
                </c:pt>
                <c:pt idx="1992">
                  <c:v>Marzo</c:v>
                </c:pt>
                <c:pt idx="1993">
                  <c:v>Marzo</c:v>
                </c:pt>
                <c:pt idx="1994">
                  <c:v>Marzo</c:v>
                </c:pt>
                <c:pt idx="1995">
                  <c:v>Marzo</c:v>
                </c:pt>
                <c:pt idx="1996">
                  <c:v>Marzo</c:v>
                </c:pt>
                <c:pt idx="1997">
                  <c:v>Marzo</c:v>
                </c:pt>
                <c:pt idx="1998">
                  <c:v>Marzo</c:v>
                </c:pt>
                <c:pt idx="1999">
                  <c:v>Marzo</c:v>
                </c:pt>
                <c:pt idx="2000">
                  <c:v>Marzo</c:v>
                </c:pt>
                <c:pt idx="2001">
                  <c:v>Marzo</c:v>
                </c:pt>
                <c:pt idx="2002">
                  <c:v>Marzo</c:v>
                </c:pt>
                <c:pt idx="2003">
                  <c:v>Marzo</c:v>
                </c:pt>
                <c:pt idx="2004">
                  <c:v>Marzo</c:v>
                </c:pt>
                <c:pt idx="2005">
                  <c:v>Marzo</c:v>
                </c:pt>
                <c:pt idx="2006">
                  <c:v>Marzo</c:v>
                </c:pt>
                <c:pt idx="2007">
                  <c:v>Marzo</c:v>
                </c:pt>
                <c:pt idx="2008">
                  <c:v>Marzo</c:v>
                </c:pt>
                <c:pt idx="2009">
                  <c:v>Marzo</c:v>
                </c:pt>
                <c:pt idx="2010">
                  <c:v>Marzo</c:v>
                </c:pt>
                <c:pt idx="2011">
                  <c:v>Marzo</c:v>
                </c:pt>
                <c:pt idx="2012">
                  <c:v>Marzo</c:v>
                </c:pt>
                <c:pt idx="2013">
                  <c:v>Marzo</c:v>
                </c:pt>
                <c:pt idx="2014">
                  <c:v>Marzo</c:v>
                </c:pt>
                <c:pt idx="2015">
                  <c:v>Marzo</c:v>
                </c:pt>
                <c:pt idx="2016">
                  <c:v>Marzo</c:v>
                </c:pt>
                <c:pt idx="2017">
                  <c:v>Marzo</c:v>
                </c:pt>
                <c:pt idx="2018">
                  <c:v>Marzo</c:v>
                </c:pt>
                <c:pt idx="2019">
                  <c:v>Marzo</c:v>
                </c:pt>
                <c:pt idx="2020">
                  <c:v>Marzo</c:v>
                </c:pt>
                <c:pt idx="2021">
                  <c:v>Marzo</c:v>
                </c:pt>
                <c:pt idx="2022">
                  <c:v>Marzo</c:v>
                </c:pt>
                <c:pt idx="2023">
                  <c:v>Marzo</c:v>
                </c:pt>
                <c:pt idx="2024">
                  <c:v>Marzo</c:v>
                </c:pt>
                <c:pt idx="2025">
                  <c:v>Marzo</c:v>
                </c:pt>
                <c:pt idx="2026">
                  <c:v>Marzo</c:v>
                </c:pt>
                <c:pt idx="2027">
                  <c:v>Marzo</c:v>
                </c:pt>
                <c:pt idx="2028">
                  <c:v>Marzo</c:v>
                </c:pt>
                <c:pt idx="2029">
                  <c:v>Marzo</c:v>
                </c:pt>
                <c:pt idx="2030">
                  <c:v>Marzo</c:v>
                </c:pt>
                <c:pt idx="2031">
                  <c:v>Marzo</c:v>
                </c:pt>
                <c:pt idx="2032">
                  <c:v>Marzo</c:v>
                </c:pt>
                <c:pt idx="2033">
                  <c:v>Marzo</c:v>
                </c:pt>
                <c:pt idx="2034">
                  <c:v>Marzo</c:v>
                </c:pt>
                <c:pt idx="2035">
                  <c:v>Marzo</c:v>
                </c:pt>
                <c:pt idx="2036">
                  <c:v>Marzo</c:v>
                </c:pt>
                <c:pt idx="2037">
                  <c:v>Marzo</c:v>
                </c:pt>
                <c:pt idx="2038">
                  <c:v>Marzo</c:v>
                </c:pt>
                <c:pt idx="2039">
                  <c:v>Marzo</c:v>
                </c:pt>
                <c:pt idx="2040">
                  <c:v>Marzo</c:v>
                </c:pt>
                <c:pt idx="2041">
                  <c:v>Marzo</c:v>
                </c:pt>
                <c:pt idx="2042">
                  <c:v>Marzo</c:v>
                </c:pt>
                <c:pt idx="2043">
                  <c:v>Marzo</c:v>
                </c:pt>
                <c:pt idx="2044">
                  <c:v>Marzo</c:v>
                </c:pt>
                <c:pt idx="2045">
                  <c:v>Marzo</c:v>
                </c:pt>
                <c:pt idx="2046">
                  <c:v>Marzo</c:v>
                </c:pt>
                <c:pt idx="2047">
                  <c:v>Marzo</c:v>
                </c:pt>
                <c:pt idx="2048">
                  <c:v>Marzo</c:v>
                </c:pt>
                <c:pt idx="2049">
                  <c:v>Marzo</c:v>
                </c:pt>
                <c:pt idx="2050">
                  <c:v>Marzo</c:v>
                </c:pt>
                <c:pt idx="2051">
                  <c:v>Marzo</c:v>
                </c:pt>
                <c:pt idx="2052">
                  <c:v>Marzo</c:v>
                </c:pt>
                <c:pt idx="2053">
                  <c:v>Marzo</c:v>
                </c:pt>
                <c:pt idx="2054">
                  <c:v>Marzo</c:v>
                </c:pt>
                <c:pt idx="2055">
                  <c:v>Marzo</c:v>
                </c:pt>
                <c:pt idx="2056">
                  <c:v>Marzo</c:v>
                </c:pt>
                <c:pt idx="2057">
                  <c:v>Marzo</c:v>
                </c:pt>
                <c:pt idx="2058">
                  <c:v>Marzo</c:v>
                </c:pt>
                <c:pt idx="2059">
                  <c:v>Marzo</c:v>
                </c:pt>
                <c:pt idx="2060">
                  <c:v>Marzo</c:v>
                </c:pt>
                <c:pt idx="2061">
                  <c:v>Marzo</c:v>
                </c:pt>
                <c:pt idx="2062">
                  <c:v>Marzo</c:v>
                </c:pt>
                <c:pt idx="2063">
                  <c:v>Marzo</c:v>
                </c:pt>
                <c:pt idx="2064">
                  <c:v>Marzo</c:v>
                </c:pt>
                <c:pt idx="2065">
                  <c:v>Marzo</c:v>
                </c:pt>
                <c:pt idx="2066">
                  <c:v>Marzo</c:v>
                </c:pt>
                <c:pt idx="2067">
                  <c:v>Marzo</c:v>
                </c:pt>
                <c:pt idx="2068">
                  <c:v>Marzo</c:v>
                </c:pt>
                <c:pt idx="2069">
                  <c:v>Marzo</c:v>
                </c:pt>
                <c:pt idx="2070">
                  <c:v>Marzo</c:v>
                </c:pt>
                <c:pt idx="2071">
                  <c:v>Marzo</c:v>
                </c:pt>
                <c:pt idx="2072">
                  <c:v>Marzo</c:v>
                </c:pt>
                <c:pt idx="2073">
                  <c:v>Marzo</c:v>
                </c:pt>
                <c:pt idx="2074">
                  <c:v>Marzo</c:v>
                </c:pt>
                <c:pt idx="2075">
                  <c:v>Marzo</c:v>
                </c:pt>
                <c:pt idx="2076">
                  <c:v>Marzo</c:v>
                </c:pt>
                <c:pt idx="2077">
                  <c:v>Marzo</c:v>
                </c:pt>
                <c:pt idx="2078">
                  <c:v>Marzo</c:v>
                </c:pt>
                <c:pt idx="2079">
                  <c:v>Marzo</c:v>
                </c:pt>
                <c:pt idx="2080">
                  <c:v>Marzo</c:v>
                </c:pt>
                <c:pt idx="2081">
                  <c:v>Marzo</c:v>
                </c:pt>
                <c:pt idx="2082">
                  <c:v>Marzo</c:v>
                </c:pt>
                <c:pt idx="2083">
                  <c:v>Marzo</c:v>
                </c:pt>
                <c:pt idx="2084">
                  <c:v>Marzo</c:v>
                </c:pt>
                <c:pt idx="2085">
                  <c:v>Marzo</c:v>
                </c:pt>
                <c:pt idx="2086">
                  <c:v>Marzo</c:v>
                </c:pt>
                <c:pt idx="2087">
                  <c:v>Marzo</c:v>
                </c:pt>
                <c:pt idx="2088">
                  <c:v>Marzo</c:v>
                </c:pt>
                <c:pt idx="2089">
                  <c:v>Marzo</c:v>
                </c:pt>
                <c:pt idx="2090">
                  <c:v>Marzo</c:v>
                </c:pt>
                <c:pt idx="2091">
                  <c:v>Marzo</c:v>
                </c:pt>
                <c:pt idx="2092">
                  <c:v>Marzo</c:v>
                </c:pt>
                <c:pt idx="2093">
                  <c:v>Marzo</c:v>
                </c:pt>
                <c:pt idx="2094">
                  <c:v>Marzo</c:v>
                </c:pt>
                <c:pt idx="2095">
                  <c:v>Marzo</c:v>
                </c:pt>
                <c:pt idx="2096">
                  <c:v>Marzo</c:v>
                </c:pt>
                <c:pt idx="2097">
                  <c:v>Marzo</c:v>
                </c:pt>
                <c:pt idx="2098">
                  <c:v>Marzo</c:v>
                </c:pt>
                <c:pt idx="2099">
                  <c:v>Marzo</c:v>
                </c:pt>
                <c:pt idx="2100">
                  <c:v>Marzo</c:v>
                </c:pt>
                <c:pt idx="2101">
                  <c:v>Marzo</c:v>
                </c:pt>
                <c:pt idx="2102">
                  <c:v>Marzo</c:v>
                </c:pt>
                <c:pt idx="2103">
                  <c:v>Marzo</c:v>
                </c:pt>
                <c:pt idx="2104">
                  <c:v>Marzo</c:v>
                </c:pt>
                <c:pt idx="2105">
                  <c:v>Marzo</c:v>
                </c:pt>
                <c:pt idx="2106">
                  <c:v>Marzo</c:v>
                </c:pt>
                <c:pt idx="2107">
                  <c:v>Marzo</c:v>
                </c:pt>
                <c:pt idx="2108">
                  <c:v>Marzo</c:v>
                </c:pt>
                <c:pt idx="2109">
                  <c:v>Marzo</c:v>
                </c:pt>
                <c:pt idx="2110">
                  <c:v>Marzo</c:v>
                </c:pt>
                <c:pt idx="2111">
                  <c:v>Marzo</c:v>
                </c:pt>
                <c:pt idx="2112">
                  <c:v>Marzo</c:v>
                </c:pt>
                <c:pt idx="2113">
                  <c:v>Marzo</c:v>
                </c:pt>
                <c:pt idx="2114">
                  <c:v>Marzo</c:v>
                </c:pt>
                <c:pt idx="2115">
                  <c:v>Marzo</c:v>
                </c:pt>
                <c:pt idx="2116">
                  <c:v>Marzo</c:v>
                </c:pt>
                <c:pt idx="2117">
                  <c:v>Marzo</c:v>
                </c:pt>
                <c:pt idx="2118">
                  <c:v>Marzo</c:v>
                </c:pt>
                <c:pt idx="2119">
                  <c:v>Marzo</c:v>
                </c:pt>
                <c:pt idx="2120">
                  <c:v>Marzo</c:v>
                </c:pt>
                <c:pt idx="2121">
                  <c:v>Marzo</c:v>
                </c:pt>
                <c:pt idx="2122">
                  <c:v>Marzo</c:v>
                </c:pt>
                <c:pt idx="2123">
                  <c:v>Marzo</c:v>
                </c:pt>
                <c:pt idx="2124">
                  <c:v>Marzo</c:v>
                </c:pt>
                <c:pt idx="2125">
                  <c:v>Marzo</c:v>
                </c:pt>
                <c:pt idx="2126">
                  <c:v>Marzo</c:v>
                </c:pt>
                <c:pt idx="2127">
                  <c:v>Marzo</c:v>
                </c:pt>
                <c:pt idx="2128">
                  <c:v>Marzo</c:v>
                </c:pt>
                <c:pt idx="2129">
                  <c:v>Marzo</c:v>
                </c:pt>
                <c:pt idx="2130">
                  <c:v>Marzo</c:v>
                </c:pt>
                <c:pt idx="2131">
                  <c:v>Marzo</c:v>
                </c:pt>
                <c:pt idx="2132">
                  <c:v>Marzo</c:v>
                </c:pt>
                <c:pt idx="2133">
                  <c:v>Marzo</c:v>
                </c:pt>
                <c:pt idx="2134">
                  <c:v>Marzo</c:v>
                </c:pt>
                <c:pt idx="2135">
                  <c:v>Marzo</c:v>
                </c:pt>
                <c:pt idx="2136">
                  <c:v>Marzo</c:v>
                </c:pt>
                <c:pt idx="2137">
                  <c:v>Marzo</c:v>
                </c:pt>
                <c:pt idx="2138">
                  <c:v>Marzo</c:v>
                </c:pt>
                <c:pt idx="2139">
                  <c:v>Marzo</c:v>
                </c:pt>
                <c:pt idx="2140">
                  <c:v>Marzo</c:v>
                </c:pt>
                <c:pt idx="2141">
                  <c:v>Marzo</c:v>
                </c:pt>
                <c:pt idx="2142">
                  <c:v>Marzo</c:v>
                </c:pt>
                <c:pt idx="2143">
                  <c:v>Marzo</c:v>
                </c:pt>
                <c:pt idx="2144">
                  <c:v>Marzo</c:v>
                </c:pt>
                <c:pt idx="2145">
                  <c:v>Marzo</c:v>
                </c:pt>
                <c:pt idx="2146">
                  <c:v>Marzo</c:v>
                </c:pt>
                <c:pt idx="2147">
                  <c:v>Marzo</c:v>
                </c:pt>
                <c:pt idx="2148">
                  <c:v>Marzo</c:v>
                </c:pt>
                <c:pt idx="2149">
                  <c:v>Marzo</c:v>
                </c:pt>
                <c:pt idx="2150">
                  <c:v>Marzo</c:v>
                </c:pt>
                <c:pt idx="2151">
                  <c:v>Marzo</c:v>
                </c:pt>
                <c:pt idx="2152">
                  <c:v>Marzo</c:v>
                </c:pt>
                <c:pt idx="2153">
                  <c:v>Marzo</c:v>
                </c:pt>
                <c:pt idx="2154">
                  <c:v>Marzo</c:v>
                </c:pt>
                <c:pt idx="2155">
                  <c:v>Marzo</c:v>
                </c:pt>
                <c:pt idx="2156">
                  <c:v>Marzo</c:v>
                </c:pt>
                <c:pt idx="2157">
                  <c:v>Marzo</c:v>
                </c:pt>
                <c:pt idx="2158">
                  <c:v>Marzo</c:v>
                </c:pt>
                <c:pt idx="2159">
                  <c:v>Abril</c:v>
                </c:pt>
                <c:pt idx="2160">
                  <c:v>Abril</c:v>
                </c:pt>
                <c:pt idx="2161">
                  <c:v>Abril</c:v>
                </c:pt>
                <c:pt idx="2162">
                  <c:v>Abril</c:v>
                </c:pt>
                <c:pt idx="2163">
                  <c:v>Abril</c:v>
                </c:pt>
                <c:pt idx="2164">
                  <c:v>Abril</c:v>
                </c:pt>
                <c:pt idx="2165">
                  <c:v>Abril</c:v>
                </c:pt>
                <c:pt idx="2166">
                  <c:v>Abril</c:v>
                </c:pt>
                <c:pt idx="2167">
                  <c:v>Abril</c:v>
                </c:pt>
                <c:pt idx="2168">
                  <c:v>Abril</c:v>
                </c:pt>
                <c:pt idx="2169">
                  <c:v>Abril</c:v>
                </c:pt>
                <c:pt idx="2170">
                  <c:v>Abril</c:v>
                </c:pt>
                <c:pt idx="2171">
                  <c:v>Abril</c:v>
                </c:pt>
                <c:pt idx="2172">
                  <c:v>Abril</c:v>
                </c:pt>
                <c:pt idx="2173">
                  <c:v>Abril</c:v>
                </c:pt>
                <c:pt idx="2174">
                  <c:v>Abril</c:v>
                </c:pt>
                <c:pt idx="2175">
                  <c:v>Abril</c:v>
                </c:pt>
                <c:pt idx="2176">
                  <c:v>Abril</c:v>
                </c:pt>
                <c:pt idx="2177">
                  <c:v>Abril</c:v>
                </c:pt>
                <c:pt idx="2178">
                  <c:v>Abril</c:v>
                </c:pt>
                <c:pt idx="2179">
                  <c:v>Abril</c:v>
                </c:pt>
                <c:pt idx="2180">
                  <c:v>Abril</c:v>
                </c:pt>
                <c:pt idx="2181">
                  <c:v>Abril</c:v>
                </c:pt>
                <c:pt idx="2182">
                  <c:v>Abril</c:v>
                </c:pt>
                <c:pt idx="2183">
                  <c:v>Abril</c:v>
                </c:pt>
                <c:pt idx="2184">
                  <c:v>Abril</c:v>
                </c:pt>
                <c:pt idx="2185">
                  <c:v>Abril</c:v>
                </c:pt>
                <c:pt idx="2186">
                  <c:v>Abril</c:v>
                </c:pt>
                <c:pt idx="2187">
                  <c:v>Abril</c:v>
                </c:pt>
                <c:pt idx="2188">
                  <c:v>Abril</c:v>
                </c:pt>
                <c:pt idx="2189">
                  <c:v>Abril</c:v>
                </c:pt>
                <c:pt idx="2190">
                  <c:v>Abril</c:v>
                </c:pt>
                <c:pt idx="2191">
                  <c:v>Abril</c:v>
                </c:pt>
                <c:pt idx="2192">
                  <c:v>Abril</c:v>
                </c:pt>
                <c:pt idx="2193">
                  <c:v>Abril</c:v>
                </c:pt>
                <c:pt idx="2194">
                  <c:v>Abril</c:v>
                </c:pt>
                <c:pt idx="2195">
                  <c:v>Abril</c:v>
                </c:pt>
                <c:pt idx="2196">
                  <c:v>Abril</c:v>
                </c:pt>
                <c:pt idx="2197">
                  <c:v>Abril</c:v>
                </c:pt>
                <c:pt idx="2198">
                  <c:v>Abril</c:v>
                </c:pt>
                <c:pt idx="2199">
                  <c:v>Abril</c:v>
                </c:pt>
                <c:pt idx="2200">
                  <c:v>Abril</c:v>
                </c:pt>
                <c:pt idx="2201">
                  <c:v>Abril</c:v>
                </c:pt>
                <c:pt idx="2202">
                  <c:v>Abril</c:v>
                </c:pt>
                <c:pt idx="2203">
                  <c:v>Abril</c:v>
                </c:pt>
                <c:pt idx="2204">
                  <c:v>Abril</c:v>
                </c:pt>
                <c:pt idx="2205">
                  <c:v>Abril</c:v>
                </c:pt>
                <c:pt idx="2206">
                  <c:v>Abril</c:v>
                </c:pt>
                <c:pt idx="2207">
                  <c:v>Abril</c:v>
                </c:pt>
                <c:pt idx="2208">
                  <c:v>Abril</c:v>
                </c:pt>
                <c:pt idx="2209">
                  <c:v>Abril</c:v>
                </c:pt>
                <c:pt idx="2210">
                  <c:v>Abril</c:v>
                </c:pt>
                <c:pt idx="2211">
                  <c:v>Abril</c:v>
                </c:pt>
                <c:pt idx="2212">
                  <c:v>Abril</c:v>
                </c:pt>
                <c:pt idx="2213">
                  <c:v>Abril</c:v>
                </c:pt>
                <c:pt idx="2214">
                  <c:v>Abril</c:v>
                </c:pt>
                <c:pt idx="2215">
                  <c:v>Abril</c:v>
                </c:pt>
                <c:pt idx="2216">
                  <c:v>Abril</c:v>
                </c:pt>
                <c:pt idx="2217">
                  <c:v>Abril</c:v>
                </c:pt>
                <c:pt idx="2218">
                  <c:v>Abril</c:v>
                </c:pt>
                <c:pt idx="2219">
                  <c:v>Abril</c:v>
                </c:pt>
                <c:pt idx="2220">
                  <c:v>Abril</c:v>
                </c:pt>
                <c:pt idx="2221">
                  <c:v>Abril</c:v>
                </c:pt>
                <c:pt idx="2222">
                  <c:v>Abril</c:v>
                </c:pt>
                <c:pt idx="2223">
                  <c:v>Abril</c:v>
                </c:pt>
                <c:pt idx="2224">
                  <c:v>Abril</c:v>
                </c:pt>
                <c:pt idx="2225">
                  <c:v>Abril</c:v>
                </c:pt>
                <c:pt idx="2226">
                  <c:v>Abril</c:v>
                </c:pt>
                <c:pt idx="2227">
                  <c:v>Abril</c:v>
                </c:pt>
                <c:pt idx="2228">
                  <c:v>Abril</c:v>
                </c:pt>
                <c:pt idx="2229">
                  <c:v>Abril</c:v>
                </c:pt>
                <c:pt idx="2230">
                  <c:v>Abril</c:v>
                </c:pt>
                <c:pt idx="2231">
                  <c:v>Abril</c:v>
                </c:pt>
                <c:pt idx="2232">
                  <c:v>Abril</c:v>
                </c:pt>
                <c:pt idx="2233">
                  <c:v>Abril</c:v>
                </c:pt>
                <c:pt idx="2234">
                  <c:v>Abril</c:v>
                </c:pt>
                <c:pt idx="2235">
                  <c:v>Abril</c:v>
                </c:pt>
                <c:pt idx="2236">
                  <c:v>Abril</c:v>
                </c:pt>
                <c:pt idx="2237">
                  <c:v>Abril</c:v>
                </c:pt>
                <c:pt idx="2238">
                  <c:v>Abril</c:v>
                </c:pt>
                <c:pt idx="2239">
                  <c:v>Abril</c:v>
                </c:pt>
                <c:pt idx="2240">
                  <c:v>Abril</c:v>
                </c:pt>
                <c:pt idx="2241">
                  <c:v>Abril</c:v>
                </c:pt>
                <c:pt idx="2242">
                  <c:v>Abril</c:v>
                </c:pt>
                <c:pt idx="2243">
                  <c:v>Abril</c:v>
                </c:pt>
                <c:pt idx="2244">
                  <c:v>Abril</c:v>
                </c:pt>
                <c:pt idx="2245">
                  <c:v>Abril</c:v>
                </c:pt>
                <c:pt idx="2246">
                  <c:v>Abril</c:v>
                </c:pt>
                <c:pt idx="2247">
                  <c:v>Abril</c:v>
                </c:pt>
                <c:pt idx="2248">
                  <c:v>Abril</c:v>
                </c:pt>
                <c:pt idx="2249">
                  <c:v>Abril</c:v>
                </c:pt>
                <c:pt idx="2250">
                  <c:v>Abril</c:v>
                </c:pt>
                <c:pt idx="2251">
                  <c:v>Abril</c:v>
                </c:pt>
                <c:pt idx="2252">
                  <c:v>Abril</c:v>
                </c:pt>
                <c:pt idx="2253">
                  <c:v>Abril</c:v>
                </c:pt>
                <c:pt idx="2254">
                  <c:v>Abril</c:v>
                </c:pt>
                <c:pt idx="2255">
                  <c:v>Abril</c:v>
                </c:pt>
                <c:pt idx="2256">
                  <c:v>Abril</c:v>
                </c:pt>
                <c:pt idx="2257">
                  <c:v>Abril</c:v>
                </c:pt>
                <c:pt idx="2258">
                  <c:v>Abril</c:v>
                </c:pt>
                <c:pt idx="2259">
                  <c:v>Abril</c:v>
                </c:pt>
                <c:pt idx="2260">
                  <c:v>Abril</c:v>
                </c:pt>
                <c:pt idx="2261">
                  <c:v>Abril</c:v>
                </c:pt>
                <c:pt idx="2262">
                  <c:v>Abril</c:v>
                </c:pt>
                <c:pt idx="2263">
                  <c:v>Abril</c:v>
                </c:pt>
                <c:pt idx="2264">
                  <c:v>Abril</c:v>
                </c:pt>
                <c:pt idx="2265">
                  <c:v>Abril</c:v>
                </c:pt>
                <c:pt idx="2266">
                  <c:v>Abril</c:v>
                </c:pt>
                <c:pt idx="2267">
                  <c:v>Abril</c:v>
                </c:pt>
                <c:pt idx="2268">
                  <c:v>Abril</c:v>
                </c:pt>
                <c:pt idx="2269">
                  <c:v>Abril</c:v>
                </c:pt>
                <c:pt idx="2270">
                  <c:v>Abril</c:v>
                </c:pt>
                <c:pt idx="2271">
                  <c:v>Abril</c:v>
                </c:pt>
                <c:pt idx="2272">
                  <c:v>Abril</c:v>
                </c:pt>
                <c:pt idx="2273">
                  <c:v>Abril</c:v>
                </c:pt>
                <c:pt idx="2274">
                  <c:v>Abril</c:v>
                </c:pt>
                <c:pt idx="2275">
                  <c:v>Abril</c:v>
                </c:pt>
                <c:pt idx="2276">
                  <c:v>Abril</c:v>
                </c:pt>
                <c:pt idx="2277">
                  <c:v>Abril</c:v>
                </c:pt>
                <c:pt idx="2278">
                  <c:v>Abril</c:v>
                </c:pt>
                <c:pt idx="2279">
                  <c:v>Abril</c:v>
                </c:pt>
                <c:pt idx="2280">
                  <c:v>Abril</c:v>
                </c:pt>
                <c:pt idx="2281">
                  <c:v>Abril</c:v>
                </c:pt>
                <c:pt idx="2282">
                  <c:v>Abril</c:v>
                </c:pt>
                <c:pt idx="2283">
                  <c:v>Abril</c:v>
                </c:pt>
                <c:pt idx="2284">
                  <c:v>Abril</c:v>
                </c:pt>
                <c:pt idx="2285">
                  <c:v>Abril</c:v>
                </c:pt>
                <c:pt idx="2286">
                  <c:v>Abril</c:v>
                </c:pt>
                <c:pt idx="2287">
                  <c:v>Abril</c:v>
                </c:pt>
                <c:pt idx="2288">
                  <c:v>Abril</c:v>
                </c:pt>
                <c:pt idx="2289">
                  <c:v>Abril</c:v>
                </c:pt>
                <c:pt idx="2290">
                  <c:v>Abril</c:v>
                </c:pt>
                <c:pt idx="2291">
                  <c:v>Abril</c:v>
                </c:pt>
                <c:pt idx="2292">
                  <c:v>Abril</c:v>
                </c:pt>
                <c:pt idx="2293">
                  <c:v>Abril</c:v>
                </c:pt>
                <c:pt idx="2294">
                  <c:v>Abril</c:v>
                </c:pt>
                <c:pt idx="2295">
                  <c:v>Abril</c:v>
                </c:pt>
                <c:pt idx="2296">
                  <c:v>Abril</c:v>
                </c:pt>
                <c:pt idx="2297">
                  <c:v>Abril</c:v>
                </c:pt>
                <c:pt idx="2298">
                  <c:v>Abril</c:v>
                </c:pt>
                <c:pt idx="2299">
                  <c:v>Abril</c:v>
                </c:pt>
                <c:pt idx="2300">
                  <c:v>Abril</c:v>
                </c:pt>
                <c:pt idx="2301">
                  <c:v>Abril</c:v>
                </c:pt>
                <c:pt idx="2302">
                  <c:v>Abril</c:v>
                </c:pt>
                <c:pt idx="2303">
                  <c:v>Abril</c:v>
                </c:pt>
                <c:pt idx="2304">
                  <c:v>Abril</c:v>
                </c:pt>
                <c:pt idx="2305">
                  <c:v>Abril</c:v>
                </c:pt>
                <c:pt idx="2306">
                  <c:v>Abril</c:v>
                </c:pt>
                <c:pt idx="2307">
                  <c:v>Abril</c:v>
                </c:pt>
                <c:pt idx="2308">
                  <c:v>Abril</c:v>
                </c:pt>
                <c:pt idx="2309">
                  <c:v>Abril</c:v>
                </c:pt>
                <c:pt idx="2310">
                  <c:v>Abril</c:v>
                </c:pt>
                <c:pt idx="2311">
                  <c:v>Abril</c:v>
                </c:pt>
                <c:pt idx="2312">
                  <c:v>Abril</c:v>
                </c:pt>
                <c:pt idx="2313">
                  <c:v>Abril</c:v>
                </c:pt>
                <c:pt idx="2314">
                  <c:v>Abril</c:v>
                </c:pt>
                <c:pt idx="2315">
                  <c:v>Abril</c:v>
                </c:pt>
                <c:pt idx="2316">
                  <c:v>Abril</c:v>
                </c:pt>
                <c:pt idx="2317">
                  <c:v>Abril</c:v>
                </c:pt>
                <c:pt idx="2318">
                  <c:v>Abril</c:v>
                </c:pt>
                <c:pt idx="2319">
                  <c:v>Abril</c:v>
                </c:pt>
                <c:pt idx="2320">
                  <c:v>Abril</c:v>
                </c:pt>
                <c:pt idx="2321">
                  <c:v>Abril</c:v>
                </c:pt>
                <c:pt idx="2322">
                  <c:v>Abril</c:v>
                </c:pt>
                <c:pt idx="2323">
                  <c:v>Abril</c:v>
                </c:pt>
                <c:pt idx="2324">
                  <c:v>Abril</c:v>
                </c:pt>
                <c:pt idx="2325">
                  <c:v>Abril</c:v>
                </c:pt>
                <c:pt idx="2326">
                  <c:v>Abril</c:v>
                </c:pt>
                <c:pt idx="2327">
                  <c:v>Abril</c:v>
                </c:pt>
                <c:pt idx="2328">
                  <c:v>Abril</c:v>
                </c:pt>
                <c:pt idx="2329">
                  <c:v>Abril</c:v>
                </c:pt>
                <c:pt idx="2330">
                  <c:v>Abril</c:v>
                </c:pt>
                <c:pt idx="2331">
                  <c:v>Abril</c:v>
                </c:pt>
                <c:pt idx="2332">
                  <c:v>Abril</c:v>
                </c:pt>
                <c:pt idx="2333">
                  <c:v>Abril</c:v>
                </c:pt>
                <c:pt idx="2334">
                  <c:v>Abril</c:v>
                </c:pt>
                <c:pt idx="2335">
                  <c:v>Abril</c:v>
                </c:pt>
                <c:pt idx="2336">
                  <c:v>Abril</c:v>
                </c:pt>
                <c:pt idx="2337">
                  <c:v>Abril</c:v>
                </c:pt>
                <c:pt idx="2338">
                  <c:v>Abril</c:v>
                </c:pt>
                <c:pt idx="2339">
                  <c:v>Abril</c:v>
                </c:pt>
                <c:pt idx="2340">
                  <c:v>Abril</c:v>
                </c:pt>
                <c:pt idx="2341">
                  <c:v>Abril</c:v>
                </c:pt>
                <c:pt idx="2342">
                  <c:v>Abril</c:v>
                </c:pt>
                <c:pt idx="2343">
                  <c:v>Abril</c:v>
                </c:pt>
                <c:pt idx="2344">
                  <c:v>Abril</c:v>
                </c:pt>
                <c:pt idx="2345">
                  <c:v>Abril</c:v>
                </c:pt>
                <c:pt idx="2346">
                  <c:v>Abril</c:v>
                </c:pt>
                <c:pt idx="2347">
                  <c:v>Abril</c:v>
                </c:pt>
                <c:pt idx="2348">
                  <c:v>Abril</c:v>
                </c:pt>
                <c:pt idx="2349">
                  <c:v>Abril</c:v>
                </c:pt>
                <c:pt idx="2350">
                  <c:v>Abril</c:v>
                </c:pt>
                <c:pt idx="2351">
                  <c:v>Abril</c:v>
                </c:pt>
                <c:pt idx="2352">
                  <c:v>Abril</c:v>
                </c:pt>
                <c:pt idx="2353">
                  <c:v>Abril</c:v>
                </c:pt>
                <c:pt idx="2354">
                  <c:v>Abril</c:v>
                </c:pt>
                <c:pt idx="2355">
                  <c:v>Abril</c:v>
                </c:pt>
                <c:pt idx="2356">
                  <c:v>Abril</c:v>
                </c:pt>
                <c:pt idx="2357">
                  <c:v>Abril</c:v>
                </c:pt>
                <c:pt idx="2358">
                  <c:v>Abril</c:v>
                </c:pt>
                <c:pt idx="2359">
                  <c:v>Abril</c:v>
                </c:pt>
                <c:pt idx="2360">
                  <c:v>Abril</c:v>
                </c:pt>
                <c:pt idx="2361">
                  <c:v>Abril</c:v>
                </c:pt>
                <c:pt idx="2362">
                  <c:v>Abril</c:v>
                </c:pt>
                <c:pt idx="2363">
                  <c:v>Abril</c:v>
                </c:pt>
                <c:pt idx="2364">
                  <c:v>Abril</c:v>
                </c:pt>
                <c:pt idx="2365">
                  <c:v>Abril</c:v>
                </c:pt>
                <c:pt idx="2366">
                  <c:v>Abril</c:v>
                </c:pt>
                <c:pt idx="2367">
                  <c:v>Abril</c:v>
                </c:pt>
                <c:pt idx="2368">
                  <c:v>Abril</c:v>
                </c:pt>
                <c:pt idx="2369">
                  <c:v>Abril</c:v>
                </c:pt>
                <c:pt idx="2370">
                  <c:v>Abril</c:v>
                </c:pt>
                <c:pt idx="2371">
                  <c:v>Abril</c:v>
                </c:pt>
                <c:pt idx="2372">
                  <c:v>Abril</c:v>
                </c:pt>
                <c:pt idx="2373">
                  <c:v>Abril</c:v>
                </c:pt>
                <c:pt idx="2374">
                  <c:v>Abril</c:v>
                </c:pt>
                <c:pt idx="2375">
                  <c:v>Abril</c:v>
                </c:pt>
                <c:pt idx="2376">
                  <c:v>Abril</c:v>
                </c:pt>
                <c:pt idx="2377">
                  <c:v>Abril</c:v>
                </c:pt>
                <c:pt idx="2378">
                  <c:v>Abril</c:v>
                </c:pt>
                <c:pt idx="2379">
                  <c:v>Abril</c:v>
                </c:pt>
                <c:pt idx="2380">
                  <c:v>Abril</c:v>
                </c:pt>
                <c:pt idx="2381">
                  <c:v>Abril</c:v>
                </c:pt>
                <c:pt idx="2382">
                  <c:v>Abril</c:v>
                </c:pt>
                <c:pt idx="2383">
                  <c:v>Abril</c:v>
                </c:pt>
                <c:pt idx="2384">
                  <c:v>Abril</c:v>
                </c:pt>
                <c:pt idx="2385">
                  <c:v>Abril</c:v>
                </c:pt>
                <c:pt idx="2386">
                  <c:v>Abril</c:v>
                </c:pt>
                <c:pt idx="2387">
                  <c:v>Abril</c:v>
                </c:pt>
                <c:pt idx="2388">
                  <c:v>Abril</c:v>
                </c:pt>
                <c:pt idx="2389">
                  <c:v>Abril</c:v>
                </c:pt>
                <c:pt idx="2390">
                  <c:v>Abril</c:v>
                </c:pt>
                <c:pt idx="2391">
                  <c:v>Abril</c:v>
                </c:pt>
                <c:pt idx="2392">
                  <c:v>Abril</c:v>
                </c:pt>
                <c:pt idx="2393">
                  <c:v>Abril</c:v>
                </c:pt>
                <c:pt idx="2394">
                  <c:v>Abril</c:v>
                </c:pt>
                <c:pt idx="2395">
                  <c:v>Abril</c:v>
                </c:pt>
                <c:pt idx="2396">
                  <c:v>Abril</c:v>
                </c:pt>
                <c:pt idx="2397">
                  <c:v>Abril</c:v>
                </c:pt>
                <c:pt idx="2398">
                  <c:v>Abril</c:v>
                </c:pt>
                <c:pt idx="2399">
                  <c:v>Abril</c:v>
                </c:pt>
                <c:pt idx="2400">
                  <c:v>Abril</c:v>
                </c:pt>
                <c:pt idx="2401">
                  <c:v>Abril</c:v>
                </c:pt>
                <c:pt idx="2402">
                  <c:v>Abril</c:v>
                </c:pt>
                <c:pt idx="2403">
                  <c:v>Abril</c:v>
                </c:pt>
                <c:pt idx="2404">
                  <c:v>Abril</c:v>
                </c:pt>
                <c:pt idx="2405">
                  <c:v>Abril</c:v>
                </c:pt>
                <c:pt idx="2406">
                  <c:v>Abril</c:v>
                </c:pt>
                <c:pt idx="2407">
                  <c:v>Abril</c:v>
                </c:pt>
                <c:pt idx="2408">
                  <c:v>Abril</c:v>
                </c:pt>
                <c:pt idx="2409">
                  <c:v>Abril</c:v>
                </c:pt>
                <c:pt idx="2410">
                  <c:v>Abril</c:v>
                </c:pt>
                <c:pt idx="2411">
                  <c:v>Abril</c:v>
                </c:pt>
                <c:pt idx="2412">
                  <c:v>Abril</c:v>
                </c:pt>
                <c:pt idx="2413">
                  <c:v>Abril</c:v>
                </c:pt>
                <c:pt idx="2414">
                  <c:v>Abril</c:v>
                </c:pt>
                <c:pt idx="2415">
                  <c:v>Abril</c:v>
                </c:pt>
                <c:pt idx="2416">
                  <c:v>Abril</c:v>
                </c:pt>
                <c:pt idx="2417">
                  <c:v>Abril</c:v>
                </c:pt>
                <c:pt idx="2418">
                  <c:v>Abril</c:v>
                </c:pt>
                <c:pt idx="2419">
                  <c:v>Abril</c:v>
                </c:pt>
                <c:pt idx="2420">
                  <c:v>Abril</c:v>
                </c:pt>
                <c:pt idx="2421">
                  <c:v>Abril</c:v>
                </c:pt>
                <c:pt idx="2422">
                  <c:v>Abril</c:v>
                </c:pt>
                <c:pt idx="2423">
                  <c:v>Abril</c:v>
                </c:pt>
                <c:pt idx="2424">
                  <c:v>Abril</c:v>
                </c:pt>
                <c:pt idx="2425">
                  <c:v>Abril</c:v>
                </c:pt>
                <c:pt idx="2426">
                  <c:v>Abril</c:v>
                </c:pt>
                <c:pt idx="2427">
                  <c:v>Abril</c:v>
                </c:pt>
                <c:pt idx="2428">
                  <c:v>Abril</c:v>
                </c:pt>
                <c:pt idx="2429">
                  <c:v>Abril</c:v>
                </c:pt>
                <c:pt idx="2430">
                  <c:v>Abril</c:v>
                </c:pt>
                <c:pt idx="2431">
                  <c:v>Abril</c:v>
                </c:pt>
                <c:pt idx="2432">
                  <c:v>Abril</c:v>
                </c:pt>
                <c:pt idx="2433">
                  <c:v>Abril</c:v>
                </c:pt>
                <c:pt idx="2434">
                  <c:v>Abril</c:v>
                </c:pt>
                <c:pt idx="2435">
                  <c:v>Abril</c:v>
                </c:pt>
                <c:pt idx="2436">
                  <c:v>Abril</c:v>
                </c:pt>
                <c:pt idx="2437">
                  <c:v>Abril</c:v>
                </c:pt>
                <c:pt idx="2438">
                  <c:v>Abril</c:v>
                </c:pt>
                <c:pt idx="2439">
                  <c:v>Abril</c:v>
                </c:pt>
                <c:pt idx="2440">
                  <c:v>Abril</c:v>
                </c:pt>
                <c:pt idx="2441">
                  <c:v>Abril</c:v>
                </c:pt>
                <c:pt idx="2442">
                  <c:v>Abril</c:v>
                </c:pt>
                <c:pt idx="2443">
                  <c:v>Abril</c:v>
                </c:pt>
                <c:pt idx="2444">
                  <c:v>Abril</c:v>
                </c:pt>
                <c:pt idx="2445">
                  <c:v>Abril</c:v>
                </c:pt>
                <c:pt idx="2446">
                  <c:v>Abril</c:v>
                </c:pt>
                <c:pt idx="2447">
                  <c:v>Abril</c:v>
                </c:pt>
                <c:pt idx="2448">
                  <c:v>Abril</c:v>
                </c:pt>
                <c:pt idx="2449">
                  <c:v>Abril</c:v>
                </c:pt>
                <c:pt idx="2450">
                  <c:v>Abril</c:v>
                </c:pt>
                <c:pt idx="2451">
                  <c:v>Abril</c:v>
                </c:pt>
                <c:pt idx="2452">
                  <c:v>Abril</c:v>
                </c:pt>
                <c:pt idx="2453">
                  <c:v>Abril</c:v>
                </c:pt>
                <c:pt idx="2454">
                  <c:v>Abril</c:v>
                </c:pt>
                <c:pt idx="2455">
                  <c:v>Abril</c:v>
                </c:pt>
                <c:pt idx="2456">
                  <c:v>Abril</c:v>
                </c:pt>
                <c:pt idx="2457">
                  <c:v>Abril</c:v>
                </c:pt>
                <c:pt idx="2458">
                  <c:v>Abril</c:v>
                </c:pt>
                <c:pt idx="2459">
                  <c:v>Abril</c:v>
                </c:pt>
                <c:pt idx="2460">
                  <c:v>Abril</c:v>
                </c:pt>
                <c:pt idx="2461">
                  <c:v>Abril</c:v>
                </c:pt>
                <c:pt idx="2462">
                  <c:v>Abril</c:v>
                </c:pt>
                <c:pt idx="2463">
                  <c:v>Abril</c:v>
                </c:pt>
                <c:pt idx="2464">
                  <c:v>Abril</c:v>
                </c:pt>
                <c:pt idx="2465">
                  <c:v>Abril</c:v>
                </c:pt>
                <c:pt idx="2466">
                  <c:v>Abril</c:v>
                </c:pt>
                <c:pt idx="2467">
                  <c:v>Abril</c:v>
                </c:pt>
                <c:pt idx="2468">
                  <c:v>Abril</c:v>
                </c:pt>
                <c:pt idx="2469">
                  <c:v>Abril</c:v>
                </c:pt>
                <c:pt idx="2470">
                  <c:v>Abril</c:v>
                </c:pt>
                <c:pt idx="2471">
                  <c:v>Abril</c:v>
                </c:pt>
                <c:pt idx="2472">
                  <c:v>Abril</c:v>
                </c:pt>
                <c:pt idx="2473">
                  <c:v>Abril</c:v>
                </c:pt>
                <c:pt idx="2474">
                  <c:v>Abril</c:v>
                </c:pt>
                <c:pt idx="2475">
                  <c:v>Abril</c:v>
                </c:pt>
                <c:pt idx="2476">
                  <c:v>Abril</c:v>
                </c:pt>
                <c:pt idx="2477">
                  <c:v>Abril</c:v>
                </c:pt>
                <c:pt idx="2478">
                  <c:v>Abril</c:v>
                </c:pt>
                <c:pt idx="2479">
                  <c:v>Abril</c:v>
                </c:pt>
                <c:pt idx="2480">
                  <c:v>Abril</c:v>
                </c:pt>
                <c:pt idx="2481">
                  <c:v>Abril</c:v>
                </c:pt>
                <c:pt idx="2482">
                  <c:v>Abril</c:v>
                </c:pt>
                <c:pt idx="2483">
                  <c:v>Abril</c:v>
                </c:pt>
                <c:pt idx="2484">
                  <c:v>Abril</c:v>
                </c:pt>
                <c:pt idx="2485">
                  <c:v>Abril</c:v>
                </c:pt>
                <c:pt idx="2486">
                  <c:v>Abril</c:v>
                </c:pt>
                <c:pt idx="2487">
                  <c:v>Abril</c:v>
                </c:pt>
                <c:pt idx="2488">
                  <c:v>Abril</c:v>
                </c:pt>
                <c:pt idx="2489">
                  <c:v>Abril</c:v>
                </c:pt>
                <c:pt idx="2490">
                  <c:v>Abril</c:v>
                </c:pt>
                <c:pt idx="2491">
                  <c:v>Abril</c:v>
                </c:pt>
                <c:pt idx="2492">
                  <c:v>Abril</c:v>
                </c:pt>
                <c:pt idx="2493">
                  <c:v>Abril</c:v>
                </c:pt>
                <c:pt idx="2494">
                  <c:v>Abril</c:v>
                </c:pt>
                <c:pt idx="2495">
                  <c:v>Abril</c:v>
                </c:pt>
                <c:pt idx="2496">
                  <c:v>Abril</c:v>
                </c:pt>
                <c:pt idx="2497">
                  <c:v>Abril</c:v>
                </c:pt>
                <c:pt idx="2498">
                  <c:v>Abril</c:v>
                </c:pt>
                <c:pt idx="2499">
                  <c:v>Abril</c:v>
                </c:pt>
                <c:pt idx="2500">
                  <c:v>Abril</c:v>
                </c:pt>
                <c:pt idx="2501">
                  <c:v>Abril</c:v>
                </c:pt>
                <c:pt idx="2502">
                  <c:v>Abril</c:v>
                </c:pt>
                <c:pt idx="2503">
                  <c:v>Abril</c:v>
                </c:pt>
                <c:pt idx="2504">
                  <c:v>Abril</c:v>
                </c:pt>
                <c:pt idx="2505">
                  <c:v>Abril</c:v>
                </c:pt>
                <c:pt idx="2506">
                  <c:v>Abril</c:v>
                </c:pt>
                <c:pt idx="2507">
                  <c:v>Abril</c:v>
                </c:pt>
                <c:pt idx="2508">
                  <c:v>Abril</c:v>
                </c:pt>
                <c:pt idx="2509">
                  <c:v>Abril</c:v>
                </c:pt>
                <c:pt idx="2510">
                  <c:v>Abril</c:v>
                </c:pt>
                <c:pt idx="2511">
                  <c:v>Abril</c:v>
                </c:pt>
                <c:pt idx="2512">
                  <c:v>Abril</c:v>
                </c:pt>
                <c:pt idx="2513">
                  <c:v>Abril</c:v>
                </c:pt>
                <c:pt idx="2514">
                  <c:v>Abril</c:v>
                </c:pt>
                <c:pt idx="2515">
                  <c:v>Abril</c:v>
                </c:pt>
                <c:pt idx="2516">
                  <c:v>Abril</c:v>
                </c:pt>
                <c:pt idx="2517">
                  <c:v>Abril</c:v>
                </c:pt>
                <c:pt idx="2518">
                  <c:v>Abril</c:v>
                </c:pt>
                <c:pt idx="2519">
                  <c:v>Abril</c:v>
                </c:pt>
                <c:pt idx="2520">
                  <c:v>Abril</c:v>
                </c:pt>
                <c:pt idx="2521">
                  <c:v>Abril</c:v>
                </c:pt>
                <c:pt idx="2522">
                  <c:v>Abril</c:v>
                </c:pt>
                <c:pt idx="2523">
                  <c:v>Abril</c:v>
                </c:pt>
                <c:pt idx="2524">
                  <c:v>Abril</c:v>
                </c:pt>
                <c:pt idx="2525">
                  <c:v>Abril</c:v>
                </c:pt>
                <c:pt idx="2526">
                  <c:v>Abril</c:v>
                </c:pt>
                <c:pt idx="2527">
                  <c:v>Abril</c:v>
                </c:pt>
                <c:pt idx="2528">
                  <c:v>Abril</c:v>
                </c:pt>
                <c:pt idx="2529">
                  <c:v>Abril</c:v>
                </c:pt>
                <c:pt idx="2530">
                  <c:v>Abril</c:v>
                </c:pt>
                <c:pt idx="2531">
                  <c:v>Abril</c:v>
                </c:pt>
                <c:pt idx="2532">
                  <c:v>Abril</c:v>
                </c:pt>
                <c:pt idx="2533">
                  <c:v>Abril</c:v>
                </c:pt>
                <c:pt idx="2534">
                  <c:v>Abril</c:v>
                </c:pt>
                <c:pt idx="2535">
                  <c:v>Abril</c:v>
                </c:pt>
                <c:pt idx="2536">
                  <c:v>Abril</c:v>
                </c:pt>
                <c:pt idx="2537">
                  <c:v>Abril</c:v>
                </c:pt>
                <c:pt idx="2538">
                  <c:v>Abril</c:v>
                </c:pt>
                <c:pt idx="2539">
                  <c:v>Abril</c:v>
                </c:pt>
                <c:pt idx="2540">
                  <c:v>Abril</c:v>
                </c:pt>
                <c:pt idx="2541">
                  <c:v>Abril</c:v>
                </c:pt>
                <c:pt idx="2542">
                  <c:v>Abril</c:v>
                </c:pt>
                <c:pt idx="2543">
                  <c:v>Abril</c:v>
                </c:pt>
                <c:pt idx="2544">
                  <c:v>Abril</c:v>
                </c:pt>
                <c:pt idx="2545">
                  <c:v>Abril</c:v>
                </c:pt>
                <c:pt idx="2546">
                  <c:v>Abril</c:v>
                </c:pt>
                <c:pt idx="2547">
                  <c:v>Abril</c:v>
                </c:pt>
                <c:pt idx="2548">
                  <c:v>Abril</c:v>
                </c:pt>
                <c:pt idx="2549">
                  <c:v>Abril</c:v>
                </c:pt>
                <c:pt idx="2550">
                  <c:v>Abril</c:v>
                </c:pt>
                <c:pt idx="2551">
                  <c:v>Abril</c:v>
                </c:pt>
                <c:pt idx="2552">
                  <c:v>Abril</c:v>
                </c:pt>
                <c:pt idx="2553">
                  <c:v>Abril</c:v>
                </c:pt>
                <c:pt idx="2554">
                  <c:v>Abril</c:v>
                </c:pt>
                <c:pt idx="2555">
                  <c:v>Abril</c:v>
                </c:pt>
                <c:pt idx="2556">
                  <c:v>Abril</c:v>
                </c:pt>
                <c:pt idx="2557">
                  <c:v>Abril</c:v>
                </c:pt>
                <c:pt idx="2558">
                  <c:v>Abril</c:v>
                </c:pt>
                <c:pt idx="2559">
                  <c:v>Abril</c:v>
                </c:pt>
                <c:pt idx="2560">
                  <c:v>Abril</c:v>
                </c:pt>
                <c:pt idx="2561">
                  <c:v>Abril</c:v>
                </c:pt>
                <c:pt idx="2562">
                  <c:v>Abril</c:v>
                </c:pt>
                <c:pt idx="2563">
                  <c:v>Abril</c:v>
                </c:pt>
                <c:pt idx="2564">
                  <c:v>Abril</c:v>
                </c:pt>
                <c:pt idx="2565">
                  <c:v>Abril</c:v>
                </c:pt>
                <c:pt idx="2566">
                  <c:v>Abril</c:v>
                </c:pt>
                <c:pt idx="2567">
                  <c:v>Abril</c:v>
                </c:pt>
                <c:pt idx="2568">
                  <c:v>Abril</c:v>
                </c:pt>
                <c:pt idx="2569">
                  <c:v>Abril</c:v>
                </c:pt>
                <c:pt idx="2570">
                  <c:v>Abril</c:v>
                </c:pt>
                <c:pt idx="2571">
                  <c:v>Abril</c:v>
                </c:pt>
                <c:pt idx="2572">
                  <c:v>Abril</c:v>
                </c:pt>
                <c:pt idx="2573">
                  <c:v>Abril</c:v>
                </c:pt>
                <c:pt idx="2574">
                  <c:v>Abril</c:v>
                </c:pt>
                <c:pt idx="2575">
                  <c:v>Abril</c:v>
                </c:pt>
                <c:pt idx="2576">
                  <c:v>Abril</c:v>
                </c:pt>
                <c:pt idx="2577">
                  <c:v>Abril</c:v>
                </c:pt>
                <c:pt idx="2578">
                  <c:v>Abril</c:v>
                </c:pt>
                <c:pt idx="2579">
                  <c:v>Abril</c:v>
                </c:pt>
                <c:pt idx="2580">
                  <c:v>Abril</c:v>
                </c:pt>
                <c:pt idx="2581">
                  <c:v>Abril</c:v>
                </c:pt>
                <c:pt idx="2582">
                  <c:v>Abril</c:v>
                </c:pt>
                <c:pt idx="2583">
                  <c:v>Abril</c:v>
                </c:pt>
                <c:pt idx="2584">
                  <c:v>Abril</c:v>
                </c:pt>
                <c:pt idx="2585">
                  <c:v>Abril</c:v>
                </c:pt>
                <c:pt idx="2586">
                  <c:v>Abril</c:v>
                </c:pt>
                <c:pt idx="2587">
                  <c:v>Abril</c:v>
                </c:pt>
                <c:pt idx="2588">
                  <c:v>Abril</c:v>
                </c:pt>
                <c:pt idx="2589">
                  <c:v>Abril</c:v>
                </c:pt>
                <c:pt idx="2590">
                  <c:v>Abril</c:v>
                </c:pt>
                <c:pt idx="2591">
                  <c:v>Abril</c:v>
                </c:pt>
                <c:pt idx="2592">
                  <c:v>Abril</c:v>
                </c:pt>
                <c:pt idx="2593">
                  <c:v>Abril</c:v>
                </c:pt>
                <c:pt idx="2594">
                  <c:v>Abril</c:v>
                </c:pt>
                <c:pt idx="2595">
                  <c:v>Abril</c:v>
                </c:pt>
                <c:pt idx="2596">
                  <c:v>Abril</c:v>
                </c:pt>
                <c:pt idx="2597">
                  <c:v>Abril</c:v>
                </c:pt>
                <c:pt idx="2598">
                  <c:v>Abril</c:v>
                </c:pt>
                <c:pt idx="2599">
                  <c:v>Abril</c:v>
                </c:pt>
                <c:pt idx="2600">
                  <c:v>Abril</c:v>
                </c:pt>
                <c:pt idx="2601">
                  <c:v>Abril</c:v>
                </c:pt>
                <c:pt idx="2602">
                  <c:v>Abril</c:v>
                </c:pt>
                <c:pt idx="2603">
                  <c:v>Abril</c:v>
                </c:pt>
                <c:pt idx="2604">
                  <c:v>Abril</c:v>
                </c:pt>
                <c:pt idx="2605">
                  <c:v>Abril</c:v>
                </c:pt>
                <c:pt idx="2606">
                  <c:v>Abril</c:v>
                </c:pt>
                <c:pt idx="2607">
                  <c:v>Abril</c:v>
                </c:pt>
                <c:pt idx="2608">
                  <c:v>Abril</c:v>
                </c:pt>
                <c:pt idx="2609">
                  <c:v>Abril</c:v>
                </c:pt>
                <c:pt idx="2610">
                  <c:v>Abril</c:v>
                </c:pt>
                <c:pt idx="2611">
                  <c:v>Abril</c:v>
                </c:pt>
                <c:pt idx="2612">
                  <c:v>Abril</c:v>
                </c:pt>
                <c:pt idx="2613">
                  <c:v>Abril</c:v>
                </c:pt>
                <c:pt idx="2614">
                  <c:v>Abril</c:v>
                </c:pt>
                <c:pt idx="2615">
                  <c:v>Abril</c:v>
                </c:pt>
                <c:pt idx="2616">
                  <c:v>Abril</c:v>
                </c:pt>
                <c:pt idx="2617">
                  <c:v>Abril</c:v>
                </c:pt>
                <c:pt idx="2618">
                  <c:v>Abril</c:v>
                </c:pt>
                <c:pt idx="2619">
                  <c:v>Abril</c:v>
                </c:pt>
                <c:pt idx="2620">
                  <c:v>Abril</c:v>
                </c:pt>
                <c:pt idx="2621">
                  <c:v>Abril</c:v>
                </c:pt>
                <c:pt idx="2622">
                  <c:v>Abril</c:v>
                </c:pt>
                <c:pt idx="2623">
                  <c:v>Abril</c:v>
                </c:pt>
                <c:pt idx="2624">
                  <c:v>Abril</c:v>
                </c:pt>
                <c:pt idx="2625">
                  <c:v>Abril</c:v>
                </c:pt>
                <c:pt idx="2626">
                  <c:v>Abril</c:v>
                </c:pt>
                <c:pt idx="2627">
                  <c:v>Abril</c:v>
                </c:pt>
                <c:pt idx="2628">
                  <c:v>Abril</c:v>
                </c:pt>
                <c:pt idx="2629">
                  <c:v>Abril</c:v>
                </c:pt>
                <c:pt idx="2630">
                  <c:v>Abril</c:v>
                </c:pt>
                <c:pt idx="2631">
                  <c:v>Abril</c:v>
                </c:pt>
                <c:pt idx="2632">
                  <c:v>Abril</c:v>
                </c:pt>
                <c:pt idx="2633">
                  <c:v>Abril</c:v>
                </c:pt>
                <c:pt idx="2634">
                  <c:v>Abril</c:v>
                </c:pt>
                <c:pt idx="2635">
                  <c:v>Abril</c:v>
                </c:pt>
                <c:pt idx="2636">
                  <c:v>Abril</c:v>
                </c:pt>
                <c:pt idx="2637">
                  <c:v>Abril</c:v>
                </c:pt>
                <c:pt idx="2638">
                  <c:v>Abril</c:v>
                </c:pt>
                <c:pt idx="2639">
                  <c:v>Abril</c:v>
                </c:pt>
                <c:pt idx="2640">
                  <c:v>Abril</c:v>
                </c:pt>
                <c:pt idx="2641">
                  <c:v>Abril</c:v>
                </c:pt>
                <c:pt idx="2642">
                  <c:v>Abril</c:v>
                </c:pt>
                <c:pt idx="2643">
                  <c:v>Abril</c:v>
                </c:pt>
                <c:pt idx="2644">
                  <c:v>Abril</c:v>
                </c:pt>
                <c:pt idx="2645">
                  <c:v>Abril</c:v>
                </c:pt>
                <c:pt idx="2646">
                  <c:v>Abril</c:v>
                </c:pt>
                <c:pt idx="2647">
                  <c:v>Abril</c:v>
                </c:pt>
                <c:pt idx="2648">
                  <c:v>Abril</c:v>
                </c:pt>
                <c:pt idx="2649">
                  <c:v>Abril</c:v>
                </c:pt>
                <c:pt idx="2650">
                  <c:v>Abril</c:v>
                </c:pt>
                <c:pt idx="2651">
                  <c:v>Abril</c:v>
                </c:pt>
                <c:pt idx="2652">
                  <c:v>Abril</c:v>
                </c:pt>
                <c:pt idx="2653">
                  <c:v>Abril</c:v>
                </c:pt>
                <c:pt idx="2654">
                  <c:v>Abril</c:v>
                </c:pt>
                <c:pt idx="2655">
                  <c:v>Abril</c:v>
                </c:pt>
                <c:pt idx="2656">
                  <c:v>Abril</c:v>
                </c:pt>
                <c:pt idx="2657">
                  <c:v>Abril</c:v>
                </c:pt>
                <c:pt idx="2658">
                  <c:v>Abril</c:v>
                </c:pt>
                <c:pt idx="2659">
                  <c:v>Abril</c:v>
                </c:pt>
                <c:pt idx="2660">
                  <c:v>Abril</c:v>
                </c:pt>
                <c:pt idx="2661">
                  <c:v>Abril</c:v>
                </c:pt>
                <c:pt idx="2662">
                  <c:v>Abril</c:v>
                </c:pt>
                <c:pt idx="2663">
                  <c:v>Abril</c:v>
                </c:pt>
                <c:pt idx="2664">
                  <c:v>Abril</c:v>
                </c:pt>
                <c:pt idx="2665">
                  <c:v>Abril</c:v>
                </c:pt>
                <c:pt idx="2666">
                  <c:v>Abril</c:v>
                </c:pt>
                <c:pt idx="2667">
                  <c:v>Abril</c:v>
                </c:pt>
                <c:pt idx="2668">
                  <c:v>Abril</c:v>
                </c:pt>
                <c:pt idx="2669">
                  <c:v>Abril</c:v>
                </c:pt>
                <c:pt idx="2670">
                  <c:v>Abril</c:v>
                </c:pt>
                <c:pt idx="2671">
                  <c:v>Abril</c:v>
                </c:pt>
                <c:pt idx="2672">
                  <c:v>Abril</c:v>
                </c:pt>
                <c:pt idx="2673">
                  <c:v>Abril</c:v>
                </c:pt>
                <c:pt idx="2674">
                  <c:v>Abril</c:v>
                </c:pt>
                <c:pt idx="2675">
                  <c:v>Abril</c:v>
                </c:pt>
                <c:pt idx="2676">
                  <c:v>Abril</c:v>
                </c:pt>
                <c:pt idx="2677">
                  <c:v>Abril</c:v>
                </c:pt>
                <c:pt idx="2678">
                  <c:v>Abril</c:v>
                </c:pt>
                <c:pt idx="2679">
                  <c:v>Abril</c:v>
                </c:pt>
                <c:pt idx="2680">
                  <c:v>Abril</c:v>
                </c:pt>
                <c:pt idx="2681">
                  <c:v>Abril</c:v>
                </c:pt>
                <c:pt idx="2682">
                  <c:v>Abril</c:v>
                </c:pt>
                <c:pt idx="2683">
                  <c:v>Abril</c:v>
                </c:pt>
                <c:pt idx="2684">
                  <c:v>Abril</c:v>
                </c:pt>
                <c:pt idx="2685">
                  <c:v>Abril</c:v>
                </c:pt>
                <c:pt idx="2686">
                  <c:v>Abril</c:v>
                </c:pt>
                <c:pt idx="2687">
                  <c:v>Abril</c:v>
                </c:pt>
                <c:pt idx="2688">
                  <c:v>Abril</c:v>
                </c:pt>
                <c:pt idx="2689">
                  <c:v>Abril</c:v>
                </c:pt>
                <c:pt idx="2690">
                  <c:v>Abril</c:v>
                </c:pt>
                <c:pt idx="2691">
                  <c:v>Abril</c:v>
                </c:pt>
                <c:pt idx="2692">
                  <c:v>Abril</c:v>
                </c:pt>
                <c:pt idx="2693">
                  <c:v>Abril</c:v>
                </c:pt>
                <c:pt idx="2694">
                  <c:v>Abril</c:v>
                </c:pt>
                <c:pt idx="2695">
                  <c:v>Abril</c:v>
                </c:pt>
                <c:pt idx="2696">
                  <c:v>Abril</c:v>
                </c:pt>
                <c:pt idx="2697">
                  <c:v>Abril</c:v>
                </c:pt>
                <c:pt idx="2698">
                  <c:v>Abril</c:v>
                </c:pt>
                <c:pt idx="2699">
                  <c:v>Abril</c:v>
                </c:pt>
                <c:pt idx="2700">
                  <c:v>Abril</c:v>
                </c:pt>
                <c:pt idx="2701">
                  <c:v>Abril</c:v>
                </c:pt>
                <c:pt idx="2702">
                  <c:v>Abril</c:v>
                </c:pt>
                <c:pt idx="2703">
                  <c:v>Abril</c:v>
                </c:pt>
                <c:pt idx="2704">
                  <c:v>Abril</c:v>
                </c:pt>
                <c:pt idx="2705">
                  <c:v>Abril</c:v>
                </c:pt>
                <c:pt idx="2706">
                  <c:v>Abril</c:v>
                </c:pt>
                <c:pt idx="2707">
                  <c:v>Abril</c:v>
                </c:pt>
                <c:pt idx="2708">
                  <c:v>Abril</c:v>
                </c:pt>
                <c:pt idx="2709">
                  <c:v>Abril</c:v>
                </c:pt>
                <c:pt idx="2710">
                  <c:v>Abril</c:v>
                </c:pt>
                <c:pt idx="2711">
                  <c:v>Abril</c:v>
                </c:pt>
                <c:pt idx="2712">
                  <c:v>Abril</c:v>
                </c:pt>
                <c:pt idx="2713">
                  <c:v>Abril</c:v>
                </c:pt>
                <c:pt idx="2714">
                  <c:v>Abril</c:v>
                </c:pt>
                <c:pt idx="2715">
                  <c:v>Abril</c:v>
                </c:pt>
                <c:pt idx="2716">
                  <c:v>Abril</c:v>
                </c:pt>
                <c:pt idx="2717">
                  <c:v>Abril</c:v>
                </c:pt>
                <c:pt idx="2718">
                  <c:v>Abril</c:v>
                </c:pt>
                <c:pt idx="2719">
                  <c:v>Abril</c:v>
                </c:pt>
                <c:pt idx="2720">
                  <c:v>Abril</c:v>
                </c:pt>
                <c:pt idx="2721">
                  <c:v>Abril</c:v>
                </c:pt>
                <c:pt idx="2722">
                  <c:v>Abril</c:v>
                </c:pt>
                <c:pt idx="2723">
                  <c:v>Abril</c:v>
                </c:pt>
                <c:pt idx="2724">
                  <c:v>Abril</c:v>
                </c:pt>
                <c:pt idx="2725">
                  <c:v>Abril</c:v>
                </c:pt>
                <c:pt idx="2726">
                  <c:v>Abril</c:v>
                </c:pt>
                <c:pt idx="2727">
                  <c:v>Abril</c:v>
                </c:pt>
                <c:pt idx="2728">
                  <c:v>Abril</c:v>
                </c:pt>
                <c:pt idx="2729">
                  <c:v>Abril</c:v>
                </c:pt>
                <c:pt idx="2730">
                  <c:v>Abril</c:v>
                </c:pt>
                <c:pt idx="2731">
                  <c:v>Abril</c:v>
                </c:pt>
                <c:pt idx="2732">
                  <c:v>Abril</c:v>
                </c:pt>
                <c:pt idx="2733">
                  <c:v>Abril</c:v>
                </c:pt>
                <c:pt idx="2734">
                  <c:v>Abril</c:v>
                </c:pt>
                <c:pt idx="2735">
                  <c:v>Abril</c:v>
                </c:pt>
                <c:pt idx="2736">
                  <c:v>Abril</c:v>
                </c:pt>
                <c:pt idx="2737">
                  <c:v>Abril</c:v>
                </c:pt>
                <c:pt idx="2738">
                  <c:v>Abril</c:v>
                </c:pt>
                <c:pt idx="2739">
                  <c:v>Abril</c:v>
                </c:pt>
                <c:pt idx="2740">
                  <c:v>Abril</c:v>
                </c:pt>
                <c:pt idx="2741">
                  <c:v>Abril</c:v>
                </c:pt>
                <c:pt idx="2742">
                  <c:v>Abril</c:v>
                </c:pt>
                <c:pt idx="2743">
                  <c:v>Abril</c:v>
                </c:pt>
                <c:pt idx="2744">
                  <c:v>Abril</c:v>
                </c:pt>
                <c:pt idx="2745">
                  <c:v>Abril</c:v>
                </c:pt>
                <c:pt idx="2746">
                  <c:v>Abril</c:v>
                </c:pt>
                <c:pt idx="2747">
                  <c:v>Abril</c:v>
                </c:pt>
                <c:pt idx="2748">
                  <c:v>Abril</c:v>
                </c:pt>
                <c:pt idx="2749">
                  <c:v>Abril</c:v>
                </c:pt>
                <c:pt idx="2750">
                  <c:v>Abril</c:v>
                </c:pt>
                <c:pt idx="2751">
                  <c:v>Abril</c:v>
                </c:pt>
                <c:pt idx="2752">
                  <c:v>Abril</c:v>
                </c:pt>
                <c:pt idx="2753">
                  <c:v>Abril</c:v>
                </c:pt>
                <c:pt idx="2754">
                  <c:v>Abril</c:v>
                </c:pt>
                <c:pt idx="2755">
                  <c:v>Abril</c:v>
                </c:pt>
                <c:pt idx="2756">
                  <c:v>Abril</c:v>
                </c:pt>
                <c:pt idx="2757">
                  <c:v>Abril</c:v>
                </c:pt>
                <c:pt idx="2758">
                  <c:v>Abril</c:v>
                </c:pt>
                <c:pt idx="2759">
                  <c:v>Abril</c:v>
                </c:pt>
                <c:pt idx="2760">
                  <c:v>Abril</c:v>
                </c:pt>
                <c:pt idx="2761">
                  <c:v>Abril</c:v>
                </c:pt>
                <c:pt idx="2762">
                  <c:v>Abril</c:v>
                </c:pt>
                <c:pt idx="2763">
                  <c:v>Abril</c:v>
                </c:pt>
                <c:pt idx="2764">
                  <c:v>Abril</c:v>
                </c:pt>
                <c:pt idx="2765">
                  <c:v>Abril</c:v>
                </c:pt>
                <c:pt idx="2766">
                  <c:v>Abril</c:v>
                </c:pt>
                <c:pt idx="2767">
                  <c:v>Abril</c:v>
                </c:pt>
                <c:pt idx="2768">
                  <c:v>Abril</c:v>
                </c:pt>
                <c:pt idx="2769">
                  <c:v>Abril</c:v>
                </c:pt>
                <c:pt idx="2770">
                  <c:v>Abril</c:v>
                </c:pt>
                <c:pt idx="2771">
                  <c:v>Abril</c:v>
                </c:pt>
                <c:pt idx="2772">
                  <c:v>Abril</c:v>
                </c:pt>
                <c:pt idx="2773">
                  <c:v>Abril</c:v>
                </c:pt>
                <c:pt idx="2774">
                  <c:v>Abril</c:v>
                </c:pt>
                <c:pt idx="2775">
                  <c:v>Abril</c:v>
                </c:pt>
                <c:pt idx="2776">
                  <c:v>Abril</c:v>
                </c:pt>
                <c:pt idx="2777">
                  <c:v>Abril</c:v>
                </c:pt>
                <c:pt idx="2778">
                  <c:v>Abril</c:v>
                </c:pt>
                <c:pt idx="2779">
                  <c:v>Abril</c:v>
                </c:pt>
                <c:pt idx="2780">
                  <c:v>Abril</c:v>
                </c:pt>
                <c:pt idx="2781">
                  <c:v>Abril</c:v>
                </c:pt>
                <c:pt idx="2782">
                  <c:v>Abril</c:v>
                </c:pt>
                <c:pt idx="2783">
                  <c:v>Abril</c:v>
                </c:pt>
                <c:pt idx="2784">
                  <c:v>Abril</c:v>
                </c:pt>
                <c:pt idx="2785">
                  <c:v>Abril</c:v>
                </c:pt>
                <c:pt idx="2786">
                  <c:v>Abril</c:v>
                </c:pt>
                <c:pt idx="2787">
                  <c:v>Abril</c:v>
                </c:pt>
                <c:pt idx="2788">
                  <c:v>Abril</c:v>
                </c:pt>
                <c:pt idx="2789">
                  <c:v>Abril</c:v>
                </c:pt>
                <c:pt idx="2790">
                  <c:v>Abril</c:v>
                </c:pt>
                <c:pt idx="2791">
                  <c:v>Abril</c:v>
                </c:pt>
                <c:pt idx="2792">
                  <c:v>Abril</c:v>
                </c:pt>
                <c:pt idx="2793">
                  <c:v>Abril</c:v>
                </c:pt>
                <c:pt idx="2794">
                  <c:v>Abril</c:v>
                </c:pt>
                <c:pt idx="2795">
                  <c:v>Abril</c:v>
                </c:pt>
                <c:pt idx="2796">
                  <c:v>Abril</c:v>
                </c:pt>
                <c:pt idx="2797">
                  <c:v>Abril</c:v>
                </c:pt>
                <c:pt idx="2798">
                  <c:v>Abril</c:v>
                </c:pt>
                <c:pt idx="2799">
                  <c:v>Abril</c:v>
                </c:pt>
                <c:pt idx="2800">
                  <c:v>Abril</c:v>
                </c:pt>
                <c:pt idx="2801">
                  <c:v>Abril</c:v>
                </c:pt>
                <c:pt idx="2802">
                  <c:v>Abril</c:v>
                </c:pt>
                <c:pt idx="2803">
                  <c:v>Abril</c:v>
                </c:pt>
                <c:pt idx="2804">
                  <c:v>Abril</c:v>
                </c:pt>
                <c:pt idx="2805">
                  <c:v>Abril</c:v>
                </c:pt>
                <c:pt idx="2806">
                  <c:v>Abril</c:v>
                </c:pt>
                <c:pt idx="2807">
                  <c:v>Abril</c:v>
                </c:pt>
                <c:pt idx="2808">
                  <c:v>Abril</c:v>
                </c:pt>
                <c:pt idx="2809">
                  <c:v>Abril</c:v>
                </c:pt>
                <c:pt idx="2810">
                  <c:v>Abril</c:v>
                </c:pt>
                <c:pt idx="2811">
                  <c:v>Abril</c:v>
                </c:pt>
                <c:pt idx="2812">
                  <c:v>Abril</c:v>
                </c:pt>
                <c:pt idx="2813">
                  <c:v>Abril</c:v>
                </c:pt>
                <c:pt idx="2814">
                  <c:v>Abril</c:v>
                </c:pt>
                <c:pt idx="2815">
                  <c:v>Abril</c:v>
                </c:pt>
                <c:pt idx="2816">
                  <c:v>Abril</c:v>
                </c:pt>
                <c:pt idx="2817">
                  <c:v>Abril</c:v>
                </c:pt>
                <c:pt idx="2818">
                  <c:v>Abril</c:v>
                </c:pt>
                <c:pt idx="2819">
                  <c:v>Abril</c:v>
                </c:pt>
                <c:pt idx="2820">
                  <c:v>Abril</c:v>
                </c:pt>
                <c:pt idx="2821">
                  <c:v>Abril</c:v>
                </c:pt>
                <c:pt idx="2822">
                  <c:v>Abril</c:v>
                </c:pt>
                <c:pt idx="2823">
                  <c:v>Abril</c:v>
                </c:pt>
                <c:pt idx="2824">
                  <c:v>Abril</c:v>
                </c:pt>
                <c:pt idx="2825">
                  <c:v>Abril</c:v>
                </c:pt>
                <c:pt idx="2826">
                  <c:v>Abril</c:v>
                </c:pt>
                <c:pt idx="2827">
                  <c:v>Abril</c:v>
                </c:pt>
                <c:pt idx="2828">
                  <c:v>Abril</c:v>
                </c:pt>
                <c:pt idx="2829">
                  <c:v>Abril</c:v>
                </c:pt>
                <c:pt idx="2830">
                  <c:v>Abril</c:v>
                </c:pt>
                <c:pt idx="2831">
                  <c:v>Abril</c:v>
                </c:pt>
                <c:pt idx="2832">
                  <c:v>Abril</c:v>
                </c:pt>
                <c:pt idx="2833">
                  <c:v>Abril</c:v>
                </c:pt>
                <c:pt idx="2834">
                  <c:v>Abril</c:v>
                </c:pt>
                <c:pt idx="2835">
                  <c:v>Abril</c:v>
                </c:pt>
                <c:pt idx="2836">
                  <c:v>Abril</c:v>
                </c:pt>
                <c:pt idx="2837">
                  <c:v>Abril</c:v>
                </c:pt>
                <c:pt idx="2838">
                  <c:v>Abril</c:v>
                </c:pt>
                <c:pt idx="2839">
                  <c:v>Abril</c:v>
                </c:pt>
                <c:pt idx="2840">
                  <c:v>Abril</c:v>
                </c:pt>
                <c:pt idx="2841">
                  <c:v>Abril</c:v>
                </c:pt>
                <c:pt idx="2842">
                  <c:v>Abril</c:v>
                </c:pt>
                <c:pt idx="2843">
                  <c:v>Abril</c:v>
                </c:pt>
                <c:pt idx="2844">
                  <c:v>Abril</c:v>
                </c:pt>
                <c:pt idx="2845">
                  <c:v>Abril</c:v>
                </c:pt>
                <c:pt idx="2846">
                  <c:v>Abril</c:v>
                </c:pt>
                <c:pt idx="2847">
                  <c:v>Abril</c:v>
                </c:pt>
                <c:pt idx="2848">
                  <c:v>Abril</c:v>
                </c:pt>
                <c:pt idx="2849">
                  <c:v>Abril</c:v>
                </c:pt>
                <c:pt idx="2850">
                  <c:v>Abril</c:v>
                </c:pt>
                <c:pt idx="2851">
                  <c:v>Abril</c:v>
                </c:pt>
                <c:pt idx="2852">
                  <c:v>Abril</c:v>
                </c:pt>
                <c:pt idx="2853">
                  <c:v>Abril</c:v>
                </c:pt>
                <c:pt idx="2854">
                  <c:v>Abril</c:v>
                </c:pt>
                <c:pt idx="2855">
                  <c:v>Abril</c:v>
                </c:pt>
                <c:pt idx="2856">
                  <c:v>Abril</c:v>
                </c:pt>
                <c:pt idx="2857">
                  <c:v>Abril</c:v>
                </c:pt>
                <c:pt idx="2858">
                  <c:v>Abril</c:v>
                </c:pt>
                <c:pt idx="2859">
                  <c:v>Abril</c:v>
                </c:pt>
                <c:pt idx="2860">
                  <c:v>Abril</c:v>
                </c:pt>
                <c:pt idx="2861">
                  <c:v>Abril</c:v>
                </c:pt>
                <c:pt idx="2862">
                  <c:v>Abril</c:v>
                </c:pt>
                <c:pt idx="2863">
                  <c:v>Abril</c:v>
                </c:pt>
                <c:pt idx="2864">
                  <c:v>Abril</c:v>
                </c:pt>
                <c:pt idx="2865">
                  <c:v>Abril</c:v>
                </c:pt>
                <c:pt idx="2866">
                  <c:v>Abril</c:v>
                </c:pt>
                <c:pt idx="2867">
                  <c:v>Abril</c:v>
                </c:pt>
                <c:pt idx="2868">
                  <c:v>Abril</c:v>
                </c:pt>
                <c:pt idx="2869">
                  <c:v>Abril</c:v>
                </c:pt>
                <c:pt idx="2870">
                  <c:v>Abril</c:v>
                </c:pt>
                <c:pt idx="2871">
                  <c:v>Abril</c:v>
                </c:pt>
                <c:pt idx="2872">
                  <c:v>Abril</c:v>
                </c:pt>
                <c:pt idx="2873">
                  <c:v>Abril</c:v>
                </c:pt>
                <c:pt idx="2874">
                  <c:v>Abril</c:v>
                </c:pt>
                <c:pt idx="2875">
                  <c:v>Abril</c:v>
                </c:pt>
                <c:pt idx="2876">
                  <c:v>Abril</c:v>
                </c:pt>
                <c:pt idx="2877">
                  <c:v>Abril</c:v>
                </c:pt>
                <c:pt idx="2878">
                  <c:v>Abril</c:v>
                </c:pt>
                <c:pt idx="2879">
                  <c:v>Mayo</c:v>
                </c:pt>
                <c:pt idx="2880">
                  <c:v>Mayo</c:v>
                </c:pt>
                <c:pt idx="2881">
                  <c:v>Mayo</c:v>
                </c:pt>
                <c:pt idx="2882">
                  <c:v>Mayo</c:v>
                </c:pt>
                <c:pt idx="2883">
                  <c:v>Mayo</c:v>
                </c:pt>
                <c:pt idx="2884">
                  <c:v>Mayo</c:v>
                </c:pt>
                <c:pt idx="2885">
                  <c:v>Mayo</c:v>
                </c:pt>
                <c:pt idx="2886">
                  <c:v>Mayo</c:v>
                </c:pt>
                <c:pt idx="2887">
                  <c:v>Mayo</c:v>
                </c:pt>
                <c:pt idx="2888">
                  <c:v>Mayo</c:v>
                </c:pt>
                <c:pt idx="2889">
                  <c:v>Mayo</c:v>
                </c:pt>
                <c:pt idx="2890">
                  <c:v>Mayo</c:v>
                </c:pt>
                <c:pt idx="2891">
                  <c:v>Mayo</c:v>
                </c:pt>
                <c:pt idx="2892">
                  <c:v>Mayo</c:v>
                </c:pt>
                <c:pt idx="2893">
                  <c:v>Mayo</c:v>
                </c:pt>
                <c:pt idx="2894">
                  <c:v>Mayo</c:v>
                </c:pt>
                <c:pt idx="2895">
                  <c:v>Mayo</c:v>
                </c:pt>
                <c:pt idx="2896">
                  <c:v>Mayo</c:v>
                </c:pt>
                <c:pt idx="2897">
                  <c:v>Mayo</c:v>
                </c:pt>
                <c:pt idx="2898">
                  <c:v>Mayo</c:v>
                </c:pt>
                <c:pt idx="2899">
                  <c:v>Mayo</c:v>
                </c:pt>
                <c:pt idx="2900">
                  <c:v>Mayo</c:v>
                </c:pt>
                <c:pt idx="2901">
                  <c:v>Mayo</c:v>
                </c:pt>
                <c:pt idx="2902">
                  <c:v>Mayo</c:v>
                </c:pt>
                <c:pt idx="2903">
                  <c:v>Mayo</c:v>
                </c:pt>
                <c:pt idx="2904">
                  <c:v>Mayo</c:v>
                </c:pt>
                <c:pt idx="2905">
                  <c:v>Mayo</c:v>
                </c:pt>
                <c:pt idx="2906">
                  <c:v>Mayo</c:v>
                </c:pt>
                <c:pt idx="2907">
                  <c:v>Mayo</c:v>
                </c:pt>
                <c:pt idx="2908">
                  <c:v>Mayo</c:v>
                </c:pt>
                <c:pt idx="2909">
                  <c:v>Mayo</c:v>
                </c:pt>
                <c:pt idx="2910">
                  <c:v>Mayo</c:v>
                </c:pt>
                <c:pt idx="2911">
                  <c:v>Mayo</c:v>
                </c:pt>
                <c:pt idx="2912">
                  <c:v>Mayo</c:v>
                </c:pt>
                <c:pt idx="2913">
                  <c:v>Mayo</c:v>
                </c:pt>
                <c:pt idx="2914">
                  <c:v>Mayo</c:v>
                </c:pt>
                <c:pt idx="2915">
                  <c:v>Mayo</c:v>
                </c:pt>
                <c:pt idx="2916">
                  <c:v>Mayo</c:v>
                </c:pt>
                <c:pt idx="2917">
                  <c:v>Mayo</c:v>
                </c:pt>
                <c:pt idx="2918">
                  <c:v>Mayo</c:v>
                </c:pt>
                <c:pt idx="2919">
                  <c:v>Mayo</c:v>
                </c:pt>
                <c:pt idx="2920">
                  <c:v>Mayo</c:v>
                </c:pt>
                <c:pt idx="2921">
                  <c:v>Mayo</c:v>
                </c:pt>
                <c:pt idx="2922">
                  <c:v>Mayo</c:v>
                </c:pt>
                <c:pt idx="2923">
                  <c:v>Mayo</c:v>
                </c:pt>
                <c:pt idx="2924">
                  <c:v>Mayo</c:v>
                </c:pt>
                <c:pt idx="2925">
                  <c:v>Mayo</c:v>
                </c:pt>
                <c:pt idx="2926">
                  <c:v>Mayo</c:v>
                </c:pt>
                <c:pt idx="2927">
                  <c:v>Mayo</c:v>
                </c:pt>
                <c:pt idx="2928">
                  <c:v>Mayo</c:v>
                </c:pt>
                <c:pt idx="2929">
                  <c:v>Mayo</c:v>
                </c:pt>
                <c:pt idx="2930">
                  <c:v>Mayo</c:v>
                </c:pt>
                <c:pt idx="2931">
                  <c:v>Mayo</c:v>
                </c:pt>
                <c:pt idx="2932">
                  <c:v>Mayo</c:v>
                </c:pt>
                <c:pt idx="2933">
                  <c:v>Mayo</c:v>
                </c:pt>
                <c:pt idx="2934">
                  <c:v>Mayo</c:v>
                </c:pt>
                <c:pt idx="2935">
                  <c:v>Mayo</c:v>
                </c:pt>
                <c:pt idx="2936">
                  <c:v>Mayo</c:v>
                </c:pt>
                <c:pt idx="2937">
                  <c:v>Mayo</c:v>
                </c:pt>
                <c:pt idx="2938">
                  <c:v>Mayo</c:v>
                </c:pt>
                <c:pt idx="2939">
                  <c:v>Mayo</c:v>
                </c:pt>
                <c:pt idx="2940">
                  <c:v>Mayo</c:v>
                </c:pt>
                <c:pt idx="2941">
                  <c:v>Mayo</c:v>
                </c:pt>
                <c:pt idx="2942">
                  <c:v>Mayo</c:v>
                </c:pt>
                <c:pt idx="2943">
                  <c:v>Mayo</c:v>
                </c:pt>
                <c:pt idx="2944">
                  <c:v>Mayo</c:v>
                </c:pt>
                <c:pt idx="2945">
                  <c:v>Mayo</c:v>
                </c:pt>
                <c:pt idx="2946">
                  <c:v>Mayo</c:v>
                </c:pt>
                <c:pt idx="2947">
                  <c:v>Mayo</c:v>
                </c:pt>
                <c:pt idx="2948">
                  <c:v>Mayo</c:v>
                </c:pt>
                <c:pt idx="2949">
                  <c:v>Mayo</c:v>
                </c:pt>
                <c:pt idx="2950">
                  <c:v>Mayo</c:v>
                </c:pt>
                <c:pt idx="2951">
                  <c:v>Mayo</c:v>
                </c:pt>
                <c:pt idx="2952">
                  <c:v>Mayo</c:v>
                </c:pt>
                <c:pt idx="2953">
                  <c:v>Mayo</c:v>
                </c:pt>
                <c:pt idx="2954">
                  <c:v>Mayo</c:v>
                </c:pt>
                <c:pt idx="2955">
                  <c:v>Mayo</c:v>
                </c:pt>
                <c:pt idx="2956">
                  <c:v>Mayo</c:v>
                </c:pt>
                <c:pt idx="2957">
                  <c:v>Mayo</c:v>
                </c:pt>
                <c:pt idx="2958">
                  <c:v>Mayo</c:v>
                </c:pt>
                <c:pt idx="2959">
                  <c:v>Mayo</c:v>
                </c:pt>
                <c:pt idx="2960">
                  <c:v>Mayo</c:v>
                </c:pt>
                <c:pt idx="2961">
                  <c:v>Mayo</c:v>
                </c:pt>
                <c:pt idx="2962">
                  <c:v>Mayo</c:v>
                </c:pt>
                <c:pt idx="2963">
                  <c:v>Mayo</c:v>
                </c:pt>
                <c:pt idx="2964">
                  <c:v>Mayo</c:v>
                </c:pt>
                <c:pt idx="2965">
                  <c:v>Mayo</c:v>
                </c:pt>
                <c:pt idx="2966">
                  <c:v>Mayo</c:v>
                </c:pt>
                <c:pt idx="2967">
                  <c:v>Mayo</c:v>
                </c:pt>
                <c:pt idx="2968">
                  <c:v>Mayo</c:v>
                </c:pt>
                <c:pt idx="2969">
                  <c:v>Mayo</c:v>
                </c:pt>
                <c:pt idx="2970">
                  <c:v>Mayo</c:v>
                </c:pt>
                <c:pt idx="2971">
                  <c:v>Mayo</c:v>
                </c:pt>
                <c:pt idx="2972">
                  <c:v>Mayo</c:v>
                </c:pt>
                <c:pt idx="2973">
                  <c:v>Mayo</c:v>
                </c:pt>
                <c:pt idx="2974">
                  <c:v>Mayo</c:v>
                </c:pt>
                <c:pt idx="2975">
                  <c:v>Mayo</c:v>
                </c:pt>
                <c:pt idx="2976">
                  <c:v>Mayo</c:v>
                </c:pt>
                <c:pt idx="2977">
                  <c:v>Mayo</c:v>
                </c:pt>
                <c:pt idx="2978">
                  <c:v>Mayo</c:v>
                </c:pt>
                <c:pt idx="2979">
                  <c:v>Mayo</c:v>
                </c:pt>
                <c:pt idx="2980">
                  <c:v>Mayo</c:v>
                </c:pt>
                <c:pt idx="2981">
                  <c:v>Mayo</c:v>
                </c:pt>
                <c:pt idx="2982">
                  <c:v>Mayo</c:v>
                </c:pt>
                <c:pt idx="2983">
                  <c:v>Mayo</c:v>
                </c:pt>
                <c:pt idx="2984">
                  <c:v>Mayo</c:v>
                </c:pt>
                <c:pt idx="2985">
                  <c:v>Mayo</c:v>
                </c:pt>
                <c:pt idx="2986">
                  <c:v>Mayo</c:v>
                </c:pt>
                <c:pt idx="2987">
                  <c:v>Mayo</c:v>
                </c:pt>
                <c:pt idx="2988">
                  <c:v>Mayo</c:v>
                </c:pt>
                <c:pt idx="2989">
                  <c:v>Mayo</c:v>
                </c:pt>
                <c:pt idx="2990">
                  <c:v>Mayo</c:v>
                </c:pt>
                <c:pt idx="2991">
                  <c:v>Mayo</c:v>
                </c:pt>
                <c:pt idx="2992">
                  <c:v>Mayo</c:v>
                </c:pt>
                <c:pt idx="2993">
                  <c:v>Mayo</c:v>
                </c:pt>
                <c:pt idx="2994">
                  <c:v>Mayo</c:v>
                </c:pt>
                <c:pt idx="2995">
                  <c:v>Mayo</c:v>
                </c:pt>
                <c:pt idx="2996">
                  <c:v>Mayo</c:v>
                </c:pt>
                <c:pt idx="2997">
                  <c:v>Mayo</c:v>
                </c:pt>
                <c:pt idx="2998">
                  <c:v>Mayo</c:v>
                </c:pt>
                <c:pt idx="2999">
                  <c:v>Mayo</c:v>
                </c:pt>
                <c:pt idx="3000">
                  <c:v>Mayo</c:v>
                </c:pt>
                <c:pt idx="3001">
                  <c:v>Mayo</c:v>
                </c:pt>
                <c:pt idx="3002">
                  <c:v>Mayo</c:v>
                </c:pt>
                <c:pt idx="3003">
                  <c:v>Mayo</c:v>
                </c:pt>
                <c:pt idx="3004">
                  <c:v>Mayo</c:v>
                </c:pt>
                <c:pt idx="3005">
                  <c:v>Mayo</c:v>
                </c:pt>
                <c:pt idx="3006">
                  <c:v>Mayo</c:v>
                </c:pt>
                <c:pt idx="3007">
                  <c:v>Mayo</c:v>
                </c:pt>
                <c:pt idx="3008">
                  <c:v>Mayo</c:v>
                </c:pt>
                <c:pt idx="3009">
                  <c:v>Mayo</c:v>
                </c:pt>
                <c:pt idx="3010">
                  <c:v>Mayo</c:v>
                </c:pt>
                <c:pt idx="3011">
                  <c:v>Mayo</c:v>
                </c:pt>
                <c:pt idx="3012">
                  <c:v>Mayo</c:v>
                </c:pt>
                <c:pt idx="3013">
                  <c:v>Mayo</c:v>
                </c:pt>
                <c:pt idx="3014">
                  <c:v>Mayo</c:v>
                </c:pt>
                <c:pt idx="3015">
                  <c:v>Mayo</c:v>
                </c:pt>
                <c:pt idx="3016">
                  <c:v>Mayo</c:v>
                </c:pt>
                <c:pt idx="3017">
                  <c:v>Mayo</c:v>
                </c:pt>
                <c:pt idx="3018">
                  <c:v>Mayo</c:v>
                </c:pt>
                <c:pt idx="3019">
                  <c:v>Mayo</c:v>
                </c:pt>
                <c:pt idx="3020">
                  <c:v>Mayo</c:v>
                </c:pt>
                <c:pt idx="3021">
                  <c:v>Mayo</c:v>
                </c:pt>
                <c:pt idx="3022">
                  <c:v>Mayo</c:v>
                </c:pt>
                <c:pt idx="3023">
                  <c:v>Mayo</c:v>
                </c:pt>
                <c:pt idx="3024">
                  <c:v>Mayo</c:v>
                </c:pt>
                <c:pt idx="3025">
                  <c:v>Mayo</c:v>
                </c:pt>
                <c:pt idx="3026">
                  <c:v>Mayo</c:v>
                </c:pt>
                <c:pt idx="3027">
                  <c:v>Mayo</c:v>
                </c:pt>
                <c:pt idx="3028">
                  <c:v>Mayo</c:v>
                </c:pt>
                <c:pt idx="3029">
                  <c:v>Mayo</c:v>
                </c:pt>
                <c:pt idx="3030">
                  <c:v>Mayo</c:v>
                </c:pt>
                <c:pt idx="3031">
                  <c:v>Mayo</c:v>
                </c:pt>
                <c:pt idx="3032">
                  <c:v>Mayo</c:v>
                </c:pt>
                <c:pt idx="3033">
                  <c:v>Mayo</c:v>
                </c:pt>
                <c:pt idx="3034">
                  <c:v>Mayo</c:v>
                </c:pt>
                <c:pt idx="3035">
                  <c:v>Mayo</c:v>
                </c:pt>
                <c:pt idx="3036">
                  <c:v>Mayo</c:v>
                </c:pt>
                <c:pt idx="3037">
                  <c:v>Mayo</c:v>
                </c:pt>
                <c:pt idx="3038">
                  <c:v>Mayo</c:v>
                </c:pt>
                <c:pt idx="3039">
                  <c:v>Mayo</c:v>
                </c:pt>
                <c:pt idx="3040">
                  <c:v>Mayo</c:v>
                </c:pt>
                <c:pt idx="3041">
                  <c:v>Mayo</c:v>
                </c:pt>
                <c:pt idx="3042">
                  <c:v>Mayo</c:v>
                </c:pt>
                <c:pt idx="3043">
                  <c:v>Mayo</c:v>
                </c:pt>
                <c:pt idx="3044">
                  <c:v>Mayo</c:v>
                </c:pt>
                <c:pt idx="3045">
                  <c:v>Mayo</c:v>
                </c:pt>
                <c:pt idx="3046">
                  <c:v>Mayo</c:v>
                </c:pt>
                <c:pt idx="3047">
                  <c:v>Mayo</c:v>
                </c:pt>
                <c:pt idx="3048">
                  <c:v>Mayo</c:v>
                </c:pt>
                <c:pt idx="3049">
                  <c:v>Mayo</c:v>
                </c:pt>
                <c:pt idx="3050">
                  <c:v>Mayo</c:v>
                </c:pt>
                <c:pt idx="3051">
                  <c:v>Mayo</c:v>
                </c:pt>
                <c:pt idx="3052">
                  <c:v>Mayo</c:v>
                </c:pt>
                <c:pt idx="3053">
                  <c:v>Mayo</c:v>
                </c:pt>
                <c:pt idx="3054">
                  <c:v>Mayo</c:v>
                </c:pt>
                <c:pt idx="3055">
                  <c:v>Mayo</c:v>
                </c:pt>
                <c:pt idx="3056">
                  <c:v>Mayo</c:v>
                </c:pt>
                <c:pt idx="3057">
                  <c:v>Mayo</c:v>
                </c:pt>
                <c:pt idx="3058">
                  <c:v>Mayo</c:v>
                </c:pt>
                <c:pt idx="3059">
                  <c:v>Mayo</c:v>
                </c:pt>
                <c:pt idx="3060">
                  <c:v>Mayo</c:v>
                </c:pt>
                <c:pt idx="3061">
                  <c:v>Mayo</c:v>
                </c:pt>
                <c:pt idx="3062">
                  <c:v>Mayo</c:v>
                </c:pt>
                <c:pt idx="3063">
                  <c:v>Mayo</c:v>
                </c:pt>
                <c:pt idx="3064">
                  <c:v>Mayo</c:v>
                </c:pt>
                <c:pt idx="3065">
                  <c:v>Mayo</c:v>
                </c:pt>
                <c:pt idx="3066">
                  <c:v>Mayo</c:v>
                </c:pt>
                <c:pt idx="3067">
                  <c:v>Mayo</c:v>
                </c:pt>
                <c:pt idx="3068">
                  <c:v>Mayo</c:v>
                </c:pt>
                <c:pt idx="3069">
                  <c:v>Mayo</c:v>
                </c:pt>
                <c:pt idx="3070">
                  <c:v>Mayo</c:v>
                </c:pt>
                <c:pt idx="3071">
                  <c:v>Mayo</c:v>
                </c:pt>
                <c:pt idx="3072">
                  <c:v>Mayo</c:v>
                </c:pt>
                <c:pt idx="3073">
                  <c:v>Mayo</c:v>
                </c:pt>
                <c:pt idx="3074">
                  <c:v>Mayo</c:v>
                </c:pt>
                <c:pt idx="3075">
                  <c:v>Mayo</c:v>
                </c:pt>
                <c:pt idx="3076">
                  <c:v>Mayo</c:v>
                </c:pt>
                <c:pt idx="3077">
                  <c:v>Mayo</c:v>
                </c:pt>
                <c:pt idx="3078">
                  <c:v>Mayo</c:v>
                </c:pt>
                <c:pt idx="3079">
                  <c:v>Mayo</c:v>
                </c:pt>
                <c:pt idx="3080">
                  <c:v>Mayo</c:v>
                </c:pt>
                <c:pt idx="3081">
                  <c:v>Mayo</c:v>
                </c:pt>
                <c:pt idx="3082">
                  <c:v>Mayo</c:v>
                </c:pt>
                <c:pt idx="3083">
                  <c:v>Mayo</c:v>
                </c:pt>
                <c:pt idx="3084">
                  <c:v>Mayo</c:v>
                </c:pt>
                <c:pt idx="3085">
                  <c:v>Mayo</c:v>
                </c:pt>
                <c:pt idx="3086">
                  <c:v>Mayo</c:v>
                </c:pt>
                <c:pt idx="3087">
                  <c:v>Mayo</c:v>
                </c:pt>
                <c:pt idx="3088">
                  <c:v>Mayo</c:v>
                </c:pt>
                <c:pt idx="3089">
                  <c:v>Mayo</c:v>
                </c:pt>
                <c:pt idx="3090">
                  <c:v>Mayo</c:v>
                </c:pt>
                <c:pt idx="3091">
                  <c:v>Mayo</c:v>
                </c:pt>
                <c:pt idx="3092">
                  <c:v>Mayo</c:v>
                </c:pt>
                <c:pt idx="3093">
                  <c:v>Mayo</c:v>
                </c:pt>
                <c:pt idx="3094">
                  <c:v>Mayo</c:v>
                </c:pt>
                <c:pt idx="3095">
                  <c:v>Mayo</c:v>
                </c:pt>
                <c:pt idx="3096">
                  <c:v>Mayo</c:v>
                </c:pt>
                <c:pt idx="3097">
                  <c:v>Mayo</c:v>
                </c:pt>
                <c:pt idx="3098">
                  <c:v>Mayo</c:v>
                </c:pt>
                <c:pt idx="3099">
                  <c:v>Mayo</c:v>
                </c:pt>
                <c:pt idx="3100">
                  <c:v>Mayo</c:v>
                </c:pt>
                <c:pt idx="3101">
                  <c:v>Mayo</c:v>
                </c:pt>
                <c:pt idx="3102">
                  <c:v>Mayo</c:v>
                </c:pt>
                <c:pt idx="3103">
                  <c:v>Mayo</c:v>
                </c:pt>
                <c:pt idx="3104">
                  <c:v>Mayo</c:v>
                </c:pt>
                <c:pt idx="3105">
                  <c:v>Mayo</c:v>
                </c:pt>
                <c:pt idx="3106">
                  <c:v>Mayo</c:v>
                </c:pt>
                <c:pt idx="3107">
                  <c:v>Mayo</c:v>
                </c:pt>
                <c:pt idx="3108">
                  <c:v>Mayo</c:v>
                </c:pt>
                <c:pt idx="3109">
                  <c:v>Mayo</c:v>
                </c:pt>
                <c:pt idx="3110">
                  <c:v>Mayo</c:v>
                </c:pt>
                <c:pt idx="3111">
                  <c:v>Mayo</c:v>
                </c:pt>
                <c:pt idx="3112">
                  <c:v>Mayo</c:v>
                </c:pt>
                <c:pt idx="3113">
                  <c:v>Mayo</c:v>
                </c:pt>
                <c:pt idx="3114">
                  <c:v>Mayo</c:v>
                </c:pt>
                <c:pt idx="3115">
                  <c:v>Mayo</c:v>
                </c:pt>
                <c:pt idx="3116">
                  <c:v>Mayo</c:v>
                </c:pt>
                <c:pt idx="3117">
                  <c:v>Mayo</c:v>
                </c:pt>
                <c:pt idx="3118">
                  <c:v>Mayo</c:v>
                </c:pt>
                <c:pt idx="3119">
                  <c:v>Mayo</c:v>
                </c:pt>
                <c:pt idx="3120">
                  <c:v>Mayo</c:v>
                </c:pt>
                <c:pt idx="3121">
                  <c:v>Mayo</c:v>
                </c:pt>
                <c:pt idx="3122">
                  <c:v>Mayo</c:v>
                </c:pt>
                <c:pt idx="3123">
                  <c:v>Mayo</c:v>
                </c:pt>
                <c:pt idx="3124">
                  <c:v>Mayo</c:v>
                </c:pt>
                <c:pt idx="3125">
                  <c:v>Mayo</c:v>
                </c:pt>
                <c:pt idx="3126">
                  <c:v>Mayo</c:v>
                </c:pt>
                <c:pt idx="3127">
                  <c:v>Mayo</c:v>
                </c:pt>
                <c:pt idx="3128">
                  <c:v>Mayo</c:v>
                </c:pt>
                <c:pt idx="3129">
                  <c:v>Mayo</c:v>
                </c:pt>
                <c:pt idx="3130">
                  <c:v>Mayo</c:v>
                </c:pt>
                <c:pt idx="3131">
                  <c:v>Mayo</c:v>
                </c:pt>
                <c:pt idx="3132">
                  <c:v>Mayo</c:v>
                </c:pt>
                <c:pt idx="3133">
                  <c:v>Mayo</c:v>
                </c:pt>
                <c:pt idx="3134">
                  <c:v>Mayo</c:v>
                </c:pt>
                <c:pt idx="3135">
                  <c:v>Mayo</c:v>
                </c:pt>
                <c:pt idx="3136">
                  <c:v>Mayo</c:v>
                </c:pt>
                <c:pt idx="3137">
                  <c:v>Mayo</c:v>
                </c:pt>
                <c:pt idx="3138">
                  <c:v>Mayo</c:v>
                </c:pt>
                <c:pt idx="3139">
                  <c:v>Mayo</c:v>
                </c:pt>
                <c:pt idx="3140">
                  <c:v>Mayo</c:v>
                </c:pt>
                <c:pt idx="3141">
                  <c:v>Mayo</c:v>
                </c:pt>
                <c:pt idx="3142">
                  <c:v>Mayo</c:v>
                </c:pt>
                <c:pt idx="3143">
                  <c:v>Mayo</c:v>
                </c:pt>
                <c:pt idx="3144">
                  <c:v>Mayo</c:v>
                </c:pt>
                <c:pt idx="3145">
                  <c:v>Mayo</c:v>
                </c:pt>
                <c:pt idx="3146">
                  <c:v>Mayo</c:v>
                </c:pt>
                <c:pt idx="3147">
                  <c:v>Mayo</c:v>
                </c:pt>
                <c:pt idx="3148">
                  <c:v>Mayo</c:v>
                </c:pt>
                <c:pt idx="3149">
                  <c:v>Mayo</c:v>
                </c:pt>
                <c:pt idx="3150">
                  <c:v>Mayo</c:v>
                </c:pt>
                <c:pt idx="3151">
                  <c:v>Mayo</c:v>
                </c:pt>
                <c:pt idx="3152">
                  <c:v>Mayo</c:v>
                </c:pt>
                <c:pt idx="3153">
                  <c:v>Mayo</c:v>
                </c:pt>
                <c:pt idx="3154">
                  <c:v>Mayo</c:v>
                </c:pt>
                <c:pt idx="3155">
                  <c:v>Mayo</c:v>
                </c:pt>
                <c:pt idx="3156">
                  <c:v>Mayo</c:v>
                </c:pt>
                <c:pt idx="3157">
                  <c:v>Mayo</c:v>
                </c:pt>
                <c:pt idx="3158">
                  <c:v>Mayo</c:v>
                </c:pt>
                <c:pt idx="3159">
                  <c:v>Mayo</c:v>
                </c:pt>
                <c:pt idx="3160">
                  <c:v>Mayo</c:v>
                </c:pt>
                <c:pt idx="3161">
                  <c:v>Mayo</c:v>
                </c:pt>
                <c:pt idx="3162">
                  <c:v>Mayo</c:v>
                </c:pt>
                <c:pt idx="3163">
                  <c:v>Mayo</c:v>
                </c:pt>
                <c:pt idx="3164">
                  <c:v>Mayo</c:v>
                </c:pt>
                <c:pt idx="3165">
                  <c:v>Mayo</c:v>
                </c:pt>
                <c:pt idx="3166">
                  <c:v>Mayo</c:v>
                </c:pt>
                <c:pt idx="3167">
                  <c:v>Mayo</c:v>
                </c:pt>
                <c:pt idx="3168">
                  <c:v>Mayo</c:v>
                </c:pt>
                <c:pt idx="3169">
                  <c:v>Mayo</c:v>
                </c:pt>
                <c:pt idx="3170">
                  <c:v>Mayo</c:v>
                </c:pt>
                <c:pt idx="3171">
                  <c:v>Mayo</c:v>
                </c:pt>
                <c:pt idx="3172">
                  <c:v>Mayo</c:v>
                </c:pt>
                <c:pt idx="3173">
                  <c:v>Mayo</c:v>
                </c:pt>
                <c:pt idx="3174">
                  <c:v>Mayo</c:v>
                </c:pt>
                <c:pt idx="3175">
                  <c:v>Mayo</c:v>
                </c:pt>
                <c:pt idx="3176">
                  <c:v>Mayo</c:v>
                </c:pt>
                <c:pt idx="3177">
                  <c:v>Mayo</c:v>
                </c:pt>
                <c:pt idx="3178">
                  <c:v>Mayo</c:v>
                </c:pt>
                <c:pt idx="3179">
                  <c:v>Mayo</c:v>
                </c:pt>
                <c:pt idx="3180">
                  <c:v>Mayo</c:v>
                </c:pt>
                <c:pt idx="3181">
                  <c:v>Mayo</c:v>
                </c:pt>
                <c:pt idx="3182">
                  <c:v>Mayo</c:v>
                </c:pt>
                <c:pt idx="3183">
                  <c:v>Mayo</c:v>
                </c:pt>
                <c:pt idx="3184">
                  <c:v>Mayo</c:v>
                </c:pt>
                <c:pt idx="3185">
                  <c:v>Mayo</c:v>
                </c:pt>
                <c:pt idx="3186">
                  <c:v>Mayo</c:v>
                </c:pt>
                <c:pt idx="3187">
                  <c:v>Mayo</c:v>
                </c:pt>
                <c:pt idx="3188">
                  <c:v>Mayo</c:v>
                </c:pt>
                <c:pt idx="3189">
                  <c:v>Mayo</c:v>
                </c:pt>
                <c:pt idx="3190">
                  <c:v>Mayo</c:v>
                </c:pt>
                <c:pt idx="3191">
                  <c:v>Mayo</c:v>
                </c:pt>
                <c:pt idx="3192">
                  <c:v>Mayo</c:v>
                </c:pt>
                <c:pt idx="3193">
                  <c:v>Mayo</c:v>
                </c:pt>
                <c:pt idx="3194">
                  <c:v>Mayo</c:v>
                </c:pt>
                <c:pt idx="3195">
                  <c:v>Mayo</c:v>
                </c:pt>
                <c:pt idx="3196">
                  <c:v>Mayo</c:v>
                </c:pt>
                <c:pt idx="3197">
                  <c:v>Mayo</c:v>
                </c:pt>
                <c:pt idx="3198">
                  <c:v>Mayo</c:v>
                </c:pt>
                <c:pt idx="3199">
                  <c:v>Mayo</c:v>
                </c:pt>
                <c:pt idx="3200">
                  <c:v>Mayo</c:v>
                </c:pt>
                <c:pt idx="3201">
                  <c:v>Mayo</c:v>
                </c:pt>
                <c:pt idx="3202">
                  <c:v>Mayo</c:v>
                </c:pt>
                <c:pt idx="3203">
                  <c:v>Mayo</c:v>
                </c:pt>
                <c:pt idx="3204">
                  <c:v>Mayo</c:v>
                </c:pt>
                <c:pt idx="3205">
                  <c:v>Mayo</c:v>
                </c:pt>
                <c:pt idx="3206">
                  <c:v>Mayo</c:v>
                </c:pt>
                <c:pt idx="3207">
                  <c:v>Mayo</c:v>
                </c:pt>
                <c:pt idx="3208">
                  <c:v>Mayo</c:v>
                </c:pt>
                <c:pt idx="3209">
                  <c:v>Mayo</c:v>
                </c:pt>
                <c:pt idx="3210">
                  <c:v>Mayo</c:v>
                </c:pt>
                <c:pt idx="3211">
                  <c:v>Mayo</c:v>
                </c:pt>
                <c:pt idx="3212">
                  <c:v>Mayo</c:v>
                </c:pt>
                <c:pt idx="3213">
                  <c:v>Mayo</c:v>
                </c:pt>
                <c:pt idx="3214">
                  <c:v>Mayo</c:v>
                </c:pt>
                <c:pt idx="3215">
                  <c:v>Mayo</c:v>
                </c:pt>
                <c:pt idx="3216">
                  <c:v>Mayo</c:v>
                </c:pt>
                <c:pt idx="3217">
                  <c:v>Mayo</c:v>
                </c:pt>
                <c:pt idx="3218">
                  <c:v>Mayo</c:v>
                </c:pt>
                <c:pt idx="3219">
                  <c:v>Mayo</c:v>
                </c:pt>
                <c:pt idx="3220">
                  <c:v>Mayo</c:v>
                </c:pt>
                <c:pt idx="3221">
                  <c:v>Mayo</c:v>
                </c:pt>
                <c:pt idx="3222">
                  <c:v>Mayo</c:v>
                </c:pt>
                <c:pt idx="3223">
                  <c:v>Mayo</c:v>
                </c:pt>
                <c:pt idx="3224">
                  <c:v>Mayo</c:v>
                </c:pt>
                <c:pt idx="3225">
                  <c:v>Mayo</c:v>
                </c:pt>
                <c:pt idx="3226">
                  <c:v>Mayo</c:v>
                </c:pt>
                <c:pt idx="3227">
                  <c:v>Mayo</c:v>
                </c:pt>
                <c:pt idx="3228">
                  <c:v>Mayo</c:v>
                </c:pt>
                <c:pt idx="3229">
                  <c:v>Mayo</c:v>
                </c:pt>
                <c:pt idx="3230">
                  <c:v>Mayo</c:v>
                </c:pt>
                <c:pt idx="3231">
                  <c:v>Mayo</c:v>
                </c:pt>
                <c:pt idx="3232">
                  <c:v>Mayo</c:v>
                </c:pt>
                <c:pt idx="3233">
                  <c:v>Mayo</c:v>
                </c:pt>
                <c:pt idx="3234">
                  <c:v>Mayo</c:v>
                </c:pt>
                <c:pt idx="3235">
                  <c:v>Mayo</c:v>
                </c:pt>
                <c:pt idx="3236">
                  <c:v>Mayo</c:v>
                </c:pt>
                <c:pt idx="3237">
                  <c:v>Mayo</c:v>
                </c:pt>
                <c:pt idx="3238">
                  <c:v>Mayo</c:v>
                </c:pt>
                <c:pt idx="3239">
                  <c:v>Mayo</c:v>
                </c:pt>
                <c:pt idx="3240">
                  <c:v>Mayo</c:v>
                </c:pt>
                <c:pt idx="3241">
                  <c:v>Mayo</c:v>
                </c:pt>
                <c:pt idx="3242">
                  <c:v>Mayo</c:v>
                </c:pt>
                <c:pt idx="3243">
                  <c:v>Mayo</c:v>
                </c:pt>
                <c:pt idx="3244">
                  <c:v>Mayo</c:v>
                </c:pt>
                <c:pt idx="3245">
                  <c:v>Mayo</c:v>
                </c:pt>
                <c:pt idx="3246">
                  <c:v>Mayo</c:v>
                </c:pt>
                <c:pt idx="3247">
                  <c:v>Mayo</c:v>
                </c:pt>
                <c:pt idx="3248">
                  <c:v>Mayo</c:v>
                </c:pt>
                <c:pt idx="3249">
                  <c:v>Mayo</c:v>
                </c:pt>
                <c:pt idx="3250">
                  <c:v>Mayo</c:v>
                </c:pt>
                <c:pt idx="3251">
                  <c:v>Mayo</c:v>
                </c:pt>
                <c:pt idx="3252">
                  <c:v>Mayo</c:v>
                </c:pt>
                <c:pt idx="3253">
                  <c:v>Mayo</c:v>
                </c:pt>
                <c:pt idx="3254">
                  <c:v>Mayo</c:v>
                </c:pt>
                <c:pt idx="3255">
                  <c:v>Mayo</c:v>
                </c:pt>
                <c:pt idx="3256">
                  <c:v>Mayo</c:v>
                </c:pt>
                <c:pt idx="3257">
                  <c:v>Mayo</c:v>
                </c:pt>
                <c:pt idx="3258">
                  <c:v>Mayo</c:v>
                </c:pt>
                <c:pt idx="3259">
                  <c:v>Mayo</c:v>
                </c:pt>
                <c:pt idx="3260">
                  <c:v>Mayo</c:v>
                </c:pt>
                <c:pt idx="3261">
                  <c:v>Mayo</c:v>
                </c:pt>
                <c:pt idx="3262">
                  <c:v>Mayo</c:v>
                </c:pt>
                <c:pt idx="3263">
                  <c:v>Mayo</c:v>
                </c:pt>
                <c:pt idx="3264">
                  <c:v>Mayo</c:v>
                </c:pt>
                <c:pt idx="3265">
                  <c:v>Mayo</c:v>
                </c:pt>
                <c:pt idx="3266">
                  <c:v>Mayo</c:v>
                </c:pt>
                <c:pt idx="3267">
                  <c:v>Mayo</c:v>
                </c:pt>
                <c:pt idx="3268">
                  <c:v>Mayo</c:v>
                </c:pt>
                <c:pt idx="3269">
                  <c:v>Mayo</c:v>
                </c:pt>
                <c:pt idx="3270">
                  <c:v>Mayo</c:v>
                </c:pt>
                <c:pt idx="3271">
                  <c:v>Mayo</c:v>
                </c:pt>
                <c:pt idx="3272">
                  <c:v>Mayo</c:v>
                </c:pt>
                <c:pt idx="3273">
                  <c:v>Mayo</c:v>
                </c:pt>
                <c:pt idx="3274">
                  <c:v>Mayo</c:v>
                </c:pt>
                <c:pt idx="3275">
                  <c:v>Mayo</c:v>
                </c:pt>
                <c:pt idx="3276">
                  <c:v>Mayo</c:v>
                </c:pt>
                <c:pt idx="3277">
                  <c:v>Mayo</c:v>
                </c:pt>
                <c:pt idx="3278">
                  <c:v>Mayo</c:v>
                </c:pt>
                <c:pt idx="3279">
                  <c:v>Mayo</c:v>
                </c:pt>
                <c:pt idx="3280">
                  <c:v>Mayo</c:v>
                </c:pt>
                <c:pt idx="3281">
                  <c:v>Mayo</c:v>
                </c:pt>
                <c:pt idx="3282">
                  <c:v>Mayo</c:v>
                </c:pt>
                <c:pt idx="3283">
                  <c:v>Mayo</c:v>
                </c:pt>
                <c:pt idx="3284">
                  <c:v>Mayo</c:v>
                </c:pt>
                <c:pt idx="3285">
                  <c:v>Mayo</c:v>
                </c:pt>
                <c:pt idx="3286">
                  <c:v>Mayo</c:v>
                </c:pt>
                <c:pt idx="3287">
                  <c:v>Mayo</c:v>
                </c:pt>
                <c:pt idx="3288">
                  <c:v>Mayo</c:v>
                </c:pt>
                <c:pt idx="3289">
                  <c:v>Mayo</c:v>
                </c:pt>
                <c:pt idx="3290">
                  <c:v>Mayo</c:v>
                </c:pt>
                <c:pt idx="3291">
                  <c:v>Mayo</c:v>
                </c:pt>
                <c:pt idx="3292">
                  <c:v>Mayo</c:v>
                </c:pt>
                <c:pt idx="3293">
                  <c:v>Mayo</c:v>
                </c:pt>
                <c:pt idx="3294">
                  <c:v>Mayo</c:v>
                </c:pt>
                <c:pt idx="3295">
                  <c:v>Mayo</c:v>
                </c:pt>
                <c:pt idx="3296">
                  <c:v>Mayo</c:v>
                </c:pt>
                <c:pt idx="3297">
                  <c:v>Mayo</c:v>
                </c:pt>
                <c:pt idx="3298">
                  <c:v>Mayo</c:v>
                </c:pt>
                <c:pt idx="3299">
                  <c:v>Mayo</c:v>
                </c:pt>
                <c:pt idx="3300">
                  <c:v>Mayo</c:v>
                </c:pt>
                <c:pt idx="3301">
                  <c:v>Mayo</c:v>
                </c:pt>
                <c:pt idx="3302">
                  <c:v>Mayo</c:v>
                </c:pt>
                <c:pt idx="3303">
                  <c:v>Mayo</c:v>
                </c:pt>
                <c:pt idx="3304">
                  <c:v>Mayo</c:v>
                </c:pt>
                <c:pt idx="3305">
                  <c:v>Mayo</c:v>
                </c:pt>
                <c:pt idx="3306">
                  <c:v>Mayo</c:v>
                </c:pt>
                <c:pt idx="3307">
                  <c:v>Mayo</c:v>
                </c:pt>
                <c:pt idx="3308">
                  <c:v>Mayo</c:v>
                </c:pt>
                <c:pt idx="3309">
                  <c:v>Mayo</c:v>
                </c:pt>
                <c:pt idx="3310">
                  <c:v>Mayo</c:v>
                </c:pt>
                <c:pt idx="3311">
                  <c:v>Mayo</c:v>
                </c:pt>
                <c:pt idx="3312">
                  <c:v>Mayo</c:v>
                </c:pt>
                <c:pt idx="3313">
                  <c:v>Mayo</c:v>
                </c:pt>
                <c:pt idx="3314">
                  <c:v>Mayo</c:v>
                </c:pt>
                <c:pt idx="3315">
                  <c:v>Mayo</c:v>
                </c:pt>
                <c:pt idx="3316">
                  <c:v>Mayo</c:v>
                </c:pt>
                <c:pt idx="3317">
                  <c:v>Mayo</c:v>
                </c:pt>
                <c:pt idx="3318">
                  <c:v>Mayo</c:v>
                </c:pt>
                <c:pt idx="3319">
                  <c:v>Mayo</c:v>
                </c:pt>
                <c:pt idx="3320">
                  <c:v>Mayo</c:v>
                </c:pt>
                <c:pt idx="3321">
                  <c:v>Mayo</c:v>
                </c:pt>
                <c:pt idx="3322">
                  <c:v>Mayo</c:v>
                </c:pt>
                <c:pt idx="3323">
                  <c:v>Mayo</c:v>
                </c:pt>
                <c:pt idx="3324">
                  <c:v>Mayo</c:v>
                </c:pt>
                <c:pt idx="3325">
                  <c:v>Mayo</c:v>
                </c:pt>
                <c:pt idx="3326">
                  <c:v>Mayo</c:v>
                </c:pt>
                <c:pt idx="3327">
                  <c:v>Mayo</c:v>
                </c:pt>
                <c:pt idx="3328">
                  <c:v>Mayo</c:v>
                </c:pt>
                <c:pt idx="3329">
                  <c:v>Mayo</c:v>
                </c:pt>
                <c:pt idx="3330">
                  <c:v>Mayo</c:v>
                </c:pt>
                <c:pt idx="3331">
                  <c:v>Mayo</c:v>
                </c:pt>
                <c:pt idx="3332">
                  <c:v>Mayo</c:v>
                </c:pt>
                <c:pt idx="3333">
                  <c:v>Mayo</c:v>
                </c:pt>
                <c:pt idx="3334">
                  <c:v>Mayo</c:v>
                </c:pt>
                <c:pt idx="3335">
                  <c:v>Mayo</c:v>
                </c:pt>
                <c:pt idx="3336">
                  <c:v>Mayo</c:v>
                </c:pt>
                <c:pt idx="3337">
                  <c:v>Mayo</c:v>
                </c:pt>
                <c:pt idx="3338">
                  <c:v>Mayo</c:v>
                </c:pt>
                <c:pt idx="3339">
                  <c:v>Mayo</c:v>
                </c:pt>
                <c:pt idx="3340">
                  <c:v>Mayo</c:v>
                </c:pt>
                <c:pt idx="3341">
                  <c:v>Mayo</c:v>
                </c:pt>
                <c:pt idx="3342">
                  <c:v>Mayo</c:v>
                </c:pt>
                <c:pt idx="3343">
                  <c:v>Mayo</c:v>
                </c:pt>
                <c:pt idx="3344">
                  <c:v>Mayo</c:v>
                </c:pt>
                <c:pt idx="3345">
                  <c:v>Mayo</c:v>
                </c:pt>
                <c:pt idx="3346">
                  <c:v>Mayo</c:v>
                </c:pt>
                <c:pt idx="3347">
                  <c:v>Mayo</c:v>
                </c:pt>
                <c:pt idx="3348">
                  <c:v>Mayo</c:v>
                </c:pt>
                <c:pt idx="3349">
                  <c:v>Mayo</c:v>
                </c:pt>
                <c:pt idx="3350">
                  <c:v>Mayo</c:v>
                </c:pt>
                <c:pt idx="3351">
                  <c:v>Mayo</c:v>
                </c:pt>
                <c:pt idx="3352">
                  <c:v>Mayo</c:v>
                </c:pt>
                <c:pt idx="3353">
                  <c:v>Mayo</c:v>
                </c:pt>
                <c:pt idx="3354">
                  <c:v>Mayo</c:v>
                </c:pt>
                <c:pt idx="3355">
                  <c:v>Mayo</c:v>
                </c:pt>
                <c:pt idx="3356">
                  <c:v>Mayo</c:v>
                </c:pt>
                <c:pt idx="3357">
                  <c:v>Mayo</c:v>
                </c:pt>
                <c:pt idx="3358">
                  <c:v>Mayo</c:v>
                </c:pt>
                <c:pt idx="3359">
                  <c:v>Mayo</c:v>
                </c:pt>
                <c:pt idx="3360">
                  <c:v>Mayo</c:v>
                </c:pt>
                <c:pt idx="3361">
                  <c:v>Mayo</c:v>
                </c:pt>
                <c:pt idx="3362">
                  <c:v>Mayo</c:v>
                </c:pt>
                <c:pt idx="3363">
                  <c:v>Mayo</c:v>
                </c:pt>
                <c:pt idx="3364">
                  <c:v>Mayo</c:v>
                </c:pt>
                <c:pt idx="3365">
                  <c:v>Mayo</c:v>
                </c:pt>
                <c:pt idx="3366">
                  <c:v>Mayo</c:v>
                </c:pt>
                <c:pt idx="3367">
                  <c:v>Mayo</c:v>
                </c:pt>
                <c:pt idx="3368">
                  <c:v>Mayo</c:v>
                </c:pt>
                <c:pt idx="3369">
                  <c:v>Mayo</c:v>
                </c:pt>
                <c:pt idx="3370">
                  <c:v>Mayo</c:v>
                </c:pt>
                <c:pt idx="3371">
                  <c:v>Mayo</c:v>
                </c:pt>
                <c:pt idx="3372">
                  <c:v>Mayo</c:v>
                </c:pt>
                <c:pt idx="3373">
                  <c:v>Mayo</c:v>
                </c:pt>
                <c:pt idx="3374">
                  <c:v>Mayo</c:v>
                </c:pt>
                <c:pt idx="3375">
                  <c:v>Mayo</c:v>
                </c:pt>
                <c:pt idx="3376">
                  <c:v>Mayo</c:v>
                </c:pt>
                <c:pt idx="3377">
                  <c:v>Mayo</c:v>
                </c:pt>
                <c:pt idx="3378">
                  <c:v>Mayo</c:v>
                </c:pt>
                <c:pt idx="3379">
                  <c:v>Mayo</c:v>
                </c:pt>
                <c:pt idx="3380">
                  <c:v>Mayo</c:v>
                </c:pt>
                <c:pt idx="3381">
                  <c:v>Mayo</c:v>
                </c:pt>
                <c:pt idx="3382">
                  <c:v>Mayo</c:v>
                </c:pt>
                <c:pt idx="3383">
                  <c:v>Mayo</c:v>
                </c:pt>
                <c:pt idx="3384">
                  <c:v>Mayo</c:v>
                </c:pt>
                <c:pt idx="3385">
                  <c:v>Mayo</c:v>
                </c:pt>
                <c:pt idx="3386">
                  <c:v>Mayo</c:v>
                </c:pt>
                <c:pt idx="3387">
                  <c:v>Mayo</c:v>
                </c:pt>
                <c:pt idx="3388">
                  <c:v>Mayo</c:v>
                </c:pt>
                <c:pt idx="3389">
                  <c:v>Mayo</c:v>
                </c:pt>
                <c:pt idx="3390">
                  <c:v>Mayo</c:v>
                </c:pt>
                <c:pt idx="3391">
                  <c:v>Mayo</c:v>
                </c:pt>
                <c:pt idx="3392">
                  <c:v>Mayo</c:v>
                </c:pt>
                <c:pt idx="3393">
                  <c:v>Mayo</c:v>
                </c:pt>
                <c:pt idx="3394">
                  <c:v>Mayo</c:v>
                </c:pt>
                <c:pt idx="3395">
                  <c:v>Mayo</c:v>
                </c:pt>
                <c:pt idx="3396">
                  <c:v>Mayo</c:v>
                </c:pt>
                <c:pt idx="3397">
                  <c:v>Mayo</c:v>
                </c:pt>
                <c:pt idx="3398">
                  <c:v>Mayo</c:v>
                </c:pt>
                <c:pt idx="3399">
                  <c:v>Mayo</c:v>
                </c:pt>
                <c:pt idx="3400">
                  <c:v>Mayo</c:v>
                </c:pt>
                <c:pt idx="3401">
                  <c:v>Mayo</c:v>
                </c:pt>
                <c:pt idx="3402">
                  <c:v>Mayo</c:v>
                </c:pt>
                <c:pt idx="3403">
                  <c:v>Mayo</c:v>
                </c:pt>
                <c:pt idx="3404">
                  <c:v>Mayo</c:v>
                </c:pt>
                <c:pt idx="3405">
                  <c:v>Mayo</c:v>
                </c:pt>
                <c:pt idx="3406">
                  <c:v>Mayo</c:v>
                </c:pt>
                <c:pt idx="3407">
                  <c:v>Mayo</c:v>
                </c:pt>
                <c:pt idx="3408">
                  <c:v>Mayo</c:v>
                </c:pt>
                <c:pt idx="3409">
                  <c:v>Mayo</c:v>
                </c:pt>
                <c:pt idx="3410">
                  <c:v>Mayo</c:v>
                </c:pt>
                <c:pt idx="3411">
                  <c:v>Mayo</c:v>
                </c:pt>
                <c:pt idx="3412">
                  <c:v>Mayo</c:v>
                </c:pt>
                <c:pt idx="3413">
                  <c:v>Mayo</c:v>
                </c:pt>
                <c:pt idx="3414">
                  <c:v>Mayo</c:v>
                </c:pt>
                <c:pt idx="3415">
                  <c:v>Mayo</c:v>
                </c:pt>
                <c:pt idx="3416">
                  <c:v>Mayo</c:v>
                </c:pt>
                <c:pt idx="3417">
                  <c:v>Mayo</c:v>
                </c:pt>
                <c:pt idx="3418">
                  <c:v>Mayo</c:v>
                </c:pt>
                <c:pt idx="3419">
                  <c:v>Mayo</c:v>
                </c:pt>
                <c:pt idx="3420">
                  <c:v>Mayo</c:v>
                </c:pt>
                <c:pt idx="3421">
                  <c:v>Mayo</c:v>
                </c:pt>
                <c:pt idx="3422">
                  <c:v>Mayo</c:v>
                </c:pt>
                <c:pt idx="3423">
                  <c:v>Mayo</c:v>
                </c:pt>
                <c:pt idx="3424">
                  <c:v>Mayo</c:v>
                </c:pt>
                <c:pt idx="3425">
                  <c:v>Mayo</c:v>
                </c:pt>
                <c:pt idx="3426">
                  <c:v>Mayo</c:v>
                </c:pt>
                <c:pt idx="3427">
                  <c:v>Mayo</c:v>
                </c:pt>
                <c:pt idx="3428">
                  <c:v>Mayo</c:v>
                </c:pt>
                <c:pt idx="3429">
                  <c:v>Mayo</c:v>
                </c:pt>
                <c:pt idx="3430">
                  <c:v>Mayo</c:v>
                </c:pt>
                <c:pt idx="3431">
                  <c:v>Mayo</c:v>
                </c:pt>
                <c:pt idx="3432">
                  <c:v>Mayo</c:v>
                </c:pt>
                <c:pt idx="3433">
                  <c:v>Mayo</c:v>
                </c:pt>
                <c:pt idx="3434">
                  <c:v>Mayo</c:v>
                </c:pt>
                <c:pt idx="3435">
                  <c:v>Mayo</c:v>
                </c:pt>
                <c:pt idx="3436">
                  <c:v>Mayo</c:v>
                </c:pt>
                <c:pt idx="3437">
                  <c:v>Mayo</c:v>
                </c:pt>
                <c:pt idx="3438">
                  <c:v>Mayo</c:v>
                </c:pt>
                <c:pt idx="3439">
                  <c:v>Mayo</c:v>
                </c:pt>
                <c:pt idx="3440">
                  <c:v>Mayo</c:v>
                </c:pt>
                <c:pt idx="3441">
                  <c:v>Mayo</c:v>
                </c:pt>
                <c:pt idx="3442">
                  <c:v>Mayo</c:v>
                </c:pt>
                <c:pt idx="3443">
                  <c:v>Mayo</c:v>
                </c:pt>
                <c:pt idx="3444">
                  <c:v>Mayo</c:v>
                </c:pt>
                <c:pt idx="3445">
                  <c:v>Mayo</c:v>
                </c:pt>
                <c:pt idx="3446">
                  <c:v>Mayo</c:v>
                </c:pt>
                <c:pt idx="3447">
                  <c:v>Mayo</c:v>
                </c:pt>
                <c:pt idx="3448">
                  <c:v>Mayo</c:v>
                </c:pt>
                <c:pt idx="3449">
                  <c:v>Mayo</c:v>
                </c:pt>
                <c:pt idx="3450">
                  <c:v>Mayo</c:v>
                </c:pt>
                <c:pt idx="3451">
                  <c:v>Mayo</c:v>
                </c:pt>
                <c:pt idx="3452">
                  <c:v>Mayo</c:v>
                </c:pt>
                <c:pt idx="3453">
                  <c:v>Mayo</c:v>
                </c:pt>
                <c:pt idx="3454">
                  <c:v>Mayo</c:v>
                </c:pt>
                <c:pt idx="3455">
                  <c:v>Mayo</c:v>
                </c:pt>
                <c:pt idx="3456">
                  <c:v>Mayo</c:v>
                </c:pt>
                <c:pt idx="3457">
                  <c:v>Mayo</c:v>
                </c:pt>
                <c:pt idx="3458">
                  <c:v>Mayo</c:v>
                </c:pt>
                <c:pt idx="3459">
                  <c:v>Mayo</c:v>
                </c:pt>
                <c:pt idx="3460">
                  <c:v>Mayo</c:v>
                </c:pt>
                <c:pt idx="3461">
                  <c:v>Mayo</c:v>
                </c:pt>
                <c:pt idx="3462">
                  <c:v>Mayo</c:v>
                </c:pt>
                <c:pt idx="3463">
                  <c:v>Mayo</c:v>
                </c:pt>
                <c:pt idx="3464">
                  <c:v>Mayo</c:v>
                </c:pt>
                <c:pt idx="3465">
                  <c:v>Mayo</c:v>
                </c:pt>
                <c:pt idx="3466">
                  <c:v>Mayo</c:v>
                </c:pt>
                <c:pt idx="3467">
                  <c:v>Mayo</c:v>
                </c:pt>
                <c:pt idx="3468">
                  <c:v>Mayo</c:v>
                </c:pt>
                <c:pt idx="3469">
                  <c:v>Mayo</c:v>
                </c:pt>
                <c:pt idx="3470">
                  <c:v>Mayo</c:v>
                </c:pt>
                <c:pt idx="3471">
                  <c:v>Mayo</c:v>
                </c:pt>
                <c:pt idx="3472">
                  <c:v>Mayo</c:v>
                </c:pt>
                <c:pt idx="3473">
                  <c:v>Mayo</c:v>
                </c:pt>
                <c:pt idx="3474">
                  <c:v>Mayo</c:v>
                </c:pt>
                <c:pt idx="3475">
                  <c:v>Mayo</c:v>
                </c:pt>
                <c:pt idx="3476">
                  <c:v>Mayo</c:v>
                </c:pt>
                <c:pt idx="3477">
                  <c:v>Mayo</c:v>
                </c:pt>
                <c:pt idx="3478">
                  <c:v>Mayo</c:v>
                </c:pt>
                <c:pt idx="3479">
                  <c:v>Mayo</c:v>
                </c:pt>
                <c:pt idx="3480">
                  <c:v>Mayo</c:v>
                </c:pt>
                <c:pt idx="3481">
                  <c:v>Mayo</c:v>
                </c:pt>
                <c:pt idx="3482">
                  <c:v>Mayo</c:v>
                </c:pt>
                <c:pt idx="3483">
                  <c:v>Mayo</c:v>
                </c:pt>
                <c:pt idx="3484">
                  <c:v>Mayo</c:v>
                </c:pt>
                <c:pt idx="3485">
                  <c:v>Mayo</c:v>
                </c:pt>
                <c:pt idx="3486">
                  <c:v>Mayo</c:v>
                </c:pt>
                <c:pt idx="3487">
                  <c:v>Mayo</c:v>
                </c:pt>
                <c:pt idx="3488">
                  <c:v>Mayo</c:v>
                </c:pt>
                <c:pt idx="3489">
                  <c:v>Mayo</c:v>
                </c:pt>
                <c:pt idx="3490">
                  <c:v>Mayo</c:v>
                </c:pt>
                <c:pt idx="3491">
                  <c:v>Mayo</c:v>
                </c:pt>
                <c:pt idx="3492">
                  <c:v>Mayo</c:v>
                </c:pt>
                <c:pt idx="3493">
                  <c:v>Mayo</c:v>
                </c:pt>
                <c:pt idx="3494">
                  <c:v>Mayo</c:v>
                </c:pt>
                <c:pt idx="3495">
                  <c:v>Mayo</c:v>
                </c:pt>
                <c:pt idx="3496">
                  <c:v>Mayo</c:v>
                </c:pt>
                <c:pt idx="3497">
                  <c:v>Mayo</c:v>
                </c:pt>
                <c:pt idx="3498">
                  <c:v>Mayo</c:v>
                </c:pt>
                <c:pt idx="3499">
                  <c:v>Mayo</c:v>
                </c:pt>
                <c:pt idx="3500">
                  <c:v>Mayo</c:v>
                </c:pt>
                <c:pt idx="3501">
                  <c:v>Mayo</c:v>
                </c:pt>
                <c:pt idx="3502">
                  <c:v>Mayo</c:v>
                </c:pt>
                <c:pt idx="3503">
                  <c:v>Mayo</c:v>
                </c:pt>
                <c:pt idx="3504">
                  <c:v>Mayo</c:v>
                </c:pt>
                <c:pt idx="3505">
                  <c:v>Mayo</c:v>
                </c:pt>
                <c:pt idx="3506">
                  <c:v>Mayo</c:v>
                </c:pt>
                <c:pt idx="3507">
                  <c:v>Mayo</c:v>
                </c:pt>
                <c:pt idx="3508">
                  <c:v>Mayo</c:v>
                </c:pt>
                <c:pt idx="3509">
                  <c:v>Mayo</c:v>
                </c:pt>
                <c:pt idx="3510">
                  <c:v>Mayo</c:v>
                </c:pt>
                <c:pt idx="3511">
                  <c:v>Mayo</c:v>
                </c:pt>
                <c:pt idx="3512">
                  <c:v>Mayo</c:v>
                </c:pt>
                <c:pt idx="3513">
                  <c:v>Mayo</c:v>
                </c:pt>
                <c:pt idx="3514">
                  <c:v>Mayo</c:v>
                </c:pt>
                <c:pt idx="3515">
                  <c:v>Mayo</c:v>
                </c:pt>
                <c:pt idx="3516">
                  <c:v>Mayo</c:v>
                </c:pt>
                <c:pt idx="3517">
                  <c:v>Mayo</c:v>
                </c:pt>
                <c:pt idx="3518">
                  <c:v>Mayo</c:v>
                </c:pt>
                <c:pt idx="3519">
                  <c:v>Mayo</c:v>
                </c:pt>
                <c:pt idx="3520">
                  <c:v>Mayo</c:v>
                </c:pt>
                <c:pt idx="3521">
                  <c:v>Mayo</c:v>
                </c:pt>
                <c:pt idx="3522">
                  <c:v>Mayo</c:v>
                </c:pt>
                <c:pt idx="3523">
                  <c:v>Mayo</c:v>
                </c:pt>
                <c:pt idx="3524">
                  <c:v>Mayo</c:v>
                </c:pt>
                <c:pt idx="3525">
                  <c:v>Mayo</c:v>
                </c:pt>
                <c:pt idx="3526">
                  <c:v>Mayo</c:v>
                </c:pt>
                <c:pt idx="3527">
                  <c:v>Mayo</c:v>
                </c:pt>
                <c:pt idx="3528">
                  <c:v>Mayo</c:v>
                </c:pt>
                <c:pt idx="3529">
                  <c:v>Mayo</c:v>
                </c:pt>
                <c:pt idx="3530">
                  <c:v>Mayo</c:v>
                </c:pt>
                <c:pt idx="3531">
                  <c:v>Mayo</c:v>
                </c:pt>
                <c:pt idx="3532">
                  <c:v>Mayo</c:v>
                </c:pt>
                <c:pt idx="3533">
                  <c:v>Mayo</c:v>
                </c:pt>
                <c:pt idx="3534">
                  <c:v>Mayo</c:v>
                </c:pt>
                <c:pt idx="3535">
                  <c:v>Mayo</c:v>
                </c:pt>
                <c:pt idx="3536">
                  <c:v>Mayo</c:v>
                </c:pt>
                <c:pt idx="3537">
                  <c:v>Mayo</c:v>
                </c:pt>
                <c:pt idx="3538">
                  <c:v>Mayo</c:v>
                </c:pt>
                <c:pt idx="3539">
                  <c:v>Mayo</c:v>
                </c:pt>
                <c:pt idx="3540">
                  <c:v>Mayo</c:v>
                </c:pt>
                <c:pt idx="3541">
                  <c:v>Mayo</c:v>
                </c:pt>
                <c:pt idx="3542">
                  <c:v>Mayo</c:v>
                </c:pt>
                <c:pt idx="3543">
                  <c:v>Mayo</c:v>
                </c:pt>
                <c:pt idx="3544">
                  <c:v>Mayo</c:v>
                </c:pt>
                <c:pt idx="3545">
                  <c:v>Mayo</c:v>
                </c:pt>
                <c:pt idx="3546">
                  <c:v>Mayo</c:v>
                </c:pt>
                <c:pt idx="3547">
                  <c:v>Mayo</c:v>
                </c:pt>
                <c:pt idx="3548">
                  <c:v>Mayo</c:v>
                </c:pt>
                <c:pt idx="3549">
                  <c:v>Mayo</c:v>
                </c:pt>
                <c:pt idx="3550">
                  <c:v>Mayo</c:v>
                </c:pt>
                <c:pt idx="3551">
                  <c:v>Mayo</c:v>
                </c:pt>
                <c:pt idx="3552">
                  <c:v>Mayo</c:v>
                </c:pt>
                <c:pt idx="3553">
                  <c:v>Mayo</c:v>
                </c:pt>
                <c:pt idx="3554">
                  <c:v>Mayo</c:v>
                </c:pt>
                <c:pt idx="3555">
                  <c:v>Mayo</c:v>
                </c:pt>
                <c:pt idx="3556">
                  <c:v>Mayo</c:v>
                </c:pt>
                <c:pt idx="3557">
                  <c:v>Mayo</c:v>
                </c:pt>
                <c:pt idx="3558">
                  <c:v>Mayo</c:v>
                </c:pt>
                <c:pt idx="3559">
                  <c:v>Mayo</c:v>
                </c:pt>
                <c:pt idx="3560">
                  <c:v>Mayo</c:v>
                </c:pt>
                <c:pt idx="3561">
                  <c:v>Mayo</c:v>
                </c:pt>
                <c:pt idx="3562">
                  <c:v>Mayo</c:v>
                </c:pt>
                <c:pt idx="3563">
                  <c:v>Mayo</c:v>
                </c:pt>
                <c:pt idx="3564">
                  <c:v>Mayo</c:v>
                </c:pt>
                <c:pt idx="3565">
                  <c:v>Mayo</c:v>
                </c:pt>
                <c:pt idx="3566">
                  <c:v>Mayo</c:v>
                </c:pt>
                <c:pt idx="3567">
                  <c:v>Mayo</c:v>
                </c:pt>
                <c:pt idx="3568">
                  <c:v>Mayo</c:v>
                </c:pt>
                <c:pt idx="3569">
                  <c:v>Mayo</c:v>
                </c:pt>
                <c:pt idx="3570">
                  <c:v>Mayo</c:v>
                </c:pt>
                <c:pt idx="3571">
                  <c:v>Mayo</c:v>
                </c:pt>
                <c:pt idx="3572">
                  <c:v>Mayo</c:v>
                </c:pt>
                <c:pt idx="3573">
                  <c:v>Mayo</c:v>
                </c:pt>
                <c:pt idx="3574">
                  <c:v>Mayo</c:v>
                </c:pt>
                <c:pt idx="3575">
                  <c:v>Mayo</c:v>
                </c:pt>
                <c:pt idx="3576">
                  <c:v>Mayo</c:v>
                </c:pt>
                <c:pt idx="3577">
                  <c:v>Mayo</c:v>
                </c:pt>
                <c:pt idx="3578">
                  <c:v>Mayo</c:v>
                </c:pt>
                <c:pt idx="3579">
                  <c:v>Mayo</c:v>
                </c:pt>
                <c:pt idx="3580">
                  <c:v>Mayo</c:v>
                </c:pt>
                <c:pt idx="3581">
                  <c:v>Mayo</c:v>
                </c:pt>
                <c:pt idx="3582">
                  <c:v>Mayo</c:v>
                </c:pt>
                <c:pt idx="3583">
                  <c:v>Mayo</c:v>
                </c:pt>
                <c:pt idx="3584">
                  <c:v>Mayo</c:v>
                </c:pt>
                <c:pt idx="3585">
                  <c:v>Mayo</c:v>
                </c:pt>
                <c:pt idx="3586">
                  <c:v>Mayo</c:v>
                </c:pt>
                <c:pt idx="3587">
                  <c:v>Mayo</c:v>
                </c:pt>
                <c:pt idx="3588">
                  <c:v>Mayo</c:v>
                </c:pt>
                <c:pt idx="3589">
                  <c:v>Mayo</c:v>
                </c:pt>
                <c:pt idx="3590">
                  <c:v>Mayo</c:v>
                </c:pt>
                <c:pt idx="3591">
                  <c:v>Mayo</c:v>
                </c:pt>
                <c:pt idx="3592">
                  <c:v>Mayo</c:v>
                </c:pt>
                <c:pt idx="3593">
                  <c:v>Mayo</c:v>
                </c:pt>
                <c:pt idx="3594">
                  <c:v>Mayo</c:v>
                </c:pt>
                <c:pt idx="3595">
                  <c:v>Mayo</c:v>
                </c:pt>
                <c:pt idx="3596">
                  <c:v>Mayo</c:v>
                </c:pt>
                <c:pt idx="3597">
                  <c:v>Mayo</c:v>
                </c:pt>
                <c:pt idx="3598">
                  <c:v>Mayo</c:v>
                </c:pt>
                <c:pt idx="3599">
                  <c:v>Mayo</c:v>
                </c:pt>
                <c:pt idx="3600">
                  <c:v>Mayo</c:v>
                </c:pt>
                <c:pt idx="3601">
                  <c:v>Mayo</c:v>
                </c:pt>
                <c:pt idx="3602">
                  <c:v>Mayo</c:v>
                </c:pt>
                <c:pt idx="3603">
                  <c:v>Mayo</c:v>
                </c:pt>
                <c:pt idx="3604">
                  <c:v>Mayo</c:v>
                </c:pt>
                <c:pt idx="3605">
                  <c:v>Mayo</c:v>
                </c:pt>
                <c:pt idx="3606">
                  <c:v>Mayo</c:v>
                </c:pt>
                <c:pt idx="3607">
                  <c:v>Mayo</c:v>
                </c:pt>
                <c:pt idx="3608">
                  <c:v>Mayo</c:v>
                </c:pt>
                <c:pt idx="3609">
                  <c:v>Mayo</c:v>
                </c:pt>
                <c:pt idx="3610">
                  <c:v>Mayo</c:v>
                </c:pt>
                <c:pt idx="3611">
                  <c:v>Mayo</c:v>
                </c:pt>
                <c:pt idx="3612">
                  <c:v>Mayo</c:v>
                </c:pt>
                <c:pt idx="3613">
                  <c:v>Mayo</c:v>
                </c:pt>
                <c:pt idx="3614">
                  <c:v>Mayo</c:v>
                </c:pt>
                <c:pt idx="3615">
                  <c:v>Mayo</c:v>
                </c:pt>
                <c:pt idx="3616">
                  <c:v>Mayo</c:v>
                </c:pt>
                <c:pt idx="3617">
                  <c:v>Mayo</c:v>
                </c:pt>
                <c:pt idx="3618">
                  <c:v>Mayo</c:v>
                </c:pt>
                <c:pt idx="3619">
                  <c:v>Mayo</c:v>
                </c:pt>
                <c:pt idx="3620">
                  <c:v>Mayo</c:v>
                </c:pt>
                <c:pt idx="3621">
                  <c:v>Mayo</c:v>
                </c:pt>
                <c:pt idx="3622">
                  <c:v>Mayo</c:v>
                </c:pt>
                <c:pt idx="3623">
                  <c:v>Junio</c:v>
                </c:pt>
                <c:pt idx="3624">
                  <c:v>Junio</c:v>
                </c:pt>
                <c:pt idx="3625">
                  <c:v>Junio</c:v>
                </c:pt>
                <c:pt idx="3626">
                  <c:v>Junio</c:v>
                </c:pt>
                <c:pt idx="3627">
                  <c:v>Junio</c:v>
                </c:pt>
                <c:pt idx="3628">
                  <c:v>Junio</c:v>
                </c:pt>
                <c:pt idx="3629">
                  <c:v>Junio</c:v>
                </c:pt>
                <c:pt idx="3630">
                  <c:v>Junio</c:v>
                </c:pt>
                <c:pt idx="3631">
                  <c:v>Junio</c:v>
                </c:pt>
                <c:pt idx="3632">
                  <c:v>Junio</c:v>
                </c:pt>
                <c:pt idx="3633">
                  <c:v>Junio</c:v>
                </c:pt>
                <c:pt idx="3634">
                  <c:v>Junio</c:v>
                </c:pt>
                <c:pt idx="3635">
                  <c:v>Junio</c:v>
                </c:pt>
                <c:pt idx="3636">
                  <c:v>Junio</c:v>
                </c:pt>
                <c:pt idx="3637">
                  <c:v>Junio</c:v>
                </c:pt>
                <c:pt idx="3638">
                  <c:v>Junio</c:v>
                </c:pt>
                <c:pt idx="3639">
                  <c:v>Junio</c:v>
                </c:pt>
                <c:pt idx="3640">
                  <c:v>Junio</c:v>
                </c:pt>
                <c:pt idx="3641">
                  <c:v>Junio</c:v>
                </c:pt>
                <c:pt idx="3642">
                  <c:v>Junio</c:v>
                </c:pt>
                <c:pt idx="3643">
                  <c:v>Junio</c:v>
                </c:pt>
                <c:pt idx="3644">
                  <c:v>Junio</c:v>
                </c:pt>
                <c:pt idx="3645">
                  <c:v>Junio</c:v>
                </c:pt>
                <c:pt idx="3646">
                  <c:v>Junio</c:v>
                </c:pt>
                <c:pt idx="3647">
                  <c:v>Junio</c:v>
                </c:pt>
                <c:pt idx="3648">
                  <c:v>Junio</c:v>
                </c:pt>
                <c:pt idx="3649">
                  <c:v>Junio</c:v>
                </c:pt>
                <c:pt idx="3650">
                  <c:v>Junio</c:v>
                </c:pt>
                <c:pt idx="3651">
                  <c:v>Junio</c:v>
                </c:pt>
                <c:pt idx="3652">
                  <c:v>Junio</c:v>
                </c:pt>
                <c:pt idx="3653">
                  <c:v>Junio</c:v>
                </c:pt>
                <c:pt idx="3654">
                  <c:v>Junio</c:v>
                </c:pt>
                <c:pt idx="3655">
                  <c:v>Junio</c:v>
                </c:pt>
                <c:pt idx="3656">
                  <c:v>Junio</c:v>
                </c:pt>
                <c:pt idx="3657">
                  <c:v>Junio</c:v>
                </c:pt>
                <c:pt idx="3658">
                  <c:v>Junio</c:v>
                </c:pt>
                <c:pt idx="3659">
                  <c:v>Junio</c:v>
                </c:pt>
                <c:pt idx="3660">
                  <c:v>Junio</c:v>
                </c:pt>
                <c:pt idx="3661">
                  <c:v>Junio</c:v>
                </c:pt>
                <c:pt idx="3662">
                  <c:v>Junio</c:v>
                </c:pt>
                <c:pt idx="3663">
                  <c:v>Junio</c:v>
                </c:pt>
                <c:pt idx="3664">
                  <c:v>Junio</c:v>
                </c:pt>
                <c:pt idx="3665">
                  <c:v>Junio</c:v>
                </c:pt>
                <c:pt idx="3666">
                  <c:v>Junio</c:v>
                </c:pt>
                <c:pt idx="3667">
                  <c:v>Junio</c:v>
                </c:pt>
                <c:pt idx="3668">
                  <c:v>Junio</c:v>
                </c:pt>
                <c:pt idx="3669">
                  <c:v>Junio</c:v>
                </c:pt>
                <c:pt idx="3670">
                  <c:v>Junio</c:v>
                </c:pt>
                <c:pt idx="3671">
                  <c:v>Junio</c:v>
                </c:pt>
                <c:pt idx="3672">
                  <c:v>Junio</c:v>
                </c:pt>
                <c:pt idx="3673">
                  <c:v>Junio</c:v>
                </c:pt>
                <c:pt idx="3674">
                  <c:v>Junio</c:v>
                </c:pt>
                <c:pt idx="3675">
                  <c:v>Junio</c:v>
                </c:pt>
                <c:pt idx="3676">
                  <c:v>Junio</c:v>
                </c:pt>
                <c:pt idx="3677">
                  <c:v>Junio</c:v>
                </c:pt>
                <c:pt idx="3678">
                  <c:v>Junio</c:v>
                </c:pt>
                <c:pt idx="3679">
                  <c:v>Junio</c:v>
                </c:pt>
                <c:pt idx="3680">
                  <c:v>Junio</c:v>
                </c:pt>
                <c:pt idx="3681">
                  <c:v>Junio</c:v>
                </c:pt>
                <c:pt idx="3682">
                  <c:v>Junio</c:v>
                </c:pt>
                <c:pt idx="3683">
                  <c:v>Junio</c:v>
                </c:pt>
                <c:pt idx="3684">
                  <c:v>Junio</c:v>
                </c:pt>
                <c:pt idx="3685">
                  <c:v>Junio</c:v>
                </c:pt>
                <c:pt idx="3686">
                  <c:v>Junio</c:v>
                </c:pt>
                <c:pt idx="3687">
                  <c:v>Junio</c:v>
                </c:pt>
                <c:pt idx="3688">
                  <c:v>Junio</c:v>
                </c:pt>
                <c:pt idx="3689">
                  <c:v>Junio</c:v>
                </c:pt>
                <c:pt idx="3690">
                  <c:v>Junio</c:v>
                </c:pt>
                <c:pt idx="3691">
                  <c:v>Junio</c:v>
                </c:pt>
                <c:pt idx="3692">
                  <c:v>Junio</c:v>
                </c:pt>
                <c:pt idx="3693">
                  <c:v>Junio</c:v>
                </c:pt>
                <c:pt idx="3694">
                  <c:v>Junio</c:v>
                </c:pt>
                <c:pt idx="3695">
                  <c:v>Junio</c:v>
                </c:pt>
                <c:pt idx="3696">
                  <c:v>Junio</c:v>
                </c:pt>
                <c:pt idx="3697">
                  <c:v>Junio</c:v>
                </c:pt>
                <c:pt idx="3698">
                  <c:v>Junio</c:v>
                </c:pt>
                <c:pt idx="3699">
                  <c:v>Junio</c:v>
                </c:pt>
                <c:pt idx="3700">
                  <c:v>Junio</c:v>
                </c:pt>
                <c:pt idx="3701">
                  <c:v>Junio</c:v>
                </c:pt>
                <c:pt idx="3702">
                  <c:v>Junio</c:v>
                </c:pt>
                <c:pt idx="3703">
                  <c:v>Junio</c:v>
                </c:pt>
                <c:pt idx="3704">
                  <c:v>Junio</c:v>
                </c:pt>
                <c:pt idx="3705">
                  <c:v>Junio</c:v>
                </c:pt>
                <c:pt idx="3706">
                  <c:v>Junio</c:v>
                </c:pt>
                <c:pt idx="3707">
                  <c:v>Junio</c:v>
                </c:pt>
                <c:pt idx="3708">
                  <c:v>Junio</c:v>
                </c:pt>
                <c:pt idx="3709">
                  <c:v>Junio</c:v>
                </c:pt>
                <c:pt idx="3710">
                  <c:v>Junio</c:v>
                </c:pt>
                <c:pt idx="3711">
                  <c:v>Junio</c:v>
                </c:pt>
                <c:pt idx="3712">
                  <c:v>Junio</c:v>
                </c:pt>
                <c:pt idx="3713">
                  <c:v>Junio</c:v>
                </c:pt>
                <c:pt idx="3714">
                  <c:v>Junio</c:v>
                </c:pt>
                <c:pt idx="3715">
                  <c:v>Junio</c:v>
                </c:pt>
                <c:pt idx="3716">
                  <c:v>Junio</c:v>
                </c:pt>
                <c:pt idx="3717">
                  <c:v>Junio</c:v>
                </c:pt>
                <c:pt idx="3718">
                  <c:v>Junio</c:v>
                </c:pt>
                <c:pt idx="3719">
                  <c:v>Junio</c:v>
                </c:pt>
                <c:pt idx="3720">
                  <c:v>Junio</c:v>
                </c:pt>
                <c:pt idx="3721">
                  <c:v>Junio</c:v>
                </c:pt>
                <c:pt idx="3722">
                  <c:v>Junio</c:v>
                </c:pt>
                <c:pt idx="3723">
                  <c:v>Junio</c:v>
                </c:pt>
                <c:pt idx="3724">
                  <c:v>Junio</c:v>
                </c:pt>
                <c:pt idx="3725">
                  <c:v>Junio</c:v>
                </c:pt>
                <c:pt idx="3726">
                  <c:v>Junio</c:v>
                </c:pt>
                <c:pt idx="3727">
                  <c:v>Junio</c:v>
                </c:pt>
                <c:pt idx="3728">
                  <c:v>Junio</c:v>
                </c:pt>
                <c:pt idx="3729">
                  <c:v>Junio</c:v>
                </c:pt>
                <c:pt idx="3730">
                  <c:v>Junio</c:v>
                </c:pt>
                <c:pt idx="3731">
                  <c:v>Junio</c:v>
                </c:pt>
                <c:pt idx="3732">
                  <c:v>Junio</c:v>
                </c:pt>
                <c:pt idx="3733">
                  <c:v>Junio</c:v>
                </c:pt>
                <c:pt idx="3734">
                  <c:v>Junio</c:v>
                </c:pt>
                <c:pt idx="3735">
                  <c:v>Junio</c:v>
                </c:pt>
                <c:pt idx="3736">
                  <c:v>Junio</c:v>
                </c:pt>
                <c:pt idx="3737">
                  <c:v>Junio</c:v>
                </c:pt>
                <c:pt idx="3738">
                  <c:v>Junio</c:v>
                </c:pt>
                <c:pt idx="3739">
                  <c:v>Junio</c:v>
                </c:pt>
                <c:pt idx="3740">
                  <c:v>Junio</c:v>
                </c:pt>
                <c:pt idx="3741">
                  <c:v>Junio</c:v>
                </c:pt>
                <c:pt idx="3742">
                  <c:v>Junio</c:v>
                </c:pt>
                <c:pt idx="3743">
                  <c:v>Junio</c:v>
                </c:pt>
                <c:pt idx="3744">
                  <c:v>Junio</c:v>
                </c:pt>
                <c:pt idx="3745">
                  <c:v>Junio</c:v>
                </c:pt>
                <c:pt idx="3746">
                  <c:v>Junio</c:v>
                </c:pt>
                <c:pt idx="3747">
                  <c:v>Junio</c:v>
                </c:pt>
                <c:pt idx="3748">
                  <c:v>Junio</c:v>
                </c:pt>
                <c:pt idx="3749">
                  <c:v>Junio</c:v>
                </c:pt>
                <c:pt idx="3750">
                  <c:v>Junio</c:v>
                </c:pt>
                <c:pt idx="3751">
                  <c:v>Junio</c:v>
                </c:pt>
                <c:pt idx="3752">
                  <c:v>Junio</c:v>
                </c:pt>
                <c:pt idx="3753">
                  <c:v>Junio</c:v>
                </c:pt>
                <c:pt idx="3754">
                  <c:v>Junio</c:v>
                </c:pt>
                <c:pt idx="3755">
                  <c:v>Junio</c:v>
                </c:pt>
                <c:pt idx="3756">
                  <c:v>Junio</c:v>
                </c:pt>
                <c:pt idx="3757">
                  <c:v>Junio</c:v>
                </c:pt>
                <c:pt idx="3758">
                  <c:v>Junio</c:v>
                </c:pt>
                <c:pt idx="3759">
                  <c:v>Junio</c:v>
                </c:pt>
                <c:pt idx="3760">
                  <c:v>Junio</c:v>
                </c:pt>
                <c:pt idx="3761">
                  <c:v>Junio</c:v>
                </c:pt>
                <c:pt idx="3762">
                  <c:v>Junio</c:v>
                </c:pt>
                <c:pt idx="3763">
                  <c:v>Junio</c:v>
                </c:pt>
                <c:pt idx="3764">
                  <c:v>Junio</c:v>
                </c:pt>
                <c:pt idx="3765">
                  <c:v>Junio</c:v>
                </c:pt>
                <c:pt idx="3766">
                  <c:v>Junio</c:v>
                </c:pt>
                <c:pt idx="3767">
                  <c:v>Junio</c:v>
                </c:pt>
                <c:pt idx="3768">
                  <c:v>Junio</c:v>
                </c:pt>
                <c:pt idx="3769">
                  <c:v>Junio</c:v>
                </c:pt>
                <c:pt idx="3770">
                  <c:v>Junio</c:v>
                </c:pt>
                <c:pt idx="3771">
                  <c:v>Junio</c:v>
                </c:pt>
                <c:pt idx="3772">
                  <c:v>Junio</c:v>
                </c:pt>
                <c:pt idx="3773">
                  <c:v>Junio</c:v>
                </c:pt>
                <c:pt idx="3774">
                  <c:v>Junio</c:v>
                </c:pt>
                <c:pt idx="3775">
                  <c:v>Junio</c:v>
                </c:pt>
                <c:pt idx="3776">
                  <c:v>Junio</c:v>
                </c:pt>
                <c:pt idx="3777">
                  <c:v>Junio</c:v>
                </c:pt>
                <c:pt idx="3778">
                  <c:v>Junio</c:v>
                </c:pt>
                <c:pt idx="3779">
                  <c:v>Junio</c:v>
                </c:pt>
                <c:pt idx="3780">
                  <c:v>Junio</c:v>
                </c:pt>
                <c:pt idx="3781">
                  <c:v>Junio</c:v>
                </c:pt>
                <c:pt idx="3782">
                  <c:v>Junio</c:v>
                </c:pt>
                <c:pt idx="3783">
                  <c:v>Junio</c:v>
                </c:pt>
                <c:pt idx="3784">
                  <c:v>Junio</c:v>
                </c:pt>
                <c:pt idx="3785">
                  <c:v>Junio</c:v>
                </c:pt>
                <c:pt idx="3786">
                  <c:v>Junio</c:v>
                </c:pt>
                <c:pt idx="3787">
                  <c:v>Junio</c:v>
                </c:pt>
                <c:pt idx="3788">
                  <c:v>Junio</c:v>
                </c:pt>
                <c:pt idx="3789">
                  <c:v>Junio</c:v>
                </c:pt>
                <c:pt idx="3790">
                  <c:v>Junio</c:v>
                </c:pt>
                <c:pt idx="3791">
                  <c:v>Junio</c:v>
                </c:pt>
                <c:pt idx="3792">
                  <c:v>Junio</c:v>
                </c:pt>
                <c:pt idx="3793">
                  <c:v>Junio</c:v>
                </c:pt>
                <c:pt idx="3794">
                  <c:v>Junio</c:v>
                </c:pt>
                <c:pt idx="3795">
                  <c:v>Junio</c:v>
                </c:pt>
                <c:pt idx="3796">
                  <c:v>Junio</c:v>
                </c:pt>
                <c:pt idx="3797">
                  <c:v>Junio</c:v>
                </c:pt>
                <c:pt idx="3798">
                  <c:v>Junio</c:v>
                </c:pt>
                <c:pt idx="3799">
                  <c:v>Junio</c:v>
                </c:pt>
                <c:pt idx="3800">
                  <c:v>Junio</c:v>
                </c:pt>
                <c:pt idx="3801">
                  <c:v>Junio</c:v>
                </c:pt>
                <c:pt idx="3802">
                  <c:v>Junio</c:v>
                </c:pt>
                <c:pt idx="3803">
                  <c:v>Junio</c:v>
                </c:pt>
                <c:pt idx="3804">
                  <c:v>Junio</c:v>
                </c:pt>
                <c:pt idx="3805">
                  <c:v>Junio</c:v>
                </c:pt>
                <c:pt idx="3806">
                  <c:v>Junio</c:v>
                </c:pt>
                <c:pt idx="3807">
                  <c:v>Junio</c:v>
                </c:pt>
                <c:pt idx="3808">
                  <c:v>Junio</c:v>
                </c:pt>
                <c:pt idx="3809">
                  <c:v>Junio</c:v>
                </c:pt>
                <c:pt idx="3810">
                  <c:v>Junio</c:v>
                </c:pt>
                <c:pt idx="3811">
                  <c:v>Junio</c:v>
                </c:pt>
                <c:pt idx="3812">
                  <c:v>Junio</c:v>
                </c:pt>
                <c:pt idx="3813">
                  <c:v>Junio</c:v>
                </c:pt>
                <c:pt idx="3814">
                  <c:v>Junio</c:v>
                </c:pt>
                <c:pt idx="3815">
                  <c:v>Junio</c:v>
                </c:pt>
                <c:pt idx="3816">
                  <c:v>Junio</c:v>
                </c:pt>
                <c:pt idx="3817">
                  <c:v>Junio</c:v>
                </c:pt>
                <c:pt idx="3818">
                  <c:v>Junio</c:v>
                </c:pt>
                <c:pt idx="3819">
                  <c:v>Junio</c:v>
                </c:pt>
                <c:pt idx="3820">
                  <c:v>Junio</c:v>
                </c:pt>
                <c:pt idx="3821">
                  <c:v>Junio</c:v>
                </c:pt>
                <c:pt idx="3822">
                  <c:v>Junio</c:v>
                </c:pt>
                <c:pt idx="3823">
                  <c:v>Junio</c:v>
                </c:pt>
                <c:pt idx="3824">
                  <c:v>Junio</c:v>
                </c:pt>
                <c:pt idx="3825">
                  <c:v>Junio</c:v>
                </c:pt>
                <c:pt idx="3826">
                  <c:v>Junio</c:v>
                </c:pt>
                <c:pt idx="3827">
                  <c:v>Junio</c:v>
                </c:pt>
                <c:pt idx="3828">
                  <c:v>Junio</c:v>
                </c:pt>
                <c:pt idx="3829">
                  <c:v>Junio</c:v>
                </c:pt>
                <c:pt idx="3830">
                  <c:v>Junio</c:v>
                </c:pt>
                <c:pt idx="3831">
                  <c:v>Junio</c:v>
                </c:pt>
                <c:pt idx="3832">
                  <c:v>Junio</c:v>
                </c:pt>
                <c:pt idx="3833">
                  <c:v>Junio</c:v>
                </c:pt>
                <c:pt idx="3834">
                  <c:v>Junio</c:v>
                </c:pt>
                <c:pt idx="3835">
                  <c:v>Junio</c:v>
                </c:pt>
                <c:pt idx="3836">
                  <c:v>Junio</c:v>
                </c:pt>
                <c:pt idx="3837">
                  <c:v>Junio</c:v>
                </c:pt>
                <c:pt idx="3838">
                  <c:v>Junio</c:v>
                </c:pt>
                <c:pt idx="3839">
                  <c:v>Junio</c:v>
                </c:pt>
                <c:pt idx="3840">
                  <c:v>Junio</c:v>
                </c:pt>
                <c:pt idx="3841">
                  <c:v>Junio</c:v>
                </c:pt>
                <c:pt idx="3842">
                  <c:v>Junio</c:v>
                </c:pt>
                <c:pt idx="3843">
                  <c:v>Junio</c:v>
                </c:pt>
                <c:pt idx="3844">
                  <c:v>Junio</c:v>
                </c:pt>
                <c:pt idx="3845">
                  <c:v>Junio</c:v>
                </c:pt>
                <c:pt idx="3846">
                  <c:v>Junio</c:v>
                </c:pt>
                <c:pt idx="3847">
                  <c:v>Junio</c:v>
                </c:pt>
                <c:pt idx="3848">
                  <c:v>Junio</c:v>
                </c:pt>
                <c:pt idx="3849">
                  <c:v>Junio</c:v>
                </c:pt>
                <c:pt idx="3850">
                  <c:v>Junio</c:v>
                </c:pt>
                <c:pt idx="3851">
                  <c:v>Junio</c:v>
                </c:pt>
                <c:pt idx="3852">
                  <c:v>Junio</c:v>
                </c:pt>
                <c:pt idx="3853">
                  <c:v>Junio</c:v>
                </c:pt>
                <c:pt idx="3854">
                  <c:v>Junio</c:v>
                </c:pt>
                <c:pt idx="3855">
                  <c:v>Junio</c:v>
                </c:pt>
                <c:pt idx="3856">
                  <c:v>Junio</c:v>
                </c:pt>
                <c:pt idx="3857">
                  <c:v>Junio</c:v>
                </c:pt>
                <c:pt idx="3858">
                  <c:v>Junio</c:v>
                </c:pt>
                <c:pt idx="3859">
                  <c:v>Junio</c:v>
                </c:pt>
                <c:pt idx="3860">
                  <c:v>Junio</c:v>
                </c:pt>
                <c:pt idx="3861">
                  <c:v>Junio</c:v>
                </c:pt>
                <c:pt idx="3862">
                  <c:v>Junio</c:v>
                </c:pt>
                <c:pt idx="3863">
                  <c:v>Junio</c:v>
                </c:pt>
                <c:pt idx="3864">
                  <c:v>Junio</c:v>
                </c:pt>
                <c:pt idx="3865">
                  <c:v>Junio</c:v>
                </c:pt>
                <c:pt idx="3866">
                  <c:v>Junio</c:v>
                </c:pt>
                <c:pt idx="3867">
                  <c:v>Junio</c:v>
                </c:pt>
                <c:pt idx="3868">
                  <c:v>Junio</c:v>
                </c:pt>
                <c:pt idx="3869">
                  <c:v>Junio</c:v>
                </c:pt>
                <c:pt idx="3870">
                  <c:v>Junio</c:v>
                </c:pt>
                <c:pt idx="3871">
                  <c:v>Junio</c:v>
                </c:pt>
                <c:pt idx="3872">
                  <c:v>Junio</c:v>
                </c:pt>
                <c:pt idx="3873">
                  <c:v>Junio</c:v>
                </c:pt>
                <c:pt idx="3874">
                  <c:v>Junio</c:v>
                </c:pt>
                <c:pt idx="3875">
                  <c:v>Junio</c:v>
                </c:pt>
                <c:pt idx="3876">
                  <c:v>Junio</c:v>
                </c:pt>
                <c:pt idx="3877">
                  <c:v>Junio</c:v>
                </c:pt>
                <c:pt idx="3878">
                  <c:v>Junio</c:v>
                </c:pt>
                <c:pt idx="3879">
                  <c:v>Junio</c:v>
                </c:pt>
                <c:pt idx="3880">
                  <c:v>Junio</c:v>
                </c:pt>
                <c:pt idx="3881">
                  <c:v>Junio</c:v>
                </c:pt>
                <c:pt idx="3882">
                  <c:v>Junio</c:v>
                </c:pt>
                <c:pt idx="3883">
                  <c:v>Junio</c:v>
                </c:pt>
                <c:pt idx="3884">
                  <c:v>Junio</c:v>
                </c:pt>
                <c:pt idx="3885">
                  <c:v>Junio</c:v>
                </c:pt>
                <c:pt idx="3886">
                  <c:v>Junio</c:v>
                </c:pt>
                <c:pt idx="3887">
                  <c:v>Junio</c:v>
                </c:pt>
                <c:pt idx="3888">
                  <c:v>Junio</c:v>
                </c:pt>
                <c:pt idx="3889">
                  <c:v>Junio</c:v>
                </c:pt>
                <c:pt idx="3890">
                  <c:v>Junio</c:v>
                </c:pt>
                <c:pt idx="3891">
                  <c:v>Junio</c:v>
                </c:pt>
                <c:pt idx="3892">
                  <c:v>Junio</c:v>
                </c:pt>
                <c:pt idx="3893">
                  <c:v>Junio</c:v>
                </c:pt>
                <c:pt idx="3894">
                  <c:v>Junio</c:v>
                </c:pt>
                <c:pt idx="3895">
                  <c:v>Junio</c:v>
                </c:pt>
                <c:pt idx="3896">
                  <c:v>Junio</c:v>
                </c:pt>
                <c:pt idx="3897">
                  <c:v>Junio</c:v>
                </c:pt>
                <c:pt idx="3898">
                  <c:v>Junio</c:v>
                </c:pt>
                <c:pt idx="3899">
                  <c:v>Junio</c:v>
                </c:pt>
                <c:pt idx="3900">
                  <c:v>Junio</c:v>
                </c:pt>
                <c:pt idx="3901">
                  <c:v>Junio</c:v>
                </c:pt>
                <c:pt idx="3902">
                  <c:v>Junio</c:v>
                </c:pt>
                <c:pt idx="3903">
                  <c:v>Junio</c:v>
                </c:pt>
                <c:pt idx="3904">
                  <c:v>Junio</c:v>
                </c:pt>
                <c:pt idx="3905">
                  <c:v>Junio</c:v>
                </c:pt>
                <c:pt idx="3906">
                  <c:v>Junio</c:v>
                </c:pt>
                <c:pt idx="3907">
                  <c:v>Junio</c:v>
                </c:pt>
                <c:pt idx="3908">
                  <c:v>Junio</c:v>
                </c:pt>
                <c:pt idx="3909">
                  <c:v>Junio</c:v>
                </c:pt>
                <c:pt idx="3910">
                  <c:v>Junio</c:v>
                </c:pt>
                <c:pt idx="3911">
                  <c:v>Junio</c:v>
                </c:pt>
                <c:pt idx="3912">
                  <c:v>Junio</c:v>
                </c:pt>
                <c:pt idx="3913">
                  <c:v>Junio</c:v>
                </c:pt>
                <c:pt idx="3914">
                  <c:v>Junio</c:v>
                </c:pt>
                <c:pt idx="3915">
                  <c:v>Junio</c:v>
                </c:pt>
                <c:pt idx="3916">
                  <c:v>Junio</c:v>
                </c:pt>
                <c:pt idx="3917">
                  <c:v>Junio</c:v>
                </c:pt>
                <c:pt idx="3918">
                  <c:v>Junio</c:v>
                </c:pt>
                <c:pt idx="3919">
                  <c:v>Junio</c:v>
                </c:pt>
                <c:pt idx="3920">
                  <c:v>Junio</c:v>
                </c:pt>
                <c:pt idx="3921">
                  <c:v>Junio</c:v>
                </c:pt>
                <c:pt idx="3922">
                  <c:v>Junio</c:v>
                </c:pt>
                <c:pt idx="3923">
                  <c:v>Junio</c:v>
                </c:pt>
                <c:pt idx="3924">
                  <c:v>Junio</c:v>
                </c:pt>
                <c:pt idx="3925">
                  <c:v>Junio</c:v>
                </c:pt>
                <c:pt idx="3926">
                  <c:v>Junio</c:v>
                </c:pt>
                <c:pt idx="3927">
                  <c:v>Junio</c:v>
                </c:pt>
                <c:pt idx="3928">
                  <c:v>Junio</c:v>
                </c:pt>
                <c:pt idx="3929">
                  <c:v>Junio</c:v>
                </c:pt>
                <c:pt idx="3930">
                  <c:v>Junio</c:v>
                </c:pt>
                <c:pt idx="3931">
                  <c:v>Junio</c:v>
                </c:pt>
                <c:pt idx="3932">
                  <c:v>Junio</c:v>
                </c:pt>
                <c:pt idx="3933">
                  <c:v>Junio</c:v>
                </c:pt>
                <c:pt idx="3934">
                  <c:v>Junio</c:v>
                </c:pt>
                <c:pt idx="3935">
                  <c:v>Junio</c:v>
                </c:pt>
                <c:pt idx="3936">
                  <c:v>Junio</c:v>
                </c:pt>
                <c:pt idx="3937">
                  <c:v>Junio</c:v>
                </c:pt>
                <c:pt idx="3938">
                  <c:v>Junio</c:v>
                </c:pt>
                <c:pt idx="3939">
                  <c:v>Junio</c:v>
                </c:pt>
                <c:pt idx="3940">
                  <c:v>Junio</c:v>
                </c:pt>
                <c:pt idx="3941">
                  <c:v>Junio</c:v>
                </c:pt>
                <c:pt idx="3942">
                  <c:v>Junio</c:v>
                </c:pt>
                <c:pt idx="3943">
                  <c:v>Junio</c:v>
                </c:pt>
                <c:pt idx="3944">
                  <c:v>Junio</c:v>
                </c:pt>
                <c:pt idx="3945">
                  <c:v>Junio</c:v>
                </c:pt>
                <c:pt idx="3946">
                  <c:v>Junio</c:v>
                </c:pt>
                <c:pt idx="3947">
                  <c:v>Junio</c:v>
                </c:pt>
                <c:pt idx="3948">
                  <c:v>Junio</c:v>
                </c:pt>
                <c:pt idx="3949">
                  <c:v>Junio</c:v>
                </c:pt>
                <c:pt idx="3950">
                  <c:v>Junio</c:v>
                </c:pt>
                <c:pt idx="3951">
                  <c:v>Junio</c:v>
                </c:pt>
                <c:pt idx="3952">
                  <c:v>Junio</c:v>
                </c:pt>
                <c:pt idx="3953">
                  <c:v>Junio</c:v>
                </c:pt>
                <c:pt idx="3954">
                  <c:v>Junio</c:v>
                </c:pt>
                <c:pt idx="3955">
                  <c:v>Junio</c:v>
                </c:pt>
                <c:pt idx="3956">
                  <c:v>Junio</c:v>
                </c:pt>
                <c:pt idx="3957">
                  <c:v>Junio</c:v>
                </c:pt>
                <c:pt idx="3958">
                  <c:v>Junio</c:v>
                </c:pt>
                <c:pt idx="3959">
                  <c:v>Junio</c:v>
                </c:pt>
                <c:pt idx="3960">
                  <c:v>Junio</c:v>
                </c:pt>
                <c:pt idx="3961">
                  <c:v>Junio</c:v>
                </c:pt>
                <c:pt idx="3962">
                  <c:v>Junio</c:v>
                </c:pt>
                <c:pt idx="3963">
                  <c:v>Junio</c:v>
                </c:pt>
                <c:pt idx="3964">
                  <c:v>Junio</c:v>
                </c:pt>
                <c:pt idx="3965">
                  <c:v>Junio</c:v>
                </c:pt>
                <c:pt idx="3966">
                  <c:v>Junio</c:v>
                </c:pt>
                <c:pt idx="3967">
                  <c:v>Junio</c:v>
                </c:pt>
                <c:pt idx="3968">
                  <c:v>Junio</c:v>
                </c:pt>
                <c:pt idx="3969">
                  <c:v>Junio</c:v>
                </c:pt>
                <c:pt idx="3970">
                  <c:v>Junio</c:v>
                </c:pt>
                <c:pt idx="3971">
                  <c:v>Junio</c:v>
                </c:pt>
                <c:pt idx="3972">
                  <c:v>Junio</c:v>
                </c:pt>
                <c:pt idx="3973">
                  <c:v>Junio</c:v>
                </c:pt>
                <c:pt idx="3974">
                  <c:v>Junio</c:v>
                </c:pt>
                <c:pt idx="3975">
                  <c:v>Junio</c:v>
                </c:pt>
                <c:pt idx="3976">
                  <c:v>Junio</c:v>
                </c:pt>
                <c:pt idx="3977">
                  <c:v>Junio</c:v>
                </c:pt>
                <c:pt idx="3978">
                  <c:v>Junio</c:v>
                </c:pt>
                <c:pt idx="3979">
                  <c:v>Junio</c:v>
                </c:pt>
                <c:pt idx="3980">
                  <c:v>Junio</c:v>
                </c:pt>
                <c:pt idx="3981">
                  <c:v>Junio</c:v>
                </c:pt>
                <c:pt idx="3982">
                  <c:v>Junio</c:v>
                </c:pt>
                <c:pt idx="3983">
                  <c:v>Junio</c:v>
                </c:pt>
                <c:pt idx="3984">
                  <c:v>Junio</c:v>
                </c:pt>
                <c:pt idx="3985">
                  <c:v>Junio</c:v>
                </c:pt>
                <c:pt idx="3986">
                  <c:v>Junio</c:v>
                </c:pt>
                <c:pt idx="3987">
                  <c:v>Junio</c:v>
                </c:pt>
                <c:pt idx="3988">
                  <c:v>Junio</c:v>
                </c:pt>
                <c:pt idx="3989">
                  <c:v>Junio</c:v>
                </c:pt>
                <c:pt idx="3990">
                  <c:v>Junio</c:v>
                </c:pt>
                <c:pt idx="3991">
                  <c:v>Junio</c:v>
                </c:pt>
                <c:pt idx="3992">
                  <c:v>Junio</c:v>
                </c:pt>
                <c:pt idx="3993">
                  <c:v>Junio</c:v>
                </c:pt>
                <c:pt idx="3994">
                  <c:v>Junio</c:v>
                </c:pt>
                <c:pt idx="3995">
                  <c:v>Junio</c:v>
                </c:pt>
                <c:pt idx="3996">
                  <c:v>Junio</c:v>
                </c:pt>
                <c:pt idx="3997">
                  <c:v>Junio</c:v>
                </c:pt>
                <c:pt idx="3998">
                  <c:v>Junio</c:v>
                </c:pt>
                <c:pt idx="3999">
                  <c:v>Junio</c:v>
                </c:pt>
                <c:pt idx="4000">
                  <c:v>Junio</c:v>
                </c:pt>
                <c:pt idx="4001">
                  <c:v>Junio</c:v>
                </c:pt>
                <c:pt idx="4002">
                  <c:v>Junio</c:v>
                </c:pt>
                <c:pt idx="4003">
                  <c:v>Junio</c:v>
                </c:pt>
                <c:pt idx="4004">
                  <c:v>Junio</c:v>
                </c:pt>
                <c:pt idx="4005">
                  <c:v>Junio</c:v>
                </c:pt>
                <c:pt idx="4006">
                  <c:v>Junio</c:v>
                </c:pt>
                <c:pt idx="4007">
                  <c:v>Junio</c:v>
                </c:pt>
                <c:pt idx="4008">
                  <c:v>Junio</c:v>
                </c:pt>
                <c:pt idx="4009">
                  <c:v>Junio</c:v>
                </c:pt>
                <c:pt idx="4010">
                  <c:v>Junio</c:v>
                </c:pt>
                <c:pt idx="4011">
                  <c:v>Junio</c:v>
                </c:pt>
                <c:pt idx="4012">
                  <c:v>Junio</c:v>
                </c:pt>
                <c:pt idx="4013">
                  <c:v>Junio</c:v>
                </c:pt>
                <c:pt idx="4014">
                  <c:v>Junio</c:v>
                </c:pt>
                <c:pt idx="4015">
                  <c:v>Junio</c:v>
                </c:pt>
                <c:pt idx="4016">
                  <c:v>Junio</c:v>
                </c:pt>
                <c:pt idx="4017">
                  <c:v>Junio</c:v>
                </c:pt>
                <c:pt idx="4018">
                  <c:v>Junio</c:v>
                </c:pt>
                <c:pt idx="4019">
                  <c:v>Junio</c:v>
                </c:pt>
                <c:pt idx="4020">
                  <c:v>Junio</c:v>
                </c:pt>
                <c:pt idx="4021">
                  <c:v>Junio</c:v>
                </c:pt>
                <c:pt idx="4022">
                  <c:v>Junio</c:v>
                </c:pt>
                <c:pt idx="4023">
                  <c:v>Junio</c:v>
                </c:pt>
                <c:pt idx="4024">
                  <c:v>Junio</c:v>
                </c:pt>
                <c:pt idx="4025">
                  <c:v>Junio</c:v>
                </c:pt>
                <c:pt idx="4026">
                  <c:v>Junio</c:v>
                </c:pt>
                <c:pt idx="4027">
                  <c:v>Junio</c:v>
                </c:pt>
                <c:pt idx="4028">
                  <c:v>Junio</c:v>
                </c:pt>
                <c:pt idx="4029">
                  <c:v>Junio</c:v>
                </c:pt>
                <c:pt idx="4030">
                  <c:v>Junio</c:v>
                </c:pt>
                <c:pt idx="4031">
                  <c:v>Junio</c:v>
                </c:pt>
                <c:pt idx="4032">
                  <c:v>Junio</c:v>
                </c:pt>
                <c:pt idx="4033">
                  <c:v>Junio</c:v>
                </c:pt>
                <c:pt idx="4034">
                  <c:v>Junio</c:v>
                </c:pt>
                <c:pt idx="4035">
                  <c:v>Junio</c:v>
                </c:pt>
                <c:pt idx="4036">
                  <c:v>Junio</c:v>
                </c:pt>
                <c:pt idx="4037">
                  <c:v>Junio</c:v>
                </c:pt>
                <c:pt idx="4038">
                  <c:v>Junio</c:v>
                </c:pt>
                <c:pt idx="4039">
                  <c:v>Junio</c:v>
                </c:pt>
                <c:pt idx="4040">
                  <c:v>Junio</c:v>
                </c:pt>
                <c:pt idx="4041">
                  <c:v>Junio</c:v>
                </c:pt>
                <c:pt idx="4042">
                  <c:v>Junio</c:v>
                </c:pt>
                <c:pt idx="4043">
                  <c:v>Junio</c:v>
                </c:pt>
                <c:pt idx="4044">
                  <c:v>Junio</c:v>
                </c:pt>
                <c:pt idx="4045">
                  <c:v>Junio</c:v>
                </c:pt>
                <c:pt idx="4046">
                  <c:v>Junio</c:v>
                </c:pt>
                <c:pt idx="4047">
                  <c:v>Junio</c:v>
                </c:pt>
                <c:pt idx="4048">
                  <c:v>Junio</c:v>
                </c:pt>
                <c:pt idx="4049">
                  <c:v>Junio</c:v>
                </c:pt>
                <c:pt idx="4050">
                  <c:v>Junio</c:v>
                </c:pt>
                <c:pt idx="4051">
                  <c:v>Junio</c:v>
                </c:pt>
                <c:pt idx="4052">
                  <c:v>Junio</c:v>
                </c:pt>
                <c:pt idx="4053">
                  <c:v>Junio</c:v>
                </c:pt>
                <c:pt idx="4054">
                  <c:v>Junio</c:v>
                </c:pt>
                <c:pt idx="4055">
                  <c:v>Junio</c:v>
                </c:pt>
                <c:pt idx="4056">
                  <c:v>Junio</c:v>
                </c:pt>
                <c:pt idx="4057">
                  <c:v>Junio</c:v>
                </c:pt>
                <c:pt idx="4058">
                  <c:v>Junio</c:v>
                </c:pt>
                <c:pt idx="4059">
                  <c:v>Junio</c:v>
                </c:pt>
                <c:pt idx="4060">
                  <c:v>Junio</c:v>
                </c:pt>
                <c:pt idx="4061">
                  <c:v>Junio</c:v>
                </c:pt>
                <c:pt idx="4062">
                  <c:v>Junio</c:v>
                </c:pt>
                <c:pt idx="4063">
                  <c:v>Junio</c:v>
                </c:pt>
                <c:pt idx="4064">
                  <c:v>Junio</c:v>
                </c:pt>
                <c:pt idx="4065">
                  <c:v>Junio</c:v>
                </c:pt>
                <c:pt idx="4066">
                  <c:v>Junio</c:v>
                </c:pt>
                <c:pt idx="4067">
                  <c:v>Junio</c:v>
                </c:pt>
                <c:pt idx="4068">
                  <c:v>Junio</c:v>
                </c:pt>
                <c:pt idx="4069">
                  <c:v>Junio</c:v>
                </c:pt>
                <c:pt idx="4070">
                  <c:v>Junio</c:v>
                </c:pt>
                <c:pt idx="4071">
                  <c:v>Junio</c:v>
                </c:pt>
                <c:pt idx="4072">
                  <c:v>Junio</c:v>
                </c:pt>
                <c:pt idx="4073">
                  <c:v>Junio</c:v>
                </c:pt>
                <c:pt idx="4074">
                  <c:v>Junio</c:v>
                </c:pt>
                <c:pt idx="4075">
                  <c:v>Junio</c:v>
                </c:pt>
                <c:pt idx="4076">
                  <c:v>Junio</c:v>
                </c:pt>
                <c:pt idx="4077">
                  <c:v>Junio</c:v>
                </c:pt>
                <c:pt idx="4078">
                  <c:v>Junio</c:v>
                </c:pt>
                <c:pt idx="4079">
                  <c:v>Junio</c:v>
                </c:pt>
                <c:pt idx="4080">
                  <c:v>Junio</c:v>
                </c:pt>
                <c:pt idx="4081">
                  <c:v>Junio</c:v>
                </c:pt>
                <c:pt idx="4082">
                  <c:v>Junio</c:v>
                </c:pt>
                <c:pt idx="4083">
                  <c:v>Junio</c:v>
                </c:pt>
                <c:pt idx="4084">
                  <c:v>Junio</c:v>
                </c:pt>
                <c:pt idx="4085">
                  <c:v>Junio</c:v>
                </c:pt>
                <c:pt idx="4086">
                  <c:v>Junio</c:v>
                </c:pt>
                <c:pt idx="4087">
                  <c:v>Junio</c:v>
                </c:pt>
                <c:pt idx="4088">
                  <c:v>Junio</c:v>
                </c:pt>
                <c:pt idx="4089">
                  <c:v>Junio</c:v>
                </c:pt>
                <c:pt idx="4090">
                  <c:v>Junio</c:v>
                </c:pt>
                <c:pt idx="4091">
                  <c:v>Junio</c:v>
                </c:pt>
                <c:pt idx="4092">
                  <c:v>Junio</c:v>
                </c:pt>
                <c:pt idx="4093">
                  <c:v>Junio</c:v>
                </c:pt>
                <c:pt idx="4094">
                  <c:v>Junio</c:v>
                </c:pt>
                <c:pt idx="4095">
                  <c:v>Junio</c:v>
                </c:pt>
                <c:pt idx="4096">
                  <c:v>Junio</c:v>
                </c:pt>
                <c:pt idx="4097">
                  <c:v>Junio</c:v>
                </c:pt>
                <c:pt idx="4098">
                  <c:v>Junio</c:v>
                </c:pt>
                <c:pt idx="4099">
                  <c:v>Junio</c:v>
                </c:pt>
                <c:pt idx="4100">
                  <c:v>Junio</c:v>
                </c:pt>
                <c:pt idx="4101">
                  <c:v>Junio</c:v>
                </c:pt>
                <c:pt idx="4102">
                  <c:v>Junio</c:v>
                </c:pt>
                <c:pt idx="4103">
                  <c:v>Junio</c:v>
                </c:pt>
                <c:pt idx="4104">
                  <c:v>Junio</c:v>
                </c:pt>
                <c:pt idx="4105">
                  <c:v>Junio</c:v>
                </c:pt>
                <c:pt idx="4106">
                  <c:v>Junio</c:v>
                </c:pt>
                <c:pt idx="4107">
                  <c:v>Junio</c:v>
                </c:pt>
                <c:pt idx="4108">
                  <c:v>Junio</c:v>
                </c:pt>
                <c:pt idx="4109">
                  <c:v>Junio</c:v>
                </c:pt>
                <c:pt idx="4110">
                  <c:v>Junio</c:v>
                </c:pt>
                <c:pt idx="4111">
                  <c:v>Junio</c:v>
                </c:pt>
                <c:pt idx="4112">
                  <c:v>Junio</c:v>
                </c:pt>
                <c:pt idx="4113">
                  <c:v>Junio</c:v>
                </c:pt>
                <c:pt idx="4114">
                  <c:v>Junio</c:v>
                </c:pt>
                <c:pt idx="4115">
                  <c:v>Junio</c:v>
                </c:pt>
                <c:pt idx="4116">
                  <c:v>Junio</c:v>
                </c:pt>
                <c:pt idx="4117">
                  <c:v>Junio</c:v>
                </c:pt>
                <c:pt idx="4118">
                  <c:v>Junio</c:v>
                </c:pt>
                <c:pt idx="4119">
                  <c:v>Junio</c:v>
                </c:pt>
                <c:pt idx="4120">
                  <c:v>Junio</c:v>
                </c:pt>
                <c:pt idx="4121">
                  <c:v>Junio</c:v>
                </c:pt>
                <c:pt idx="4122">
                  <c:v>Junio</c:v>
                </c:pt>
                <c:pt idx="4123">
                  <c:v>Junio</c:v>
                </c:pt>
                <c:pt idx="4124">
                  <c:v>Junio</c:v>
                </c:pt>
                <c:pt idx="4125">
                  <c:v>Junio</c:v>
                </c:pt>
                <c:pt idx="4126">
                  <c:v>Junio</c:v>
                </c:pt>
                <c:pt idx="4127">
                  <c:v>Junio</c:v>
                </c:pt>
                <c:pt idx="4128">
                  <c:v>Junio</c:v>
                </c:pt>
                <c:pt idx="4129">
                  <c:v>Junio</c:v>
                </c:pt>
                <c:pt idx="4130">
                  <c:v>Junio</c:v>
                </c:pt>
                <c:pt idx="4131">
                  <c:v>Junio</c:v>
                </c:pt>
                <c:pt idx="4132">
                  <c:v>Junio</c:v>
                </c:pt>
                <c:pt idx="4133">
                  <c:v>Junio</c:v>
                </c:pt>
                <c:pt idx="4134">
                  <c:v>Junio</c:v>
                </c:pt>
                <c:pt idx="4135">
                  <c:v>Junio</c:v>
                </c:pt>
                <c:pt idx="4136">
                  <c:v>Junio</c:v>
                </c:pt>
                <c:pt idx="4137">
                  <c:v>Junio</c:v>
                </c:pt>
                <c:pt idx="4138">
                  <c:v>Junio</c:v>
                </c:pt>
                <c:pt idx="4139">
                  <c:v>Junio</c:v>
                </c:pt>
                <c:pt idx="4140">
                  <c:v>Junio</c:v>
                </c:pt>
                <c:pt idx="4141">
                  <c:v>Junio</c:v>
                </c:pt>
                <c:pt idx="4142">
                  <c:v>Junio</c:v>
                </c:pt>
                <c:pt idx="4143">
                  <c:v>Junio</c:v>
                </c:pt>
                <c:pt idx="4144">
                  <c:v>Junio</c:v>
                </c:pt>
                <c:pt idx="4145">
                  <c:v>Junio</c:v>
                </c:pt>
                <c:pt idx="4146">
                  <c:v>Junio</c:v>
                </c:pt>
                <c:pt idx="4147">
                  <c:v>Junio</c:v>
                </c:pt>
                <c:pt idx="4148">
                  <c:v>Junio</c:v>
                </c:pt>
                <c:pt idx="4149">
                  <c:v>Junio</c:v>
                </c:pt>
                <c:pt idx="4150">
                  <c:v>Junio</c:v>
                </c:pt>
                <c:pt idx="4151">
                  <c:v>Junio</c:v>
                </c:pt>
                <c:pt idx="4152">
                  <c:v>Junio</c:v>
                </c:pt>
                <c:pt idx="4153">
                  <c:v>Junio</c:v>
                </c:pt>
                <c:pt idx="4154">
                  <c:v>Junio</c:v>
                </c:pt>
                <c:pt idx="4155">
                  <c:v>Junio</c:v>
                </c:pt>
                <c:pt idx="4156">
                  <c:v>Junio</c:v>
                </c:pt>
                <c:pt idx="4157">
                  <c:v>Junio</c:v>
                </c:pt>
                <c:pt idx="4158">
                  <c:v>Junio</c:v>
                </c:pt>
                <c:pt idx="4159">
                  <c:v>Junio</c:v>
                </c:pt>
                <c:pt idx="4160">
                  <c:v>Junio</c:v>
                </c:pt>
                <c:pt idx="4161">
                  <c:v>Junio</c:v>
                </c:pt>
                <c:pt idx="4162">
                  <c:v>Junio</c:v>
                </c:pt>
                <c:pt idx="4163">
                  <c:v>Junio</c:v>
                </c:pt>
                <c:pt idx="4164">
                  <c:v>Junio</c:v>
                </c:pt>
                <c:pt idx="4165">
                  <c:v>Junio</c:v>
                </c:pt>
                <c:pt idx="4166">
                  <c:v>Junio</c:v>
                </c:pt>
                <c:pt idx="4167">
                  <c:v>Junio</c:v>
                </c:pt>
                <c:pt idx="4168">
                  <c:v>Junio</c:v>
                </c:pt>
                <c:pt idx="4169">
                  <c:v>Junio</c:v>
                </c:pt>
                <c:pt idx="4170">
                  <c:v>Junio</c:v>
                </c:pt>
                <c:pt idx="4171">
                  <c:v>Junio</c:v>
                </c:pt>
                <c:pt idx="4172">
                  <c:v>Junio</c:v>
                </c:pt>
                <c:pt idx="4173">
                  <c:v>Junio</c:v>
                </c:pt>
                <c:pt idx="4174">
                  <c:v>Junio</c:v>
                </c:pt>
                <c:pt idx="4175">
                  <c:v>Junio</c:v>
                </c:pt>
                <c:pt idx="4176">
                  <c:v>Junio</c:v>
                </c:pt>
                <c:pt idx="4177">
                  <c:v>Junio</c:v>
                </c:pt>
                <c:pt idx="4178">
                  <c:v>Junio</c:v>
                </c:pt>
                <c:pt idx="4179">
                  <c:v>Junio</c:v>
                </c:pt>
                <c:pt idx="4180">
                  <c:v>Junio</c:v>
                </c:pt>
                <c:pt idx="4181">
                  <c:v>Junio</c:v>
                </c:pt>
                <c:pt idx="4182">
                  <c:v>Junio</c:v>
                </c:pt>
                <c:pt idx="4183">
                  <c:v>Junio</c:v>
                </c:pt>
                <c:pt idx="4184">
                  <c:v>Junio</c:v>
                </c:pt>
                <c:pt idx="4185">
                  <c:v>Junio</c:v>
                </c:pt>
                <c:pt idx="4186">
                  <c:v>Junio</c:v>
                </c:pt>
                <c:pt idx="4187">
                  <c:v>Junio</c:v>
                </c:pt>
                <c:pt idx="4188">
                  <c:v>Junio</c:v>
                </c:pt>
                <c:pt idx="4189">
                  <c:v>Junio</c:v>
                </c:pt>
                <c:pt idx="4190">
                  <c:v>Junio</c:v>
                </c:pt>
                <c:pt idx="4191">
                  <c:v>Junio</c:v>
                </c:pt>
                <c:pt idx="4192">
                  <c:v>Junio</c:v>
                </c:pt>
                <c:pt idx="4193">
                  <c:v>Junio</c:v>
                </c:pt>
                <c:pt idx="4194">
                  <c:v>Junio</c:v>
                </c:pt>
                <c:pt idx="4195">
                  <c:v>Junio</c:v>
                </c:pt>
                <c:pt idx="4196">
                  <c:v>Junio</c:v>
                </c:pt>
                <c:pt idx="4197">
                  <c:v>Junio</c:v>
                </c:pt>
                <c:pt idx="4198">
                  <c:v>Junio</c:v>
                </c:pt>
                <c:pt idx="4199">
                  <c:v>Junio</c:v>
                </c:pt>
                <c:pt idx="4200">
                  <c:v>Junio</c:v>
                </c:pt>
                <c:pt idx="4201">
                  <c:v>Junio</c:v>
                </c:pt>
                <c:pt idx="4202">
                  <c:v>Junio</c:v>
                </c:pt>
                <c:pt idx="4203">
                  <c:v>Junio</c:v>
                </c:pt>
                <c:pt idx="4204">
                  <c:v>Junio</c:v>
                </c:pt>
                <c:pt idx="4205">
                  <c:v>Junio</c:v>
                </c:pt>
                <c:pt idx="4206">
                  <c:v>Junio</c:v>
                </c:pt>
                <c:pt idx="4207">
                  <c:v>Junio</c:v>
                </c:pt>
                <c:pt idx="4208">
                  <c:v>Junio</c:v>
                </c:pt>
                <c:pt idx="4209">
                  <c:v>Junio</c:v>
                </c:pt>
                <c:pt idx="4210">
                  <c:v>Junio</c:v>
                </c:pt>
                <c:pt idx="4211">
                  <c:v>Junio</c:v>
                </c:pt>
                <c:pt idx="4212">
                  <c:v>Junio</c:v>
                </c:pt>
                <c:pt idx="4213">
                  <c:v>Junio</c:v>
                </c:pt>
                <c:pt idx="4214">
                  <c:v>Junio</c:v>
                </c:pt>
                <c:pt idx="4215">
                  <c:v>Junio</c:v>
                </c:pt>
                <c:pt idx="4216">
                  <c:v>Junio</c:v>
                </c:pt>
                <c:pt idx="4217">
                  <c:v>Junio</c:v>
                </c:pt>
                <c:pt idx="4218">
                  <c:v>Junio</c:v>
                </c:pt>
                <c:pt idx="4219">
                  <c:v>Junio</c:v>
                </c:pt>
                <c:pt idx="4220">
                  <c:v>Junio</c:v>
                </c:pt>
                <c:pt idx="4221">
                  <c:v>Junio</c:v>
                </c:pt>
                <c:pt idx="4222">
                  <c:v>Junio</c:v>
                </c:pt>
                <c:pt idx="4223">
                  <c:v>Junio</c:v>
                </c:pt>
                <c:pt idx="4224">
                  <c:v>Junio</c:v>
                </c:pt>
                <c:pt idx="4225">
                  <c:v>Junio</c:v>
                </c:pt>
                <c:pt idx="4226">
                  <c:v>Junio</c:v>
                </c:pt>
                <c:pt idx="4227">
                  <c:v>Junio</c:v>
                </c:pt>
                <c:pt idx="4228">
                  <c:v>Junio</c:v>
                </c:pt>
                <c:pt idx="4229">
                  <c:v>Junio</c:v>
                </c:pt>
                <c:pt idx="4230">
                  <c:v>Junio</c:v>
                </c:pt>
                <c:pt idx="4231">
                  <c:v>Junio</c:v>
                </c:pt>
                <c:pt idx="4232">
                  <c:v>Junio</c:v>
                </c:pt>
                <c:pt idx="4233">
                  <c:v>Junio</c:v>
                </c:pt>
                <c:pt idx="4234">
                  <c:v>Junio</c:v>
                </c:pt>
                <c:pt idx="4235">
                  <c:v>Junio</c:v>
                </c:pt>
                <c:pt idx="4236">
                  <c:v>Junio</c:v>
                </c:pt>
                <c:pt idx="4237">
                  <c:v>Junio</c:v>
                </c:pt>
                <c:pt idx="4238">
                  <c:v>Junio</c:v>
                </c:pt>
                <c:pt idx="4239">
                  <c:v>Junio</c:v>
                </c:pt>
                <c:pt idx="4240">
                  <c:v>Junio</c:v>
                </c:pt>
                <c:pt idx="4241">
                  <c:v>Junio</c:v>
                </c:pt>
                <c:pt idx="4242">
                  <c:v>Junio</c:v>
                </c:pt>
                <c:pt idx="4243">
                  <c:v>Junio</c:v>
                </c:pt>
                <c:pt idx="4244">
                  <c:v>Junio</c:v>
                </c:pt>
                <c:pt idx="4245">
                  <c:v>Junio</c:v>
                </c:pt>
                <c:pt idx="4246">
                  <c:v>Junio</c:v>
                </c:pt>
                <c:pt idx="4247">
                  <c:v>Junio</c:v>
                </c:pt>
                <c:pt idx="4248">
                  <c:v>Junio</c:v>
                </c:pt>
                <c:pt idx="4249">
                  <c:v>Junio</c:v>
                </c:pt>
                <c:pt idx="4250">
                  <c:v>Junio</c:v>
                </c:pt>
                <c:pt idx="4251">
                  <c:v>Junio</c:v>
                </c:pt>
                <c:pt idx="4252">
                  <c:v>Junio</c:v>
                </c:pt>
                <c:pt idx="4253">
                  <c:v>Junio</c:v>
                </c:pt>
                <c:pt idx="4254">
                  <c:v>Junio</c:v>
                </c:pt>
                <c:pt idx="4255">
                  <c:v>Junio</c:v>
                </c:pt>
                <c:pt idx="4256">
                  <c:v>Junio</c:v>
                </c:pt>
                <c:pt idx="4257">
                  <c:v>Junio</c:v>
                </c:pt>
                <c:pt idx="4258">
                  <c:v>Junio</c:v>
                </c:pt>
                <c:pt idx="4259">
                  <c:v>Junio</c:v>
                </c:pt>
                <c:pt idx="4260">
                  <c:v>Junio</c:v>
                </c:pt>
                <c:pt idx="4261">
                  <c:v>Junio</c:v>
                </c:pt>
                <c:pt idx="4262">
                  <c:v>Junio</c:v>
                </c:pt>
                <c:pt idx="4263">
                  <c:v>Junio</c:v>
                </c:pt>
                <c:pt idx="4264">
                  <c:v>Junio</c:v>
                </c:pt>
                <c:pt idx="4265">
                  <c:v>Junio</c:v>
                </c:pt>
                <c:pt idx="4266">
                  <c:v>Junio</c:v>
                </c:pt>
                <c:pt idx="4267">
                  <c:v>Junio</c:v>
                </c:pt>
                <c:pt idx="4268">
                  <c:v>Junio</c:v>
                </c:pt>
                <c:pt idx="4269">
                  <c:v>Junio</c:v>
                </c:pt>
                <c:pt idx="4270">
                  <c:v>Junio</c:v>
                </c:pt>
                <c:pt idx="4271">
                  <c:v>Junio</c:v>
                </c:pt>
                <c:pt idx="4272">
                  <c:v>Junio</c:v>
                </c:pt>
                <c:pt idx="4273">
                  <c:v>Junio</c:v>
                </c:pt>
                <c:pt idx="4274">
                  <c:v>Junio</c:v>
                </c:pt>
                <c:pt idx="4275">
                  <c:v>Junio</c:v>
                </c:pt>
                <c:pt idx="4276">
                  <c:v>Junio</c:v>
                </c:pt>
                <c:pt idx="4277">
                  <c:v>Junio</c:v>
                </c:pt>
                <c:pt idx="4278">
                  <c:v>Junio</c:v>
                </c:pt>
                <c:pt idx="4279">
                  <c:v>Junio</c:v>
                </c:pt>
                <c:pt idx="4280">
                  <c:v>Junio</c:v>
                </c:pt>
                <c:pt idx="4281">
                  <c:v>Junio</c:v>
                </c:pt>
                <c:pt idx="4282">
                  <c:v>Junio</c:v>
                </c:pt>
                <c:pt idx="4283">
                  <c:v>Junio</c:v>
                </c:pt>
                <c:pt idx="4284">
                  <c:v>Junio</c:v>
                </c:pt>
                <c:pt idx="4285">
                  <c:v>Junio</c:v>
                </c:pt>
                <c:pt idx="4286">
                  <c:v>Junio</c:v>
                </c:pt>
                <c:pt idx="4287">
                  <c:v>Junio</c:v>
                </c:pt>
                <c:pt idx="4288">
                  <c:v>Junio</c:v>
                </c:pt>
                <c:pt idx="4289">
                  <c:v>Junio</c:v>
                </c:pt>
                <c:pt idx="4290">
                  <c:v>Junio</c:v>
                </c:pt>
                <c:pt idx="4291">
                  <c:v>Junio</c:v>
                </c:pt>
                <c:pt idx="4292">
                  <c:v>Junio</c:v>
                </c:pt>
                <c:pt idx="4293">
                  <c:v>Junio</c:v>
                </c:pt>
                <c:pt idx="4294">
                  <c:v>Junio</c:v>
                </c:pt>
                <c:pt idx="4295">
                  <c:v>Junio</c:v>
                </c:pt>
                <c:pt idx="4296">
                  <c:v>Junio</c:v>
                </c:pt>
                <c:pt idx="4297">
                  <c:v>Junio</c:v>
                </c:pt>
                <c:pt idx="4298">
                  <c:v>Junio</c:v>
                </c:pt>
                <c:pt idx="4299">
                  <c:v>Junio</c:v>
                </c:pt>
                <c:pt idx="4300">
                  <c:v>Junio</c:v>
                </c:pt>
                <c:pt idx="4301">
                  <c:v>Junio</c:v>
                </c:pt>
                <c:pt idx="4302">
                  <c:v>Junio</c:v>
                </c:pt>
                <c:pt idx="4303">
                  <c:v>Junio</c:v>
                </c:pt>
                <c:pt idx="4304">
                  <c:v>Junio</c:v>
                </c:pt>
                <c:pt idx="4305">
                  <c:v>Junio</c:v>
                </c:pt>
                <c:pt idx="4306">
                  <c:v>Junio</c:v>
                </c:pt>
                <c:pt idx="4307">
                  <c:v>Junio</c:v>
                </c:pt>
                <c:pt idx="4308">
                  <c:v>Junio</c:v>
                </c:pt>
                <c:pt idx="4309">
                  <c:v>Junio</c:v>
                </c:pt>
                <c:pt idx="4310">
                  <c:v>Junio</c:v>
                </c:pt>
                <c:pt idx="4311">
                  <c:v>Junio</c:v>
                </c:pt>
                <c:pt idx="4312">
                  <c:v>Junio</c:v>
                </c:pt>
                <c:pt idx="4313">
                  <c:v>Junio</c:v>
                </c:pt>
                <c:pt idx="4314">
                  <c:v>Junio</c:v>
                </c:pt>
                <c:pt idx="4315">
                  <c:v>Junio</c:v>
                </c:pt>
                <c:pt idx="4316">
                  <c:v>Junio</c:v>
                </c:pt>
                <c:pt idx="4317">
                  <c:v>Junio</c:v>
                </c:pt>
                <c:pt idx="4318">
                  <c:v>Junio</c:v>
                </c:pt>
                <c:pt idx="4319">
                  <c:v>Junio</c:v>
                </c:pt>
                <c:pt idx="4320">
                  <c:v>Junio</c:v>
                </c:pt>
                <c:pt idx="4321">
                  <c:v>Junio</c:v>
                </c:pt>
                <c:pt idx="4322">
                  <c:v>Junio</c:v>
                </c:pt>
                <c:pt idx="4323">
                  <c:v>Junio</c:v>
                </c:pt>
                <c:pt idx="4324">
                  <c:v>Junio</c:v>
                </c:pt>
                <c:pt idx="4325">
                  <c:v>Junio</c:v>
                </c:pt>
                <c:pt idx="4326">
                  <c:v>Junio</c:v>
                </c:pt>
                <c:pt idx="4327">
                  <c:v>Junio</c:v>
                </c:pt>
                <c:pt idx="4328">
                  <c:v>Junio</c:v>
                </c:pt>
                <c:pt idx="4329">
                  <c:v>Junio</c:v>
                </c:pt>
                <c:pt idx="4330">
                  <c:v>Junio</c:v>
                </c:pt>
                <c:pt idx="4331">
                  <c:v>Junio</c:v>
                </c:pt>
                <c:pt idx="4332">
                  <c:v>Junio</c:v>
                </c:pt>
                <c:pt idx="4333">
                  <c:v>Junio</c:v>
                </c:pt>
                <c:pt idx="4334">
                  <c:v>Junio</c:v>
                </c:pt>
                <c:pt idx="4335">
                  <c:v>Junio</c:v>
                </c:pt>
                <c:pt idx="4336">
                  <c:v>Junio</c:v>
                </c:pt>
                <c:pt idx="4337">
                  <c:v>Junio</c:v>
                </c:pt>
                <c:pt idx="4338">
                  <c:v>Junio</c:v>
                </c:pt>
                <c:pt idx="4339">
                  <c:v>Junio</c:v>
                </c:pt>
                <c:pt idx="4340">
                  <c:v>Junio</c:v>
                </c:pt>
                <c:pt idx="4341">
                  <c:v>Junio</c:v>
                </c:pt>
                <c:pt idx="4342">
                  <c:v>Junio</c:v>
                </c:pt>
                <c:pt idx="4343">
                  <c:v>Julio</c:v>
                </c:pt>
                <c:pt idx="4344">
                  <c:v>Julio</c:v>
                </c:pt>
                <c:pt idx="4345">
                  <c:v>Julio</c:v>
                </c:pt>
                <c:pt idx="4346">
                  <c:v>Julio</c:v>
                </c:pt>
                <c:pt idx="4347">
                  <c:v>Julio</c:v>
                </c:pt>
                <c:pt idx="4348">
                  <c:v>Julio</c:v>
                </c:pt>
                <c:pt idx="4349">
                  <c:v>Julio</c:v>
                </c:pt>
                <c:pt idx="4350">
                  <c:v>Julio</c:v>
                </c:pt>
                <c:pt idx="4351">
                  <c:v>Julio</c:v>
                </c:pt>
                <c:pt idx="4352">
                  <c:v>Julio</c:v>
                </c:pt>
                <c:pt idx="4353">
                  <c:v>Julio</c:v>
                </c:pt>
                <c:pt idx="4354">
                  <c:v>Julio</c:v>
                </c:pt>
                <c:pt idx="4355">
                  <c:v>Julio</c:v>
                </c:pt>
                <c:pt idx="4356">
                  <c:v>Julio</c:v>
                </c:pt>
                <c:pt idx="4357">
                  <c:v>Julio</c:v>
                </c:pt>
                <c:pt idx="4358">
                  <c:v>Julio</c:v>
                </c:pt>
                <c:pt idx="4359">
                  <c:v>Julio</c:v>
                </c:pt>
                <c:pt idx="4360">
                  <c:v>Julio</c:v>
                </c:pt>
                <c:pt idx="4361">
                  <c:v>Julio</c:v>
                </c:pt>
                <c:pt idx="4362">
                  <c:v>Julio</c:v>
                </c:pt>
                <c:pt idx="4363">
                  <c:v>Julio</c:v>
                </c:pt>
                <c:pt idx="4364">
                  <c:v>Julio</c:v>
                </c:pt>
                <c:pt idx="4365">
                  <c:v>Julio</c:v>
                </c:pt>
                <c:pt idx="4366">
                  <c:v>Julio</c:v>
                </c:pt>
                <c:pt idx="4367">
                  <c:v>Julio</c:v>
                </c:pt>
                <c:pt idx="4368">
                  <c:v>Julio</c:v>
                </c:pt>
                <c:pt idx="4369">
                  <c:v>Julio</c:v>
                </c:pt>
                <c:pt idx="4370">
                  <c:v>Julio</c:v>
                </c:pt>
                <c:pt idx="4371">
                  <c:v>Julio</c:v>
                </c:pt>
                <c:pt idx="4372">
                  <c:v>Julio</c:v>
                </c:pt>
                <c:pt idx="4373">
                  <c:v>Julio</c:v>
                </c:pt>
                <c:pt idx="4374">
                  <c:v>Julio</c:v>
                </c:pt>
                <c:pt idx="4375">
                  <c:v>Julio</c:v>
                </c:pt>
                <c:pt idx="4376">
                  <c:v>Julio</c:v>
                </c:pt>
                <c:pt idx="4377">
                  <c:v>Julio</c:v>
                </c:pt>
                <c:pt idx="4378">
                  <c:v>Julio</c:v>
                </c:pt>
                <c:pt idx="4379">
                  <c:v>Julio</c:v>
                </c:pt>
                <c:pt idx="4380">
                  <c:v>Julio</c:v>
                </c:pt>
                <c:pt idx="4381">
                  <c:v>Julio</c:v>
                </c:pt>
                <c:pt idx="4382">
                  <c:v>Julio</c:v>
                </c:pt>
                <c:pt idx="4383">
                  <c:v>Julio</c:v>
                </c:pt>
                <c:pt idx="4384">
                  <c:v>Julio</c:v>
                </c:pt>
                <c:pt idx="4385">
                  <c:v>Julio</c:v>
                </c:pt>
                <c:pt idx="4386">
                  <c:v>Julio</c:v>
                </c:pt>
                <c:pt idx="4387">
                  <c:v>Julio</c:v>
                </c:pt>
                <c:pt idx="4388">
                  <c:v>Julio</c:v>
                </c:pt>
                <c:pt idx="4389">
                  <c:v>Julio</c:v>
                </c:pt>
                <c:pt idx="4390">
                  <c:v>Julio</c:v>
                </c:pt>
                <c:pt idx="4391">
                  <c:v>Julio</c:v>
                </c:pt>
                <c:pt idx="4392">
                  <c:v>Julio</c:v>
                </c:pt>
                <c:pt idx="4393">
                  <c:v>Julio</c:v>
                </c:pt>
                <c:pt idx="4394">
                  <c:v>Julio</c:v>
                </c:pt>
                <c:pt idx="4395">
                  <c:v>Julio</c:v>
                </c:pt>
                <c:pt idx="4396">
                  <c:v>Julio</c:v>
                </c:pt>
                <c:pt idx="4397">
                  <c:v>Julio</c:v>
                </c:pt>
                <c:pt idx="4398">
                  <c:v>Julio</c:v>
                </c:pt>
                <c:pt idx="4399">
                  <c:v>Julio</c:v>
                </c:pt>
                <c:pt idx="4400">
                  <c:v>Julio</c:v>
                </c:pt>
                <c:pt idx="4401">
                  <c:v>Julio</c:v>
                </c:pt>
                <c:pt idx="4402">
                  <c:v>Julio</c:v>
                </c:pt>
                <c:pt idx="4403">
                  <c:v>Julio</c:v>
                </c:pt>
                <c:pt idx="4404">
                  <c:v>Julio</c:v>
                </c:pt>
                <c:pt idx="4405">
                  <c:v>Julio</c:v>
                </c:pt>
                <c:pt idx="4406">
                  <c:v>Julio</c:v>
                </c:pt>
                <c:pt idx="4407">
                  <c:v>Julio</c:v>
                </c:pt>
                <c:pt idx="4408">
                  <c:v>Julio</c:v>
                </c:pt>
                <c:pt idx="4409">
                  <c:v>Julio</c:v>
                </c:pt>
                <c:pt idx="4410">
                  <c:v>Julio</c:v>
                </c:pt>
                <c:pt idx="4411">
                  <c:v>Julio</c:v>
                </c:pt>
                <c:pt idx="4412">
                  <c:v>Julio</c:v>
                </c:pt>
                <c:pt idx="4413">
                  <c:v>Julio</c:v>
                </c:pt>
                <c:pt idx="4414">
                  <c:v>Julio</c:v>
                </c:pt>
                <c:pt idx="4415">
                  <c:v>Julio</c:v>
                </c:pt>
                <c:pt idx="4416">
                  <c:v>Julio</c:v>
                </c:pt>
                <c:pt idx="4417">
                  <c:v>Julio</c:v>
                </c:pt>
                <c:pt idx="4418">
                  <c:v>Julio</c:v>
                </c:pt>
                <c:pt idx="4419">
                  <c:v>Julio</c:v>
                </c:pt>
                <c:pt idx="4420">
                  <c:v>Julio</c:v>
                </c:pt>
                <c:pt idx="4421">
                  <c:v>Julio</c:v>
                </c:pt>
                <c:pt idx="4422">
                  <c:v>Julio</c:v>
                </c:pt>
                <c:pt idx="4423">
                  <c:v>Julio</c:v>
                </c:pt>
                <c:pt idx="4424">
                  <c:v>Julio</c:v>
                </c:pt>
                <c:pt idx="4425">
                  <c:v>Julio</c:v>
                </c:pt>
                <c:pt idx="4426">
                  <c:v>Julio</c:v>
                </c:pt>
                <c:pt idx="4427">
                  <c:v>Julio</c:v>
                </c:pt>
                <c:pt idx="4428">
                  <c:v>Julio</c:v>
                </c:pt>
                <c:pt idx="4429">
                  <c:v>Julio</c:v>
                </c:pt>
                <c:pt idx="4430">
                  <c:v>Julio</c:v>
                </c:pt>
                <c:pt idx="4431">
                  <c:v>Julio</c:v>
                </c:pt>
                <c:pt idx="4432">
                  <c:v>Julio</c:v>
                </c:pt>
                <c:pt idx="4433">
                  <c:v>Julio</c:v>
                </c:pt>
                <c:pt idx="4434">
                  <c:v>Julio</c:v>
                </c:pt>
                <c:pt idx="4435">
                  <c:v>Julio</c:v>
                </c:pt>
                <c:pt idx="4436">
                  <c:v>Julio</c:v>
                </c:pt>
                <c:pt idx="4437">
                  <c:v>Julio</c:v>
                </c:pt>
                <c:pt idx="4438">
                  <c:v>Julio</c:v>
                </c:pt>
                <c:pt idx="4439">
                  <c:v>Julio</c:v>
                </c:pt>
                <c:pt idx="4440">
                  <c:v>Julio</c:v>
                </c:pt>
                <c:pt idx="4441">
                  <c:v>Julio</c:v>
                </c:pt>
                <c:pt idx="4442">
                  <c:v>Julio</c:v>
                </c:pt>
                <c:pt idx="4443">
                  <c:v>Julio</c:v>
                </c:pt>
                <c:pt idx="4444">
                  <c:v>Julio</c:v>
                </c:pt>
                <c:pt idx="4445">
                  <c:v>Julio</c:v>
                </c:pt>
                <c:pt idx="4446">
                  <c:v>Julio</c:v>
                </c:pt>
                <c:pt idx="4447">
                  <c:v>Julio</c:v>
                </c:pt>
                <c:pt idx="4448">
                  <c:v>Julio</c:v>
                </c:pt>
                <c:pt idx="4449">
                  <c:v>Julio</c:v>
                </c:pt>
                <c:pt idx="4450">
                  <c:v>Julio</c:v>
                </c:pt>
                <c:pt idx="4451">
                  <c:v>Julio</c:v>
                </c:pt>
                <c:pt idx="4452">
                  <c:v>Julio</c:v>
                </c:pt>
                <c:pt idx="4453">
                  <c:v>Julio</c:v>
                </c:pt>
                <c:pt idx="4454">
                  <c:v>Julio</c:v>
                </c:pt>
                <c:pt idx="4455">
                  <c:v>Julio</c:v>
                </c:pt>
                <c:pt idx="4456">
                  <c:v>Julio</c:v>
                </c:pt>
                <c:pt idx="4457">
                  <c:v>Julio</c:v>
                </c:pt>
                <c:pt idx="4458">
                  <c:v>Julio</c:v>
                </c:pt>
                <c:pt idx="4459">
                  <c:v>Julio</c:v>
                </c:pt>
                <c:pt idx="4460">
                  <c:v>Julio</c:v>
                </c:pt>
                <c:pt idx="4461">
                  <c:v>Julio</c:v>
                </c:pt>
                <c:pt idx="4462">
                  <c:v>Julio</c:v>
                </c:pt>
                <c:pt idx="4463">
                  <c:v>Julio</c:v>
                </c:pt>
                <c:pt idx="4464">
                  <c:v>Julio</c:v>
                </c:pt>
                <c:pt idx="4465">
                  <c:v>Julio</c:v>
                </c:pt>
                <c:pt idx="4466">
                  <c:v>Julio</c:v>
                </c:pt>
                <c:pt idx="4467">
                  <c:v>Julio</c:v>
                </c:pt>
                <c:pt idx="4468">
                  <c:v>Julio</c:v>
                </c:pt>
                <c:pt idx="4469">
                  <c:v>Julio</c:v>
                </c:pt>
                <c:pt idx="4470">
                  <c:v>Julio</c:v>
                </c:pt>
                <c:pt idx="4471">
                  <c:v>Julio</c:v>
                </c:pt>
                <c:pt idx="4472">
                  <c:v>Julio</c:v>
                </c:pt>
                <c:pt idx="4473">
                  <c:v>Julio</c:v>
                </c:pt>
                <c:pt idx="4474">
                  <c:v>Julio</c:v>
                </c:pt>
                <c:pt idx="4475">
                  <c:v>Julio</c:v>
                </c:pt>
                <c:pt idx="4476">
                  <c:v>Julio</c:v>
                </c:pt>
                <c:pt idx="4477">
                  <c:v>Julio</c:v>
                </c:pt>
                <c:pt idx="4478">
                  <c:v>Julio</c:v>
                </c:pt>
                <c:pt idx="4479">
                  <c:v>Julio</c:v>
                </c:pt>
                <c:pt idx="4480">
                  <c:v>Julio</c:v>
                </c:pt>
                <c:pt idx="4481">
                  <c:v>Julio</c:v>
                </c:pt>
                <c:pt idx="4482">
                  <c:v>Julio</c:v>
                </c:pt>
                <c:pt idx="4483">
                  <c:v>Julio</c:v>
                </c:pt>
                <c:pt idx="4484">
                  <c:v>Julio</c:v>
                </c:pt>
                <c:pt idx="4485">
                  <c:v>Julio</c:v>
                </c:pt>
                <c:pt idx="4486">
                  <c:v>Julio</c:v>
                </c:pt>
                <c:pt idx="4487">
                  <c:v>Julio</c:v>
                </c:pt>
                <c:pt idx="4488">
                  <c:v>Julio</c:v>
                </c:pt>
                <c:pt idx="4489">
                  <c:v>Julio</c:v>
                </c:pt>
                <c:pt idx="4490">
                  <c:v>Julio</c:v>
                </c:pt>
                <c:pt idx="4491">
                  <c:v>Julio</c:v>
                </c:pt>
                <c:pt idx="4492">
                  <c:v>Julio</c:v>
                </c:pt>
                <c:pt idx="4493">
                  <c:v>Julio</c:v>
                </c:pt>
                <c:pt idx="4494">
                  <c:v>Julio</c:v>
                </c:pt>
                <c:pt idx="4495">
                  <c:v>Julio</c:v>
                </c:pt>
                <c:pt idx="4496">
                  <c:v>Julio</c:v>
                </c:pt>
                <c:pt idx="4497">
                  <c:v>Julio</c:v>
                </c:pt>
                <c:pt idx="4498">
                  <c:v>Julio</c:v>
                </c:pt>
                <c:pt idx="4499">
                  <c:v>Julio</c:v>
                </c:pt>
                <c:pt idx="4500">
                  <c:v>Julio</c:v>
                </c:pt>
                <c:pt idx="4501">
                  <c:v>Julio</c:v>
                </c:pt>
                <c:pt idx="4502">
                  <c:v>Julio</c:v>
                </c:pt>
                <c:pt idx="4503">
                  <c:v>Julio</c:v>
                </c:pt>
                <c:pt idx="4504">
                  <c:v>Julio</c:v>
                </c:pt>
                <c:pt idx="4505">
                  <c:v>Julio</c:v>
                </c:pt>
                <c:pt idx="4506">
                  <c:v>Julio</c:v>
                </c:pt>
                <c:pt idx="4507">
                  <c:v>Julio</c:v>
                </c:pt>
                <c:pt idx="4508">
                  <c:v>Julio</c:v>
                </c:pt>
                <c:pt idx="4509">
                  <c:v>Julio</c:v>
                </c:pt>
                <c:pt idx="4510">
                  <c:v>Julio</c:v>
                </c:pt>
                <c:pt idx="4511">
                  <c:v>Julio</c:v>
                </c:pt>
                <c:pt idx="4512">
                  <c:v>Julio</c:v>
                </c:pt>
                <c:pt idx="4513">
                  <c:v>Julio</c:v>
                </c:pt>
                <c:pt idx="4514">
                  <c:v>Julio</c:v>
                </c:pt>
                <c:pt idx="4515">
                  <c:v>Julio</c:v>
                </c:pt>
                <c:pt idx="4516">
                  <c:v>Julio</c:v>
                </c:pt>
                <c:pt idx="4517">
                  <c:v>Julio</c:v>
                </c:pt>
                <c:pt idx="4518">
                  <c:v>Julio</c:v>
                </c:pt>
                <c:pt idx="4519">
                  <c:v>Julio</c:v>
                </c:pt>
                <c:pt idx="4520">
                  <c:v>Julio</c:v>
                </c:pt>
                <c:pt idx="4521">
                  <c:v>Julio</c:v>
                </c:pt>
                <c:pt idx="4522">
                  <c:v>Julio</c:v>
                </c:pt>
                <c:pt idx="4523">
                  <c:v>Julio</c:v>
                </c:pt>
                <c:pt idx="4524">
                  <c:v>Julio</c:v>
                </c:pt>
                <c:pt idx="4525">
                  <c:v>Julio</c:v>
                </c:pt>
                <c:pt idx="4526">
                  <c:v>Julio</c:v>
                </c:pt>
                <c:pt idx="4527">
                  <c:v>Julio</c:v>
                </c:pt>
                <c:pt idx="4528">
                  <c:v>Julio</c:v>
                </c:pt>
                <c:pt idx="4529">
                  <c:v>Julio</c:v>
                </c:pt>
                <c:pt idx="4530">
                  <c:v>Julio</c:v>
                </c:pt>
                <c:pt idx="4531">
                  <c:v>Julio</c:v>
                </c:pt>
                <c:pt idx="4532">
                  <c:v>Julio</c:v>
                </c:pt>
                <c:pt idx="4533">
                  <c:v>Julio</c:v>
                </c:pt>
                <c:pt idx="4534">
                  <c:v>Julio</c:v>
                </c:pt>
                <c:pt idx="4535">
                  <c:v>Julio</c:v>
                </c:pt>
                <c:pt idx="4536">
                  <c:v>Julio</c:v>
                </c:pt>
                <c:pt idx="4537">
                  <c:v>Julio</c:v>
                </c:pt>
                <c:pt idx="4538">
                  <c:v>Julio</c:v>
                </c:pt>
                <c:pt idx="4539">
                  <c:v>Julio</c:v>
                </c:pt>
                <c:pt idx="4540">
                  <c:v>Julio</c:v>
                </c:pt>
                <c:pt idx="4541">
                  <c:v>Julio</c:v>
                </c:pt>
                <c:pt idx="4542">
                  <c:v>Julio</c:v>
                </c:pt>
                <c:pt idx="4543">
                  <c:v>Julio</c:v>
                </c:pt>
                <c:pt idx="4544">
                  <c:v>Julio</c:v>
                </c:pt>
                <c:pt idx="4545">
                  <c:v>Julio</c:v>
                </c:pt>
                <c:pt idx="4546">
                  <c:v>Julio</c:v>
                </c:pt>
                <c:pt idx="4547">
                  <c:v>Julio</c:v>
                </c:pt>
                <c:pt idx="4548">
                  <c:v>Julio</c:v>
                </c:pt>
                <c:pt idx="4549">
                  <c:v>Julio</c:v>
                </c:pt>
                <c:pt idx="4550">
                  <c:v>Julio</c:v>
                </c:pt>
                <c:pt idx="4551">
                  <c:v>Julio</c:v>
                </c:pt>
                <c:pt idx="4552">
                  <c:v>Julio</c:v>
                </c:pt>
                <c:pt idx="4553">
                  <c:v>Julio</c:v>
                </c:pt>
                <c:pt idx="4554">
                  <c:v>Julio</c:v>
                </c:pt>
                <c:pt idx="4555">
                  <c:v>Julio</c:v>
                </c:pt>
                <c:pt idx="4556">
                  <c:v>Julio</c:v>
                </c:pt>
                <c:pt idx="4557">
                  <c:v>Julio</c:v>
                </c:pt>
                <c:pt idx="4558">
                  <c:v>Julio</c:v>
                </c:pt>
                <c:pt idx="4559">
                  <c:v>Julio</c:v>
                </c:pt>
                <c:pt idx="4560">
                  <c:v>Julio</c:v>
                </c:pt>
                <c:pt idx="4561">
                  <c:v>Julio</c:v>
                </c:pt>
                <c:pt idx="4562">
                  <c:v>Julio</c:v>
                </c:pt>
                <c:pt idx="4563">
                  <c:v>Julio</c:v>
                </c:pt>
                <c:pt idx="4564">
                  <c:v>Julio</c:v>
                </c:pt>
                <c:pt idx="4565">
                  <c:v>Julio</c:v>
                </c:pt>
                <c:pt idx="4566">
                  <c:v>Julio</c:v>
                </c:pt>
                <c:pt idx="4567">
                  <c:v>Julio</c:v>
                </c:pt>
                <c:pt idx="4568">
                  <c:v>Julio</c:v>
                </c:pt>
                <c:pt idx="4569">
                  <c:v>Julio</c:v>
                </c:pt>
                <c:pt idx="4570">
                  <c:v>Julio</c:v>
                </c:pt>
                <c:pt idx="4571">
                  <c:v>Julio</c:v>
                </c:pt>
                <c:pt idx="4572">
                  <c:v>Julio</c:v>
                </c:pt>
                <c:pt idx="4573">
                  <c:v>Julio</c:v>
                </c:pt>
                <c:pt idx="4574">
                  <c:v>Julio</c:v>
                </c:pt>
                <c:pt idx="4575">
                  <c:v>Julio</c:v>
                </c:pt>
                <c:pt idx="4576">
                  <c:v>Julio</c:v>
                </c:pt>
                <c:pt idx="4577">
                  <c:v>Julio</c:v>
                </c:pt>
                <c:pt idx="4578">
                  <c:v>Julio</c:v>
                </c:pt>
                <c:pt idx="4579">
                  <c:v>Julio</c:v>
                </c:pt>
                <c:pt idx="4580">
                  <c:v>Julio</c:v>
                </c:pt>
                <c:pt idx="4581">
                  <c:v>Julio</c:v>
                </c:pt>
                <c:pt idx="4582">
                  <c:v>Julio</c:v>
                </c:pt>
                <c:pt idx="4583">
                  <c:v>Julio</c:v>
                </c:pt>
                <c:pt idx="4584">
                  <c:v>Julio</c:v>
                </c:pt>
                <c:pt idx="4585">
                  <c:v>Julio</c:v>
                </c:pt>
                <c:pt idx="4586">
                  <c:v>Julio</c:v>
                </c:pt>
                <c:pt idx="4587">
                  <c:v>Julio</c:v>
                </c:pt>
                <c:pt idx="4588">
                  <c:v>Julio</c:v>
                </c:pt>
                <c:pt idx="4589">
                  <c:v>Julio</c:v>
                </c:pt>
                <c:pt idx="4590">
                  <c:v>Julio</c:v>
                </c:pt>
                <c:pt idx="4591">
                  <c:v>Julio</c:v>
                </c:pt>
                <c:pt idx="4592">
                  <c:v>Julio</c:v>
                </c:pt>
                <c:pt idx="4593">
                  <c:v>Julio</c:v>
                </c:pt>
                <c:pt idx="4594">
                  <c:v>Julio</c:v>
                </c:pt>
                <c:pt idx="4595">
                  <c:v>Julio</c:v>
                </c:pt>
                <c:pt idx="4596">
                  <c:v>Julio</c:v>
                </c:pt>
                <c:pt idx="4597">
                  <c:v>Julio</c:v>
                </c:pt>
                <c:pt idx="4598">
                  <c:v>Julio</c:v>
                </c:pt>
                <c:pt idx="4599">
                  <c:v>Julio</c:v>
                </c:pt>
                <c:pt idx="4600">
                  <c:v>Julio</c:v>
                </c:pt>
                <c:pt idx="4601">
                  <c:v>Julio</c:v>
                </c:pt>
                <c:pt idx="4602">
                  <c:v>Julio</c:v>
                </c:pt>
                <c:pt idx="4603">
                  <c:v>Julio</c:v>
                </c:pt>
                <c:pt idx="4604">
                  <c:v>Julio</c:v>
                </c:pt>
                <c:pt idx="4605">
                  <c:v>Julio</c:v>
                </c:pt>
                <c:pt idx="4606">
                  <c:v>Julio</c:v>
                </c:pt>
                <c:pt idx="4607">
                  <c:v>Julio</c:v>
                </c:pt>
                <c:pt idx="4608">
                  <c:v>Julio</c:v>
                </c:pt>
                <c:pt idx="4609">
                  <c:v>Julio</c:v>
                </c:pt>
                <c:pt idx="4610">
                  <c:v>Julio</c:v>
                </c:pt>
                <c:pt idx="4611">
                  <c:v>Julio</c:v>
                </c:pt>
                <c:pt idx="4612">
                  <c:v>Julio</c:v>
                </c:pt>
                <c:pt idx="4613">
                  <c:v>Julio</c:v>
                </c:pt>
                <c:pt idx="4614">
                  <c:v>Julio</c:v>
                </c:pt>
                <c:pt idx="4615">
                  <c:v>Julio</c:v>
                </c:pt>
                <c:pt idx="4616">
                  <c:v>Julio</c:v>
                </c:pt>
                <c:pt idx="4617">
                  <c:v>Julio</c:v>
                </c:pt>
                <c:pt idx="4618">
                  <c:v>Julio</c:v>
                </c:pt>
                <c:pt idx="4619">
                  <c:v>Julio</c:v>
                </c:pt>
                <c:pt idx="4620">
                  <c:v>Julio</c:v>
                </c:pt>
                <c:pt idx="4621">
                  <c:v>Julio</c:v>
                </c:pt>
                <c:pt idx="4622">
                  <c:v>Julio</c:v>
                </c:pt>
                <c:pt idx="4623">
                  <c:v>Julio</c:v>
                </c:pt>
                <c:pt idx="4624">
                  <c:v>Julio</c:v>
                </c:pt>
                <c:pt idx="4625">
                  <c:v>Julio</c:v>
                </c:pt>
                <c:pt idx="4626">
                  <c:v>Julio</c:v>
                </c:pt>
                <c:pt idx="4627">
                  <c:v>Julio</c:v>
                </c:pt>
                <c:pt idx="4628">
                  <c:v>Julio</c:v>
                </c:pt>
                <c:pt idx="4629">
                  <c:v>Julio</c:v>
                </c:pt>
                <c:pt idx="4630">
                  <c:v>Julio</c:v>
                </c:pt>
                <c:pt idx="4631">
                  <c:v>Julio</c:v>
                </c:pt>
                <c:pt idx="4632">
                  <c:v>Julio</c:v>
                </c:pt>
                <c:pt idx="4633">
                  <c:v>Julio</c:v>
                </c:pt>
                <c:pt idx="4634">
                  <c:v>Julio</c:v>
                </c:pt>
                <c:pt idx="4635">
                  <c:v>Julio</c:v>
                </c:pt>
                <c:pt idx="4636">
                  <c:v>Julio</c:v>
                </c:pt>
                <c:pt idx="4637">
                  <c:v>Julio</c:v>
                </c:pt>
                <c:pt idx="4638">
                  <c:v>Julio</c:v>
                </c:pt>
                <c:pt idx="4639">
                  <c:v>Julio</c:v>
                </c:pt>
                <c:pt idx="4640">
                  <c:v>Julio</c:v>
                </c:pt>
                <c:pt idx="4641">
                  <c:v>Julio</c:v>
                </c:pt>
                <c:pt idx="4642">
                  <c:v>Julio</c:v>
                </c:pt>
                <c:pt idx="4643">
                  <c:v>Julio</c:v>
                </c:pt>
                <c:pt idx="4644">
                  <c:v>Julio</c:v>
                </c:pt>
                <c:pt idx="4645">
                  <c:v>Julio</c:v>
                </c:pt>
                <c:pt idx="4646">
                  <c:v>Julio</c:v>
                </c:pt>
                <c:pt idx="4647">
                  <c:v>Julio</c:v>
                </c:pt>
                <c:pt idx="4648">
                  <c:v>Julio</c:v>
                </c:pt>
                <c:pt idx="4649">
                  <c:v>Julio</c:v>
                </c:pt>
                <c:pt idx="4650">
                  <c:v>Julio</c:v>
                </c:pt>
                <c:pt idx="4651">
                  <c:v>Julio</c:v>
                </c:pt>
                <c:pt idx="4652">
                  <c:v>Julio</c:v>
                </c:pt>
                <c:pt idx="4653">
                  <c:v>Julio</c:v>
                </c:pt>
                <c:pt idx="4654">
                  <c:v>Julio</c:v>
                </c:pt>
                <c:pt idx="4655">
                  <c:v>Julio</c:v>
                </c:pt>
                <c:pt idx="4656">
                  <c:v>Julio</c:v>
                </c:pt>
                <c:pt idx="4657">
                  <c:v>Julio</c:v>
                </c:pt>
                <c:pt idx="4658">
                  <c:v>Julio</c:v>
                </c:pt>
                <c:pt idx="4659">
                  <c:v>Julio</c:v>
                </c:pt>
                <c:pt idx="4660">
                  <c:v>Julio</c:v>
                </c:pt>
                <c:pt idx="4661">
                  <c:v>Julio</c:v>
                </c:pt>
                <c:pt idx="4662">
                  <c:v>Julio</c:v>
                </c:pt>
                <c:pt idx="4663">
                  <c:v>Julio</c:v>
                </c:pt>
                <c:pt idx="4664">
                  <c:v>Julio</c:v>
                </c:pt>
                <c:pt idx="4665">
                  <c:v>Julio</c:v>
                </c:pt>
                <c:pt idx="4666">
                  <c:v>Julio</c:v>
                </c:pt>
                <c:pt idx="4667">
                  <c:v>Julio</c:v>
                </c:pt>
                <c:pt idx="4668">
                  <c:v>Julio</c:v>
                </c:pt>
                <c:pt idx="4669">
                  <c:v>Julio</c:v>
                </c:pt>
                <c:pt idx="4670">
                  <c:v>Julio</c:v>
                </c:pt>
                <c:pt idx="4671">
                  <c:v>Julio</c:v>
                </c:pt>
                <c:pt idx="4672">
                  <c:v>Julio</c:v>
                </c:pt>
                <c:pt idx="4673">
                  <c:v>Julio</c:v>
                </c:pt>
                <c:pt idx="4674">
                  <c:v>Julio</c:v>
                </c:pt>
                <c:pt idx="4675">
                  <c:v>Julio</c:v>
                </c:pt>
                <c:pt idx="4676">
                  <c:v>Julio</c:v>
                </c:pt>
                <c:pt idx="4677">
                  <c:v>Julio</c:v>
                </c:pt>
                <c:pt idx="4678">
                  <c:v>Julio</c:v>
                </c:pt>
                <c:pt idx="4679">
                  <c:v>Julio</c:v>
                </c:pt>
                <c:pt idx="4680">
                  <c:v>Julio</c:v>
                </c:pt>
                <c:pt idx="4681">
                  <c:v>Julio</c:v>
                </c:pt>
                <c:pt idx="4682">
                  <c:v>Julio</c:v>
                </c:pt>
                <c:pt idx="4683">
                  <c:v>Julio</c:v>
                </c:pt>
                <c:pt idx="4684">
                  <c:v>Julio</c:v>
                </c:pt>
                <c:pt idx="4685">
                  <c:v>Julio</c:v>
                </c:pt>
                <c:pt idx="4686">
                  <c:v>Julio</c:v>
                </c:pt>
                <c:pt idx="4687">
                  <c:v>Julio</c:v>
                </c:pt>
                <c:pt idx="4688">
                  <c:v>Julio</c:v>
                </c:pt>
                <c:pt idx="4689">
                  <c:v>Julio</c:v>
                </c:pt>
                <c:pt idx="4690">
                  <c:v>Julio</c:v>
                </c:pt>
                <c:pt idx="4691">
                  <c:v>Julio</c:v>
                </c:pt>
                <c:pt idx="4692">
                  <c:v>Julio</c:v>
                </c:pt>
                <c:pt idx="4693">
                  <c:v>Julio</c:v>
                </c:pt>
                <c:pt idx="4694">
                  <c:v>Julio</c:v>
                </c:pt>
                <c:pt idx="4695">
                  <c:v>Julio</c:v>
                </c:pt>
                <c:pt idx="4696">
                  <c:v>Julio</c:v>
                </c:pt>
                <c:pt idx="4697">
                  <c:v>Julio</c:v>
                </c:pt>
                <c:pt idx="4698">
                  <c:v>Julio</c:v>
                </c:pt>
                <c:pt idx="4699">
                  <c:v>Julio</c:v>
                </c:pt>
                <c:pt idx="4700">
                  <c:v>Julio</c:v>
                </c:pt>
                <c:pt idx="4701">
                  <c:v>Julio</c:v>
                </c:pt>
                <c:pt idx="4702">
                  <c:v>Julio</c:v>
                </c:pt>
                <c:pt idx="4703">
                  <c:v>Julio</c:v>
                </c:pt>
                <c:pt idx="4704">
                  <c:v>Julio</c:v>
                </c:pt>
                <c:pt idx="4705">
                  <c:v>Julio</c:v>
                </c:pt>
                <c:pt idx="4706">
                  <c:v>Julio</c:v>
                </c:pt>
                <c:pt idx="4707">
                  <c:v>Julio</c:v>
                </c:pt>
                <c:pt idx="4708">
                  <c:v>Julio</c:v>
                </c:pt>
                <c:pt idx="4709">
                  <c:v>Julio</c:v>
                </c:pt>
                <c:pt idx="4710">
                  <c:v>Julio</c:v>
                </c:pt>
                <c:pt idx="4711">
                  <c:v>Julio</c:v>
                </c:pt>
                <c:pt idx="4712">
                  <c:v>Julio</c:v>
                </c:pt>
                <c:pt idx="4713">
                  <c:v>Julio</c:v>
                </c:pt>
                <c:pt idx="4714">
                  <c:v>Julio</c:v>
                </c:pt>
                <c:pt idx="4715">
                  <c:v>Julio</c:v>
                </c:pt>
                <c:pt idx="4716">
                  <c:v>Julio</c:v>
                </c:pt>
                <c:pt idx="4717">
                  <c:v>Julio</c:v>
                </c:pt>
                <c:pt idx="4718">
                  <c:v>Julio</c:v>
                </c:pt>
                <c:pt idx="4719">
                  <c:v>Julio</c:v>
                </c:pt>
                <c:pt idx="4720">
                  <c:v>Julio</c:v>
                </c:pt>
                <c:pt idx="4721">
                  <c:v>Julio</c:v>
                </c:pt>
                <c:pt idx="4722">
                  <c:v>Julio</c:v>
                </c:pt>
                <c:pt idx="4723">
                  <c:v>Julio</c:v>
                </c:pt>
                <c:pt idx="4724">
                  <c:v>Julio</c:v>
                </c:pt>
                <c:pt idx="4725">
                  <c:v>Julio</c:v>
                </c:pt>
                <c:pt idx="4726">
                  <c:v>Julio</c:v>
                </c:pt>
                <c:pt idx="4727">
                  <c:v>Julio</c:v>
                </c:pt>
                <c:pt idx="4728">
                  <c:v>Julio</c:v>
                </c:pt>
                <c:pt idx="4729">
                  <c:v>Julio</c:v>
                </c:pt>
                <c:pt idx="4730">
                  <c:v>Julio</c:v>
                </c:pt>
                <c:pt idx="4731">
                  <c:v>Julio</c:v>
                </c:pt>
                <c:pt idx="4732">
                  <c:v>Julio</c:v>
                </c:pt>
                <c:pt idx="4733">
                  <c:v>Julio</c:v>
                </c:pt>
                <c:pt idx="4734">
                  <c:v>Julio</c:v>
                </c:pt>
                <c:pt idx="4735">
                  <c:v>Julio</c:v>
                </c:pt>
                <c:pt idx="4736">
                  <c:v>Julio</c:v>
                </c:pt>
                <c:pt idx="4737">
                  <c:v>Julio</c:v>
                </c:pt>
                <c:pt idx="4738">
                  <c:v>Julio</c:v>
                </c:pt>
                <c:pt idx="4739">
                  <c:v>Julio</c:v>
                </c:pt>
                <c:pt idx="4740">
                  <c:v>Julio</c:v>
                </c:pt>
                <c:pt idx="4741">
                  <c:v>Julio</c:v>
                </c:pt>
                <c:pt idx="4742">
                  <c:v>Julio</c:v>
                </c:pt>
                <c:pt idx="4743">
                  <c:v>Julio</c:v>
                </c:pt>
                <c:pt idx="4744">
                  <c:v>Julio</c:v>
                </c:pt>
                <c:pt idx="4745">
                  <c:v>Julio</c:v>
                </c:pt>
                <c:pt idx="4746">
                  <c:v>Julio</c:v>
                </c:pt>
                <c:pt idx="4747">
                  <c:v>Julio</c:v>
                </c:pt>
                <c:pt idx="4748">
                  <c:v>Julio</c:v>
                </c:pt>
                <c:pt idx="4749">
                  <c:v>Julio</c:v>
                </c:pt>
                <c:pt idx="4750">
                  <c:v>Julio</c:v>
                </c:pt>
                <c:pt idx="4751">
                  <c:v>Julio</c:v>
                </c:pt>
                <c:pt idx="4752">
                  <c:v>Julio</c:v>
                </c:pt>
                <c:pt idx="4753">
                  <c:v>Julio</c:v>
                </c:pt>
                <c:pt idx="4754">
                  <c:v>Julio</c:v>
                </c:pt>
                <c:pt idx="4755">
                  <c:v>Julio</c:v>
                </c:pt>
                <c:pt idx="4756">
                  <c:v>Julio</c:v>
                </c:pt>
                <c:pt idx="4757">
                  <c:v>Julio</c:v>
                </c:pt>
                <c:pt idx="4758">
                  <c:v>Julio</c:v>
                </c:pt>
                <c:pt idx="4759">
                  <c:v>Julio</c:v>
                </c:pt>
                <c:pt idx="4760">
                  <c:v>Julio</c:v>
                </c:pt>
                <c:pt idx="4761">
                  <c:v>Julio</c:v>
                </c:pt>
                <c:pt idx="4762">
                  <c:v>Julio</c:v>
                </c:pt>
                <c:pt idx="4763">
                  <c:v>Julio</c:v>
                </c:pt>
                <c:pt idx="4764">
                  <c:v>Julio</c:v>
                </c:pt>
                <c:pt idx="4765">
                  <c:v>Julio</c:v>
                </c:pt>
                <c:pt idx="4766">
                  <c:v>Julio</c:v>
                </c:pt>
                <c:pt idx="4767">
                  <c:v>Julio</c:v>
                </c:pt>
                <c:pt idx="4768">
                  <c:v>Julio</c:v>
                </c:pt>
                <c:pt idx="4769">
                  <c:v>Julio</c:v>
                </c:pt>
                <c:pt idx="4770">
                  <c:v>Julio</c:v>
                </c:pt>
                <c:pt idx="4771">
                  <c:v>Julio</c:v>
                </c:pt>
                <c:pt idx="4772">
                  <c:v>Julio</c:v>
                </c:pt>
                <c:pt idx="4773">
                  <c:v>Julio</c:v>
                </c:pt>
                <c:pt idx="4774">
                  <c:v>Julio</c:v>
                </c:pt>
                <c:pt idx="4775">
                  <c:v>Julio</c:v>
                </c:pt>
                <c:pt idx="4776">
                  <c:v>Julio</c:v>
                </c:pt>
                <c:pt idx="4777">
                  <c:v>Julio</c:v>
                </c:pt>
                <c:pt idx="4778">
                  <c:v>Julio</c:v>
                </c:pt>
                <c:pt idx="4779">
                  <c:v>Julio</c:v>
                </c:pt>
                <c:pt idx="4780">
                  <c:v>Julio</c:v>
                </c:pt>
                <c:pt idx="4781">
                  <c:v>Julio</c:v>
                </c:pt>
                <c:pt idx="4782">
                  <c:v>Julio</c:v>
                </c:pt>
                <c:pt idx="4783">
                  <c:v>Julio</c:v>
                </c:pt>
                <c:pt idx="4784">
                  <c:v>Julio</c:v>
                </c:pt>
                <c:pt idx="4785">
                  <c:v>Julio</c:v>
                </c:pt>
                <c:pt idx="4786">
                  <c:v>Julio</c:v>
                </c:pt>
                <c:pt idx="4787">
                  <c:v>Julio</c:v>
                </c:pt>
                <c:pt idx="4788">
                  <c:v>Julio</c:v>
                </c:pt>
                <c:pt idx="4789">
                  <c:v>Julio</c:v>
                </c:pt>
                <c:pt idx="4790">
                  <c:v>Julio</c:v>
                </c:pt>
                <c:pt idx="4791">
                  <c:v>Julio</c:v>
                </c:pt>
                <c:pt idx="4792">
                  <c:v>Julio</c:v>
                </c:pt>
                <c:pt idx="4793">
                  <c:v>Julio</c:v>
                </c:pt>
                <c:pt idx="4794">
                  <c:v>Julio</c:v>
                </c:pt>
                <c:pt idx="4795">
                  <c:v>Julio</c:v>
                </c:pt>
                <c:pt idx="4796">
                  <c:v>Julio</c:v>
                </c:pt>
                <c:pt idx="4797">
                  <c:v>Julio</c:v>
                </c:pt>
                <c:pt idx="4798">
                  <c:v>Julio</c:v>
                </c:pt>
                <c:pt idx="4799">
                  <c:v>Julio</c:v>
                </c:pt>
                <c:pt idx="4800">
                  <c:v>Julio</c:v>
                </c:pt>
                <c:pt idx="4801">
                  <c:v>Julio</c:v>
                </c:pt>
                <c:pt idx="4802">
                  <c:v>Julio</c:v>
                </c:pt>
                <c:pt idx="4803">
                  <c:v>Julio</c:v>
                </c:pt>
                <c:pt idx="4804">
                  <c:v>Julio</c:v>
                </c:pt>
                <c:pt idx="4805">
                  <c:v>Julio</c:v>
                </c:pt>
                <c:pt idx="4806">
                  <c:v>Julio</c:v>
                </c:pt>
                <c:pt idx="4807">
                  <c:v>Julio</c:v>
                </c:pt>
                <c:pt idx="4808">
                  <c:v>Julio</c:v>
                </c:pt>
                <c:pt idx="4809">
                  <c:v>Julio</c:v>
                </c:pt>
                <c:pt idx="4810">
                  <c:v>Julio</c:v>
                </c:pt>
                <c:pt idx="4811">
                  <c:v>Julio</c:v>
                </c:pt>
                <c:pt idx="4812">
                  <c:v>Julio</c:v>
                </c:pt>
                <c:pt idx="4813">
                  <c:v>Julio</c:v>
                </c:pt>
                <c:pt idx="4814">
                  <c:v>Julio</c:v>
                </c:pt>
                <c:pt idx="4815">
                  <c:v>Julio</c:v>
                </c:pt>
                <c:pt idx="4816">
                  <c:v>Julio</c:v>
                </c:pt>
                <c:pt idx="4817">
                  <c:v>Julio</c:v>
                </c:pt>
                <c:pt idx="4818">
                  <c:v>Julio</c:v>
                </c:pt>
                <c:pt idx="4819">
                  <c:v>Julio</c:v>
                </c:pt>
                <c:pt idx="4820">
                  <c:v>Julio</c:v>
                </c:pt>
                <c:pt idx="4821">
                  <c:v>Julio</c:v>
                </c:pt>
                <c:pt idx="4822">
                  <c:v>Julio</c:v>
                </c:pt>
                <c:pt idx="4823">
                  <c:v>Julio</c:v>
                </c:pt>
                <c:pt idx="4824">
                  <c:v>Julio</c:v>
                </c:pt>
                <c:pt idx="4825">
                  <c:v>Julio</c:v>
                </c:pt>
                <c:pt idx="4826">
                  <c:v>Julio</c:v>
                </c:pt>
                <c:pt idx="4827">
                  <c:v>Julio</c:v>
                </c:pt>
                <c:pt idx="4828">
                  <c:v>Julio</c:v>
                </c:pt>
                <c:pt idx="4829">
                  <c:v>Julio</c:v>
                </c:pt>
                <c:pt idx="4830">
                  <c:v>Julio</c:v>
                </c:pt>
                <c:pt idx="4831">
                  <c:v>Julio</c:v>
                </c:pt>
                <c:pt idx="4832">
                  <c:v>Julio</c:v>
                </c:pt>
                <c:pt idx="4833">
                  <c:v>Julio</c:v>
                </c:pt>
                <c:pt idx="4834">
                  <c:v>Julio</c:v>
                </c:pt>
                <c:pt idx="4835">
                  <c:v>Julio</c:v>
                </c:pt>
                <c:pt idx="4836">
                  <c:v>Julio</c:v>
                </c:pt>
                <c:pt idx="4837">
                  <c:v>Julio</c:v>
                </c:pt>
                <c:pt idx="4838">
                  <c:v>Julio</c:v>
                </c:pt>
                <c:pt idx="4839">
                  <c:v>Julio</c:v>
                </c:pt>
                <c:pt idx="4840">
                  <c:v>Julio</c:v>
                </c:pt>
                <c:pt idx="4841">
                  <c:v>Julio</c:v>
                </c:pt>
                <c:pt idx="4842">
                  <c:v>Julio</c:v>
                </c:pt>
                <c:pt idx="4843">
                  <c:v>Julio</c:v>
                </c:pt>
                <c:pt idx="4844">
                  <c:v>Julio</c:v>
                </c:pt>
                <c:pt idx="4845">
                  <c:v>Julio</c:v>
                </c:pt>
                <c:pt idx="4846">
                  <c:v>Julio</c:v>
                </c:pt>
                <c:pt idx="4847">
                  <c:v>Julio</c:v>
                </c:pt>
                <c:pt idx="4848">
                  <c:v>Julio</c:v>
                </c:pt>
                <c:pt idx="4849">
                  <c:v>Julio</c:v>
                </c:pt>
                <c:pt idx="4850">
                  <c:v>Julio</c:v>
                </c:pt>
                <c:pt idx="4851">
                  <c:v>Julio</c:v>
                </c:pt>
                <c:pt idx="4852">
                  <c:v>Julio</c:v>
                </c:pt>
                <c:pt idx="4853">
                  <c:v>Julio</c:v>
                </c:pt>
                <c:pt idx="4854">
                  <c:v>Julio</c:v>
                </c:pt>
                <c:pt idx="4855">
                  <c:v>Julio</c:v>
                </c:pt>
                <c:pt idx="4856">
                  <c:v>Julio</c:v>
                </c:pt>
                <c:pt idx="4857">
                  <c:v>Julio</c:v>
                </c:pt>
                <c:pt idx="4858">
                  <c:v>Julio</c:v>
                </c:pt>
                <c:pt idx="4859">
                  <c:v>Julio</c:v>
                </c:pt>
                <c:pt idx="4860">
                  <c:v>Julio</c:v>
                </c:pt>
                <c:pt idx="4861">
                  <c:v>Julio</c:v>
                </c:pt>
                <c:pt idx="4862">
                  <c:v>Julio</c:v>
                </c:pt>
                <c:pt idx="4863">
                  <c:v>Julio</c:v>
                </c:pt>
                <c:pt idx="4864">
                  <c:v>Julio</c:v>
                </c:pt>
                <c:pt idx="4865">
                  <c:v>Julio</c:v>
                </c:pt>
                <c:pt idx="4866">
                  <c:v>Julio</c:v>
                </c:pt>
                <c:pt idx="4867">
                  <c:v>Julio</c:v>
                </c:pt>
                <c:pt idx="4868">
                  <c:v>Julio</c:v>
                </c:pt>
                <c:pt idx="4869">
                  <c:v>Julio</c:v>
                </c:pt>
                <c:pt idx="4870">
                  <c:v>Julio</c:v>
                </c:pt>
                <c:pt idx="4871">
                  <c:v>Julio</c:v>
                </c:pt>
                <c:pt idx="4872">
                  <c:v>Julio</c:v>
                </c:pt>
                <c:pt idx="4873">
                  <c:v>Julio</c:v>
                </c:pt>
                <c:pt idx="4874">
                  <c:v>Julio</c:v>
                </c:pt>
                <c:pt idx="4875">
                  <c:v>Julio</c:v>
                </c:pt>
                <c:pt idx="4876">
                  <c:v>Julio</c:v>
                </c:pt>
                <c:pt idx="4877">
                  <c:v>Julio</c:v>
                </c:pt>
                <c:pt idx="4878">
                  <c:v>Julio</c:v>
                </c:pt>
                <c:pt idx="4879">
                  <c:v>Julio</c:v>
                </c:pt>
                <c:pt idx="4880">
                  <c:v>Julio</c:v>
                </c:pt>
                <c:pt idx="4881">
                  <c:v>Julio</c:v>
                </c:pt>
                <c:pt idx="4882">
                  <c:v>Julio</c:v>
                </c:pt>
                <c:pt idx="4883">
                  <c:v>Julio</c:v>
                </c:pt>
                <c:pt idx="4884">
                  <c:v>Julio</c:v>
                </c:pt>
                <c:pt idx="4885">
                  <c:v>Julio</c:v>
                </c:pt>
                <c:pt idx="4886">
                  <c:v>Julio</c:v>
                </c:pt>
                <c:pt idx="4887">
                  <c:v>Julio</c:v>
                </c:pt>
                <c:pt idx="4888">
                  <c:v>Julio</c:v>
                </c:pt>
                <c:pt idx="4889">
                  <c:v>Julio</c:v>
                </c:pt>
                <c:pt idx="4890">
                  <c:v>Julio</c:v>
                </c:pt>
                <c:pt idx="4891">
                  <c:v>Julio</c:v>
                </c:pt>
                <c:pt idx="4892">
                  <c:v>Julio</c:v>
                </c:pt>
                <c:pt idx="4893">
                  <c:v>Julio</c:v>
                </c:pt>
                <c:pt idx="4894">
                  <c:v>Julio</c:v>
                </c:pt>
                <c:pt idx="4895">
                  <c:v>Julio</c:v>
                </c:pt>
                <c:pt idx="4896">
                  <c:v>Julio</c:v>
                </c:pt>
                <c:pt idx="4897">
                  <c:v>Julio</c:v>
                </c:pt>
                <c:pt idx="4898">
                  <c:v>Julio</c:v>
                </c:pt>
                <c:pt idx="4899">
                  <c:v>Julio</c:v>
                </c:pt>
                <c:pt idx="4900">
                  <c:v>Julio</c:v>
                </c:pt>
                <c:pt idx="4901">
                  <c:v>Julio</c:v>
                </c:pt>
                <c:pt idx="4902">
                  <c:v>Julio</c:v>
                </c:pt>
                <c:pt idx="4903">
                  <c:v>Julio</c:v>
                </c:pt>
                <c:pt idx="4904">
                  <c:v>Julio</c:v>
                </c:pt>
                <c:pt idx="4905">
                  <c:v>Julio</c:v>
                </c:pt>
                <c:pt idx="4906">
                  <c:v>Julio</c:v>
                </c:pt>
                <c:pt idx="4907">
                  <c:v>Julio</c:v>
                </c:pt>
                <c:pt idx="4908">
                  <c:v>Julio</c:v>
                </c:pt>
                <c:pt idx="4909">
                  <c:v>Julio</c:v>
                </c:pt>
                <c:pt idx="4910">
                  <c:v>Julio</c:v>
                </c:pt>
                <c:pt idx="4911">
                  <c:v>Julio</c:v>
                </c:pt>
                <c:pt idx="4912">
                  <c:v>Julio</c:v>
                </c:pt>
                <c:pt idx="4913">
                  <c:v>Julio</c:v>
                </c:pt>
                <c:pt idx="4914">
                  <c:v>Julio</c:v>
                </c:pt>
                <c:pt idx="4915">
                  <c:v>Julio</c:v>
                </c:pt>
                <c:pt idx="4916">
                  <c:v>Julio</c:v>
                </c:pt>
                <c:pt idx="4917">
                  <c:v>Julio</c:v>
                </c:pt>
                <c:pt idx="4918">
                  <c:v>Julio</c:v>
                </c:pt>
                <c:pt idx="4919">
                  <c:v>Julio</c:v>
                </c:pt>
                <c:pt idx="4920">
                  <c:v>Julio</c:v>
                </c:pt>
                <c:pt idx="4921">
                  <c:v>Julio</c:v>
                </c:pt>
                <c:pt idx="4922">
                  <c:v>Julio</c:v>
                </c:pt>
                <c:pt idx="4923">
                  <c:v>Julio</c:v>
                </c:pt>
                <c:pt idx="4924">
                  <c:v>Julio</c:v>
                </c:pt>
                <c:pt idx="4925">
                  <c:v>Julio</c:v>
                </c:pt>
                <c:pt idx="4926">
                  <c:v>Julio</c:v>
                </c:pt>
                <c:pt idx="4927">
                  <c:v>Julio</c:v>
                </c:pt>
                <c:pt idx="4928">
                  <c:v>Julio</c:v>
                </c:pt>
                <c:pt idx="4929">
                  <c:v>Julio</c:v>
                </c:pt>
                <c:pt idx="4930">
                  <c:v>Julio</c:v>
                </c:pt>
                <c:pt idx="4931">
                  <c:v>Julio</c:v>
                </c:pt>
                <c:pt idx="4932">
                  <c:v>Julio</c:v>
                </c:pt>
                <c:pt idx="4933">
                  <c:v>Julio</c:v>
                </c:pt>
                <c:pt idx="4934">
                  <c:v>Julio</c:v>
                </c:pt>
                <c:pt idx="4935">
                  <c:v>Julio</c:v>
                </c:pt>
                <c:pt idx="4936">
                  <c:v>Julio</c:v>
                </c:pt>
                <c:pt idx="4937">
                  <c:v>Julio</c:v>
                </c:pt>
                <c:pt idx="4938">
                  <c:v>Julio</c:v>
                </c:pt>
                <c:pt idx="4939">
                  <c:v>Julio</c:v>
                </c:pt>
                <c:pt idx="4940">
                  <c:v>Julio</c:v>
                </c:pt>
                <c:pt idx="4941">
                  <c:v>Julio</c:v>
                </c:pt>
                <c:pt idx="4942">
                  <c:v>Julio</c:v>
                </c:pt>
                <c:pt idx="4943">
                  <c:v>Julio</c:v>
                </c:pt>
                <c:pt idx="4944">
                  <c:v>Julio</c:v>
                </c:pt>
                <c:pt idx="4945">
                  <c:v>Julio</c:v>
                </c:pt>
                <c:pt idx="4946">
                  <c:v>Julio</c:v>
                </c:pt>
                <c:pt idx="4947">
                  <c:v>Julio</c:v>
                </c:pt>
                <c:pt idx="4948">
                  <c:v>Julio</c:v>
                </c:pt>
                <c:pt idx="4949">
                  <c:v>Julio</c:v>
                </c:pt>
                <c:pt idx="4950">
                  <c:v>Julio</c:v>
                </c:pt>
                <c:pt idx="4951">
                  <c:v>Julio</c:v>
                </c:pt>
                <c:pt idx="4952">
                  <c:v>Julio</c:v>
                </c:pt>
                <c:pt idx="4953">
                  <c:v>Julio</c:v>
                </c:pt>
                <c:pt idx="4954">
                  <c:v>Julio</c:v>
                </c:pt>
                <c:pt idx="4955">
                  <c:v>Julio</c:v>
                </c:pt>
                <c:pt idx="4956">
                  <c:v>Julio</c:v>
                </c:pt>
                <c:pt idx="4957">
                  <c:v>Julio</c:v>
                </c:pt>
                <c:pt idx="4958">
                  <c:v>Julio</c:v>
                </c:pt>
                <c:pt idx="4959">
                  <c:v>Julio</c:v>
                </c:pt>
                <c:pt idx="4960">
                  <c:v>Julio</c:v>
                </c:pt>
                <c:pt idx="4961">
                  <c:v>Julio</c:v>
                </c:pt>
                <c:pt idx="4962">
                  <c:v>Julio</c:v>
                </c:pt>
                <c:pt idx="4963">
                  <c:v>Julio</c:v>
                </c:pt>
                <c:pt idx="4964">
                  <c:v>Julio</c:v>
                </c:pt>
                <c:pt idx="4965">
                  <c:v>Julio</c:v>
                </c:pt>
                <c:pt idx="4966">
                  <c:v>Julio</c:v>
                </c:pt>
                <c:pt idx="4967">
                  <c:v>Julio</c:v>
                </c:pt>
                <c:pt idx="4968">
                  <c:v>Julio</c:v>
                </c:pt>
                <c:pt idx="4969">
                  <c:v>Julio</c:v>
                </c:pt>
                <c:pt idx="4970">
                  <c:v>Julio</c:v>
                </c:pt>
                <c:pt idx="4971">
                  <c:v>Julio</c:v>
                </c:pt>
                <c:pt idx="4972">
                  <c:v>Julio</c:v>
                </c:pt>
                <c:pt idx="4973">
                  <c:v>Julio</c:v>
                </c:pt>
                <c:pt idx="4974">
                  <c:v>Julio</c:v>
                </c:pt>
                <c:pt idx="4975">
                  <c:v>Julio</c:v>
                </c:pt>
                <c:pt idx="4976">
                  <c:v>Julio</c:v>
                </c:pt>
                <c:pt idx="4977">
                  <c:v>Julio</c:v>
                </c:pt>
                <c:pt idx="4978">
                  <c:v>Julio</c:v>
                </c:pt>
                <c:pt idx="4979">
                  <c:v>Julio</c:v>
                </c:pt>
                <c:pt idx="4980">
                  <c:v>Julio</c:v>
                </c:pt>
                <c:pt idx="4981">
                  <c:v>Julio</c:v>
                </c:pt>
                <c:pt idx="4982">
                  <c:v>Julio</c:v>
                </c:pt>
                <c:pt idx="4983">
                  <c:v>Julio</c:v>
                </c:pt>
                <c:pt idx="4984">
                  <c:v>Julio</c:v>
                </c:pt>
                <c:pt idx="4985">
                  <c:v>Julio</c:v>
                </c:pt>
                <c:pt idx="4986">
                  <c:v>Julio</c:v>
                </c:pt>
                <c:pt idx="4987">
                  <c:v>Julio</c:v>
                </c:pt>
                <c:pt idx="4988">
                  <c:v>Julio</c:v>
                </c:pt>
                <c:pt idx="4989">
                  <c:v>Julio</c:v>
                </c:pt>
                <c:pt idx="4990">
                  <c:v>Julio</c:v>
                </c:pt>
                <c:pt idx="4991">
                  <c:v>Julio</c:v>
                </c:pt>
                <c:pt idx="4992">
                  <c:v>Julio</c:v>
                </c:pt>
                <c:pt idx="4993">
                  <c:v>Julio</c:v>
                </c:pt>
                <c:pt idx="4994">
                  <c:v>Julio</c:v>
                </c:pt>
                <c:pt idx="4995">
                  <c:v>Julio</c:v>
                </c:pt>
                <c:pt idx="4996">
                  <c:v>Julio</c:v>
                </c:pt>
                <c:pt idx="4997">
                  <c:v>Julio</c:v>
                </c:pt>
                <c:pt idx="4998">
                  <c:v>Julio</c:v>
                </c:pt>
                <c:pt idx="4999">
                  <c:v>Julio</c:v>
                </c:pt>
                <c:pt idx="5000">
                  <c:v>Julio</c:v>
                </c:pt>
                <c:pt idx="5001">
                  <c:v>Julio</c:v>
                </c:pt>
                <c:pt idx="5002">
                  <c:v>Julio</c:v>
                </c:pt>
                <c:pt idx="5003">
                  <c:v>Julio</c:v>
                </c:pt>
                <c:pt idx="5004">
                  <c:v>Julio</c:v>
                </c:pt>
                <c:pt idx="5005">
                  <c:v>Julio</c:v>
                </c:pt>
                <c:pt idx="5006">
                  <c:v>Julio</c:v>
                </c:pt>
                <c:pt idx="5007">
                  <c:v>Julio</c:v>
                </c:pt>
                <c:pt idx="5008">
                  <c:v>Julio</c:v>
                </c:pt>
                <c:pt idx="5009">
                  <c:v>Julio</c:v>
                </c:pt>
                <c:pt idx="5010">
                  <c:v>Julio</c:v>
                </c:pt>
                <c:pt idx="5011">
                  <c:v>Julio</c:v>
                </c:pt>
                <c:pt idx="5012">
                  <c:v>Julio</c:v>
                </c:pt>
                <c:pt idx="5013">
                  <c:v>Julio</c:v>
                </c:pt>
                <c:pt idx="5014">
                  <c:v>Julio</c:v>
                </c:pt>
                <c:pt idx="5015">
                  <c:v>Julio</c:v>
                </c:pt>
                <c:pt idx="5016">
                  <c:v>Julio</c:v>
                </c:pt>
                <c:pt idx="5017">
                  <c:v>Julio</c:v>
                </c:pt>
                <c:pt idx="5018">
                  <c:v>Julio</c:v>
                </c:pt>
                <c:pt idx="5019">
                  <c:v>Julio</c:v>
                </c:pt>
                <c:pt idx="5020">
                  <c:v>Julio</c:v>
                </c:pt>
                <c:pt idx="5021">
                  <c:v>Julio</c:v>
                </c:pt>
                <c:pt idx="5022">
                  <c:v>Julio</c:v>
                </c:pt>
                <c:pt idx="5023">
                  <c:v>Julio</c:v>
                </c:pt>
                <c:pt idx="5024">
                  <c:v>Julio</c:v>
                </c:pt>
                <c:pt idx="5025">
                  <c:v>Julio</c:v>
                </c:pt>
                <c:pt idx="5026">
                  <c:v>Julio</c:v>
                </c:pt>
                <c:pt idx="5027">
                  <c:v>Julio</c:v>
                </c:pt>
                <c:pt idx="5028">
                  <c:v>Julio</c:v>
                </c:pt>
                <c:pt idx="5029">
                  <c:v>Julio</c:v>
                </c:pt>
                <c:pt idx="5030">
                  <c:v>Julio</c:v>
                </c:pt>
                <c:pt idx="5031">
                  <c:v>Julio</c:v>
                </c:pt>
                <c:pt idx="5032">
                  <c:v>Julio</c:v>
                </c:pt>
                <c:pt idx="5033">
                  <c:v>Julio</c:v>
                </c:pt>
                <c:pt idx="5034">
                  <c:v>Julio</c:v>
                </c:pt>
                <c:pt idx="5035">
                  <c:v>Julio</c:v>
                </c:pt>
                <c:pt idx="5036">
                  <c:v>Julio</c:v>
                </c:pt>
                <c:pt idx="5037">
                  <c:v>Julio</c:v>
                </c:pt>
                <c:pt idx="5038">
                  <c:v>Julio</c:v>
                </c:pt>
                <c:pt idx="5039">
                  <c:v>Julio</c:v>
                </c:pt>
                <c:pt idx="5040">
                  <c:v>Julio</c:v>
                </c:pt>
                <c:pt idx="5041">
                  <c:v>Julio</c:v>
                </c:pt>
                <c:pt idx="5042">
                  <c:v>Julio</c:v>
                </c:pt>
                <c:pt idx="5043">
                  <c:v>Julio</c:v>
                </c:pt>
                <c:pt idx="5044">
                  <c:v>Julio</c:v>
                </c:pt>
                <c:pt idx="5045">
                  <c:v>Julio</c:v>
                </c:pt>
                <c:pt idx="5046">
                  <c:v>Julio</c:v>
                </c:pt>
                <c:pt idx="5047">
                  <c:v>Julio</c:v>
                </c:pt>
                <c:pt idx="5048">
                  <c:v>Julio</c:v>
                </c:pt>
                <c:pt idx="5049">
                  <c:v>Julio</c:v>
                </c:pt>
                <c:pt idx="5050">
                  <c:v>Julio</c:v>
                </c:pt>
                <c:pt idx="5051">
                  <c:v>Julio</c:v>
                </c:pt>
                <c:pt idx="5052">
                  <c:v>Julio</c:v>
                </c:pt>
                <c:pt idx="5053">
                  <c:v>Julio</c:v>
                </c:pt>
                <c:pt idx="5054">
                  <c:v>Julio</c:v>
                </c:pt>
                <c:pt idx="5055">
                  <c:v>Julio</c:v>
                </c:pt>
                <c:pt idx="5056">
                  <c:v>Julio</c:v>
                </c:pt>
                <c:pt idx="5057">
                  <c:v>Julio</c:v>
                </c:pt>
                <c:pt idx="5058">
                  <c:v>Julio</c:v>
                </c:pt>
                <c:pt idx="5059">
                  <c:v>Julio</c:v>
                </c:pt>
                <c:pt idx="5060">
                  <c:v>Julio</c:v>
                </c:pt>
                <c:pt idx="5061">
                  <c:v>Julio</c:v>
                </c:pt>
                <c:pt idx="5062">
                  <c:v>Julio</c:v>
                </c:pt>
                <c:pt idx="5063">
                  <c:v>Julio</c:v>
                </c:pt>
                <c:pt idx="5064">
                  <c:v>Julio</c:v>
                </c:pt>
                <c:pt idx="5065">
                  <c:v>Julio</c:v>
                </c:pt>
                <c:pt idx="5066">
                  <c:v>Julio</c:v>
                </c:pt>
                <c:pt idx="5067">
                  <c:v>Julio</c:v>
                </c:pt>
                <c:pt idx="5068">
                  <c:v>Julio</c:v>
                </c:pt>
                <c:pt idx="5069">
                  <c:v>Julio</c:v>
                </c:pt>
                <c:pt idx="5070">
                  <c:v>Julio</c:v>
                </c:pt>
                <c:pt idx="5071">
                  <c:v>Julio</c:v>
                </c:pt>
                <c:pt idx="5072">
                  <c:v>Julio</c:v>
                </c:pt>
                <c:pt idx="5073">
                  <c:v>Julio</c:v>
                </c:pt>
                <c:pt idx="5074">
                  <c:v>Julio</c:v>
                </c:pt>
                <c:pt idx="5075">
                  <c:v>Julio</c:v>
                </c:pt>
                <c:pt idx="5076">
                  <c:v>Julio</c:v>
                </c:pt>
                <c:pt idx="5077">
                  <c:v>Julio</c:v>
                </c:pt>
                <c:pt idx="5078">
                  <c:v>Julio</c:v>
                </c:pt>
                <c:pt idx="5079">
                  <c:v>Julio</c:v>
                </c:pt>
                <c:pt idx="5080">
                  <c:v>Julio</c:v>
                </c:pt>
                <c:pt idx="5081">
                  <c:v>Julio</c:v>
                </c:pt>
                <c:pt idx="5082">
                  <c:v>Julio</c:v>
                </c:pt>
                <c:pt idx="5083">
                  <c:v>Julio</c:v>
                </c:pt>
                <c:pt idx="5084">
                  <c:v>Julio</c:v>
                </c:pt>
                <c:pt idx="5085">
                  <c:v>Julio</c:v>
                </c:pt>
                <c:pt idx="5086">
                  <c:v>Julio</c:v>
                </c:pt>
                <c:pt idx="5087">
                  <c:v>Agosto</c:v>
                </c:pt>
                <c:pt idx="5088">
                  <c:v>Agosto</c:v>
                </c:pt>
                <c:pt idx="5089">
                  <c:v>Agosto</c:v>
                </c:pt>
                <c:pt idx="5090">
                  <c:v>Agosto</c:v>
                </c:pt>
                <c:pt idx="5091">
                  <c:v>Agosto</c:v>
                </c:pt>
                <c:pt idx="5092">
                  <c:v>Agosto</c:v>
                </c:pt>
                <c:pt idx="5093">
                  <c:v>Agosto</c:v>
                </c:pt>
                <c:pt idx="5094">
                  <c:v>Agosto</c:v>
                </c:pt>
                <c:pt idx="5095">
                  <c:v>Agosto</c:v>
                </c:pt>
                <c:pt idx="5096">
                  <c:v>Agosto</c:v>
                </c:pt>
                <c:pt idx="5097">
                  <c:v>Agosto</c:v>
                </c:pt>
                <c:pt idx="5098">
                  <c:v>Agosto</c:v>
                </c:pt>
                <c:pt idx="5099">
                  <c:v>Agosto</c:v>
                </c:pt>
                <c:pt idx="5100">
                  <c:v>Agosto</c:v>
                </c:pt>
                <c:pt idx="5101">
                  <c:v>Agosto</c:v>
                </c:pt>
                <c:pt idx="5102">
                  <c:v>Agosto</c:v>
                </c:pt>
                <c:pt idx="5103">
                  <c:v>Agosto</c:v>
                </c:pt>
                <c:pt idx="5104">
                  <c:v>Agosto</c:v>
                </c:pt>
                <c:pt idx="5105">
                  <c:v>Agosto</c:v>
                </c:pt>
                <c:pt idx="5106">
                  <c:v>Agosto</c:v>
                </c:pt>
                <c:pt idx="5107">
                  <c:v>Agosto</c:v>
                </c:pt>
                <c:pt idx="5108">
                  <c:v>Agosto</c:v>
                </c:pt>
                <c:pt idx="5109">
                  <c:v>Agosto</c:v>
                </c:pt>
                <c:pt idx="5110">
                  <c:v>Agosto</c:v>
                </c:pt>
                <c:pt idx="5111">
                  <c:v>Agosto</c:v>
                </c:pt>
                <c:pt idx="5112">
                  <c:v>Agosto</c:v>
                </c:pt>
                <c:pt idx="5113">
                  <c:v>Agosto</c:v>
                </c:pt>
                <c:pt idx="5114">
                  <c:v>Agosto</c:v>
                </c:pt>
                <c:pt idx="5115">
                  <c:v>Agosto</c:v>
                </c:pt>
                <c:pt idx="5116">
                  <c:v>Agosto</c:v>
                </c:pt>
                <c:pt idx="5117">
                  <c:v>Agosto</c:v>
                </c:pt>
                <c:pt idx="5118">
                  <c:v>Agosto</c:v>
                </c:pt>
                <c:pt idx="5119">
                  <c:v>Agosto</c:v>
                </c:pt>
                <c:pt idx="5120">
                  <c:v>Agosto</c:v>
                </c:pt>
                <c:pt idx="5121">
                  <c:v>Agosto</c:v>
                </c:pt>
                <c:pt idx="5122">
                  <c:v>Agosto</c:v>
                </c:pt>
                <c:pt idx="5123">
                  <c:v>Agosto</c:v>
                </c:pt>
                <c:pt idx="5124">
                  <c:v>Agosto</c:v>
                </c:pt>
                <c:pt idx="5125">
                  <c:v>Agosto</c:v>
                </c:pt>
                <c:pt idx="5126">
                  <c:v>Agosto</c:v>
                </c:pt>
                <c:pt idx="5127">
                  <c:v>Agosto</c:v>
                </c:pt>
                <c:pt idx="5128">
                  <c:v>Agosto</c:v>
                </c:pt>
                <c:pt idx="5129">
                  <c:v>Agosto</c:v>
                </c:pt>
                <c:pt idx="5130">
                  <c:v>Agosto</c:v>
                </c:pt>
                <c:pt idx="5131">
                  <c:v>Agosto</c:v>
                </c:pt>
                <c:pt idx="5132">
                  <c:v>Agosto</c:v>
                </c:pt>
                <c:pt idx="5133">
                  <c:v>Agosto</c:v>
                </c:pt>
                <c:pt idx="5134">
                  <c:v>Agosto</c:v>
                </c:pt>
                <c:pt idx="5135">
                  <c:v>Agosto</c:v>
                </c:pt>
                <c:pt idx="5136">
                  <c:v>Agosto</c:v>
                </c:pt>
                <c:pt idx="5137">
                  <c:v>Agosto</c:v>
                </c:pt>
                <c:pt idx="5138">
                  <c:v>Agosto</c:v>
                </c:pt>
                <c:pt idx="5139">
                  <c:v>Agosto</c:v>
                </c:pt>
                <c:pt idx="5140">
                  <c:v>Agosto</c:v>
                </c:pt>
                <c:pt idx="5141">
                  <c:v>Agosto</c:v>
                </c:pt>
                <c:pt idx="5142">
                  <c:v>Agosto</c:v>
                </c:pt>
                <c:pt idx="5143">
                  <c:v>Agosto</c:v>
                </c:pt>
                <c:pt idx="5144">
                  <c:v>Agosto</c:v>
                </c:pt>
                <c:pt idx="5145">
                  <c:v>Agosto</c:v>
                </c:pt>
                <c:pt idx="5146">
                  <c:v>Agosto</c:v>
                </c:pt>
                <c:pt idx="5147">
                  <c:v>Agosto</c:v>
                </c:pt>
                <c:pt idx="5148">
                  <c:v>Agosto</c:v>
                </c:pt>
                <c:pt idx="5149">
                  <c:v>Agosto</c:v>
                </c:pt>
                <c:pt idx="5150">
                  <c:v>Agosto</c:v>
                </c:pt>
                <c:pt idx="5151">
                  <c:v>Agosto</c:v>
                </c:pt>
                <c:pt idx="5152">
                  <c:v>Agosto</c:v>
                </c:pt>
                <c:pt idx="5153">
                  <c:v>Agosto</c:v>
                </c:pt>
                <c:pt idx="5154">
                  <c:v>Agosto</c:v>
                </c:pt>
                <c:pt idx="5155">
                  <c:v>Agosto</c:v>
                </c:pt>
                <c:pt idx="5156">
                  <c:v>Agosto</c:v>
                </c:pt>
                <c:pt idx="5157">
                  <c:v>Agosto</c:v>
                </c:pt>
                <c:pt idx="5158">
                  <c:v>Agosto</c:v>
                </c:pt>
                <c:pt idx="5159">
                  <c:v>Agosto</c:v>
                </c:pt>
                <c:pt idx="5160">
                  <c:v>Agosto</c:v>
                </c:pt>
                <c:pt idx="5161">
                  <c:v>Agosto</c:v>
                </c:pt>
                <c:pt idx="5162">
                  <c:v>Agosto</c:v>
                </c:pt>
                <c:pt idx="5163">
                  <c:v>Agosto</c:v>
                </c:pt>
                <c:pt idx="5164">
                  <c:v>Agosto</c:v>
                </c:pt>
                <c:pt idx="5165">
                  <c:v>Agosto</c:v>
                </c:pt>
                <c:pt idx="5166">
                  <c:v>Agosto</c:v>
                </c:pt>
                <c:pt idx="5167">
                  <c:v>Agosto</c:v>
                </c:pt>
                <c:pt idx="5168">
                  <c:v>Agosto</c:v>
                </c:pt>
                <c:pt idx="5169">
                  <c:v>Agosto</c:v>
                </c:pt>
                <c:pt idx="5170">
                  <c:v>Agosto</c:v>
                </c:pt>
                <c:pt idx="5171">
                  <c:v>Agosto</c:v>
                </c:pt>
                <c:pt idx="5172">
                  <c:v>Agosto</c:v>
                </c:pt>
                <c:pt idx="5173">
                  <c:v>Agosto</c:v>
                </c:pt>
                <c:pt idx="5174">
                  <c:v>Agosto</c:v>
                </c:pt>
                <c:pt idx="5175">
                  <c:v>Agosto</c:v>
                </c:pt>
                <c:pt idx="5176">
                  <c:v>Agosto</c:v>
                </c:pt>
                <c:pt idx="5177">
                  <c:v>Agosto</c:v>
                </c:pt>
                <c:pt idx="5178">
                  <c:v>Agosto</c:v>
                </c:pt>
                <c:pt idx="5179">
                  <c:v>Agosto</c:v>
                </c:pt>
                <c:pt idx="5180">
                  <c:v>Agosto</c:v>
                </c:pt>
                <c:pt idx="5181">
                  <c:v>Agosto</c:v>
                </c:pt>
                <c:pt idx="5182">
                  <c:v>Agosto</c:v>
                </c:pt>
                <c:pt idx="5183">
                  <c:v>Agosto</c:v>
                </c:pt>
                <c:pt idx="5184">
                  <c:v>Agosto</c:v>
                </c:pt>
                <c:pt idx="5185">
                  <c:v>Agosto</c:v>
                </c:pt>
                <c:pt idx="5186">
                  <c:v>Agosto</c:v>
                </c:pt>
                <c:pt idx="5187">
                  <c:v>Agosto</c:v>
                </c:pt>
                <c:pt idx="5188">
                  <c:v>Agosto</c:v>
                </c:pt>
                <c:pt idx="5189">
                  <c:v>Agosto</c:v>
                </c:pt>
                <c:pt idx="5190">
                  <c:v>Agosto</c:v>
                </c:pt>
                <c:pt idx="5191">
                  <c:v>Agosto</c:v>
                </c:pt>
                <c:pt idx="5192">
                  <c:v>Agosto</c:v>
                </c:pt>
                <c:pt idx="5193">
                  <c:v>Agosto</c:v>
                </c:pt>
                <c:pt idx="5194">
                  <c:v>Agosto</c:v>
                </c:pt>
                <c:pt idx="5195">
                  <c:v>Agosto</c:v>
                </c:pt>
                <c:pt idx="5196">
                  <c:v>Agosto</c:v>
                </c:pt>
                <c:pt idx="5197">
                  <c:v>Agosto</c:v>
                </c:pt>
                <c:pt idx="5198">
                  <c:v>Agosto</c:v>
                </c:pt>
                <c:pt idx="5199">
                  <c:v>Agosto</c:v>
                </c:pt>
                <c:pt idx="5200">
                  <c:v>Agosto</c:v>
                </c:pt>
                <c:pt idx="5201">
                  <c:v>Agosto</c:v>
                </c:pt>
                <c:pt idx="5202">
                  <c:v>Agosto</c:v>
                </c:pt>
                <c:pt idx="5203">
                  <c:v>Agosto</c:v>
                </c:pt>
                <c:pt idx="5204">
                  <c:v>Agosto</c:v>
                </c:pt>
                <c:pt idx="5205">
                  <c:v>Agosto</c:v>
                </c:pt>
                <c:pt idx="5206">
                  <c:v>Agosto</c:v>
                </c:pt>
                <c:pt idx="5207">
                  <c:v>Agosto</c:v>
                </c:pt>
                <c:pt idx="5208">
                  <c:v>Agosto</c:v>
                </c:pt>
                <c:pt idx="5209">
                  <c:v>Agosto</c:v>
                </c:pt>
                <c:pt idx="5210">
                  <c:v>Agosto</c:v>
                </c:pt>
                <c:pt idx="5211">
                  <c:v>Agosto</c:v>
                </c:pt>
                <c:pt idx="5212">
                  <c:v>Agosto</c:v>
                </c:pt>
                <c:pt idx="5213">
                  <c:v>Agosto</c:v>
                </c:pt>
                <c:pt idx="5214">
                  <c:v>Agosto</c:v>
                </c:pt>
                <c:pt idx="5215">
                  <c:v>Agosto</c:v>
                </c:pt>
                <c:pt idx="5216">
                  <c:v>Agosto</c:v>
                </c:pt>
                <c:pt idx="5217">
                  <c:v>Agosto</c:v>
                </c:pt>
                <c:pt idx="5218">
                  <c:v>Agosto</c:v>
                </c:pt>
                <c:pt idx="5219">
                  <c:v>Agosto</c:v>
                </c:pt>
                <c:pt idx="5220">
                  <c:v>Agosto</c:v>
                </c:pt>
                <c:pt idx="5221">
                  <c:v>Agosto</c:v>
                </c:pt>
                <c:pt idx="5222">
                  <c:v>Agosto</c:v>
                </c:pt>
                <c:pt idx="5223">
                  <c:v>Agosto</c:v>
                </c:pt>
                <c:pt idx="5224">
                  <c:v>Agosto</c:v>
                </c:pt>
                <c:pt idx="5225">
                  <c:v>Agosto</c:v>
                </c:pt>
                <c:pt idx="5226">
                  <c:v>Agosto</c:v>
                </c:pt>
                <c:pt idx="5227">
                  <c:v>Agosto</c:v>
                </c:pt>
                <c:pt idx="5228">
                  <c:v>Agosto</c:v>
                </c:pt>
                <c:pt idx="5229">
                  <c:v>Agosto</c:v>
                </c:pt>
                <c:pt idx="5230">
                  <c:v>Agosto</c:v>
                </c:pt>
                <c:pt idx="5231">
                  <c:v>Agosto</c:v>
                </c:pt>
                <c:pt idx="5232">
                  <c:v>Agosto</c:v>
                </c:pt>
                <c:pt idx="5233">
                  <c:v>Agosto</c:v>
                </c:pt>
                <c:pt idx="5234">
                  <c:v>Agosto</c:v>
                </c:pt>
                <c:pt idx="5235">
                  <c:v>Agosto</c:v>
                </c:pt>
                <c:pt idx="5236">
                  <c:v>Agosto</c:v>
                </c:pt>
                <c:pt idx="5237">
                  <c:v>Agosto</c:v>
                </c:pt>
                <c:pt idx="5238">
                  <c:v>Agosto</c:v>
                </c:pt>
                <c:pt idx="5239">
                  <c:v>Agosto</c:v>
                </c:pt>
                <c:pt idx="5240">
                  <c:v>Agosto</c:v>
                </c:pt>
                <c:pt idx="5241">
                  <c:v>Agosto</c:v>
                </c:pt>
                <c:pt idx="5242">
                  <c:v>Agosto</c:v>
                </c:pt>
                <c:pt idx="5243">
                  <c:v>Agosto</c:v>
                </c:pt>
                <c:pt idx="5244">
                  <c:v>Agosto</c:v>
                </c:pt>
                <c:pt idx="5245">
                  <c:v>Agosto</c:v>
                </c:pt>
                <c:pt idx="5246">
                  <c:v>Agosto</c:v>
                </c:pt>
                <c:pt idx="5247">
                  <c:v>Agosto</c:v>
                </c:pt>
                <c:pt idx="5248">
                  <c:v>Agosto</c:v>
                </c:pt>
                <c:pt idx="5249">
                  <c:v>Agosto</c:v>
                </c:pt>
                <c:pt idx="5250">
                  <c:v>Agosto</c:v>
                </c:pt>
                <c:pt idx="5251">
                  <c:v>Agosto</c:v>
                </c:pt>
                <c:pt idx="5252">
                  <c:v>Agosto</c:v>
                </c:pt>
                <c:pt idx="5253">
                  <c:v>Agosto</c:v>
                </c:pt>
                <c:pt idx="5254">
                  <c:v>Agosto</c:v>
                </c:pt>
                <c:pt idx="5255">
                  <c:v>Agosto</c:v>
                </c:pt>
                <c:pt idx="5256">
                  <c:v>Agosto</c:v>
                </c:pt>
                <c:pt idx="5257">
                  <c:v>Agosto</c:v>
                </c:pt>
                <c:pt idx="5258">
                  <c:v>Agosto</c:v>
                </c:pt>
                <c:pt idx="5259">
                  <c:v>Agosto</c:v>
                </c:pt>
                <c:pt idx="5260">
                  <c:v>Agosto</c:v>
                </c:pt>
                <c:pt idx="5261">
                  <c:v>Agosto</c:v>
                </c:pt>
                <c:pt idx="5262">
                  <c:v>Agosto</c:v>
                </c:pt>
                <c:pt idx="5263">
                  <c:v>Agosto</c:v>
                </c:pt>
                <c:pt idx="5264">
                  <c:v>Agosto</c:v>
                </c:pt>
                <c:pt idx="5265">
                  <c:v>Agosto</c:v>
                </c:pt>
                <c:pt idx="5266">
                  <c:v>Agosto</c:v>
                </c:pt>
                <c:pt idx="5267">
                  <c:v>Agosto</c:v>
                </c:pt>
                <c:pt idx="5268">
                  <c:v>Agosto</c:v>
                </c:pt>
                <c:pt idx="5269">
                  <c:v>Agosto</c:v>
                </c:pt>
                <c:pt idx="5270">
                  <c:v>Agosto</c:v>
                </c:pt>
                <c:pt idx="5271">
                  <c:v>Agosto</c:v>
                </c:pt>
                <c:pt idx="5272">
                  <c:v>Agosto</c:v>
                </c:pt>
                <c:pt idx="5273">
                  <c:v>Agosto</c:v>
                </c:pt>
                <c:pt idx="5274">
                  <c:v>Agosto</c:v>
                </c:pt>
                <c:pt idx="5275">
                  <c:v>Agosto</c:v>
                </c:pt>
                <c:pt idx="5276">
                  <c:v>Agosto</c:v>
                </c:pt>
                <c:pt idx="5277">
                  <c:v>Agosto</c:v>
                </c:pt>
                <c:pt idx="5278">
                  <c:v>Agosto</c:v>
                </c:pt>
                <c:pt idx="5279">
                  <c:v>Agosto</c:v>
                </c:pt>
                <c:pt idx="5280">
                  <c:v>Agosto</c:v>
                </c:pt>
                <c:pt idx="5281">
                  <c:v>Agosto</c:v>
                </c:pt>
                <c:pt idx="5282">
                  <c:v>Agosto</c:v>
                </c:pt>
                <c:pt idx="5283">
                  <c:v>Agosto</c:v>
                </c:pt>
                <c:pt idx="5284">
                  <c:v>Agosto</c:v>
                </c:pt>
                <c:pt idx="5285">
                  <c:v>Agosto</c:v>
                </c:pt>
                <c:pt idx="5286">
                  <c:v>Agosto</c:v>
                </c:pt>
                <c:pt idx="5287">
                  <c:v>Agosto</c:v>
                </c:pt>
                <c:pt idx="5288">
                  <c:v>Agosto</c:v>
                </c:pt>
                <c:pt idx="5289">
                  <c:v>Agosto</c:v>
                </c:pt>
                <c:pt idx="5290">
                  <c:v>Agosto</c:v>
                </c:pt>
                <c:pt idx="5291">
                  <c:v>Agosto</c:v>
                </c:pt>
                <c:pt idx="5292">
                  <c:v>Agosto</c:v>
                </c:pt>
                <c:pt idx="5293">
                  <c:v>Agosto</c:v>
                </c:pt>
                <c:pt idx="5294">
                  <c:v>Agosto</c:v>
                </c:pt>
                <c:pt idx="5295">
                  <c:v>Agosto</c:v>
                </c:pt>
                <c:pt idx="5296">
                  <c:v>Agosto</c:v>
                </c:pt>
                <c:pt idx="5297">
                  <c:v>Agosto</c:v>
                </c:pt>
                <c:pt idx="5298">
                  <c:v>Agosto</c:v>
                </c:pt>
                <c:pt idx="5299">
                  <c:v>Agosto</c:v>
                </c:pt>
                <c:pt idx="5300">
                  <c:v>Agosto</c:v>
                </c:pt>
                <c:pt idx="5301">
                  <c:v>Agosto</c:v>
                </c:pt>
                <c:pt idx="5302">
                  <c:v>Agosto</c:v>
                </c:pt>
                <c:pt idx="5303">
                  <c:v>Agosto</c:v>
                </c:pt>
                <c:pt idx="5304">
                  <c:v>Agosto</c:v>
                </c:pt>
                <c:pt idx="5305">
                  <c:v>Agosto</c:v>
                </c:pt>
                <c:pt idx="5306">
                  <c:v>Agosto</c:v>
                </c:pt>
                <c:pt idx="5307">
                  <c:v>Agosto</c:v>
                </c:pt>
                <c:pt idx="5308">
                  <c:v>Agosto</c:v>
                </c:pt>
                <c:pt idx="5309">
                  <c:v>Agosto</c:v>
                </c:pt>
                <c:pt idx="5310">
                  <c:v>Agosto</c:v>
                </c:pt>
                <c:pt idx="5311">
                  <c:v>Agosto</c:v>
                </c:pt>
                <c:pt idx="5312">
                  <c:v>Agosto</c:v>
                </c:pt>
                <c:pt idx="5313">
                  <c:v>Agosto</c:v>
                </c:pt>
                <c:pt idx="5314">
                  <c:v>Agosto</c:v>
                </c:pt>
                <c:pt idx="5315">
                  <c:v>Agosto</c:v>
                </c:pt>
                <c:pt idx="5316">
                  <c:v>Agosto</c:v>
                </c:pt>
                <c:pt idx="5317">
                  <c:v>Agosto</c:v>
                </c:pt>
                <c:pt idx="5318">
                  <c:v>Agosto</c:v>
                </c:pt>
                <c:pt idx="5319">
                  <c:v>Agosto</c:v>
                </c:pt>
                <c:pt idx="5320">
                  <c:v>Agosto</c:v>
                </c:pt>
                <c:pt idx="5321">
                  <c:v>Agosto</c:v>
                </c:pt>
                <c:pt idx="5322">
                  <c:v>Agosto</c:v>
                </c:pt>
                <c:pt idx="5323">
                  <c:v>Agosto</c:v>
                </c:pt>
                <c:pt idx="5324">
                  <c:v>Agosto</c:v>
                </c:pt>
                <c:pt idx="5325">
                  <c:v>Agosto</c:v>
                </c:pt>
                <c:pt idx="5326">
                  <c:v>Agosto</c:v>
                </c:pt>
                <c:pt idx="5327">
                  <c:v>Agosto</c:v>
                </c:pt>
                <c:pt idx="5328">
                  <c:v>Agosto</c:v>
                </c:pt>
                <c:pt idx="5329">
                  <c:v>Agosto</c:v>
                </c:pt>
                <c:pt idx="5330">
                  <c:v>Agosto</c:v>
                </c:pt>
                <c:pt idx="5331">
                  <c:v>Agosto</c:v>
                </c:pt>
                <c:pt idx="5332">
                  <c:v>Agosto</c:v>
                </c:pt>
                <c:pt idx="5333">
                  <c:v>Agosto</c:v>
                </c:pt>
                <c:pt idx="5334">
                  <c:v>Agosto</c:v>
                </c:pt>
                <c:pt idx="5335">
                  <c:v>Agosto</c:v>
                </c:pt>
                <c:pt idx="5336">
                  <c:v>Agosto</c:v>
                </c:pt>
                <c:pt idx="5337">
                  <c:v>Agosto</c:v>
                </c:pt>
                <c:pt idx="5338">
                  <c:v>Agosto</c:v>
                </c:pt>
                <c:pt idx="5339">
                  <c:v>Agosto</c:v>
                </c:pt>
                <c:pt idx="5340">
                  <c:v>Agosto</c:v>
                </c:pt>
                <c:pt idx="5341">
                  <c:v>Agosto</c:v>
                </c:pt>
                <c:pt idx="5342">
                  <c:v>Agosto</c:v>
                </c:pt>
                <c:pt idx="5343">
                  <c:v>Agosto</c:v>
                </c:pt>
                <c:pt idx="5344">
                  <c:v>Agosto</c:v>
                </c:pt>
                <c:pt idx="5345">
                  <c:v>Agosto</c:v>
                </c:pt>
                <c:pt idx="5346">
                  <c:v>Agosto</c:v>
                </c:pt>
                <c:pt idx="5347">
                  <c:v>Agosto</c:v>
                </c:pt>
                <c:pt idx="5348">
                  <c:v>Agosto</c:v>
                </c:pt>
                <c:pt idx="5349">
                  <c:v>Agosto</c:v>
                </c:pt>
                <c:pt idx="5350">
                  <c:v>Agosto</c:v>
                </c:pt>
                <c:pt idx="5351">
                  <c:v>Agosto</c:v>
                </c:pt>
                <c:pt idx="5352">
                  <c:v>Agosto</c:v>
                </c:pt>
                <c:pt idx="5353">
                  <c:v>Agosto</c:v>
                </c:pt>
                <c:pt idx="5354">
                  <c:v>Agosto</c:v>
                </c:pt>
                <c:pt idx="5355">
                  <c:v>Agosto</c:v>
                </c:pt>
                <c:pt idx="5356">
                  <c:v>Agosto</c:v>
                </c:pt>
                <c:pt idx="5357">
                  <c:v>Agosto</c:v>
                </c:pt>
                <c:pt idx="5358">
                  <c:v>Agosto</c:v>
                </c:pt>
                <c:pt idx="5359">
                  <c:v>Agosto</c:v>
                </c:pt>
                <c:pt idx="5360">
                  <c:v>Agosto</c:v>
                </c:pt>
                <c:pt idx="5361">
                  <c:v>Agosto</c:v>
                </c:pt>
                <c:pt idx="5362">
                  <c:v>Agosto</c:v>
                </c:pt>
                <c:pt idx="5363">
                  <c:v>Agosto</c:v>
                </c:pt>
                <c:pt idx="5364">
                  <c:v>Agosto</c:v>
                </c:pt>
                <c:pt idx="5365">
                  <c:v>Agosto</c:v>
                </c:pt>
                <c:pt idx="5366">
                  <c:v>Agosto</c:v>
                </c:pt>
                <c:pt idx="5367">
                  <c:v>Agosto</c:v>
                </c:pt>
                <c:pt idx="5368">
                  <c:v>Agosto</c:v>
                </c:pt>
                <c:pt idx="5369">
                  <c:v>Agosto</c:v>
                </c:pt>
                <c:pt idx="5370">
                  <c:v>Agosto</c:v>
                </c:pt>
                <c:pt idx="5371">
                  <c:v>Agosto</c:v>
                </c:pt>
                <c:pt idx="5372">
                  <c:v>Agosto</c:v>
                </c:pt>
                <c:pt idx="5373">
                  <c:v>Agosto</c:v>
                </c:pt>
                <c:pt idx="5374">
                  <c:v>Agosto</c:v>
                </c:pt>
                <c:pt idx="5375">
                  <c:v>Agosto</c:v>
                </c:pt>
                <c:pt idx="5376">
                  <c:v>Agosto</c:v>
                </c:pt>
                <c:pt idx="5377">
                  <c:v>Agosto</c:v>
                </c:pt>
                <c:pt idx="5378">
                  <c:v>Agosto</c:v>
                </c:pt>
                <c:pt idx="5379">
                  <c:v>Agosto</c:v>
                </c:pt>
                <c:pt idx="5380">
                  <c:v>Agosto</c:v>
                </c:pt>
                <c:pt idx="5381">
                  <c:v>Agosto</c:v>
                </c:pt>
                <c:pt idx="5382">
                  <c:v>Agosto</c:v>
                </c:pt>
                <c:pt idx="5383">
                  <c:v>Agosto</c:v>
                </c:pt>
                <c:pt idx="5384">
                  <c:v>Agosto</c:v>
                </c:pt>
                <c:pt idx="5385">
                  <c:v>Agosto</c:v>
                </c:pt>
                <c:pt idx="5386">
                  <c:v>Agosto</c:v>
                </c:pt>
                <c:pt idx="5387">
                  <c:v>Agosto</c:v>
                </c:pt>
                <c:pt idx="5388">
                  <c:v>Agosto</c:v>
                </c:pt>
                <c:pt idx="5389">
                  <c:v>Agosto</c:v>
                </c:pt>
                <c:pt idx="5390">
                  <c:v>Agosto</c:v>
                </c:pt>
                <c:pt idx="5391">
                  <c:v>Agosto</c:v>
                </c:pt>
                <c:pt idx="5392">
                  <c:v>Agosto</c:v>
                </c:pt>
                <c:pt idx="5393">
                  <c:v>Agosto</c:v>
                </c:pt>
                <c:pt idx="5394">
                  <c:v>Agosto</c:v>
                </c:pt>
                <c:pt idx="5395">
                  <c:v>Agosto</c:v>
                </c:pt>
                <c:pt idx="5396">
                  <c:v>Agosto</c:v>
                </c:pt>
                <c:pt idx="5397">
                  <c:v>Agosto</c:v>
                </c:pt>
                <c:pt idx="5398">
                  <c:v>Agosto</c:v>
                </c:pt>
                <c:pt idx="5399">
                  <c:v>Agosto</c:v>
                </c:pt>
                <c:pt idx="5400">
                  <c:v>Agosto</c:v>
                </c:pt>
                <c:pt idx="5401">
                  <c:v>Agosto</c:v>
                </c:pt>
                <c:pt idx="5402">
                  <c:v>Agosto</c:v>
                </c:pt>
                <c:pt idx="5403">
                  <c:v>Agosto</c:v>
                </c:pt>
                <c:pt idx="5404">
                  <c:v>Agosto</c:v>
                </c:pt>
                <c:pt idx="5405">
                  <c:v>Agosto</c:v>
                </c:pt>
                <c:pt idx="5406">
                  <c:v>Agosto</c:v>
                </c:pt>
                <c:pt idx="5407">
                  <c:v>Agosto</c:v>
                </c:pt>
                <c:pt idx="5408">
                  <c:v>Agosto</c:v>
                </c:pt>
                <c:pt idx="5409">
                  <c:v>Agosto</c:v>
                </c:pt>
                <c:pt idx="5410">
                  <c:v>Agosto</c:v>
                </c:pt>
                <c:pt idx="5411">
                  <c:v>Agosto</c:v>
                </c:pt>
                <c:pt idx="5412">
                  <c:v>Agosto</c:v>
                </c:pt>
                <c:pt idx="5413">
                  <c:v>Agosto</c:v>
                </c:pt>
                <c:pt idx="5414">
                  <c:v>Agosto</c:v>
                </c:pt>
                <c:pt idx="5415">
                  <c:v>Agosto</c:v>
                </c:pt>
                <c:pt idx="5416">
                  <c:v>Agosto</c:v>
                </c:pt>
                <c:pt idx="5417">
                  <c:v>Agosto</c:v>
                </c:pt>
                <c:pt idx="5418">
                  <c:v>Agosto</c:v>
                </c:pt>
                <c:pt idx="5419">
                  <c:v>Agosto</c:v>
                </c:pt>
                <c:pt idx="5420">
                  <c:v>Agosto</c:v>
                </c:pt>
                <c:pt idx="5421">
                  <c:v>Agosto</c:v>
                </c:pt>
                <c:pt idx="5422">
                  <c:v>Agosto</c:v>
                </c:pt>
                <c:pt idx="5423">
                  <c:v>Agosto</c:v>
                </c:pt>
                <c:pt idx="5424">
                  <c:v>Agosto</c:v>
                </c:pt>
                <c:pt idx="5425">
                  <c:v>Agosto</c:v>
                </c:pt>
                <c:pt idx="5426">
                  <c:v>Agosto</c:v>
                </c:pt>
                <c:pt idx="5427">
                  <c:v>Agosto</c:v>
                </c:pt>
                <c:pt idx="5428">
                  <c:v>Agosto</c:v>
                </c:pt>
                <c:pt idx="5429">
                  <c:v>Agosto</c:v>
                </c:pt>
                <c:pt idx="5430">
                  <c:v>Agosto</c:v>
                </c:pt>
                <c:pt idx="5431">
                  <c:v>Agosto</c:v>
                </c:pt>
                <c:pt idx="5432">
                  <c:v>Agosto</c:v>
                </c:pt>
                <c:pt idx="5433">
                  <c:v>Agosto</c:v>
                </c:pt>
                <c:pt idx="5434">
                  <c:v>Agosto</c:v>
                </c:pt>
                <c:pt idx="5435">
                  <c:v>Agosto</c:v>
                </c:pt>
                <c:pt idx="5436">
                  <c:v>Agosto</c:v>
                </c:pt>
                <c:pt idx="5437">
                  <c:v>Agosto</c:v>
                </c:pt>
                <c:pt idx="5438">
                  <c:v>Agosto</c:v>
                </c:pt>
                <c:pt idx="5439">
                  <c:v>Agosto</c:v>
                </c:pt>
                <c:pt idx="5440">
                  <c:v>Agosto</c:v>
                </c:pt>
                <c:pt idx="5441">
                  <c:v>Agosto</c:v>
                </c:pt>
                <c:pt idx="5442">
                  <c:v>Agosto</c:v>
                </c:pt>
                <c:pt idx="5443">
                  <c:v>Agosto</c:v>
                </c:pt>
                <c:pt idx="5444">
                  <c:v>Agosto</c:v>
                </c:pt>
                <c:pt idx="5445">
                  <c:v>Agosto</c:v>
                </c:pt>
                <c:pt idx="5446">
                  <c:v>Agosto</c:v>
                </c:pt>
                <c:pt idx="5447">
                  <c:v>Agosto</c:v>
                </c:pt>
                <c:pt idx="5448">
                  <c:v>Agosto</c:v>
                </c:pt>
                <c:pt idx="5449">
                  <c:v>Agosto</c:v>
                </c:pt>
                <c:pt idx="5450">
                  <c:v>Agosto</c:v>
                </c:pt>
                <c:pt idx="5451">
                  <c:v>Agosto</c:v>
                </c:pt>
                <c:pt idx="5452">
                  <c:v>Agosto</c:v>
                </c:pt>
                <c:pt idx="5453">
                  <c:v>Agosto</c:v>
                </c:pt>
                <c:pt idx="5454">
                  <c:v>Agosto</c:v>
                </c:pt>
                <c:pt idx="5455">
                  <c:v>Agosto</c:v>
                </c:pt>
                <c:pt idx="5456">
                  <c:v>Agosto</c:v>
                </c:pt>
                <c:pt idx="5457">
                  <c:v>Agosto</c:v>
                </c:pt>
                <c:pt idx="5458">
                  <c:v>Agosto</c:v>
                </c:pt>
                <c:pt idx="5459">
                  <c:v>Agosto</c:v>
                </c:pt>
                <c:pt idx="5460">
                  <c:v>Agosto</c:v>
                </c:pt>
                <c:pt idx="5461">
                  <c:v>Agosto</c:v>
                </c:pt>
                <c:pt idx="5462">
                  <c:v>Agosto</c:v>
                </c:pt>
                <c:pt idx="5463">
                  <c:v>Agosto</c:v>
                </c:pt>
                <c:pt idx="5464">
                  <c:v>Agosto</c:v>
                </c:pt>
                <c:pt idx="5465">
                  <c:v>Agosto</c:v>
                </c:pt>
                <c:pt idx="5466">
                  <c:v>Agosto</c:v>
                </c:pt>
                <c:pt idx="5467">
                  <c:v>Agosto</c:v>
                </c:pt>
                <c:pt idx="5468">
                  <c:v>Agosto</c:v>
                </c:pt>
                <c:pt idx="5469">
                  <c:v>Agosto</c:v>
                </c:pt>
                <c:pt idx="5470">
                  <c:v>Agosto</c:v>
                </c:pt>
                <c:pt idx="5471">
                  <c:v>Agosto</c:v>
                </c:pt>
                <c:pt idx="5472">
                  <c:v>Agosto</c:v>
                </c:pt>
                <c:pt idx="5473">
                  <c:v>Agosto</c:v>
                </c:pt>
                <c:pt idx="5474">
                  <c:v>Agosto</c:v>
                </c:pt>
                <c:pt idx="5475">
                  <c:v>Agosto</c:v>
                </c:pt>
                <c:pt idx="5476">
                  <c:v>Agosto</c:v>
                </c:pt>
                <c:pt idx="5477">
                  <c:v>Agosto</c:v>
                </c:pt>
                <c:pt idx="5478">
                  <c:v>Agosto</c:v>
                </c:pt>
                <c:pt idx="5479">
                  <c:v>Agosto</c:v>
                </c:pt>
                <c:pt idx="5480">
                  <c:v>Agosto</c:v>
                </c:pt>
                <c:pt idx="5481">
                  <c:v>Agosto</c:v>
                </c:pt>
                <c:pt idx="5482">
                  <c:v>Agosto</c:v>
                </c:pt>
                <c:pt idx="5483">
                  <c:v>Agosto</c:v>
                </c:pt>
                <c:pt idx="5484">
                  <c:v>Agosto</c:v>
                </c:pt>
                <c:pt idx="5485">
                  <c:v>Agosto</c:v>
                </c:pt>
                <c:pt idx="5486">
                  <c:v>Agosto</c:v>
                </c:pt>
                <c:pt idx="5487">
                  <c:v>Agosto</c:v>
                </c:pt>
                <c:pt idx="5488">
                  <c:v>Agosto</c:v>
                </c:pt>
                <c:pt idx="5489">
                  <c:v>Agosto</c:v>
                </c:pt>
                <c:pt idx="5490">
                  <c:v>Agosto</c:v>
                </c:pt>
                <c:pt idx="5491">
                  <c:v>Agosto</c:v>
                </c:pt>
                <c:pt idx="5492">
                  <c:v>Agosto</c:v>
                </c:pt>
                <c:pt idx="5493">
                  <c:v>Agosto</c:v>
                </c:pt>
                <c:pt idx="5494">
                  <c:v>Agosto</c:v>
                </c:pt>
                <c:pt idx="5495">
                  <c:v>Agosto</c:v>
                </c:pt>
                <c:pt idx="5496">
                  <c:v>Agosto</c:v>
                </c:pt>
                <c:pt idx="5497">
                  <c:v>Agosto</c:v>
                </c:pt>
                <c:pt idx="5498">
                  <c:v>Agosto</c:v>
                </c:pt>
                <c:pt idx="5499">
                  <c:v>Agosto</c:v>
                </c:pt>
                <c:pt idx="5500">
                  <c:v>Agosto</c:v>
                </c:pt>
                <c:pt idx="5501">
                  <c:v>Agosto</c:v>
                </c:pt>
                <c:pt idx="5502">
                  <c:v>Agosto</c:v>
                </c:pt>
                <c:pt idx="5503">
                  <c:v>Agosto</c:v>
                </c:pt>
                <c:pt idx="5504">
                  <c:v>Agosto</c:v>
                </c:pt>
                <c:pt idx="5505">
                  <c:v>Agosto</c:v>
                </c:pt>
                <c:pt idx="5506">
                  <c:v>Agosto</c:v>
                </c:pt>
                <c:pt idx="5507">
                  <c:v>Agosto</c:v>
                </c:pt>
                <c:pt idx="5508">
                  <c:v>Agosto</c:v>
                </c:pt>
                <c:pt idx="5509">
                  <c:v>Agosto</c:v>
                </c:pt>
                <c:pt idx="5510">
                  <c:v>Agosto</c:v>
                </c:pt>
                <c:pt idx="5511">
                  <c:v>Agosto</c:v>
                </c:pt>
                <c:pt idx="5512">
                  <c:v>Agosto</c:v>
                </c:pt>
                <c:pt idx="5513">
                  <c:v>Agosto</c:v>
                </c:pt>
                <c:pt idx="5514">
                  <c:v>Agosto</c:v>
                </c:pt>
                <c:pt idx="5515">
                  <c:v>Agosto</c:v>
                </c:pt>
                <c:pt idx="5516">
                  <c:v>Agosto</c:v>
                </c:pt>
                <c:pt idx="5517">
                  <c:v>Agosto</c:v>
                </c:pt>
                <c:pt idx="5518">
                  <c:v>Agosto</c:v>
                </c:pt>
                <c:pt idx="5519">
                  <c:v>Agosto</c:v>
                </c:pt>
                <c:pt idx="5520">
                  <c:v>Agosto</c:v>
                </c:pt>
                <c:pt idx="5521">
                  <c:v>Agosto</c:v>
                </c:pt>
                <c:pt idx="5522">
                  <c:v>Agosto</c:v>
                </c:pt>
                <c:pt idx="5523">
                  <c:v>Agosto</c:v>
                </c:pt>
                <c:pt idx="5524">
                  <c:v>Agosto</c:v>
                </c:pt>
                <c:pt idx="5525">
                  <c:v>Agosto</c:v>
                </c:pt>
                <c:pt idx="5526">
                  <c:v>Agosto</c:v>
                </c:pt>
                <c:pt idx="5527">
                  <c:v>Agosto</c:v>
                </c:pt>
                <c:pt idx="5528">
                  <c:v>Agosto</c:v>
                </c:pt>
                <c:pt idx="5529">
                  <c:v>Agosto</c:v>
                </c:pt>
                <c:pt idx="5530">
                  <c:v>Agosto</c:v>
                </c:pt>
                <c:pt idx="5531">
                  <c:v>Agosto</c:v>
                </c:pt>
                <c:pt idx="5532">
                  <c:v>Agosto</c:v>
                </c:pt>
                <c:pt idx="5533">
                  <c:v>Agosto</c:v>
                </c:pt>
                <c:pt idx="5534">
                  <c:v>Agosto</c:v>
                </c:pt>
                <c:pt idx="5535">
                  <c:v>Agosto</c:v>
                </c:pt>
                <c:pt idx="5536">
                  <c:v>Agosto</c:v>
                </c:pt>
                <c:pt idx="5537">
                  <c:v>Agosto</c:v>
                </c:pt>
                <c:pt idx="5538">
                  <c:v>Agosto</c:v>
                </c:pt>
                <c:pt idx="5539">
                  <c:v>Agosto</c:v>
                </c:pt>
                <c:pt idx="5540">
                  <c:v>Agosto</c:v>
                </c:pt>
                <c:pt idx="5541">
                  <c:v>Agosto</c:v>
                </c:pt>
                <c:pt idx="5542">
                  <c:v>Agosto</c:v>
                </c:pt>
                <c:pt idx="5543">
                  <c:v>Agosto</c:v>
                </c:pt>
                <c:pt idx="5544">
                  <c:v>Agosto</c:v>
                </c:pt>
                <c:pt idx="5545">
                  <c:v>Agosto</c:v>
                </c:pt>
                <c:pt idx="5546">
                  <c:v>Agosto</c:v>
                </c:pt>
                <c:pt idx="5547">
                  <c:v>Agosto</c:v>
                </c:pt>
                <c:pt idx="5548">
                  <c:v>Agosto</c:v>
                </c:pt>
                <c:pt idx="5549">
                  <c:v>Agosto</c:v>
                </c:pt>
                <c:pt idx="5550">
                  <c:v>Agosto</c:v>
                </c:pt>
                <c:pt idx="5551">
                  <c:v>Agosto</c:v>
                </c:pt>
                <c:pt idx="5552">
                  <c:v>Agosto</c:v>
                </c:pt>
                <c:pt idx="5553">
                  <c:v>Agosto</c:v>
                </c:pt>
                <c:pt idx="5554">
                  <c:v>Agosto</c:v>
                </c:pt>
                <c:pt idx="5555">
                  <c:v>Agosto</c:v>
                </c:pt>
                <c:pt idx="5556">
                  <c:v>Agosto</c:v>
                </c:pt>
                <c:pt idx="5557">
                  <c:v>Agosto</c:v>
                </c:pt>
                <c:pt idx="5558">
                  <c:v>Agosto</c:v>
                </c:pt>
                <c:pt idx="5559">
                  <c:v>Agosto</c:v>
                </c:pt>
                <c:pt idx="5560">
                  <c:v>Agosto</c:v>
                </c:pt>
                <c:pt idx="5561">
                  <c:v>Agosto</c:v>
                </c:pt>
                <c:pt idx="5562">
                  <c:v>Agosto</c:v>
                </c:pt>
                <c:pt idx="5563">
                  <c:v>Agosto</c:v>
                </c:pt>
                <c:pt idx="5564">
                  <c:v>Agosto</c:v>
                </c:pt>
                <c:pt idx="5565">
                  <c:v>Agosto</c:v>
                </c:pt>
                <c:pt idx="5566">
                  <c:v>Agosto</c:v>
                </c:pt>
                <c:pt idx="5567">
                  <c:v>Agosto</c:v>
                </c:pt>
                <c:pt idx="5568">
                  <c:v>Agosto</c:v>
                </c:pt>
                <c:pt idx="5569">
                  <c:v>Agosto</c:v>
                </c:pt>
                <c:pt idx="5570">
                  <c:v>Agosto</c:v>
                </c:pt>
                <c:pt idx="5571">
                  <c:v>Agosto</c:v>
                </c:pt>
                <c:pt idx="5572">
                  <c:v>Agosto</c:v>
                </c:pt>
                <c:pt idx="5573">
                  <c:v>Agosto</c:v>
                </c:pt>
                <c:pt idx="5574">
                  <c:v>Agosto</c:v>
                </c:pt>
                <c:pt idx="5575">
                  <c:v>Agosto</c:v>
                </c:pt>
                <c:pt idx="5576">
                  <c:v>Agosto</c:v>
                </c:pt>
                <c:pt idx="5577">
                  <c:v>Agosto</c:v>
                </c:pt>
                <c:pt idx="5578">
                  <c:v>Agosto</c:v>
                </c:pt>
                <c:pt idx="5579">
                  <c:v>Agosto</c:v>
                </c:pt>
                <c:pt idx="5580">
                  <c:v>Agosto</c:v>
                </c:pt>
                <c:pt idx="5581">
                  <c:v>Agosto</c:v>
                </c:pt>
                <c:pt idx="5582">
                  <c:v>Agosto</c:v>
                </c:pt>
                <c:pt idx="5583">
                  <c:v>Agosto</c:v>
                </c:pt>
                <c:pt idx="5584">
                  <c:v>Agosto</c:v>
                </c:pt>
                <c:pt idx="5585">
                  <c:v>Agosto</c:v>
                </c:pt>
                <c:pt idx="5586">
                  <c:v>Agosto</c:v>
                </c:pt>
                <c:pt idx="5587">
                  <c:v>Agosto</c:v>
                </c:pt>
                <c:pt idx="5588">
                  <c:v>Agosto</c:v>
                </c:pt>
                <c:pt idx="5589">
                  <c:v>Agosto</c:v>
                </c:pt>
                <c:pt idx="5590">
                  <c:v>Agosto</c:v>
                </c:pt>
                <c:pt idx="5591">
                  <c:v>Agosto</c:v>
                </c:pt>
                <c:pt idx="5592">
                  <c:v>Agosto</c:v>
                </c:pt>
                <c:pt idx="5593">
                  <c:v>Agosto</c:v>
                </c:pt>
                <c:pt idx="5594">
                  <c:v>Agosto</c:v>
                </c:pt>
                <c:pt idx="5595">
                  <c:v>Agosto</c:v>
                </c:pt>
                <c:pt idx="5596">
                  <c:v>Agosto</c:v>
                </c:pt>
                <c:pt idx="5597">
                  <c:v>Agosto</c:v>
                </c:pt>
                <c:pt idx="5598">
                  <c:v>Agosto</c:v>
                </c:pt>
                <c:pt idx="5599">
                  <c:v>Agosto</c:v>
                </c:pt>
                <c:pt idx="5600">
                  <c:v>Agosto</c:v>
                </c:pt>
                <c:pt idx="5601">
                  <c:v>Agosto</c:v>
                </c:pt>
                <c:pt idx="5602">
                  <c:v>Agosto</c:v>
                </c:pt>
                <c:pt idx="5603">
                  <c:v>Agosto</c:v>
                </c:pt>
                <c:pt idx="5604">
                  <c:v>Agosto</c:v>
                </c:pt>
                <c:pt idx="5605">
                  <c:v>Agosto</c:v>
                </c:pt>
                <c:pt idx="5606">
                  <c:v>Agosto</c:v>
                </c:pt>
                <c:pt idx="5607">
                  <c:v>Agosto</c:v>
                </c:pt>
                <c:pt idx="5608">
                  <c:v>Agosto</c:v>
                </c:pt>
                <c:pt idx="5609">
                  <c:v>Agosto</c:v>
                </c:pt>
                <c:pt idx="5610">
                  <c:v>Agosto</c:v>
                </c:pt>
                <c:pt idx="5611">
                  <c:v>Agosto</c:v>
                </c:pt>
                <c:pt idx="5612">
                  <c:v>Agosto</c:v>
                </c:pt>
                <c:pt idx="5613">
                  <c:v>Agosto</c:v>
                </c:pt>
                <c:pt idx="5614">
                  <c:v>Agosto</c:v>
                </c:pt>
                <c:pt idx="5615">
                  <c:v>Agosto</c:v>
                </c:pt>
                <c:pt idx="5616">
                  <c:v>Agosto</c:v>
                </c:pt>
                <c:pt idx="5617">
                  <c:v>Agosto</c:v>
                </c:pt>
                <c:pt idx="5618">
                  <c:v>Agosto</c:v>
                </c:pt>
                <c:pt idx="5619">
                  <c:v>Agosto</c:v>
                </c:pt>
                <c:pt idx="5620">
                  <c:v>Agosto</c:v>
                </c:pt>
                <c:pt idx="5621">
                  <c:v>Agosto</c:v>
                </c:pt>
                <c:pt idx="5622">
                  <c:v>Agosto</c:v>
                </c:pt>
                <c:pt idx="5623">
                  <c:v>Agosto</c:v>
                </c:pt>
                <c:pt idx="5624">
                  <c:v>Agosto</c:v>
                </c:pt>
                <c:pt idx="5625">
                  <c:v>Agosto</c:v>
                </c:pt>
                <c:pt idx="5626">
                  <c:v>Agosto</c:v>
                </c:pt>
                <c:pt idx="5627">
                  <c:v>Agosto</c:v>
                </c:pt>
                <c:pt idx="5628">
                  <c:v>Agosto</c:v>
                </c:pt>
                <c:pt idx="5629">
                  <c:v>Agosto</c:v>
                </c:pt>
                <c:pt idx="5630">
                  <c:v>Agosto</c:v>
                </c:pt>
                <c:pt idx="5631">
                  <c:v>Agosto</c:v>
                </c:pt>
                <c:pt idx="5632">
                  <c:v>Agosto</c:v>
                </c:pt>
                <c:pt idx="5633">
                  <c:v>Agosto</c:v>
                </c:pt>
                <c:pt idx="5634">
                  <c:v>Agosto</c:v>
                </c:pt>
                <c:pt idx="5635">
                  <c:v>Agosto</c:v>
                </c:pt>
                <c:pt idx="5636">
                  <c:v>Agosto</c:v>
                </c:pt>
                <c:pt idx="5637">
                  <c:v>Agosto</c:v>
                </c:pt>
                <c:pt idx="5638">
                  <c:v>Agosto</c:v>
                </c:pt>
                <c:pt idx="5639">
                  <c:v>Agosto</c:v>
                </c:pt>
                <c:pt idx="5640">
                  <c:v>Agosto</c:v>
                </c:pt>
                <c:pt idx="5641">
                  <c:v>Agosto</c:v>
                </c:pt>
                <c:pt idx="5642">
                  <c:v>Agosto</c:v>
                </c:pt>
                <c:pt idx="5643">
                  <c:v>Agosto</c:v>
                </c:pt>
                <c:pt idx="5644">
                  <c:v>Agosto</c:v>
                </c:pt>
                <c:pt idx="5645">
                  <c:v>Agosto</c:v>
                </c:pt>
                <c:pt idx="5646">
                  <c:v>Agosto</c:v>
                </c:pt>
                <c:pt idx="5647">
                  <c:v>Agosto</c:v>
                </c:pt>
                <c:pt idx="5648">
                  <c:v>Agosto</c:v>
                </c:pt>
                <c:pt idx="5649">
                  <c:v>Agosto</c:v>
                </c:pt>
                <c:pt idx="5650">
                  <c:v>Agosto</c:v>
                </c:pt>
                <c:pt idx="5651">
                  <c:v>Agosto</c:v>
                </c:pt>
                <c:pt idx="5652">
                  <c:v>Agosto</c:v>
                </c:pt>
                <c:pt idx="5653">
                  <c:v>Agosto</c:v>
                </c:pt>
                <c:pt idx="5654">
                  <c:v>Agosto</c:v>
                </c:pt>
                <c:pt idx="5655">
                  <c:v>Agosto</c:v>
                </c:pt>
                <c:pt idx="5656">
                  <c:v>Agosto</c:v>
                </c:pt>
                <c:pt idx="5657">
                  <c:v>Agosto</c:v>
                </c:pt>
                <c:pt idx="5658">
                  <c:v>Agosto</c:v>
                </c:pt>
                <c:pt idx="5659">
                  <c:v>Agosto</c:v>
                </c:pt>
                <c:pt idx="5660">
                  <c:v>Agosto</c:v>
                </c:pt>
                <c:pt idx="5661">
                  <c:v>Agosto</c:v>
                </c:pt>
                <c:pt idx="5662">
                  <c:v>Agosto</c:v>
                </c:pt>
                <c:pt idx="5663">
                  <c:v>Agosto</c:v>
                </c:pt>
                <c:pt idx="5664">
                  <c:v>Agosto</c:v>
                </c:pt>
                <c:pt idx="5665">
                  <c:v>Agosto</c:v>
                </c:pt>
                <c:pt idx="5666">
                  <c:v>Agosto</c:v>
                </c:pt>
                <c:pt idx="5667">
                  <c:v>Agosto</c:v>
                </c:pt>
                <c:pt idx="5668">
                  <c:v>Agosto</c:v>
                </c:pt>
                <c:pt idx="5669">
                  <c:v>Agosto</c:v>
                </c:pt>
                <c:pt idx="5670">
                  <c:v>Agosto</c:v>
                </c:pt>
                <c:pt idx="5671">
                  <c:v>Agosto</c:v>
                </c:pt>
                <c:pt idx="5672">
                  <c:v>Agosto</c:v>
                </c:pt>
                <c:pt idx="5673">
                  <c:v>Agosto</c:v>
                </c:pt>
                <c:pt idx="5674">
                  <c:v>Agosto</c:v>
                </c:pt>
                <c:pt idx="5675">
                  <c:v>Agosto</c:v>
                </c:pt>
                <c:pt idx="5676">
                  <c:v>Agosto</c:v>
                </c:pt>
                <c:pt idx="5677">
                  <c:v>Agosto</c:v>
                </c:pt>
                <c:pt idx="5678">
                  <c:v>Agosto</c:v>
                </c:pt>
                <c:pt idx="5679">
                  <c:v>Agosto</c:v>
                </c:pt>
                <c:pt idx="5680">
                  <c:v>Agosto</c:v>
                </c:pt>
                <c:pt idx="5681">
                  <c:v>Agosto</c:v>
                </c:pt>
                <c:pt idx="5682">
                  <c:v>Agosto</c:v>
                </c:pt>
                <c:pt idx="5683">
                  <c:v>Agosto</c:v>
                </c:pt>
                <c:pt idx="5684">
                  <c:v>Agosto</c:v>
                </c:pt>
                <c:pt idx="5685">
                  <c:v>Agosto</c:v>
                </c:pt>
                <c:pt idx="5686">
                  <c:v>Agosto</c:v>
                </c:pt>
                <c:pt idx="5687">
                  <c:v>Agosto</c:v>
                </c:pt>
                <c:pt idx="5688">
                  <c:v>Agosto</c:v>
                </c:pt>
                <c:pt idx="5689">
                  <c:v>Agosto</c:v>
                </c:pt>
                <c:pt idx="5690">
                  <c:v>Agosto</c:v>
                </c:pt>
                <c:pt idx="5691">
                  <c:v>Agosto</c:v>
                </c:pt>
                <c:pt idx="5692">
                  <c:v>Agosto</c:v>
                </c:pt>
                <c:pt idx="5693">
                  <c:v>Agosto</c:v>
                </c:pt>
                <c:pt idx="5694">
                  <c:v>Agosto</c:v>
                </c:pt>
                <c:pt idx="5695">
                  <c:v>Agosto</c:v>
                </c:pt>
                <c:pt idx="5696">
                  <c:v>Agosto</c:v>
                </c:pt>
                <c:pt idx="5697">
                  <c:v>Agosto</c:v>
                </c:pt>
                <c:pt idx="5698">
                  <c:v>Agosto</c:v>
                </c:pt>
                <c:pt idx="5699">
                  <c:v>Agosto</c:v>
                </c:pt>
                <c:pt idx="5700">
                  <c:v>Agosto</c:v>
                </c:pt>
                <c:pt idx="5701">
                  <c:v>Agosto</c:v>
                </c:pt>
                <c:pt idx="5702">
                  <c:v>Agosto</c:v>
                </c:pt>
                <c:pt idx="5703">
                  <c:v>Agosto</c:v>
                </c:pt>
                <c:pt idx="5704">
                  <c:v>Agosto</c:v>
                </c:pt>
                <c:pt idx="5705">
                  <c:v>Agosto</c:v>
                </c:pt>
                <c:pt idx="5706">
                  <c:v>Agosto</c:v>
                </c:pt>
                <c:pt idx="5707">
                  <c:v>Agosto</c:v>
                </c:pt>
                <c:pt idx="5708">
                  <c:v>Agosto</c:v>
                </c:pt>
                <c:pt idx="5709">
                  <c:v>Agosto</c:v>
                </c:pt>
                <c:pt idx="5710">
                  <c:v>Agosto</c:v>
                </c:pt>
                <c:pt idx="5711">
                  <c:v>Agosto</c:v>
                </c:pt>
                <c:pt idx="5712">
                  <c:v>Agosto</c:v>
                </c:pt>
                <c:pt idx="5713">
                  <c:v>Agosto</c:v>
                </c:pt>
                <c:pt idx="5714">
                  <c:v>Agosto</c:v>
                </c:pt>
                <c:pt idx="5715">
                  <c:v>Agosto</c:v>
                </c:pt>
                <c:pt idx="5716">
                  <c:v>Agosto</c:v>
                </c:pt>
                <c:pt idx="5717">
                  <c:v>Agosto</c:v>
                </c:pt>
                <c:pt idx="5718">
                  <c:v>Agosto</c:v>
                </c:pt>
                <c:pt idx="5719">
                  <c:v>Agosto</c:v>
                </c:pt>
                <c:pt idx="5720">
                  <c:v>Agosto</c:v>
                </c:pt>
                <c:pt idx="5721">
                  <c:v>Agosto</c:v>
                </c:pt>
                <c:pt idx="5722">
                  <c:v>Agosto</c:v>
                </c:pt>
                <c:pt idx="5723">
                  <c:v>Agosto</c:v>
                </c:pt>
                <c:pt idx="5724">
                  <c:v>Agosto</c:v>
                </c:pt>
                <c:pt idx="5725">
                  <c:v>Agosto</c:v>
                </c:pt>
                <c:pt idx="5726">
                  <c:v>Agosto</c:v>
                </c:pt>
                <c:pt idx="5727">
                  <c:v>Agosto</c:v>
                </c:pt>
                <c:pt idx="5728">
                  <c:v>Agosto</c:v>
                </c:pt>
                <c:pt idx="5729">
                  <c:v>Agosto</c:v>
                </c:pt>
                <c:pt idx="5730">
                  <c:v>Agosto</c:v>
                </c:pt>
                <c:pt idx="5731">
                  <c:v>Agosto</c:v>
                </c:pt>
                <c:pt idx="5732">
                  <c:v>Agosto</c:v>
                </c:pt>
                <c:pt idx="5733">
                  <c:v>Agosto</c:v>
                </c:pt>
                <c:pt idx="5734">
                  <c:v>Agosto</c:v>
                </c:pt>
                <c:pt idx="5735">
                  <c:v>Agosto</c:v>
                </c:pt>
                <c:pt idx="5736">
                  <c:v>Agosto</c:v>
                </c:pt>
                <c:pt idx="5737">
                  <c:v>Agosto</c:v>
                </c:pt>
                <c:pt idx="5738">
                  <c:v>Agosto</c:v>
                </c:pt>
                <c:pt idx="5739">
                  <c:v>Agosto</c:v>
                </c:pt>
                <c:pt idx="5740">
                  <c:v>Agosto</c:v>
                </c:pt>
                <c:pt idx="5741">
                  <c:v>Agosto</c:v>
                </c:pt>
                <c:pt idx="5742">
                  <c:v>Agosto</c:v>
                </c:pt>
                <c:pt idx="5743">
                  <c:v>Agosto</c:v>
                </c:pt>
                <c:pt idx="5744">
                  <c:v>Agosto</c:v>
                </c:pt>
                <c:pt idx="5745">
                  <c:v>Agosto</c:v>
                </c:pt>
                <c:pt idx="5746">
                  <c:v>Agosto</c:v>
                </c:pt>
                <c:pt idx="5747">
                  <c:v>Agosto</c:v>
                </c:pt>
                <c:pt idx="5748">
                  <c:v>Agosto</c:v>
                </c:pt>
                <c:pt idx="5749">
                  <c:v>Agosto</c:v>
                </c:pt>
                <c:pt idx="5750">
                  <c:v>Agosto</c:v>
                </c:pt>
                <c:pt idx="5751">
                  <c:v>Agosto</c:v>
                </c:pt>
                <c:pt idx="5752">
                  <c:v>Agosto</c:v>
                </c:pt>
                <c:pt idx="5753">
                  <c:v>Agosto</c:v>
                </c:pt>
                <c:pt idx="5754">
                  <c:v>Agosto</c:v>
                </c:pt>
                <c:pt idx="5755">
                  <c:v>Agosto</c:v>
                </c:pt>
                <c:pt idx="5756">
                  <c:v>Agosto</c:v>
                </c:pt>
                <c:pt idx="5757">
                  <c:v>Agosto</c:v>
                </c:pt>
                <c:pt idx="5758">
                  <c:v>Agosto</c:v>
                </c:pt>
                <c:pt idx="5759">
                  <c:v>Agosto</c:v>
                </c:pt>
                <c:pt idx="5760">
                  <c:v>Agosto</c:v>
                </c:pt>
                <c:pt idx="5761">
                  <c:v>Agosto</c:v>
                </c:pt>
                <c:pt idx="5762">
                  <c:v>Agosto</c:v>
                </c:pt>
                <c:pt idx="5763">
                  <c:v>Agosto</c:v>
                </c:pt>
                <c:pt idx="5764">
                  <c:v>Agosto</c:v>
                </c:pt>
                <c:pt idx="5765">
                  <c:v>Agosto</c:v>
                </c:pt>
                <c:pt idx="5766">
                  <c:v>Agosto</c:v>
                </c:pt>
                <c:pt idx="5767">
                  <c:v>Agosto</c:v>
                </c:pt>
                <c:pt idx="5768">
                  <c:v>Agosto</c:v>
                </c:pt>
                <c:pt idx="5769">
                  <c:v>Agosto</c:v>
                </c:pt>
                <c:pt idx="5770">
                  <c:v>Agosto</c:v>
                </c:pt>
                <c:pt idx="5771">
                  <c:v>Agosto</c:v>
                </c:pt>
                <c:pt idx="5772">
                  <c:v>Agosto</c:v>
                </c:pt>
                <c:pt idx="5773">
                  <c:v>Agosto</c:v>
                </c:pt>
                <c:pt idx="5774">
                  <c:v>Agosto</c:v>
                </c:pt>
                <c:pt idx="5775">
                  <c:v>Agosto</c:v>
                </c:pt>
                <c:pt idx="5776">
                  <c:v>Agosto</c:v>
                </c:pt>
                <c:pt idx="5777">
                  <c:v>Agosto</c:v>
                </c:pt>
                <c:pt idx="5778">
                  <c:v>Agosto</c:v>
                </c:pt>
                <c:pt idx="5779">
                  <c:v>Agosto</c:v>
                </c:pt>
                <c:pt idx="5780">
                  <c:v>Agosto</c:v>
                </c:pt>
                <c:pt idx="5781">
                  <c:v>Agosto</c:v>
                </c:pt>
                <c:pt idx="5782">
                  <c:v>Agosto</c:v>
                </c:pt>
                <c:pt idx="5783">
                  <c:v>Agosto</c:v>
                </c:pt>
                <c:pt idx="5784">
                  <c:v>Agosto</c:v>
                </c:pt>
                <c:pt idx="5785">
                  <c:v>Agosto</c:v>
                </c:pt>
                <c:pt idx="5786">
                  <c:v>Agosto</c:v>
                </c:pt>
                <c:pt idx="5787">
                  <c:v>Agosto</c:v>
                </c:pt>
                <c:pt idx="5788">
                  <c:v>Agosto</c:v>
                </c:pt>
                <c:pt idx="5789">
                  <c:v>Agosto</c:v>
                </c:pt>
                <c:pt idx="5790">
                  <c:v>Agosto</c:v>
                </c:pt>
                <c:pt idx="5791">
                  <c:v>Agosto</c:v>
                </c:pt>
                <c:pt idx="5792">
                  <c:v>Agosto</c:v>
                </c:pt>
                <c:pt idx="5793">
                  <c:v>Agosto</c:v>
                </c:pt>
                <c:pt idx="5794">
                  <c:v>Agosto</c:v>
                </c:pt>
                <c:pt idx="5795">
                  <c:v>Agosto</c:v>
                </c:pt>
                <c:pt idx="5796">
                  <c:v>Agosto</c:v>
                </c:pt>
                <c:pt idx="5797">
                  <c:v>Agosto</c:v>
                </c:pt>
                <c:pt idx="5798">
                  <c:v>Agosto</c:v>
                </c:pt>
                <c:pt idx="5799">
                  <c:v>Agosto</c:v>
                </c:pt>
                <c:pt idx="5800">
                  <c:v>Agosto</c:v>
                </c:pt>
                <c:pt idx="5801">
                  <c:v>Agosto</c:v>
                </c:pt>
                <c:pt idx="5802">
                  <c:v>Agosto</c:v>
                </c:pt>
                <c:pt idx="5803">
                  <c:v>Agosto</c:v>
                </c:pt>
                <c:pt idx="5804">
                  <c:v>Agosto</c:v>
                </c:pt>
                <c:pt idx="5805">
                  <c:v>Agosto</c:v>
                </c:pt>
                <c:pt idx="5806">
                  <c:v>Agosto</c:v>
                </c:pt>
                <c:pt idx="5807">
                  <c:v>Agosto</c:v>
                </c:pt>
                <c:pt idx="5808">
                  <c:v>Agosto</c:v>
                </c:pt>
                <c:pt idx="5809">
                  <c:v>Agosto</c:v>
                </c:pt>
                <c:pt idx="5810">
                  <c:v>Agosto</c:v>
                </c:pt>
                <c:pt idx="5811">
                  <c:v>Agosto</c:v>
                </c:pt>
                <c:pt idx="5812">
                  <c:v>Agosto</c:v>
                </c:pt>
                <c:pt idx="5813">
                  <c:v>Agosto</c:v>
                </c:pt>
                <c:pt idx="5814">
                  <c:v>Agosto</c:v>
                </c:pt>
                <c:pt idx="5815">
                  <c:v>Agosto</c:v>
                </c:pt>
                <c:pt idx="5816">
                  <c:v>Agosto</c:v>
                </c:pt>
                <c:pt idx="5817">
                  <c:v>Agosto</c:v>
                </c:pt>
                <c:pt idx="5818">
                  <c:v>Agosto</c:v>
                </c:pt>
                <c:pt idx="5819">
                  <c:v>Agosto</c:v>
                </c:pt>
                <c:pt idx="5820">
                  <c:v>Agosto</c:v>
                </c:pt>
                <c:pt idx="5821">
                  <c:v>Agosto</c:v>
                </c:pt>
                <c:pt idx="5822">
                  <c:v>Agosto</c:v>
                </c:pt>
                <c:pt idx="5823">
                  <c:v>Agosto</c:v>
                </c:pt>
                <c:pt idx="5824">
                  <c:v>Agosto</c:v>
                </c:pt>
                <c:pt idx="5825">
                  <c:v>Agosto</c:v>
                </c:pt>
                <c:pt idx="5826">
                  <c:v>Agosto</c:v>
                </c:pt>
                <c:pt idx="5827">
                  <c:v>Agosto</c:v>
                </c:pt>
                <c:pt idx="5828">
                  <c:v>Agosto</c:v>
                </c:pt>
                <c:pt idx="5829">
                  <c:v>Agosto</c:v>
                </c:pt>
                <c:pt idx="5830">
                  <c:v>Agosto</c:v>
                </c:pt>
                <c:pt idx="5831">
                  <c:v>Septiembre</c:v>
                </c:pt>
                <c:pt idx="5832">
                  <c:v>Septiembre</c:v>
                </c:pt>
                <c:pt idx="5833">
                  <c:v>Septiembre</c:v>
                </c:pt>
                <c:pt idx="5834">
                  <c:v>Septiembre</c:v>
                </c:pt>
                <c:pt idx="5835">
                  <c:v>Septiembre</c:v>
                </c:pt>
                <c:pt idx="5836">
                  <c:v>Septiembre</c:v>
                </c:pt>
                <c:pt idx="5837">
                  <c:v>Septiembre</c:v>
                </c:pt>
                <c:pt idx="5838">
                  <c:v>Septiembre</c:v>
                </c:pt>
                <c:pt idx="5839">
                  <c:v>Septiembre</c:v>
                </c:pt>
                <c:pt idx="5840">
                  <c:v>Septiembre</c:v>
                </c:pt>
                <c:pt idx="5841">
                  <c:v>Septiembre</c:v>
                </c:pt>
                <c:pt idx="5842">
                  <c:v>Septiembre</c:v>
                </c:pt>
                <c:pt idx="5843">
                  <c:v>Septiembre</c:v>
                </c:pt>
                <c:pt idx="5844">
                  <c:v>Septiembre</c:v>
                </c:pt>
                <c:pt idx="5845">
                  <c:v>Septiembre</c:v>
                </c:pt>
                <c:pt idx="5846">
                  <c:v>Septiembre</c:v>
                </c:pt>
                <c:pt idx="5847">
                  <c:v>Septiembre</c:v>
                </c:pt>
                <c:pt idx="5848">
                  <c:v>Septiembre</c:v>
                </c:pt>
                <c:pt idx="5849">
                  <c:v>Septiembre</c:v>
                </c:pt>
                <c:pt idx="5850">
                  <c:v>Septiembre</c:v>
                </c:pt>
                <c:pt idx="5851">
                  <c:v>Septiembre</c:v>
                </c:pt>
                <c:pt idx="5852">
                  <c:v>Septiembre</c:v>
                </c:pt>
                <c:pt idx="5853">
                  <c:v>Septiembre</c:v>
                </c:pt>
                <c:pt idx="5854">
                  <c:v>Septiembre</c:v>
                </c:pt>
                <c:pt idx="5855">
                  <c:v>Septiembre</c:v>
                </c:pt>
                <c:pt idx="5856">
                  <c:v>Septiembre</c:v>
                </c:pt>
                <c:pt idx="5857">
                  <c:v>Septiembre</c:v>
                </c:pt>
                <c:pt idx="5858">
                  <c:v>Septiembre</c:v>
                </c:pt>
                <c:pt idx="5859">
                  <c:v>Septiembre</c:v>
                </c:pt>
                <c:pt idx="5860">
                  <c:v>Septiembre</c:v>
                </c:pt>
                <c:pt idx="5861">
                  <c:v>Septiembre</c:v>
                </c:pt>
                <c:pt idx="5862">
                  <c:v>Septiembre</c:v>
                </c:pt>
                <c:pt idx="5863">
                  <c:v>Septiembre</c:v>
                </c:pt>
                <c:pt idx="5864">
                  <c:v>Septiembre</c:v>
                </c:pt>
                <c:pt idx="5865">
                  <c:v>Septiembre</c:v>
                </c:pt>
                <c:pt idx="5866">
                  <c:v>Septiembre</c:v>
                </c:pt>
                <c:pt idx="5867">
                  <c:v>Septiembre</c:v>
                </c:pt>
                <c:pt idx="5868">
                  <c:v>Septiembre</c:v>
                </c:pt>
                <c:pt idx="5869">
                  <c:v>Septiembre</c:v>
                </c:pt>
                <c:pt idx="5870">
                  <c:v>Septiembre</c:v>
                </c:pt>
                <c:pt idx="5871">
                  <c:v>Septiembre</c:v>
                </c:pt>
                <c:pt idx="5872">
                  <c:v>Septiembre</c:v>
                </c:pt>
                <c:pt idx="5873">
                  <c:v>Septiembre</c:v>
                </c:pt>
                <c:pt idx="5874">
                  <c:v>Septiembre</c:v>
                </c:pt>
                <c:pt idx="5875">
                  <c:v>Septiembre</c:v>
                </c:pt>
                <c:pt idx="5876">
                  <c:v>Septiembre</c:v>
                </c:pt>
                <c:pt idx="5877">
                  <c:v>Septiembre</c:v>
                </c:pt>
                <c:pt idx="5878">
                  <c:v>Septiembre</c:v>
                </c:pt>
                <c:pt idx="5879">
                  <c:v>Septiembre</c:v>
                </c:pt>
                <c:pt idx="5880">
                  <c:v>Septiembre</c:v>
                </c:pt>
                <c:pt idx="5881">
                  <c:v>Septiembre</c:v>
                </c:pt>
                <c:pt idx="5882">
                  <c:v>Septiembre</c:v>
                </c:pt>
                <c:pt idx="5883">
                  <c:v>Septiembre</c:v>
                </c:pt>
                <c:pt idx="5884">
                  <c:v>Septiembre</c:v>
                </c:pt>
                <c:pt idx="5885">
                  <c:v>Septiembre</c:v>
                </c:pt>
                <c:pt idx="5886">
                  <c:v>Septiembre</c:v>
                </c:pt>
                <c:pt idx="5887">
                  <c:v>Septiembre</c:v>
                </c:pt>
                <c:pt idx="5888">
                  <c:v>Septiembre</c:v>
                </c:pt>
                <c:pt idx="5889">
                  <c:v>Septiembre</c:v>
                </c:pt>
                <c:pt idx="5890">
                  <c:v>Septiembre</c:v>
                </c:pt>
                <c:pt idx="5891">
                  <c:v>Septiembre</c:v>
                </c:pt>
                <c:pt idx="5892">
                  <c:v>Septiembre</c:v>
                </c:pt>
                <c:pt idx="5893">
                  <c:v>Septiembre</c:v>
                </c:pt>
                <c:pt idx="5894">
                  <c:v>Septiembre</c:v>
                </c:pt>
                <c:pt idx="5895">
                  <c:v>Septiembre</c:v>
                </c:pt>
                <c:pt idx="5896">
                  <c:v>Septiembre</c:v>
                </c:pt>
                <c:pt idx="5897">
                  <c:v>Septiembre</c:v>
                </c:pt>
                <c:pt idx="5898">
                  <c:v>Septiembre</c:v>
                </c:pt>
                <c:pt idx="5899">
                  <c:v>Septiembre</c:v>
                </c:pt>
                <c:pt idx="5900">
                  <c:v>Septiembre</c:v>
                </c:pt>
                <c:pt idx="5901">
                  <c:v>Septiembre</c:v>
                </c:pt>
                <c:pt idx="5902">
                  <c:v>Septiembre</c:v>
                </c:pt>
                <c:pt idx="5903">
                  <c:v>Septiembre</c:v>
                </c:pt>
                <c:pt idx="5904">
                  <c:v>Septiembre</c:v>
                </c:pt>
                <c:pt idx="5905">
                  <c:v>Septiembre</c:v>
                </c:pt>
                <c:pt idx="5906">
                  <c:v>Septiembre</c:v>
                </c:pt>
                <c:pt idx="5907">
                  <c:v>Septiembre</c:v>
                </c:pt>
                <c:pt idx="5908">
                  <c:v>Septiembre</c:v>
                </c:pt>
                <c:pt idx="5909">
                  <c:v>Septiembre</c:v>
                </c:pt>
                <c:pt idx="5910">
                  <c:v>Septiembre</c:v>
                </c:pt>
                <c:pt idx="5911">
                  <c:v>Septiembre</c:v>
                </c:pt>
                <c:pt idx="5912">
                  <c:v>Septiembre</c:v>
                </c:pt>
                <c:pt idx="5913">
                  <c:v>Septiembre</c:v>
                </c:pt>
                <c:pt idx="5914">
                  <c:v>Septiembre</c:v>
                </c:pt>
                <c:pt idx="5915">
                  <c:v>Septiembre</c:v>
                </c:pt>
                <c:pt idx="5916">
                  <c:v>Septiembre</c:v>
                </c:pt>
                <c:pt idx="5917">
                  <c:v>Septiembre</c:v>
                </c:pt>
                <c:pt idx="5918">
                  <c:v>Septiembre</c:v>
                </c:pt>
                <c:pt idx="5919">
                  <c:v>Septiembre</c:v>
                </c:pt>
                <c:pt idx="5920">
                  <c:v>Septiembre</c:v>
                </c:pt>
                <c:pt idx="5921">
                  <c:v>Septiembre</c:v>
                </c:pt>
                <c:pt idx="5922">
                  <c:v>Septiembre</c:v>
                </c:pt>
                <c:pt idx="5923">
                  <c:v>Septiembre</c:v>
                </c:pt>
                <c:pt idx="5924">
                  <c:v>Septiembre</c:v>
                </c:pt>
                <c:pt idx="5925">
                  <c:v>Septiembre</c:v>
                </c:pt>
                <c:pt idx="5926">
                  <c:v>Septiembre</c:v>
                </c:pt>
                <c:pt idx="5927">
                  <c:v>Septiembre</c:v>
                </c:pt>
                <c:pt idx="5928">
                  <c:v>Septiembre</c:v>
                </c:pt>
                <c:pt idx="5929">
                  <c:v>Septiembre</c:v>
                </c:pt>
                <c:pt idx="5930">
                  <c:v>Septiembre</c:v>
                </c:pt>
                <c:pt idx="5931">
                  <c:v>Septiembre</c:v>
                </c:pt>
                <c:pt idx="5932">
                  <c:v>Septiembre</c:v>
                </c:pt>
                <c:pt idx="5933">
                  <c:v>Septiembre</c:v>
                </c:pt>
                <c:pt idx="5934">
                  <c:v>Septiembre</c:v>
                </c:pt>
                <c:pt idx="5935">
                  <c:v>Septiembre</c:v>
                </c:pt>
                <c:pt idx="5936">
                  <c:v>Septiembre</c:v>
                </c:pt>
                <c:pt idx="5937">
                  <c:v>Septiembre</c:v>
                </c:pt>
                <c:pt idx="5938">
                  <c:v>Septiembre</c:v>
                </c:pt>
                <c:pt idx="5939">
                  <c:v>Septiembre</c:v>
                </c:pt>
                <c:pt idx="5940">
                  <c:v>Septiembre</c:v>
                </c:pt>
                <c:pt idx="5941">
                  <c:v>Septiembre</c:v>
                </c:pt>
                <c:pt idx="5942">
                  <c:v>Septiembre</c:v>
                </c:pt>
                <c:pt idx="5943">
                  <c:v>Septiembre</c:v>
                </c:pt>
                <c:pt idx="5944">
                  <c:v>Septiembre</c:v>
                </c:pt>
                <c:pt idx="5945">
                  <c:v>Septiembre</c:v>
                </c:pt>
                <c:pt idx="5946">
                  <c:v>Septiembre</c:v>
                </c:pt>
                <c:pt idx="5947">
                  <c:v>Septiembre</c:v>
                </c:pt>
                <c:pt idx="5948">
                  <c:v>Septiembre</c:v>
                </c:pt>
                <c:pt idx="5949">
                  <c:v>Septiembre</c:v>
                </c:pt>
                <c:pt idx="5950">
                  <c:v>Septiembre</c:v>
                </c:pt>
                <c:pt idx="5951">
                  <c:v>Septiembre</c:v>
                </c:pt>
                <c:pt idx="5952">
                  <c:v>Septiembre</c:v>
                </c:pt>
                <c:pt idx="5953">
                  <c:v>Septiembre</c:v>
                </c:pt>
                <c:pt idx="5954">
                  <c:v>Septiembre</c:v>
                </c:pt>
                <c:pt idx="5955">
                  <c:v>Septiembre</c:v>
                </c:pt>
                <c:pt idx="5956">
                  <c:v>Septiembre</c:v>
                </c:pt>
                <c:pt idx="5957">
                  <c:v>Septiembre</c:v>
                </c:pt>
                <c:pt idx="5958">
                  <c:v>Septiembre</c:v>
                </c:pt>
                <c:pt idx="5959">
                  <c:v>Septiembre</c:v>
                </c:pt>
                <c:pt idx="5960">
                  <c:v>Septiembre</c:v>
                </c:pt>
                <c:pt idx="5961">
                  <c:v>Septiembre</c:v>
                </c:pt>
                <c:pt idx="5962">
                  <c:v>Septiembre</c:v>
                </c:pt>
                <c:pt idx="5963">
                  <c:v>Septiembre</c:v>
                </c:pt>
                <c:pt idx="5964">
                  <c:v>Septiembre</c:v>
                </c:pt>
                <c:pt idx="5965">
                  <c:v>Septiembre</c:v>
                </c:pt>
                <c:pt idx="5966">
                  <c:v>Septiembre</c:v>
                </c:pt>
                <c:pt idx="5967">
                  <c:v>Septiembre</c:v>
                </c:pt>
                <c:pt idx="5968">
                  <c:v>Septiembre</c:v>
                </c:pt>
                <c:pt idx="5969">
                  <c:v>Septiembre</c:v>
                </c:pt>
                <c:pt idx="5970">
                  <c:v>Septiembre</c:v>
                </c:pt>
                <c:pt idx="5971">
                  <c:v>Septiembre</c:v>
                </c:pt>
                <c:pt idx="5972">
                  <c:v>Septiembre</c:v>
                </c:pt>
                <c:pt idx="5973">
                  <c:v>Septiembre</c:v>
                </c:pt>
                <c:pt idx="5974">
                  <c:v>Septiembre</c:v>
                </c:pt>
                <c:pt idx="5975">
                  <c:v>Septiembre</c:v>
                </c:pt>
                <c:pt idx="5976">
                  <c:v>Septiembre</c:v>
                </c:pt>
                <c:pt idx="5977">
                  <c:v>Septiembre</c:v>
                </c:pt>
                <c:pt idx="5978">
                  <c:v>Septiembre</c:v>
                </c:pt>
                <c:pt idx="5979">
                  <c:v>Septiembre</c:v>
                </c:pt>
                <c:pt idx="5980">
                  <c:v>Septiembre</c:v>
                </c:pt>
                <c:pt idx="5981">
                  <c:v>Septiembre</c:v>
                </c:pt>
                <c:pt idx="5982">
                  <c:v>Septiembre</c:v>
                </c:pt>
                <c:pt idx="5983">
                  <c:v>Septiembre</c:v>
                </c:pt>
                <c:pt idx="5984">
                  <c:v>Septiembre</c:v>
                </c:pt>
                <c:pt idx="5985">
                  <c:v>Septiembre</c:v>
                </c:pt>
                <c:pt idx="5986">
                  <c:v>Septiembre</c:v>
                </c:pt>
                <c:pt idx="5987">
                  <c:v>Septiembre</c:v>
                </c:pt>
                <c:pt idx="5988">
                  <c:v>Septiembre</c:v>
                </c:pt>
                <c:pt idx="5989">
                  <c:v>Septiembre</c:v>
                </c:pt>
                <c:pt idx="5990">
                  <c:v>Septiembre</c:v>
                </c:pt>
                <c:pt idx="5991">
                  <c:v>Septiembre</c:v>
                </c:pt>
                <c:pt idx="5992">
                  <c:v>Septiembre</c:v>
                </c:pt>
                <c:pt idx="5993">
                  <c:v>Septiembre</c:v>
                </c:pt>
                <c:pt idx="5994">
                  <c:v>Septiembre</c:v>
                </c:pt>
                <c:pt idx="5995">
                  <c:v>Septiembre</c:v>
                </c:pt>
                <c:pt idx="5996">
                  <c:v>Septiembre</c:v>
                </c:pt>
                <c:pt idx="5997">
                  <c:v>Septiembre</c:v>
                </c:pt>
                <c:pt idx="5998">
                  <c:v>Septiembre</c:v>
                </c:pt>
                <c:pt idx="5999">
                  <c:v>Septiembre</c:v>
                </c:pt>
                <c:pt idx="6000">
                  <c:v>Septiembre</c:v>
                </c:pt>
                <c:pt idx="6001">
                  <c:v>Septiembre</c:v>
                </c:pt>
                <c:pt idx="6002">
                  <c:v>Septiembre</c:v>
                </c:pt>
                <c:pt idx="6003">
                  <c:v>Septiembre</c:v>
                </c:pt>
                <c:pt idx="6004">
                  <c:v>Septiembre</c:v>
                </c:pt>
                <c:pt idx="6005">
                  <c:v>Septiembre</c:v>
                </c:pt>
                <c:pt idx="6006">
                  <c:v>Septiembre</c:v>
                </c:pt>
                <c:pt idx="6007">
                  <c:v>Septiembre</c:v>
                </c:pt>
                <c:pt idx="6008">
                  <c:v>Septiembre</c:v>
                </c:pt>
                <c:pt idx="6009">
                  <c:v>Septiembre</c:v>
                </c:pt>
                <c:pt idx="6010">
                  <c:v>Septiembre</c:v>
                </c:pt>
                <c:pt idx="6011">
                  <c:v>Septiembre</c:v>
                </c:pt>
                <c:pt idx="6012">
                  <c:v>Septiembre</c:v>
                </c:pt>
                <c:pt idx="6013">
                  <c:v>Septiembre</c:v>
                </c:pt>
                <c:pt idx="6014">
                  <c:v>Septiembre</c:v>
                </c:pt>
                <c:pt idx="6015">
                  <c:v>Septiembre</c:v>
                </c:pt>
                <c:pt idx="6016">
                  <c:v>Septiembre</c:v>
                </c:pt>
                <c:pt idx="6017">
                  <c:v>Septiembre</c:v>
                </c:pt>
                <c:pt idx="6018">
                  <c:v>Septiembre</c:v>
                </c:pt>
                <c:pt idx="6019">
                  <c:v>Septiembre</c:v>
                </c:pt>
                <c:pt idx="6020">
                  <c:v>Septiembre</c:v>
                </c:pt>
                <c:pt idx="6021">
                  <c:v>Septiembre</c:v>
                </c:pt>
                <c:pt idx="6022">
                  <c:v>Septiembre</c:v>
                </c:pt>
                <c:pt idx="6023">
                  <c:v>Septiembre</c:v>
                </c:pt>
                <c:pt idx="6024">
                  <c:v>Septiembre</c:v>
                </c:pt>
                <c:pt idx="6025">
                  <c:v>Septiembre</c:v>
                </c:pt>
                <c:pt idx="6026">
                  <c:v>Septiembre</c:v>
                </c:pt>
                <c:pt idx="6027">
                  <c:v>Septiembre</c:v>
                </c:pt>
                <c:pt idx="6028">
                  <c:v>Septiembre</c:v>
                </c:pt>
                <c:pt idx="6029">
                  <c:v>Septiembre</c:v>
                </c:pt>
                <c:pt idx="6030">
                  <c:v>Septiembre</c:v>
                </c:pt>
                <c:pt idx="6031">
                  <c:v>Septiembre</c:v>
                </c:pt>
                <c:pt idx="6032">
                  <c:v>Septiembre</c:v>
                </c:pt>
                <c:pt idx="6033">
                  <c:v>Septiembre</c:v>
                </c:pt>
                <c:pt idx="6034">
                  <c:v>Septiembre</c:v>
                </c:pt>
                <c:pt idx="6035">
                  <c:v>Septiembre</c:v>
                </c:pt>
                <c:pt idx="6036">
                  <c:v>Septiembre</c:v>
                </c:pt>
                <c:pt idx="6037">
                  <c:v>Septiembre</c:v>
                </c:pt>
                <c:pt idx="6038">
                  <c:v>Septiembre</c:v>
                </c:pt>
                <c:pt idx="6039">
                  <c:v>Septiembre</c:v>
                </c:pt>
                <c:pt idx="6040">
                  <c:v>Septiembre</c:v>
                </c:pt>
                <c:pt idx="6041">
                  <c:v>Septiembre</c:v>
                </c:pt>
                <c:pt idx="6042">
                  <c:v>Septiembre</c:v>
                </c:pt>
                <c:pt idx="6043">
                  <c:v>Septiembre</c:v>
                </c:pt>
                <c:pt idx="6044">
                  <c:v>Septiembre</c:v>
                </c:pt>
                <c:pt idx="6045">
                  <c:v>Septiembre</c:v>
                </c:pt>
                <c:pt idx="6046">
                  <c:v>Septiembre</c:v>
                </c:pt>
                <c:pt idx="6047">
                  <c:v>Septiembre</c:v>
                </c:pt>
                <c:pt idx="6048">
                  <c:v>Septiembre</c:v>
                </c:pt>
                <c:pt idx="6049">
                  <c:v>Septiembre</c:v>
                </c:pt>
                <c:pt idx="6050">
                  <c:v>Septiembre</c:v>
                </c:pt>
                <c:pt idx="6051">
                  <c:v>Septiembre</c:v>
                </c:pt>
                <c:pt idx="6052">
                  <c:v>Septiembre</c:v>
                </c:pt>
                <c:pt idx="6053">
                  <c:v>Septiembre</c:v>
                </c:pt>
                <c:pt idx="6054">
                  <c:v>Septiembre</c:v>
                </c:pt>
                <c:pt idx="6055">
                  <c:v>Septiembre</c:v>
                </c:pt>
                <c:pt idx="6056">
                  <c:v>Septiembre</c:v>
                </c:pt>
                <c:pt idx="6057">
                  <c:v>Septiembre</c:v>
                </c:pt>
                <c:pt idx="6058">
                  <c:v>Septiembre</c:v>
                </c:pt>
                <c:pt idx="6059">
                  <c:v>Septiembre</c:v>
                </c:pt>
                <c:pt idx="6060">
                  <c:v>Septiembre</c:v>
                </c:pt>
                <c:pt idx="6061">
                  <c:v>Septiembre</c:v>
                </c:pt>
                <c:pt idx="6062">
                  <c:v>Septiembre</c:v>
                </c:pt>
                <c:pt idx="6063">
                  <c:v>Septiembre</c:v>
                </c:pt>
                <c:pt idx="6064">
                  <c:v>Septiembre</c:v>
                </c:pt>
                <c:pt idx="6065">
                  <c:v>Septiembre</c:v>
                </c:pt>
                <c:pt idx="6066">
                  <c:v>Septiembre</c:v>
                </c:pt>
                <c:pt idx="6067">
                  <c:v>Septiembre</c:v>
                </c:pt>
                <c:pt idx="6068">
                  <c:v>Septiembre</c:v>
                </c:pt>
                <c:pt idx="6069">
                  <c:v>Septiembre</c:v>
                </c:pt>
                <c:pt idx="6070">
                  <c:v>Septiembre</c:v>
                </c:pt>
                <c:pt idx="6071">
                  <c:v>Septiembre</c:v>
                </c:pt>
                <c:pt idx="6072">
                  <c:v>Septiembre</c:v>
                </c:pt>
                <c:pt idx="6073">
                  <c:v>Septiembre</c:v>
                </c:pt>
                <c:pt idx="6074">
                  <c:v>Septiembre</c:v>
                </c:pt>
                <c:pt idx="6075">
                  <c:v>Septiembre</c:v>
                </c:pt>
                <c:pt idx="6076">
                  <c:v>Septiembre</c:v>
                </c:pt>
                <c:pt idx="6077">
                  <c:v>Septiembre</c:v>
                </c:pt>
                <c:pt idx="6078">
                  <c:v>Septiembre</c:v>
                </c:pt>
                <c:pt idx="6079">
                  <c:v>Septiembre</c:v>
                </c:pt>
                <c:pt idx="6080">
                  <c:v>Septiembre</c:v>
                </c:pt>
                <c:pt idx="6081">
                  <c:v>Septiembre</c:v>
                </c:pt>
                <c:pt idx="6082">
                  <c:v>Septiembre</c:v>
                </c:pt>
                <c:pt idx="6083">
                  <c:v>Septiembre</c:v>
                </c:pt>
                <c:pt idx="6084">
                  <c:v>Septiembre</c:v>
                </c:pt>
                <c:pt idx="6085">
                  <c:v>Septiembre</c:v>
                </c:pt>
                <c:pt idx="6086">
                  <c:v>Septiembre</c:v>
                </c:pt>
                <c:pt idx="6087">
                  <c:v>Septiembre</c:v>
                </c:pt>
                <c:pt idx="6088">
                  <c:v>Septiembre</c:v>
                </c:pt>
                <c:pt idx="6089">
                  <c:v>Septiembre</c:v>
                </c:pt>
                <c:pt idx="6090">
                  <c:v>Septiembre</c:v>
                </c:pt>
                <c:pt idx="6091">
                  <c:v>Septiembre</c:v>
                </c:pt>
                <c:pt idx="6092">
                  <c:v>Septiembre</c:v>
                </c:pt>
                <c:pt idx="6093">
                  <c:v>Septiembre</c:v>
                </c:pt>
                <c:pt idx="6094">
                  <c:v>Septiembre</c:v>
                </c:pt>
                <c:pt idx="6095">
                  <c:v>Septiembre</c:v>
                </c:pt>
                <c:pt idx="6096">
                  <c:v>Septiembre</c:v>
                </c:pt>
                <c:pt idx="6097">
                  <c:v>Septiembre</c:v>
                </c:pt>
                <c:pt idx="6098">
                  <c:v>Septiembre</c:v>
                </c:pt>
                <c:pt idx="6099">
                  <c:v>Septiembre</c:v>
                </c:pt>
                <c:pt idx="6100">
                  <c:v>Septiembre</c:v>
                </c:pt>
                <c:pt idx="6101">
                  <c:v>Septiembre</c:v>
                </c:pt>
                <c:pt idx="6102">
                  <c:v>Septiembre</c:v>
                </c:pt>
                <c:pt idx="6103">
                  <c:v>Septiembre</c:v>
                </c:pt>
                <c:pt idx="6104">
                  <c:v>Septiembre</c:v>
                </c:pt>
                <c:pt idx="6105">
                  <c:v>Septiembre</c:v>
                </c:pt>
                <c:pt idx="6106">
                  <c:v>Septiembre</c:v>
                </c:pt>
                <c:pt idx="6107">
                  <c:v>Septiembre</c:v>
                </c:pt>
                <c:pt idx="6108">
                  <c:v>Septiembre</c:v>
                </c:pt>
                <c:pt idx="6109">
                  <c:v>Septiembre</c:v>
                </c:pt>
                <c:pt idx="6110">
                  <c:v>Septiembre</c:v>
                </c:pt>
                <c:pt idx="6111">
                  <c:v>Septiembre</c:v>
                </c:pt>
                <c:pt idx="6112">
                  <c:v>Septiembre</c:v>
                </c:pt>
                <c:pt idx="6113">
                  <c:v>Septiembre</c:v>
                </c:pt>
                <c:pt idx="6114">
                  <c:v>Septiembre</c:v>
                </c:pt>
                <c:pt idx="6115">
                  <c:v>Septiembre</c:v>
                </c:pt>
                <c:pt idx="6116">
                  <c:v>Septiembre</c:v>
                </c:pt>
                <c:pt idx="6117">
                  <c:v>Septiembre</c:v>
                </c:pt>
                <c:pt idx="6118">
                  <c:v>Septiembre</c:v>
                </c:pt>
                <c:pt idx="6119">
                  <c:v>Septiembre</c:v>
                </c:pt>
                <c:pt idx="6120">
                  <c:v>Septiembre</c:v>
                </c:pt>
                <c:pt idx="6121">
                  <c:v>Septiembre</c:v>
                </c:pt>
                <c:pt idx="6122">
                  <c:v>Septiembre</c:v>
                </c:pt>
                <c:pt idx="6123">
                  <c:v>Septiembre</c:v>
                </c:pt>
                <c:pt idx="6124">
                  <c:v>Septiembre</c:v>
                </c:pt>
                <c:pt idx="6125">
                  <c:v>Septiembre</c:v>
                </c:pt>
                <c:pt idx="6126">
                  <c:v>Septiembre</c:v>
                </c:pt>
                <c:pt idx="6127">
                  <c:v>Septiembre</c:v>
                </c:pt>
                <c:pt idx="6128">
                  <c:v>Septiembre</c:v>
                </c:pt>
                <c:pt idx="6129">
                  <c:v>Septiembre</c:v>
                </c:pt>
                <c:pt idx="6130">
                  <c:v>Septiembre</c:v>
                </c:pt>
                <c:pt idx="6131">
                  <c:v>Septiembre</c:v>
                </c:pt>
                <c:pt idx="6132">
                  <c:v>Septiembre</c:v>
                </c:pt>
                <c:pt idx="6133">
                  <c:v>Septiembre</c:v>
                </c:pt>
                <c:pt idx="6134">
                  <c:v>Septiembre</c:v>
                </c:pt>
                <c:pt idx="6135">
                  <c:v>Septiembre</c:v>
                </c:pt>
                <c:pt idx="6136">
                  <c:v>Septiembre</c:v>
                </c:pt>
                <c:pt idx="6137">
                  <c:v>Septiembre</c:v>
                </c:pt>
                <c:pt idx="6138">
                  <c:v>Septiembre</c:v>
                </c:pt>
                <c:pt idx="6139">
                  <c:v>Septiembre</c:v>
                </c:pt>
                <c:pt idx="6140">
                  <c:v>Septiembre</c:v>
                </c:pt>
                <c:pt idx="6141">
                  <c:v>Septiembre</c:v>
                </c:pt>
                <c:pt idx="6142">
                  <c:v>Septiembre</c:v>
                </c:pt>
                <c:pt idx="6143">
                  <c:v>Septiembre</c:v>
                </c:pt>
                <c:pt idx="6144">
                  <c:v>Septiembre</c:v>
                </c:pt>
                <c:pt idx="6145">
                  <c:v>Septiembre</c:v>
                </c:pt>
                <c:pt idx="6146">
                  <c:v>Septiembre</c:v>
                </c:pt>
                <c:pt idx="6147">
                  <c:v>Septiembre</c:v>
                </c:pt>
                <c:pt idx="6148">
                  <c:v>Septiembre</c:v>
                </c:pt>
                <c:pt idx="6149">
                  <c:v>Septiembre</c:v>
                </c:pt>
                <c:pt idx="6150">
                  <c:v>Septiembre</c:v>
                </c:pt>
                <c:pt idx="6151">
                  <c:v>Septiembre</c:v>
                </c:pt>
                <c:pt idx="6152">
                  <c:v>Septiembre</c:v>
                </c:pt>
                <c:pt idx="6153">
                  <c:v>Septiembre</c:v>
                </c:pt>
                <c:pt idx="6154">
                  <c:v>Septiembre</c:v>
                </c:pt>
                <c:pt idx="6155">
                  <c:v>Septiembre</c:v>
                </c:pt>
                <c:pt idx="6156">
                  <c:v>Septiembre</c:v>
                </c:pt>
                <c:pt idx="6157">
                  <c:v>Septiembre</c:v>
                </c:pt>
                <c:pt idx="6158">
                  <c:v>Septiembre</c:v>
                </c:pt>
                <c:pt idx="6159">
                  <c:v>Septiembre</c:v>
                </c:pt>
                <c:pt idx="6160">
                  <c:v>Septiembre</c:v>
                </c:pt>
                <c:pt idx="6161">
                  <c:v>Septiembre</c:v>
                </c:pt>
                <c:pt idx="6162">
                  <c:v>Septiembre</c:v>
                </c:pt>
                <c:pt idx="6163">
                  <c:v>Septiembre</c:v>
                </c:pt>
                <c:pt idx="6164">
                  <c:v>Septiembre</c:v>
                </c:pt>
                <c:pt idx="6165">
                  <c:v>Septiembre</c:v>
                </c:pt>
                <c:pt idx="6166">
                  <c:v>Septiembre</c:v>
                </c:pt>
                <c:pt idx="6167">
                  <c:v>Septiembre</c:v>
                </c:pt>
                <c:pt idx="6168">
                  <c:v>Septiembre</c:v>
                </c:pt>
                <c:pt idx="6169">
                  <c:v>Septiembre</c:v>
                </c:pt>
                <c:pt idx="6170">
                  <c:v>Septiembre</c:v>
                </c:pt>
                <c:pt idx="6171">
                  <c:v>Septiembre</c:v>
                </c:pt>
                <c:pt idx="6172">
                  <c:v>Septiembre</c:v>
                </c:pt>
                <c:pt idx="6173">
                  <c:v>Septiembre</c:v>
                </c:pt>
                <c:pt idx="6174">
                  <c:v>Septiembre</c:v>
                </c:pt>
                <c:pt idx="6175">
                  <c:v>Septiembre</c:v>
                </c:pt>
                <c:pt idx="6176">
                  <c:v>Septiembre</c:v>
                </c:pt>
                <c:pt idx="6177">
                  <c:v>Septiembre</c:v>
                </c:pt>
                <c:pt idx="6178">
                  <c:v>Septiembre</c:v>
                </c:pt>
                <c:pt idx="6179">
                  <c:v>Septiembre</c:v>
                </c:pt>
                <c:pt idx="6180">
                  <c:v>Septiembre</c:v>
                </c:pt>
                <c:pt idx="6181">
                  <c:v>Septiembre</c:v>
                </c:pt>
                <c:pt idx="6182">
                  <c:v>Septiembre</c:v>
                </c:pt>
                <c:pt idx="6183">
                  <c:v>Septiembre</c:v>
                </c:pt>
                <c:pt idx="6184">
                  <c:v>Septiembre</c:v>
                </c:pt>
                <c:pt idx="6185">
                  <c:v>Septiembre</c:v>
                </c:pt>
                <c:pt idx="6186">
                  <c:v>Septiembre</c:v>
                </c:pt>
                <c:pt idx="6187">
                  <c:v>Septiembre</c:v>
                </c:pt>
                <c:pt idx="6188">
                  <c:v>Septiembre</c:v>
                </c:pt>
                <c:pt idx="6189">
                  <c:v>Septiembre</c:v>
                </c:pt>
                <c:pt idx="6190">
                  <c:v>Septiembre</c:v>
                </c:pt>
                <c:pt idx="6191">
                  <c:v>Septiembre</c:v>
                </c:pt>
                <c:pt idx="6192">
                  <c:v>Septiembre</c:v>
                </c:pt>
                <c:pt idx="6193">
                  <c:v>Septiembre</c:v>
                </c:pt>
                <c:pt idx="6194">
                  <c:v>Septiembre</c:v>
                </c:pt>
                <c:pt idx="6195">
                  <c:v>Septiembre</c:v>
                </c:pt>
                <c:pt idx="6196">
                  <c:v>Septiembre</c:v>
                </c:pt>
                <c:pt idx="6197">
                  <c:v>Septiembre</c:v>
                </c:pt>
                <c:pt idx="6198">
                  <c:v>Septiembre</c:v>
                </c:pt>
                <c:pt idx="6199">
                  <c:v>Septiembre</c:v>
                </c:pt>
                <c:pt idx="6200">
                  <c:v>Septiembre</c:v>
                </c:pt>
                <c:pt idx="6201">
                  <c:v>Septiembre</c:v>
                </c:pt>
                <c:pt idx="6202">
                  <c:v>Septiembre</c:v>
                </c:pt>
                <c:pt idx="6203">
                  <c:v>Septiembre</c:v>
                </c:pt>
                <c:pt idx="6204">
                  <c:v>Septiembre</c:v>
                </c:pt>
                <c:pt idx="6205">
                  <c:v>Septiembre</c:v>
                </c:pt>
                <c:pt idx="6206">
                  <c:v>Septiembre</c:v>
                </c:pt>
                <c:pt idx="6207">
                  <c:v>Septiembre</c:v>
                </c:pt>
                <c:pt idx="6208">
                  <c:v>Septiembre</c:v>
                </c:pt>
                <c:pt idx="6209">
                  <c:v>Septiembre</c:v>
                </c:pt>
                <c:pt idx="6210">
                  <c:v>Septiembre</c:v>
                </c:pt>
                <c:pt idx="6211">
                  <c:v>Septiembre</c:v>
                </c:pt>
                <c:pt idx="6212">
                  <c:v>Septiembre</c:v>
                </c:pt>
                <c:pt idx="6213">
                  <c:v>Septiembre</c:v>
                </c:pt>
                <c:pt idx="6214">
                  <c:v>Septiembre</c:v>
                </c:pt>
                <c:pt idx="6215">
                  <c:v>Septiembre</c:v>
                </c:pt>
                <c:pt idx="6216">
                  <c:v>Septiembre</c:v>
                </c:pt>
                <c:pt idx="6217">
                  <c:v>Septiembre</c:v>
                </c:pt>
                <c:pt idx="6218">
                  <c:v>Septiembre</c:v>
                </c:pt>
                <c:pt idx="6219">
                  <c:v>Septiembre</c:v>
                </c:pt>
                <c:pt idx="6220">
                  <c:v>Septiembre</c:v>
                </c:pt>
                <c:pt idx="6221">
                  <c:v>Septiembre</c:v>
                </c:pt>
                <c:pt idx="6222">
                  <c:v>Septiembre</c:v>
                </c:pt>
                <c:pt idx="6223">
                  <c:v>Septiembre</c:v>
                </c:pt>
                <c:pt idx="6224">
                  <c:v>Septiembre</c:v>
                </c:pt>
                <c:pt idx="6225">
                  <c:v>Septiembre</c:v>
                </c:pt>
                <c:pt idx="6226">
                  <c:v>Septiembre</c:v>
                </c:pt>
                <c:pt idx="6227">
                  <c:v>Septiembre</c:v>
                </c:pt>
                <c:pt idx="6228">
                  <c:v>Septiembre</c:v>
                </c:pt>
                <c:pt idx="6229">
                  <c:v>Septiembre</c:v>
                </c:pt>
                <c:pt idx="6230">
                  <c:v>Septiembre</c:v>
                </c:pt>
                <c:pt idx="6231">
                  <c:v>Septiembre</c:v>
                </c:pt>
                <c:pt idx="6232">
                  <c:v>Septiembre</c:v>
                </c:pt>
                <c:pt idx="6233">
                  <c:v>Septiembre</c:v>
                </c:pt>
                <c:pt idx="6234">
                  <c:v>Septiembre</c:v>
                </c:pt>
                <c:pt idx="6235">
                  <c:v>Septiembre</c:v>
                </c:pt>
                <c:pt idx="6236">
                  <c:v>Septiembre</c:v>
                </c:pt>
                <c:pt idx="6237">
                  <c:v>Septiembre</c:v>
                </c:pt>
                <c:pt idx="6238">
                  <c:v>Septiembre</c:v>
                </c:pt>
                <c:pt idx="6239">
                  <c:v>Septiembre</c:v>
                </c:pt>
                <c:pt idx="6240">
                  <c:v>Septiembre</c:v>
                </c:pt>
                <c:pt idx="6241">
                  <c:v>Septiembre</c:v>
                </c:pt>
                <c:pt idx="6242">
                  <c:v>Septiembre</c:v>
                </c:pt>
                <c:pt idx="6243">
                  <c:v>Septiembre</c:v>
                </c:pt>
                <c:pt idx="6244">
                  <c:v>Septiembre</c:v>
                </c:pt>
                <c:pt idx="6245">
                  <c:v>Septiembre</c:v>
                </c:pt>
                <c:pt idx="6246">
                  <c:v>Septiembre</c:v>
                </c:pt>
                <c:pt idx="6247">
                  <c:v>Septiembre</c:v>
                </c:pt>
                <c:pt idx="6248">
                  <c:v>Septiembre</c:v>
                </c:pt>
                <c:pt idx="6249">
                  <c:v>Septiembre</c:v>
                </c:pt>
                <c:pt idx="6250">
                  <c:v>Septiembre</c:v>
                </c:pt>
                <c:pt idx="6251">
                  <c:v>Septiembre</c:v>
                </c:pt>
                <c:pt idx="6252">
                  <c:v>Septiembre</c:v>
                </c:pt>
                <c:pt idx="6253">
                  <c:v>Septiembre</c:v>
                </c:pt>
                <c:pt idx="6254">
                  <c:v>Septiembre</c:v>
                </c:pt>
                <c:pt idx="6255">
                  <c:v>Septiembre</c:v>
                </c:pt>
                <c:pt idx="6256">
                  <c:v>Septiembre</c:v>
                </c:pt>
                <c:pt idx="6257">
                  <c:v>Septiembre</c:v>
                </c:pt>
                <c:pt idx="6258">
                  <c:v>Septiembre</c:v>
                </c:pt>
                <c:pt idx="6259">
                  <c:v>Septiembre</c:v>
                </c:pt>
                <c:pt idx="6260">
                  <c:v>Septiembre</c:v>
                </c:pt>
                <c:pt idx="6261">
                  <c:v>Septiembre</c:v>
                </c:pt>
                <c:pt idx="6262">
                  <c:v>Septiembre</c:v>
                </c:pt>
                <c:pt idx="6263">
                  <c:v>Septiembre</c:v>
                </c:pt>
                <c:pt idx="6264">
                  <c:v>Septiembre</c:v>
                </c:pt>
                <c:pt idx="6265">
                  <c:v>Septiembre</c:v>
                </c:pt>
                <c:pt idx="6266">
                  <c:v>Septiembre</c:v>
                </c:pt>
                <c:pt idx="6267">
                  <c:v>Septiembre</c:v>
                </c:pt>
                <c:pt idx="6268">
                  <c:v>Septiembre</c:v>
                </c:pt>
                <c:pt idx="6269">
                  <c:v>Septiembre</c:v>
                </c:pt>
                <c:pt idx="6270">
                  <c:v>Septiembre</c:v>
                </c:pt>
                <c:pt idx="6271">
                  <c:v>Septiembre</c:v>
                </c:pt>
                <c:pt idx="6272">
                  <c:v>Septiembre</c:v>
                </c:pt>
                <c:pt idx="6273">
                  <c:v>Septiembre</c:v>
                </c:pt>
                <c:pt idx="6274">
                  <c:v>Septiembre</c:v>
                </c:pt>
                <c:pt idx="6275">
                  <c:v>Septiembre</c:v>
                </c:pt>
                <c:pt idx="6276">
                  <c:v>Septiembre</c:v>
                </c:pt>
                <c:pt idx="6277">
                  <c:v>Septiembre</c:v>
                </c:pt>
                <c:pt idx="6278">
                  <c:v>Septiembre</c:v>
                </c:pt>
                <c:pt idx="6279">
                  <c:v>Septiembre</c:v>
                </c:pt>
                <c:pt idx="6280">
                  <c:v>Septiembre</c:v>
                </c:pt>
                <c:pt idx="6281">
                  <c:v>Septiembre</c:v>
                </c:pt>
                <c:pt idx="6282">
                  <c:v>Septiembre</c:v>
                </c:pt>
                <c:pt idx="6283">
                  <c:v>Septiembre</c:v>
                </c:pt>
                <c:pt idx="6284">
                  <c:v>Septiembre</c:v>
                </c:pt>
                <c:pt idx="6285">
                  <c:v>Septiembre</c:v>
                </c:pt>
                <c:pt idx="6286">
                  <c:v>Septiembre</c:v>
                </c:pt>
                <c:pt idx="6287">
                  <c:v>Septiembre</c:v>
                </c:pt>
                <c:pt idx="6288">
                  <c:v>Septiembre</c:v>
                </c:pt>
                <c:pt idx="6289">
                  <c:v>Septiembre</c:v>
                </c:pt>
                <c:pt idx="6290">
                  <c:v>Septiembre</c:v>
                </c:pt>
                <c:pt idx="6291">
                  <c:v>Septiembre</c:v>
                </c:pt>
                <c:pt idx="6292">
                  <c:v>Septiembre</c:v>
                </c:pt>
                <c:pt idx="6293">
                  <c:v>Septiembre</c:v>
                </c:pt>
                <c:pt idx="6294">
                  <c:v>Septiembre</c:v>
                </c:pt>
                <c:pt idx="6295">
                  <c:v>Septiembre</c:v>
                </c:pt>
                <c:pt idx="6296">
                  <c:v>Septiembre</c:v>
                </c:pt>
                <c:pt idx="6297">
                  <c:v>Septiembre</c:v>
                </c:pt>
                <c:pt idx="6298">
                  <c:v>Septiembre</c:v>
                </c:pt>
                <c:pt idx="6299">
                  <c:v>Septiembre</c:v>
                </c:pt>
                <c:pt idx="6300">
                  <c:v>Septiembre</c:v>
                </c:pt>
                <c:pt idx="6301">
                  <c:v>Septiembre</c:v>
                </c:pt>
                <c:pt idx="6302">
                  <c:v>Septiembre</c:v>
                </c:pt>
                <c:pt idx="6303">
                  <c:v>Septiembre</c:v>
                </c:pt>
                <c:pt idx="6304">
                  <c:v>Septiembre</c:v>
                </c:pt>
                <c:pt idx="6305">
                  <c:v>Septiembre</c:v>
                </c:pt>
                <c:pt idx="6306">
                  <c:v>Septiembre</c:v>
                </c:pt>
                <c:pt idx="6307">
                  <c:v>Septiembre</c:v>
                </c:pt>
                <c:pt idx="6308">
                  <c:v>Septiembre</c:v>
                </c:pt>
                <c:pt idx="6309">
                  <c:v>Septiembre</c:v>
                </c:pt>
                <c:pt idx="6310">
                  <c:v>Septiembre</c:v>
                </c:pt>
                <c:pt idx="6311">
                  <c:v>Septiembre</c:v>
                </c:pt>
                <c:pt idx="6312">
                  <c:v>Septiembre</c:v>
                </c:pt>
                <c:pt idx="6313">
                  <c:v>Septiembre</c:v>
                </c:pt>
                <c:pt idx="6314">
                  <c:v>Septiembre</c:v>
                </c:pt>
                <c:pt idx="6315">
                  <c:v>Septiembre</c:v>
                </c:pt>
                <c:pt idx="6316">
                  <c:v>Septiembre</c:v>
                </c:pt>
                <c:pt idx="6317">
                  <c:v>Septiembre</c:v>
                </c:pt>
                <c:pt idx="6318">
                  <c:v>Septiembre</c:v>
                </c:pt>
                <c:pt idx="6319">
                  <c:v>Septiembre</c:v>
                </c:pt>
                <c:pt idx="6320">
                  <c:v>Septiembre</c:v>
                </c:pt>
                <c:pt idx="6321">
                  <c:v>Septiembre</c:v>
                </c:pt>
                <c:pt idx="6322">
                  <c:v>Septiembre</c:v>
                </c:pt>
                <c:pt idx="6323">
                  <c:v>Septiembre</c:v>
                </c:pt>
                <c:pt idx="6324">
                  <c:v>Septiembre</c:v>
                </c:pt>
                <c:pt idx="6325">
                  <c:v>Septiembre</c:v>
                </c:pt>
                <c:pt idx="6326">
                  <c:v>Septiembre</c:v>
                </c:pt>
                <c:pt idx="6327">
                  <c:v>Septiembre</c:v>
                </c:pt>
                <c:pt idx="6328">
                  <c:v>Septiembre</c:v>
                </c:pt>
                <c:pt idx="6329">
                  <c:v>Septiembre</c:v>
                </c:pt>
                <c:pt idx="6330">
                  <c:v>Septiembre</c:v>
                </c:pt>
                <c:pt idx="6331">
                  <c:v>Septiembre</c:v>
                </c:pt>
                <c:pt idx="6332">
                  <c:v>Septiembre</c:v>
                </c:pt>
                <c:pt idx="6333">
                  <c:v>Septiembre</c:v>
                </c:pt>
                <c:pt idx="6334">
                  <c:v>Septiembre</c:v>
                </c:pt>
                <c:pt idx="6335">
                  <c:v>Septiembre</c:v>
                </c:pt>
                <c:pt idx="6336">
                  <c:v>Septiembre</c:v>
                </c:pt>
                <c:pt idx="6337">
                  <c:v>Septiembre</c:v>
                </c:pt>
                <c:pt idx="6338">
                  <c:v>Septiembre</c:v>
                </c:pt>
                <c:pt idx="6339">
                  <c:v>Septiembre</c:v>
                </c:pt>
                <c:pt idx="6340">
                  <c:v>Septiembre</c:v>
                </c:pt>
                <c:pt idx="6341">
                  <c:v>Septiembre</c:v>
                </c:pt>
                <c:pt idx="6342">
                  <c:v>Septiembre</c:v>
                </c:pt>
                <c:pt idx="6343">
                  <c:v>Septiembre</c:v>
                </c:pt>
                <c:pt idx="6344">
                  <c:v>Septiembre</c:v>
                </c:pt>
                <c:pt idx="6345">
                  <c:v>Septiembre</c:v>
                </c:pt>
                <c:pt idx="6346">
                  <c:v>Septiembre</c:v>
                </c:pt>
                <c:pt idx="6347">
                  <c:v>Septiembre</c:v>
                </c:pt>
                <c:pt idx="6348">
                  <c:v>Septiembre</c:v>
                </c:pt>
                <c:pt idx="6349">
                  <c:v>Septiembre</c:v>
                </c:pt>
                <c:pt idx="6350">
                  <c:v>Septiembre</c:v>
                </c:pt>
                <c:pt idx="6351">
                  <c:v>Septiembre</c:v>
                </c:pt>
                <c:pt idx="6352">
                  <c:v>Septiembre</c:v>
                </c:pt>
                <c:pt idx="6353">
                  <c:v>Septiembre</c:v>
                </c:pt>
                <c:pt idx="6354">
                  <c:v>Septiembre</c:v>
                </c:pt>
                <c:pt idx="6355">
                  <c:v>Septiembre</c:v>
                </c:pt>
                <c:pt idx="6356">
                  <c:v>Septiembre</c:v>
                </c:pt>
                <c:pt idx="6357">
                  <c:v>Septiembre</c:v>
                </c:pt>
                <c:pt idx="6358">
                  <c:v>Septiembre</c:v>
                </c:pt>
                <c:pt idx="6359">
                  <c:v>Septiembre</c:v>
                </c:pt>
                <c:pt idx="6360">
                  <c:v>Septiembre</c:v>
                </c:pt>
                <c:pt idx="6361">
                  <c:v>Septiembre</c:v>
                </c:pt>
                <c:pt idx="6362">
                  <c:v>Septiembre</c:v>
                </c:pt>
                <c:pt idx="6363">
                  <c:v>Septiembre</c:v>
                </c:pt>
                <c:pt idx="6364">
                  <c:v>Septiembre</c:v>
                </c:pt>
                <c:pt idx="6365">
                  <c:v>Septiembre</c:v>
                </c:pt>
                <c:pt idx="6366">
                  <c:v>Septiembre</c:v>
                </c:pt>
                <c:pt idx="6367">
                  <c:v>Septiembre</c:v>
                </c:pt>
                <c:pt idx="6368">
                  <c:v>Septiembre</c:v>
                </c:pt>
                <c:pt idx="6369">
                  <c:v>Septiembre</c:v>
                </c:pt>
                <c:pt idx="6370">
                  <c:v>Septiembre</c:v>
                </c:pt>
                <c:pt idx="6371">
                  <c:v>Septiembre</c:v>
                </c:pt>
                <c:pt idx="6372">
                  <c:v>Septiembre</c:v>
                </c:pt>
                <c:pt idx="6373">
                  <c:v>Septiembre</c:v>
                </c:pt>
                <c:pt idx="6374">
                  <c:v>Septiembre</c:v>
                </c:pt>
                <c:pt idx="6375">
                  <c:v>Septiembre</c:v>
                </c:pt>
                <c:pt idx="6376">
                  <c:v>Septiembre</c:v>
                </c:pt>
                <c:pt idx="6377">
                  <c:v>Septiembre</c:v>
                </c:pt>
                <c:pt idx="6378">
                  <c:v>Septiembre</c:v>
                </c:pt>
                <c:pt idx="6379">
                  <c:v>Septiembre</c:v>
                </c:pt>
                <c:pt idx="6380">
                  <c:v>Septiembre</c:v>
                </c:pt>
                <c:pt idx="6381">
                  <c:v>Septiembre</c:v>
                </c:pt>
                <c:pt idx="6382">
                  <c:v>Septiembre</c:v>
                </c:pt>
                <c:pt idx="6383">
                  <c:v>Septiembre</c:v>
                </c:pt>
                <c:pt idx="6384">
                  <c:v>Septiembre</c:v>
                </c:pt>
                <c:pt idx="6385">
                  <c:v>Septiembre</c:v>
                </c:pt>
                <c:pt idx="6386">
                  <c:v>Septiembre</c:v>
                </c:pt>
                <c:pt idx="6387">
                  <c:v>Septiembre</c:v>
                </c:pt>
                <c:pt idx="6388">
                  <c:v>Septiembre</c:v>
                </c:pt>
                <c:pt idx="6389">
                  <c:v>Septiembre</c:v>
                </c:pt>
                <c:pt idx="6390">
                  <c:v>Septiembre</c:v>
                </c:pt>
                <c:pt idx="6391">
                  <c:v>Septiembre</c:v>
                </c:pt>
                <c:pt idx="6392">
                  <c:v>Septiembre</c:v>
                </c:pt>
                <c:pt idx="6393">
                  <c:v>Septiembre</c:v>
                </c:pt>
                <c:pt idx="6394">
                  <c:v>Septiembre</c:v>
                </c:pt>
                <c:pt idx="6395">
                  <c:v>Septiembre</c:v>
                </c:pt>
                <c:pt idx="6396">
                  <c:v>Septiembre</c:v>
                </c:pt>
                <c:pt idx="6397">
                  <c:v>Septiembre</c:v>
                </c:pt>
                <c:pt idx="6398">
                  <c:v>Septiembre</c:v>
                </c:pt>
                <c:pt idx="6399">
                  <c:v>Septiembre</c:v>
                </c:pt>
                <c:pt idx="6400">
                  <c:v>Septiembre</c:v>
                </c:pt>
                <c:pt idx="6401">
                  <c:v>Septiembre</c:v>
                </c:pt>
                <c:pt idx="6402">
                  <c:v>Septiembre</c:v>
                </c:pt>
                <c:pt idx="6403">
                  <c:v>Septiembre</c:v>
                </c:pt>
                <c:pt idx="6404">
                  <c:v>Septiembre</c:v>
                </c:pt>
                <c:pt idx="6405">
                  <c:v>Septiembre</c:v>
                </c:pt>
                <c:pt idx="6406">
                  <c:v>Septiembre</c:v>
                </c:pt>
                <c:pt idx="6407">
                  <c:v>Septiembre</c:v>
                </c:pt>
                <c:pt idx="6408">
                  <c:v>Septiembre</c:v>
                </c:pt>
                <c:pt idx="6409">
                  <c:v>Septiembre</c:v>
                </c:pt>
                <c:pt idx="6410">
                  <c:v>Septiembre</c:v>
                </c:pt>
                <c:pt idx="6411">
                  <c:v>Septiembre</c:v>
                </c:pt>
                <c:pt idx="6412">
                  <c:v>Septiembre</c:v>
                </c:pt>
                <c:pt idx="6413">
                  <c:v>Septiembre</c:v>
                </c:pt>
                <c:pt idx="6414">
                  <c:v>Septiembre</c:v>
                </c:pt>
                <c:pt idx="6415">
                  <c:v>Septiembre</c:v>
                </c:pt>
                <c:pt idx="6416">
                  <c:v>Septiembre</c:v>
                </c:pt>
                <c:pt idx="6417">
                  <c:v>Septiembre</c:v>
                </c:pt>
                <c:pt idx="6418">
                  <c:v>Septiembre</c:v>
                </c:pt>
                <c:pt idx="6419">
                  <c:v>Septiembre</c:v>
                </c:pt>
                <c:pt idx="6420">
                  <c:v>Septiembre</c:v>
                </c:pt>
                <c:pt idx="6421">
                  <c:v>Septiembre</c:v>
                </c:pt>
                <c:pt idx="6422">
                  <c:v>Septiembre</c:v>
                </c:pt>
                <c:pt idx="6423">
                  <c:v>Septiembre</c:v>
                </c:pt>
                <c:pt idx="6424">
                  <c:v>Septiembre</c:v>
                </c:pt>
                <c:pt idx="6425">
                  <c:v>Septiembre</c:v>
                </c:pt>
                <c:pt idx="6426">
                  <c:v>Septiembre</c:v>
                </c:pt>
                <c:pt idx="6427">
                  <c:v>Septiembre</c:v>
                </c:pt>
                <c:pt idx="6428">
                  <c:v>Septiembre</c:v>
                </c:pt>
                <c:pt idx="6429">
                  <c:v>Septiembre</c:v>
                </c:pt>
                <c:pt idx="6430">
                  <c:v>Septiembre</c:v>
                </c:pt>
                <c:pt idx="6431">
                  <c:v>Septiembre</c:v>
                </c:pt>
                <c:pt idx="6432">
                  <c:v>Septiembre</c:v>
                </c:pt>
                <c:pt idx="6433">
                  <c:v>Septiembre</c:v>
                </c:pt>
                <c:pt idx="6434">
                  <c:v>Septiembre</c:v>
                </c:pt>
                <c:pt idx="6435">
                  <c:v>Septiembre</c:v>
                </c:pt>
                <c:pt idx="6436">
                  <c:v>Septiembre</c:v>
                </c:pt>
                <c:pt idx="6437">
                  <c:v>Septiembre</c:v>
                </c:pt>
                <c:pt idx="6438">
                  <c:v>Septiembre</c:v>
                </c:pt>
                <c:pt idx="6439">
                  <c:v>Septiembre</c:v>
                </c:pt>
                <c:pt idx="6440">
                  <c:v>Septiembre</c:v>
                </c:pt>
                <c:pt idx="6441">
                  <c:v>Septiembre</c:v>
                </c:pt>
                <c:pt idx="6442">
                  <c:v>Septiembre</c:v>
                </c:pt>
                <c:pt idx="6443">
                  <c:v>Septiembre</c:v>
                </c:pt>
                <c:pt idx="6444">
                  <c:v>Septiembre</c:v>
                </c:pt>
                <c:pt idx="6445">
                  <c:v>Septiembre</c:v>
                </c:pt>
                <c:pt idx="6446">
                  <c:v>Septiembre</c:v>
                </c:pt>
                <c:pt idx="6447">
                  <c:v>Septiembre</c:v>
                </c:pt>
                <c:pt idx="6448">
                  <c:v>Septiembre</c:v>
                </c:pt>
                <c:pt idx="6449">
                  <c:v>Septiembre</c:v>
                </c:pt>
                <c:pt idx="6450">
                  <c:v>Septiembre</c:v>
                </c:pt>
                <c:pt idx="6451">
                  <c:v>Septiembre</c:v>
                </c:pt>
                <c:pt idx="6452">
                  <c:v>Septiembre</c:v>
                </c:pt>
                <c:pt idx="6453">
                  <c:v>Septiembre</c:v>
                </c:pt>
                <c:pt idx="6454">
                  <c:v>Septiembre</c:v>
                </c:pt>
                <c:pt idx="6455">
                  <c:v>Septiembre</c:v>
                </c:pt>
                <c:pt idx="6456">
                  <c:v>Septiembre</c:v>
                </c:pt>
                <c:pt idx="6457">
                  <c:v>Septiembre</c:v>
                </c:pt>
                <c:pt idx="6458">
                  <c:v>Septiembre</c:v>
                </c:pt>
                <c:pt idx="6459">
                  <c:v>Septiembre</c:v>
                </c:pt>
                <c:pt idx="6460">
                  <c:v>Septiembre</c:v>
                </c:pt>
                <c:pt idx="6461">
                  <c:v>Septiembre</c:v>
                </c:pt>
                <c:pt idx="6462">
                  <c:v>Septiembre</c:v>
                </c:pt>
                <c:pt idx="6463">
                  <c:v>Septiembre</c:v>
                </c:pt>
                <c:pt idx="6464">
                  <c:v>Septiembre</c:v>
                </c:pt>
                <c:pt idx="6465">
                  <c:v>Septiembre</c:v>
                </c:pt>
                <c:pt idx="6466">
                  <c:v>Septiembre</c:v>
                </c:pt>
                <c:pt idx="6467">
                  <c:v>Septiembre</c:v>
                </c:pt>
                <c:pt idx="6468">
                  <c:v>Septiembre</c:v>
                </c:pt>
                <c:pt idx="6469">
                  <c:v>Septiembre</c:v>
                </c:pt>
                <c:pt idx="6470">
                  <c:v>Septiembre</c:v>
                </c:pt>
                <c:pt idx="6471">
                  <c:v>Septiembre</c:v>
                </c:pt>
                <c:pt idx="6472">
                  <c:v>Septiembre</c:v>
                </c:pt>
                <c:pt idx="6473">
                  <c:v>Septiembre</c:v>
                </c:pt>
                <c:pt idx="6474">
                  <c:v>Septiembre</c:v>
                </c:pt>
                <c:pt idx="6475">
                  <c:v>Septiembre</c:v>
                </c:pt>
                <c:pt idx="6476">
                  <c:v>Septiembre</c:v>
                </c:pt>
                <c:pt idx="6477">
                  <c:v>Septiembre</c:v>
                </c:pt>
                <c:pt idx="6478">
                  <c:v>Septiembre</c:v>
                </c:pt>
                <c:pt idx="6479">
                  <c:v>Septiembre</c:v>
                </c:pt>
                <c:pt idx="6480">
                  <c:v>Septiembre</c:v>
                </c:pt>
                <c:pt idx="6481">
                  <c:v>Septiembre</c:v>
                </c:pt>
                <c:pt idx="6482">
                  <c:v>Septiembre</c:v>
                </c:pt>
                <c:pt idx="6483">
                  <c:v>Septiembre</c:v>
                </c:pt>
                <c:pt idx="6484">
                  <c:v>Septiembre</c:v>
                </c:pt>
                <c:pt idx="6485">
                  <c:v>Septiembre</c:v>
                </c:pt>
                <c:pt idx="6486">
                  <c:v>Septiembre</c:v>
                </c:pt>
                <c:pt idx="6487">
                  <c:v>Septiembre</c:v>
                </c:pt>
                <c:pt idx="6488">
                  <c:v>Septiembre</c:v>
                </c:pt>
                <c:pt idx="6489">
                  <c:v>Septiembre</c:v>
                </c:pt>
                <c:pt idx="6490">
                  <c:v>Septiembre</c:v>
                </c:pt>
                <c:pt idx="6491">
                  <c:v>Septiembre</c:v>
                </c:pt>
                <c:pt idx="6492">
                  <c:v>Septiembre</c:v>
                </c:pt>
                <c:pt idx="6493">
                  <c:v>Septiembre</c:v>
                </c:pt>
                <c:pt idx="6494">
                  <c:v>Septiembre</c:v>
                </c:pt>
                <c:pt idx="6495">
                  <c:v>Septiembre</c:v>
                </c:pt>
                <c:pt idx="6496">
                  <c:v>Septiembre</c:v>
                </c:pt>
                <c:pt idx="6497">
                  <c:v>Septiembre</c:v>
                </c:pt>
                <c:pt idx="6498">
                  <c:v>Septiembre</c:v>
                </c:pt>
                <c:pt idx="6499">
                  <c:v>Septiembre</c:v>
                </c:pt>
                <c:pt idx="6500">
                  <c:v>Septiembre</c:v>
                </c:pt>
                <c:pt idx="6501">
                  <c:v>Septiembre</c:v>
                </c:pt>
                <c:pt idx="6502">
                  <c:v>Septiembre</c:v>
                </c:pt>
                <c:pt idx="6503">
                  <c:v>Septiembre</c:v>
                </c:pt>
                <c:pt idx="6504">
                  <c:v>Septiembre</c:v>
                </c:pt>
                <c:pt idx="6505">
                  <c:v>Septiembre</c:v>
                </c:pt>
                <c:pt idx="6506">
                  <c:v>Septiembre</c:v>
                </c:pt>
                <c:pt idx="6507">
                  <c:v>Septiembre</c:v>
                </c:pt>
                <c:pt idx="6508">
                  <c:v>Septiembre</c:v>
                </c:pt>
                <c:pt idx="6509">
                  <c:v>Septiembre</c:v>
                </c:pt>
                <c:pt idx="6510">
                  <c:v>Septiembre</c:v>
                </c:pt>
                <c:pt idx="6511">
                  <c:v>Septiembre</c:v>
                </c:pt>
                <c:pt idx="6512">
                  <c:v>Septiembre</c:v>
                </c:pt>
                <c:pt idx="6513">
                  <c:v>Septiembre</c:v>
                </c:pt>
                <c:pt idx="6514">
                  <c:v>Septiembre</c:v>
                </c:pt>
                <c:pt idx="6515">
                  <c:v>Septiembre</c:v>
                </c:pt>
                <c:pt idx="6516">
                  <c:v>Septiembre</c:v>
                </c:pt>
                <c:pt idx="6517">
                  <c:v>Septiembre</c:v>
                </c:pt>
                <c:pt idx="6518">
                  <c:v>Septiembre</c:v>
                </c:pt>
                <c:pt idx="6519">
                  <c:v>Septiembre</c:v>
                </c:pt>
                <c:pt idx="6520">
                  <c:v>Septiembre</c:v>
                </c:pt>
                <c:pt idx="6521">
                  <c:v>Septiembre</c:v>
                </c:pt>
                <c:pt idx="6522">
                  <c:v>Septiembre</c:v>
                </c:pt>
                <c:pt idx="6523">
                  <c:v>Septiembre</c:v>
                </c:pt>
                <c:pt idx="6524">
                  <c:v>Septiembre</c:v>
                </c:pt>
                <c:pt idx="6525">
                  <c:v>Septiembre</c:v>
                </c:pt>
                <c:pt idx="6526">
                  <c:v>Septiembre</c:v>
                </c:pt>
                <c:pt idx="6527">
                  <c:v>Septiembre</c:v>
                </c:pt>
                <c:pt idx="6528">
                  <c:v>Septiembre</c:v>
                </c:pt>
                <c:pt idx="6529">
                  <c:v>Septiembre</c:v>
                </c:pt>
                <c:pt idx="6530">
                  <c:v>Septiembre</c:v>
                </c:pt>
                <c:pt idx="6531">
                  <c:v>Septiembre</c:v>
                </c:pt>
                <c:pt idx="6532">
                  <c:v>Septiembre</c:v>
                </c:pt>
                <c:pt idx="6533">
                  <c:v>Septiembre</c:v>
                </c:pt>
                <c:pt idx="6534">
                  <c:v>Septiembre</c:v>
                </c:pt>
                <c:pt idx="6535">
                  <c:v>Septiembre</c:v>
                </c:pt>
                <c:pt idx="6536">
                  <c:v>Septiembre</c:v>
                </c:pt>
                <c:pt idx="6537">
                  <c:v>Septiembre</c:v>
                </c:pt>
                <c:pt idx="6538">
                  <c:v>Septiembre</c:v>
                </c:pt>
                <c:pt idx="6539">
                  <c:v>Septiembre</c:v>
                </c:pt>
                <c:pt idx="6540">
                  <c:v>Septiembre</c:v>
                </c:pt>
                <c:pt idx="6541">
                  <c:v>Septiembre</c:v>
                </c:pt>
                <c:pt idx="6542">
                  <c:v>Septiembre</c:v>
                </c:pt>
                <c:pt idx="6543">
                  <c:v>Septiembre</c:v>
                </c:pt>
                <c:pt idx="6544">
                  <c:v>Septiembre</c:v>
                </c:pt>
                <c:pt idx="6545">
                  <c:v>Septiembre</c:v>
                </c:pt>
                <c:pt idx="6546">
                  <c:v>Septiembre</c:v>
                </c:pt>
                <c:pt idx="6547">
                  <c:v>Septiembre</c:v>
                </c:pt>
                <c:pt idx="6548">
                  <c:v>Septiembre</c:v>
                </c:pt>
                <c:pt idx="6549">
                  <c:v>Septiembre</c:v>
                </c:pt>
                <c:pt idx="6550">
                  <c:v>Septiembre</c:v>
                </c:pt>
                <c:pt idx="6551">
                  <c:v>Septiembre</c:v>
                </c:pt>
                <c:pt idx="6552">
                  <c:v>Octubre</c:v>
                </c:pt>
                <c:pt idx="6553">
                  <c:v>Octubre</c:v>
                </c:pt>
                <c:pt idx="6554">
                  <c:v>Octubre</c:v>
                </c:pt>
                <c:pt idx="6555">
                  <c:v>Octubre</c:v>
                </c:pt>
                <c:pt idx="6556">
                  <c:v>Octubre</c:v>
                </c:pt>
                <c:pt idx="6557">
                  <c:v>Octubre</c:v>
                </c:pt>
                <c:pt idx="6558">
                  <c:v>Octubre</c:v>
                </c:pt>
                <c:pt idx="6559">
                  <c:v>Octubre</c:v>
                </c:pt>
                <c:pt idx="6560">
                  <c:v>Octubre</c:v>
                </c:pt>
                <c:pt idx="6561">
                  <c:v>Octubre</c:v>
                </c:pt>
                <c:pt idx="6562">
                  <c:v>Octubre</c:v>
                </c:pt>
                <c:pt idx="6563">
                  <c:v>Octubre</c:v>
                </c:pt>
                <c:pt idx="6564">
                  <c:v>Octubre</c:v>
                </c:pt>
                <c:pt idx="6565">
                  <c:v>Octubre</c:v>
                </c:pt>
                <c:pt idx="6566">
                  <c:v>Octubre</c:v>
                </c:pt>
                <c:pt idx="6567">
                  <c:v>Octubre</c:v>
                </c:pt>
                <c:pt idx="6568">
                  <c:v>Octubre</c:v>
                </c:pt>
                <c:pt idx="6569">
                  <c:v>Octubre</c:v>
                </c:pt>
                <c:pt idx="6570">
                  <c:v>Octubre</c:v>
                </c:pt>
                <c:pt idx="6571">
                  <c:v>Octubre</c:v>
                </c:pt>
                <c:pt idx="6572">
                  <c:v>Octubre</c:v>
                </c:pt>
                <c:pt idx="6573">
                  <c:v>Octubre</c:v>
                </c:pt>
                <c:pt idx="6574">
                  <c:v>Octubre</c:v>
                </c:pt>
                <c:pt idx="6575">
                  <c:v>Octubre</c:v>
                </c:pt>
                <c:pt idx="6576">
                  <c:v>Octubre</c:v>
                </c:pt>
                <c:pt idx="6577">
                  <c:v>Octubre</c:v>
                </c:pt>
                <c:pt idx="6578">
                  <c:v>Octubre</c:v>
                </c:pt>
                <c:pt idx="6579">
                  <c:v>Octubre</c:v>
                </c:pt>
                <c:pt idx="6580">
                  <c:v>Octubre</c:v>
                </c:pt>
                <c:pt idx="6581">
                  <c:v>Octubre</c:v>
                </c:pt>
                <c:pt idx="6582">
                  <c:v>Octubre</c:v>
                </c:pt>
                <c:pt idx="6583">
                  <c:v>Octubre</c:v>
                </c:pt>
                <c:pt idx="6584">
                  <c:v>Octubre</c:v>
                </c:pt>
                <c:pt idx="6585">
                  <c:v>Octubre</c:v>
                </c:pt>
                <c:pt idx="6586">
                  <c:v>Octubre</c:v>
                </c:pt>
                <c:pt idx="6587">
                  <c:v>Octubre</c:v>
                </c:pt>
                <c:pt idx="6588">
                  <c:v>Octubre</c:v>
                </c:pt>
                <c:pt idx="6589">
                  <c:v>Octubre</c:v>
                </c:pt>
                <c:pt idx="6590">
                  <c:v>Octubre</c:v>
                </c:pt>
                <c:pt idx="6591">
                  <c:v>Octubre</c:v>
                </c:pt>
                <c:pt idx="6592">
                  <c:v>Octubre</c:v>
                </c:pt>
                <c:pt idx="6593">
                  <c:v>Octubre</c:v>
                </c:pt>
                <c:pt idx="6594">
                  <c:v>Octubre</c:v>
                </c:pt>
                <c:pt idx="6595">
                  <c:v>Octubre</c:v>
                </c:pt>
                <c:pt idx="6596">
                  <c:v>Octubre</c:v>
                </c:pt>
                <c:pt idx="6597">
                  <c:v>Octubre</c:v>
                </c:pt>
                <c:pt idx="6598">
                  <c:v>Octubre</c:v>
                </c:pt>
                <c:pt idx="6599">
                  <c:v>Octubre</c:v>
                </c:pt>
                <c:pt idx="6600">
                  <c:v>Octubre</c:v>
                </c:pt>
                <c:pt idx="6601">
                  <c:v>Octubre</c:v>
                </c:pt>
                <c:pt idx="6602">
                  <c:v>Octubre</c:v>
                </c:pt>
                <c:pt idx="6603">
                  <c:v>Octubre</c:v>
                </c:pt>
                <c:pt idx="6604">
                  <c:v>Octubre</c:v>
                </c:pt>
                <c:pt idx="6605">
                  <c:v>Octubre</c:v>
                </c:pt>
                <c:pt idx="6606">
                  <c:v>Octubre</c:v>
                </c:pt>
                <c:pt idx="6607">
                  <c:v>Octubre</c:v>
                </c:pt>
                <c:pt idx="6608">
                  <c:v>Octubre</c:v>
                </c:pt>
                <c:pt idx="6609">
                  <c:v>Octubre</c:v>
                </c:pt>
                <c:pt idx="6610">
                  <c:v>Octubre</c:v>
                </c:pt>
                <c:pt idx="6611">
                  <c:v>Octubre</c:v>
                </c:pt>
                <c:pt idx="6612">
                  <c:v>Octubre</c:v>
                </c:pt>
                <c:pt idx="6613">
                  <c:v>Octubre</c:v>
                </c:pt>
                <c:pt idx="6614">
                  <c:v>Octubre</c:v>
                </c:pt>
                <c:pt idx="6615">
                  <c:v>Octubre</c:v>
                </c:pt>
                <c:pt idx="6616">
                  <c:v>Octubre</c:v>
                </c:pt>
                <c:pt idx="6617">
                  <c:v>Octubre</c:v>
                </c:pt>
                <c:pt idx="6618">
                  <c:v>Octubre</c:v>
                </c:pt>
                <c:pt idx="6619">
                  <c:v>Octubre</c:v>
                </c:pt>
                <c:pt idx="6620">
                  <c:v>Octubre</c:v>
                </c:pt>
                <c:pt idx="6621">
                  <c:v>Octubre</c:v>
                </c:pt>
                <c:pt idx="6622">
                  <c:v>Octubre</c:v>
                </c:pt>
                <c:pt idx="6623">
                  <c:v>Octubre</c:v>
                </c:pt>
                <c:pt idx="6624">
                  <c:v>Octubre</c:v>
                </c:pt>
                <c:pt idx="6625">
                  <c:v>Octubre</c:v>
                </c:pt>
                <c:pt idx="6626">
                  <c:v>Octubre</c:v>
                </c:pt>
                <c:pt idx="6627">
                  <c:v>Octubre</c:v>
                </c:pt>
                <c:pt idx="6628">
                  <c:v>Octubre</c:v>
                </c:pt>
                <c:pt idx="6629">
                  <c:v>Octubre</c:v>
                </c:pt>
                <c:pt idx="6630">
                  <c:v>Octubre</c:v>
                </c:pt>
                <c:pt idx="6631">
                  <c:v>Octubre</c:v>
                </c:pt>
                <c:pt idx="6632">
                  <c:v>Octubre</c:v>
                </c:pt>
                <c:pt idx="6633">
                  <c:v>Octubre</c:v>
                </c:pt>
                <c:pt idx="6634">
                  <c:v>Octubre</c:v>
                </c:pt>
                <c:pt idx="6635">
                  <c:v>Octubre</c:v>
                </c:pt>
                <c:pt idx="6636">
                  <c:v>Octubre</c:v>
                </c:pt>
                <c:pt idx="6637">
                  <c:v>Octubre</c:v>
                </c:pt>
                <c:pt idx="6638">
                  <c:v>Octubre</c:v>
                </c:pt>
                <c:pt idx="6639">
                  <c:v>Octubre</c:v>
                </c:pt>
                <c:pt idx="6640">
                  <c:v>Octubre</c:v>
                </c:pt>
                <c:pt idx="6641">
                  <c:v>Octubre</c:v>
                </c:pt>
                <c:pt idx="6642">
                  <c:v>Octubre</c:v>
                </c:pt>
                <c:pt idx="6643">
                  <c:v>Octubre</c:v>
                </c:pt>
                <c:pt idx="6644">
                  <c:v>Octubre</c:v>
                </c:pt>
                <c:pt idx="6645">
                  <c:v>Octubre</c:v>
                </c:pt>
                <c:pt idx="6646">
                  <c:v>Octubre</c:v>
                </c:pt>
                <c:pt idx="6647">
                  <c:v>Octubre</c:v>
                </c:pt>
                <c:pt idx="6648">
                  <c:v>Octubre</c:v>
                </c:pt>
                <c:pt idx="6649">
                  <c:v>Octubre</c:v>
                </c:pt>
                <c:pt idx="6650">
                  <c:v>Octubre</c:v>
                </c:pt>
                <c:pt idx="6651">
                  <c:v>Octubre</c:v>
                </c:pt>
                <c:pt idx="6652">
                  <c:v>Octubre</c:v>
                </c:pt>
                <c:pt idx="6653">
                  <c:v>Octubre</c:v>
                </c:pt>
                <c:pt idx="6654">
                  <c:v>Octubre</c:v>
                </c:pt>
                <c:pt idx="6655">
                  <c:v>Octubre</c:v>
                </c:pt>
                <c:pt idx="6656">
                  <c:v>Octubre</c:v>
                </c:pt>
                <c:pt idx="6657">
                  <c:v>Octubre</c:v>
                </c:pt>
                <c:pt idx="6658">
                  <c:v>Octubre</c:v>
                </c:pt>
                <c:pt idx="6659">
                  <c:v>Octubre</c:v>
                </c:pt>
                <c:pt idx="6660">
                  <c:v>Octubre</c:v>
                </c:pt>
                <c:pt idx="6661">
                  <c:v>Octubre</c:v>
                </c:pt>
                <c:pt idx="6662">
                  <c:v>Octubre</c:v>
                </c:pt>
                <c:pt idx="6663">
                  <c:v>Octubre</c:v>
                </c:pt>
                <c:pt idx="6664">
                  <c:v>Octubre</c:v>
                </c:pt>
                <c:pt idx="6665">
                  <c:v>Octubre</c:v>
                </c:pt>
                <c:pt idx="6666">
                  <c:v>Octubre</c:v>
                </c:pt>
                <c:pt idx="6667">
                  <c:v>Octubre</c:v>
                </c:pt>
                <c:pt idx="6668">
                  <c:v>Octubre</c:v>
                </c:pt>
                <c:pt idx="6669">
                  <c:v>Octubre</c:v>
                </c:pt>
                <c:pt idx="6670">
                  <c:v>Octubre</c:v>
                </c:pt>
                <c:pt idx="6671">
                  <c:v>Octubre</c:v>
                </c:pt>
                <c:pt idx="6672">
                  <c:v>Octubre</c:v>
                </c:pt>
                <c:pt idx="6673">
                  <c:v>Octubre</c:v>
                </c:pt>
                <c:pt idx="6674">
                  <c:v>Octubre</c:v>
                </c:pt>
                <c:pt idx="6675">
                  <c:v>Octubre</c:v>
                </c:pt>
                <c:pt idx="6676">
                  <c:v>Octubre</c:v>
                </c:pt>
                <c:pt idx="6677">
                  <c:v>Octubre</c:v>
                </c:pt>
                <c:pt idx="6678">
                  <c:v>Octubre</c:v>
                </c:pt>
                <c:pt idx="6679">
                  <c:v>Octubre</c:v>
                </c:pt>
                <c:pt idx="6680">
                  <c:v>Octubre</c:v>
                </c:pt>
                <c:pt idx="6681">
                  <c:v>Octubre</c:v>
                </c:pt>
                <c:pt idx="6682">
                  <c:v>Octubre</c:v>
                </c:pt>
                <c:pt idx="6683">
                  <c:v>Octubre</c:v>
                </c:pt>
                <c:pt idx="6684">
                  <c:v>Octubre</c:v>
                </c:pt>
                <c:pt idx="6685">
                  <c:v>Octubre</c:v>
                </c:pt>
                <c:pt idx="6686">
                  <c:v>Octubre</c:v>
                </c:pt>
                <c:pt idx="6687">
                  <c:v>Octubre</c:v>
                </c:pt>
                <c:pt idx="6688">
                  <c:v>Octubre</c:v>
                </c:pt>
                <c:pt idx="6689">
                  <c:v>Octubre</c:v>
                </c:pt>
                <c:pt idx="6690">
                  <c:v>Octubre</c:v>
                </c:pt>
                <c:pt idx="6691">
                  <c:v>Octubre</c:v>
                </c:pt>
                <c:pt idx="6692">
                  <c:v>Octubre</c:v>
                </c:pt>
                <c:pt idx="6693">
                  <c:v>Octubre</c:v>
                </c:pt>
                <c:pt idx="6694">
                  <c:v>Octubre</c:v>
                </c:pt>
                <c:pt idx="6695">
                  <c:v>Octubre</c:v>
                </c:pt>
                <c:pt idx="6696">
                  <c:v>Octubre</c:v>
                </c:pt>
                <c:pt idx="6697">
                  <c:v>Octubre</c:v>
                </c:pt>
                <c:pt idx="6698">
                  <c:v>Octubre</c:v>
                </c:pt>
                <c:pt idx="6699">
                  <c:v>Octubre</c:v>
                </c:pt>
                <c:pt idx="6700">
                  <c:v>Octubre</c:v>
                </c:pt>
                <c:pt idx="6701">
                  <c:v>Octubre</c:v>
                </c:pt>
                <c:pt idx="6702">
                  <c:v>Octubre</c:v>
                </c:pt>
                <c:pt idx="6703">
                  <c:v>Octubre</c:v>
                </c:pt>
                <c:pt idx="6704">
                  <c:v>Octubre</c:v>
                </c:pt>
                <c:pt idx="6705">
                  <c:v>Octubre</c:v>
                </c:pt>
                <c:pt idx="6706">
                  <c:v>Octubre</c:v>
                </c:pt>
                <c:pt idx="6707">
                  <c:v>Octubre</c:v>
                </c:pt>
                <c:pt idx="6708">
                  <c:v>Octubre</c:v>
                </c:pt>
                <c:pt idx="6709">
                  <c:v>Octubre</c:v>
                </c:pt>
                <c:pt idx="6710">
                  <c:v>Octubre</c:v>
                </c:pt>
                <c:pt idx="6711">
                  <c:v>Octubre</c:v>
                </c:pt>
                <c:pt idx="6712">
                  <c:v>Octubre</c:v>
                </c:pt>
                <c:pt idx="6713">
                  <c:v>Octubre</c:v>
                </c:pt>
                <c:pt idx="6714">
                  <c:v>Octubre</c:v>
                </c:pt>
                <c:pt idx="6715">
                  <c:v>Octubre</c:v>
                </c:pt>
                <c:pt idx="6716">
                  <c:v>Octubre</c:v>
                </c:pt>
                <c:pt idx="6717">
                  <c:v>Octubre</c:v>
                </c:pt>
                <c:pt idx="6718">
                  <c:v>Octubre</c:v>
                </c:pt>
                <c:pt idx="6719">
                  <c:v>Octubre</c:v>
                </c:pt>
                <c:pt idx="6720">
                  <c:v>Octubre</c:v>
                </c:pt>
                <c:pt idx="6721">
                  <c:v>Octubre</c:v>
                </c:pt>
                <c:pt idx="6722">
                  <c:v>Octubre</c:v>
                </c:pt>
                <c:pt idx="6723">
                  <c:v>Octubre</c:v>
                </c:pt>
                <c:pt idx="6724">
                  <c:v>Octubre</c:v>
                </c:pt>
                <c:pt idx="6725">
                  <c:v>Octubre</c:v>
                </c:pt>
                <c:pt idx="6726">
                  <c:v>Octubre</c:v>
                </c:pt>
                <c:pt idx="6727">
                  <c:v>Octubre</c:v>
                </c:pt>
                <c:pt idx="6728">
                  <c:v>Octubre</c:v>
                </c:pt>
                <c:pt idx="6729">
                  <c:v>Octubre</c:v>
                </c:pt>
                <c:pt idx="6730">
                  <c:v>Octubre</c:v>
                </c:pt>
                <c:pt idx="6731">
                  <c:v>Octubre</c:v>
                </c:pt>
                <c:pt idx="6732">
                  <c:v>Octubre</c:v>
                </c:pt>
                <c:pt idx="6733">
                  <c:v>Octubre</c:v>
                </c:pt>
                <c:pt idx="6734">
                  <c:v>Octubre</c:v>
                </c:pt>
                <c:pt idx="6735">
                  <c:v>Octubre</c:v>
                </c:pt>
                <c:pt idx="6736">
                  <c:v>Octubre</c:v>
                </c:pt>
                <c:pt idx="6737">
                  <c:v>Octubre</c:v>
                </c:pt>
                <c:pt idx="6738">
                  <c:v>Octubre</c:v>
                </c:pt>
                <c:pt idx="6739">
                  <c:v>Octubre</c:v>
                </c:pt>
                <c:pt idx="6740">
                  <c:v>Octubre</c:v>
                </c:pt>
                <c:pt idx="6741">
                  <c:v>Octubre</c:v>
                </c:pt>
                <c:pt idx="6742">
                  <c:v>Octubre</c:v>
                </c:pt>
                <c:pt idx="6743">
                  <c:v>Octubre</c:v>
                </c:pt>
                <c:pt idx="6744">
                  <c:v>Octubre</c:v>
                </c:pt>
                <c:pt idx="6745">
                  <c:v>Octubre</c:v>
                </c:pt>
                <c:pt idx="6746">
                  <c:v>Octubre</c:v>
                </c:pt>
                <c:pt idx="6747">
                  <c:v>Octubre</c:v>
                </c:pt>
                <c:pt idx="6748">
                  <c:v>Octubre</c:v>
                </c:pt>
                <c:pt idx="6749">
                  <c:v>Octubre</c:v>
                </c:pt>
                <c:pt idx="6750">
                  <c:v>Octubre</c:v>
                </c:pt>
                <c:pt idx="6751">
                  <c:v>Octubre</c:v>
                </c:pt>
                <c:pt idx="6752">
                  <c:v>Octubre</c:v>
                </c:pt>
                <c:pt idx="6753">
                  <c:v>Octubre</c:v>
                </c:pt>
                <c:pt idx="6754">
                  <c:v>Octubre</c:v>
                </c:pt>
                <c:pt idx="6755">
                  <c:v>Octubre</c:v>
                </c:pt>
                <c:pt idx="6756">
                  <c:v>Octubre</c:v>
                </c:pt>
                <c:pt idx="6757">
                  <c:v>Octubre</c:v>
                </c:pt>
                <c:pt idx="6758">
                  <c:v>Octubre</c:v>
                </c:pt>
                <c:pt idx="6759">
                  <c:v>Octubre</c:v>
                </c:pt>
                <c:pt idx="6760">
                  <c:v>Octubre</c:v>
                </c:pt>
                <c:pt idx="6761">
                  <c:v>Octubre</c:v>
                </c:pt>
                <c:pt idx="6762">
                  <c:v>Octubre</c:v>
                </c:pt>
                <c:pt idx="6763">
                  <c:v>Octubre</c:v>
                </c:pt>
                <c:pt idx="6764">
                  <c:v>Octubre</c:v>
                </c:pt>
                <c:pt idx="6765">
                  <c:v>Octubre</c:v>
                </c:pt>
                <c:pt idx="6766">
                  <c:v>Octubre</c:v>
                </c:pt>
                <c:pt idx="6767">
                  <c:v>Octubre</c:v>
                </c:pt>
                <c:pt idx="6768">
                  <c:v>Octubre</c:v>
                </c:pt>
                <c:pt idx="6769">
                  <c:v>Octubre</c:v>
                </c:pt>
                <c:pt idx="6770">
                  <c:v>Octubre</c:v>
                </c:pt>
                <c:pt idx="6771">
                  <c:v>Octubre</c:v>
                </c:pt>
                <c:pt idx="6772">
                  <c:v>Octubre</c:v>
                </c:pt>
                <c:pt idx="6773">
                  <c:v>Octubre</c:v>
                </c:pt>
                <c:pt idx="6774">
                  <c:v>Octubre</c:v>
                </c:pt>
                <c:pt idx="6775">
                  <c:v>Octubre</c:v>
                </c:pt>
                <c:pt idx="6776">
                  <c:v>Octubre</c:v>
                </c:pt>
                <c:pt idx="6777">
                  <c:v>Octubre</c:v>
                </c:pt>
                <c:pt idx="6778">
                  <c:v>Octubre</c:v>
                </c:pt>
                <c:pt idx="6779">
                  <c:v>Octubre</c:v>
                </c:pt>
                <c:pt idx="6780">
                  <c:v>Octubre</c:v>
                </c:pt>
                <c:pt idx="6781">
                  <c:v>Octubre</c:v>
                </c:pt>
                <c:pt idx="6782">
                  <c:v>Octubre</c:v>
                </c:pt>
                <c:pt idx="6783">
                  <c:v>Octubre</c:v>
                </c:pt>
                <c:pt idx="6784">
                  <c:v>Octubre</c:v>
                </c:pt>
                <c:pt idx="6785">
                  <c:v>Octubre</c:v>
                </c:pt>
                <c:pt idx="6786">
                  <c:v>Octubre</c:v>
                </c:pt>
                <c:pt idx="6787">
                  <c:v>Octubre</c:v>
                </c:pt>
                <c:pt idx="6788">
                  <c:v>Octubre</c:v>
                </c:pt>
                <c:pt idx="6789">
                  <c:v>Octubre</c:v>
                </c:pt>
                <c:pt idx="6790">
                  <c:v>Octubre</c:v>
                </c:pt>
                <c:pt idx="6791">
                  <c:v>Octubre</c:v>
                </c:pt>
                <c:pt idx="6792">
                  <c:v>Octubre</c:v>
                </c:pt>
                <c:pt idx="6793">
                  <c:v>Octubre</c:v>
                </c:pt>
                <c:pt idx="6794">
                  <c:v>Octubre</c:v>
                </c:pt>
                <c:pt idx="6795">
                  <c:v>Octubre</c:v>
                </c:pt>
                <c:pt idx="6796">
                  <c:v>Octubre</c:v>
                </c:pt>
                <c:pt idx="6797">
                  <c:v>Octubre</c:v>
                </c:pt>
                <c:pt idx="6798">
                  <c:v>Octubre</c:v>
                </c:pt>
                <c:pt idx="6799">
                  <c:v>Octubre</c:v>
                </c:pt>
                <c:pt idx="6800">
                  <c:v>Octubre</c:v>
                </c:pt>
                <c:pt idx="6801">
                  <c:v>Octubre</c:v>
                </c:pt>
                <c:pt idx="6802">
                  <c:v>Octubre</c:v>
                </c:pt>
                <c:pt idx="6803">
                  <c:v>Octubre</c:v>
                </c:pt>
                <c:pt idx="6804">
                  <c:v>Octubre</c:v>
                </c:pt>
                <c:pt idx="6805">
                  <c:v>Octubre</c:v>
                </c:pt>
                <c:pt idx="6806">
                  <c:v>Octubre</c:v>
                </c:pt>
                <c:pt idx="6807">
                  <c:v>Octubre</c:v>
                </c:pt>
                <c:pt idx="6808">
                  <c:v>Octubre</c:v>
                </c:pt>
                <c:pt idx="6809">
                  <c:v>Octubre</c:v>
                </c:pt>
                <c:pt idx="6810">
                  <c:v>Octubre</c:v>
                </c:pt>
                <c:pt idx="6811">
                  <c:v>Octubre</c:v>
                </c:pt>
                <c:pt idx="6812">
                  <c:v>Octubre</c:v>
                </c:pt>
                <c:pt idx="6813">
                  <c:v>Octubre</c:v>
                </c:pt>
                <c:pt idx="6814">
                  <c:v>Octubre</c:v>
                </c:pt>
                <c:pt idx="6815">
                  <c:v>Octubre</c:v>
                </c:pt>
                <c:pt idx="6816">
                  <c:v>Octubre</c:v>
                </c:pt>
                <c:pt idx="6817">
                  <c:v>Octubre</c:v>
                </c:pt>
                <c:pt idx="6818">
                  <c:v>Octubre</c:v>
                </c:pt>
                <c:pt idx="6819">
                  <c:v>Octubre</c:v>
                </c:pt>
                <c:pt idx="6820">
                  <c:v>Octubre</c:v>
                </c:pt>
                <c:pt idx="6821">
                  <c:v>Octubre</c:v>
                </c:pt>
                <c:pt idx="6822">
                  <c:v>Octubre</c:v>
                </c:pt>
                <c:pt idx="6823">
                  <c:v>Octubre</c:v>
                </c:pt>
                <c:pt idx="6824">
                  <c:v>Octubre</c:v>
                </c:pt>
                <c:pt idx="6825">
                  <c:v>Octubre</c:v>
                </c:pt>
                <c:pt idx="6826">
                  <c:v>Octubre</c:v>
                </c:pt>
                <c:pt idx="6827">
                  <c:v>Octubre</c:v>
                </c:pt>
                <c:pt idx="6828">
                  <c:v>Octubre</c:v>
                </c:pt>
                <c:pt idx="6829">
                  <c:v>Octubre</c:v>
                </c:pt>
                <c:pt idx="6830">
                  <c:v>Octubre</c:v>
                </c:pt>
                <c:pt idx="6831">
                  <c:v>Octubre</c:v>
                </c:pt>
                <c:pt idx="6832">
                  <c:v>Octubre</c:v>
                </c:pt>
                <c:pt idx="6833">
                  <c:v>Octubre</c:v>
                </c:pt>
                <c:pt idx="6834">
                  <c:v>Octubre</c:v>
                </c:pt>
                <c:pt idx="6835">
                  <c:v>Octubre</c:v>
                </c:pt>
                <c:pt idx="6836">
                  <c:v>Octubre</c:v>
                </c:pt>
                <c:pt idx="6837">
                  <c:v>Octubre</c:v>
                </c:pt>
                <c:pt idx="6838">
                  <c:v>Octubre</c:v>
                </c:pt>
                <c:pt idx="6839">
                  <c:v>Octubre</c:v>
                </c:pt>
                <c:pt idx="6840">
                  <c:v>Octubre</c:v>
                </c:pt>
                <c:pt idx="6841">
                  <c:v>Octubre</c:v>
                </c:pt>
                <c:pt idx="6842">
                  <c:v>Octubre</c:v>
                </c:pt>
                <c:pt idx="6843">
                  <c:v>Octubre</c:v>
                </c:pt>
                <c:pt idx="6844">
                  <c:v>Octubre</c:v>
                </c:pt>
                <c:pt idx="6845">
                  <c:v>Octubre</c:v>
                </c:pt>
                <c:pt idx="6846">
                  <c:v>Octubre</c:v>
                </c:pt>
                <c:pt idx="6847">
                  <c:v>Octubre</c:v>
                </c:pt>
                <c:pt idx="6848">
                  <c:v>Octubre</c:v>
                </c:pt>
                <c:pt idx="6849">
                  <c:v>Octubre</c:v>
                </c:pt>
                <c:pt idx="6850">
                  <c:v>Octubre</c:v>
                </c:pt>
                <c:pt idx="6851">
                  <c:v>Octubre</c:v>
                </c:pt>
                <c:pt idx="6852">
                  <c:v>Octubre</c:v>
                </c:pt>
                <c:pt idx="6853">
                  <c:v>Octubre</c:v>
                </c:pt>
                <c:pt idx="6854">
                  <c:v>Octubre</c:v>
                </c:pt>
                <c:pt idx="6855">
                  <c:v>Octubre</c:v>
                </c:pt>
                <c:pt idx="6856">
                  <c:v>Octubre</c:v>
                </c:pt>
                <c:pt idx="6857">
                  <c:v>Octubre</c:v>
                </c:pt>
                <c:pt idx="6858">
                  <c:v>Octubre</c:v>
                </c:pt>
                <c:pt idx="6859">
                  <c:v>Octubre</c:v>
                </c:pt>
                <c:pt idx="6860">
                  <c:v>Octubre</c:v>
                </c:pt>
                <c:pt idx="6861">
                  <c:v>Octubre</c:v>
                </c:pt>
                <c:pt idx="6862">
                  <c:v>Octubre</c:v>
                </c:pt>
                <c:pt idx="6863">
                  <c:v>Octubre</c:v>
                </c:pt>
                <c:pt idx="6864">
                  <c:v>Octubre</c:v>
                </c:pt>
                <c:pt idx="6865">
                  <c:v>Octubre</c:v>
                </c:pt>
                <c:pt idx="6866">
                  <c:v>Octubre</c:v>
                </c:pt>
                <c:pt idx="6867">
                  <c:v>Octubre</c:v>
                </c:pt>
                <c:pt idx="6868">
                  <c:v>Octubre</c:v>
                </c:pt>
                <c:pt idx="6869">
                  <c:v>Octubre</c:v>
                </c:pt>
                <c:pt idx="6870">
                  <c:v>Octubre</c:v>
                </c:pt>
                <c:pt idx="6871">
                  <c:v>Octubre</c:v>
                </c:pt>
                <c:pt idx="6872">
                  <c:v>Octubre</c:v>
                </c:pt>
                <c:pt idx="6873">
                  <c:v>Octubre</c:v>
                </c:pt>
                <c:pt idx="6874">
                  <c:v>Octubre</c:v>
                </c:pt>
                <c:pt idx="6875">
                  <c:v>Octubre</c:v>
                </c:pt>
                <c:pt idx="6876">
                  <c:v>Octubre</c:v>
                </c:pt>
                <c:pt idx="6877">
                  <c:v>Octubre</c:v>
                </c:pt>
                <c:pt idx="6878">
                  <c:v>Octubre</c:v>
                </c:pt>
                <c:pt idx="6879">
                  <c:v>Octubre</c:v>
                </c:pt>
                <c:pt idx="6880">
                  <c:v>Octubre</c:v>
                </c:pt>
                <c:pt idx="6881">
                  <c:v>Octubre</c:v>
                </c:pt>
                <c:pt idx="6882">
                  <c:v>Octubre</c:v>
                </c:pt>
                <c:pt idx="6883">
                  <c:v>Octubre</c:v>
                </c:pt>
                <c:pt idx="6884">
                  <c:v>Octubre</c:v>
                </c:pt>
                <c:pt idx="6885">
                  <c:v>Octubre</c:v>
                </c:pt>
                <c:pt idx="6886">
                  <c:v>Octubre</c:v>
                </c:pt>
                <c:pt idx="6887">
                  <c:v>Octubre</c:v>
                </c:pt>
                <c:pt idx="6888">
                  <c:v>Octubre</c:v>
                </c:pt>
                <c:pt idx="6889">
                  <c:v>Octubre</c:v>
                </c:pt>
                <c:pt idx="6890">
                  <c:v>Octubre</c:v>
                </c:pt>
                <c:pt idx="6891">
                  <c:v>Octubre</c:v>
                </c:pt>
                <c:pt idx="6892">
                  <c:v>Octubre</c:v>
                </c:pt>
                <c:pt idx="6893">
                  <c:v>Octubre</c:v>
                </c:pt>
                <c:pt idx="6894">
                  <c:v>Octubre</c:v>
                </c:pt>
                <c:pt idx="6895">
                  <c:v>Octubre</c:v>
                </c:pt>
                <c:pt idx="6896">
                  <c:v>Octubre</c:v>
                </c:pt>
                <c:pt idx="6897">
                  <c:v>Octubre</c:v>
                </c:pt>
                <c:pt idx="6898">
                  <c:v>Octubre</c:v>
                </c:pt>
                <c:pt idx="6899">
                  <c:v>Octubre</c:v>
                </c:pt>
                <c:pt idx="6900">
                  <c:v>Octubre</c:v>
                </c:pt>
                <c:pt idx="6901">
                  <c:v>Octubre</c:v>
                </c:pt>
                <c:pt idx="6902">
                  <c:v>Octubre</c:v>
                </c:pt>
                <c:pt idx="6903">
                  <c:v>Octubre</c:v>
                </c:pt>
                <c:pt idx="6904">
                  <c:v>Octubre</c:v>
                </c:pt>
                <c:pt idx="6905">
                  <c:v>Octubre</c:v>
                </c:pt>
                <c:pt idx="6906">
                  <c:v>Octubre</c:v>
                </c:pt>
                <c:pt idx="6907">
                  <c:v>Octubre</c:v>
                </c:pt>
                <c:pt idx="6908">
                  <c:v>Octubre</c:v>
                </c:pt>
                <c:pt idx="6909">
                  <c:v>Octubre</c:v>
                </c:pt>
                <c:pt idx="6910">
                  <c:v>Octubre</c:v>
                </c:pt>
                <c:pt idx="6911">
                  <c:v>Octubre</c:v>
                </c:pt>
                <c:pt idx="6912">
                  <c:v>Octubre</c:v>
                </c:pt>
                <c:pt idx="6913">
                  <c:v>Octubre</c:v>
                </c:pt>
                <c:pt idx="6914">
                  <c:v>Octubre</c:v>
                </c:pt>
                <c:pt idx="6915">
                  <c:v>Octubre</c:v>
                </c:pt>
                <c:pt idx="6916">
                  <c:v>Octubre</c:v>
                </c:pt>
                <c:pt idx="6917">
                  <c:v>Octubre</c:v>
                </c:pt>
                <c:pt idx="6918">
                  <c:v>Octubre</c:v>
                </c:pt>
                <c:pt idx="6919">
                  <c:v>Octubre</c:v>
                </c:pt>
                <c:pt idx="6920">
                  <c:v>Octubre</c:v>
                </c:pt>
                <c:pt idx="6921">
                  <c:v>Octubre</c:v>
                </c:pt>
                <c:pt idx="6922">
                  <c:v>Octubre</c:v>
                </c:pt>
                <c:pt idx="6923">
                  <c:v>Octubre</c:v>
                </c:pt>
                <c:pt idx="6924">
                  <c:v>Octubre</c:v>
                </c:pt>
                <c:pt idx="6925">
                  <c:v>Octubre</c:v>
                </c:pt>
                <c:pt idx="6926">
                  <c:v>Octubre</c:v>
                </c:pt>
                <c:pt idx="6927">
                  <c:v>Octubre</c:v>
                </c:pt>
                <c:pt idx="6928">
                  <c:v>Octubre</c:v>
                </c:pt>
                <c:pt idx="6929">
                  <c:v>Octubre</c:v>
                </c:pt>
                <c:pt idx="6930">
                  <c:v>Octubre</c:v>
                </c:pt>
                <c:pt idx="6931">
                  <c:v>Octubre</c:v>
                </c:pt>
                <c:pt idx="6932">
                  <c:v>Octubre</c:v>
                </c:pt>
                <c:pt idx="6933">
                  <c:v>Octubre</c:v>
                </c:pt>
                <c:pt idx="6934">
                  <c:v>Octubre</c:v>
                </c:pt>
                <c:pt idx="6935">
                  <c:v>Octubre</c:v>
                </c:pt>
                <c:pt idx="6936">
                  <c:v>Octubre</c:v>
                </c:pt>
                <c:pt idx="6937">
                  <c:v>Octubre</c:v>
                </c:pt>
                <c:pt idx="6938">
                  <c:v>Octubre</c:v>
                </c:pt>
                <c:pt idx="6939">
                  <c:v>Octubre</c:v>
                </c:pt>
                <c:pt idx="6940">
                  <c:v>Octubre</c:v>
                </c:pt>
                <c:pt idx="6941">
                  <c:v>Octubre</c:v>
                </c:pt>
                <c:pt idx="6942">
                  <c:v>Octubre</c:v>
                </c:pt>
                <c:pt idx="6943">
                  <c:v>Octubre</c:v>
                </c:pt>
                <c:pt idx="6944">
                  <c:v>Octubre</c:v>
                </c:pt>
                <c:pt idx="6945">
                  <c:v>Octubre</c:v>
                </c:pt>
                <c:pt idx="6946">
                  <c:v>Octubre</c:v>
                </c:pt>
                <c:pt idx="6947">
                  <c:v>Octubre</c:v>
                </c:pt>
                <c:pt idx="6948">
                  <c:v>Octubre</c:v>
                </c:pt>
                <c:pt idx="6949">
                  <c:v>Octubre</c:v>
                </c:pt>
                <c:pt idx="6950">
                  <c:v>Octubre</c:v>
                </c:pt>
                <c:pt idx="6951">
                  <c:v>Octubre</c:v>
                </c:pt>
                <c:pt idx="6952">
                  <c:v>Octubre</c:v>
                </c:pt>
                <c:pt idx="6953">
                  <c:v>Octubre</c:v>
                </c:pt>
                <c:pt idx="6954">
                  <c:v>Octubre</c:v>
                </c:pt>
                <c:pt idx="6955">
                  <c:v>Octubre</c:v>
                </c:pt>
                <c:pt idx="6956">
                  <c:v>Octubre</c:v>
                </c:pt>
                <c:pt idx="6957">
                  <c:v>Octubre</c:v>
                </c:pt>
                <c:pt idx="6958">
                  <c:v>Octubre</c:v>
                </c:pt>
                <c:pt idx="6959">
                  <c:v>Octubre</c:v>
                </c:pt>
                <c:pt idx="6960">
                  <c:v>Octubre</c:v>
                </c:pt>
                <c:pt idx="6961">
                  <c:v>Octubre</c:v>
                </c:pt>
                <c:pt idx="6962">
                  <c:v>Octubre</c:v>
                </c:pt>
                <c:pt idx="6963">
                  <c:v>Octubre</c:v>
                </c:pt>
                <c:pt idx="6964">
                  <c:v>Octubre</c:v>
                </c:pt>
                <c:pt idx="6965">
                  <c:v>Octubre</c:v>
                </c:pt>
                <c:pt idx="6966">
                  <c:v>Octubre</c:v>
                </c:pt>
                <c:pt idx="6967">
                  <c:v>Octubre</c:v>
                </c:pt>
                <c:pt idx="6968">
                  <c:v>Octubre</c:v>
                </c:pt>
                <c:pt idx="6969">
                  <c:v>Octubre</c:v>
                </c:pt>
                <c:pt idx="6970">
                  <c:v>Octubre</c:v>
                </c:pt>
                <c:pt idx="6971">
                  <c:v>Octubre</c:v>
                </c:pt>
                <c:pt idx="6972">
                  <c:v>Octubre</c:v>
                </c:pt>
                <c:pt idx="6973">
                  <c:v>Octubre</c:v>
                </c:pt>
                <c:pt idx="6974">
                  <c:v>Octubre</c:v>
                </c:pt>
                <c:pt idx="6975">
                  <c:v>Octubre</c:v>
                </c:pt>
                <c:pt idx="6976">
                  <c:v>Octubre</c:v>
                </c:pt>
                <c:pt idx="6977">
                  <c:v>Octubre</c:v>
                </c:pt>
                <c:pt idx="6978">
                  <c:v>Octubre</c:v>
                </c:pt>
                <c:pt idx="6979">
                  <c:v>Octubre</c:v>
                </c:pt>
                <c:pt idx="6980">
                  <c:v>Octubre</c:v>
                </c:pt>
                <c:pt idx="6981">
                  <c:v>Octubre</c:v>
                </c:pt>
                <c:pt idx="6982">
                  <c:v>Octubre</c:v>
                </c:pt>
                <c:pt idx="6983">
                  <c:v>Octubre</c:v>
                </c:pt>
                <c:pt idx="6984">
                  <c:v>Octubre</c:v>
                </c:pt>
                <c:pt idx="6985">
                  <c:v>Octubre</c:v>
                </c:pt>
                <c:pt idx="6986">
                  <c:v>Octubre</c:v>
                </c:pt>
                <c:pt idx="6987">
                  <c:v>Octubre</c:v>
                </c:pt>
                <c:pt idx="6988">
                  <c:v>Octubre</c:v>
                </c:pt>
                <c:pt idx="6989">
                  <c:v>Octubre</c:v>
                </c:pt>
                <c:pt idx="6990">
                  <c:v>Octubre</c:v>
                </c:pt>
                <c:pt idx="6991">
                  <c:v>Octubre</c:v>
                </c:pt>
                <c:pt idx="6992">
                  <c:v>Octubre</c:v>
                </c:pt>
                <c:pt idx="6993">
                  <c:v>Octubre</c:v>
                </c:pt>
                <c:pt idx="6994">
                  <c:v>Octubre</c:v>
                </c:pt>
                <c:pt idx="6995">
                  <c:v>Octubre</c:v>
                </c:pt>
                <c:pt idx="6996">
                  <c:v>Octubre</c:v>
                </c:pt>
                <c:pt idx="6997">
                  <c:v>Octubre</c:v>
                </c:pt>
                <c:pt idx="6998">
                  <c:v>Octubre</c:v>
                </c:pt>
                <c:pt idx="6999">
                  <c:v>Octubre</c:v>
                </c:pt>
                <c:pt idx="7000">
                  <c:v>Octubre</c:v>
                </c:pt>
                <c:pt idx="7001">
                  <c:v>Octubre</c:v>
                </c:pt>
                <c:pt idx="7002">
                  <c:v>Octubre</c:v>
                </c:pt>
                <c:pt idx="7003">
                  <c:v>Octubre</c:v>
                </c:pt>
                <c:pt idx="7004">
                  <c:v>Octubre</c:v>
                </c:pt>
                <c:pt idx="7005">
                  <c:v>Octubre</c:v>
                </c:pt>
                <c:pt idx="7006">
                  <c:v>Octubre</c:v>
                </c:pt>
                <c:pt idx="7007">
                  <c:v>Octubre</c:v>
                </c:pt>
                <c:pt idx="7008">
                  <c:v>Octubre</c:v>
                </c:pt>
                <c:pt idx="7009">
                  <c:v>Octubre</c:v>
                </c:pt>
                <c:pt idx="7010">
                  <c:v>Octubre</c:v>
                </c:pt>
                <c:pt idx="7011">
                  <c:v>Octubre</c:v>
                </c:pt>
                <c:pt idx="7012">
                  <c:v>Octubre</c:v>
                </c:pt>
                <c:pt idx="7013">
                  <c:v>Octubre</c:v>
                </c:pt>
                <c:pt idx="7014">
                  <c:v>Octubre</c:v>
                </c:pt>
                <c:pt idx="7015">
                  <c:v>Octubre</c:v>
                </c:pt>
                <c:pt idx="7016">
                  <c:v>Octubre</c:v>
                </c:pt>
                <c:pt idx="7017">
                  <c:v>Octubre</c:v>
                </c:pt>
                <c:pt idx="7018">
                  <c:v>Octubre</c:v>
                </c:pt>
                <c:pt idx="7019">
                  <c:v>Octubre</c:v>
                </c:pt>
                <c:pt idx="7020">
                  <c:v>Octubre</c:v>
                </c:pt>
                <c:pt idx="7021">
                  <c:v>Octubre</c:v>
                </c:pt>
                <c:pt idx="7022">
                  <c:v>Octubre</c:v>
                </c:pt>
                <c:pt idx="7023">
                  <c:v>Octubre</c:v>
                </c:pt>
                <c:pt idx="7024">
                  <c:v>Octubre</c:v>
                </c:pt>
                <c:pt idx="7025">
                  <c:v>Octubre</c:v>
                </c:pt>
                <c:pt idx="7026">
                  <c:v>Octubre</c:v>
                </c:pt>
                <c:pt idx="7027">
                  <c:v>Octubre</c:v>
                </c:pt>
                <c:pt idx="7028">
                  <c:v>Octubre</c:v>
                </c:pt>
                <c:pt idx="7029">
                  <c:v>Octubre</c:v>
                </c:pt>
                <c:pt idx="7030">
                  <c:v>Octubre</c:v>
                </c:pt>
                <c:pt idx="7031">
                  <c:v>Octubre</c:v>
                </c:pt>
                <c:pt idx="7032">
                  <c:v>Octubre</c:v>
                </c:pt>
                <c:pt idx="7033">
                  <c:v>Octubre</c:v>
                </c:pt>
                <c:pt idx="7034">
                  <c:v>Octubre</c:v>
                </c:pt>
                <c:pt idx="7035">
                  <c:v>Octubre</c:v>
                </c:pt>
                <c:pt idx="7036">
                  <c:v>Octubre</c:v>
                </c:pt>
                <c:pt idx="7037">
                  <c:v>Octubre</c:v>
                </c:pt>
                <c:pt idx="7038">
                  <c:v>Octubre</c:v>
                </c:pt>
                <c:pt idx="7039">
                  <c:v>Octubre</c:v>
                </c:pt>
                <c:pt idx="7040">
                  <c:v>Octubre</c:v>
                </c:pt>
                <c:pt idx="7041">
                  <c:v>Octubre</c:v>
                </c:pt>
                <c:pt idx="7042">
                  <c:v>Octubre</c:v>
                </c:pt>
                <c:pt idx="7043">
                  <c:v>Octubre</c:v>
                </c:pt>
                <c:pt idx="7044">
                  <c:v>Octubre</c:v>
                </c:pt>
                <c:pt idx="7045">
                  <c:v>Octubre</c:v>
                </c:pt>
                <c:pt idx="7046">
                  <c:v>Octubre</c:v>
                </c:pt>
                <c:pt idx="7047">
                  <c:v>Octubre</c:v>
                </c:pt>
                <c:pt idx="7048">
                  <c:v>Octubre</c:v>
                </c:pt>
                <c:pt idx="7049">
                  <c:v>Octubre</c:v>
                </c:pt>
                <c:pt idx="7050">
                  <c:v>Octubre</c:v>
                </c:pt>
                <c:pt idx="7051">
                  <c:v>Octubre</c:v>
                </c:pt>
                <c:pt idx="7052">
                  <c:v>Octubre</c:v>
                </c:pt>
                <c:pt idx="7053">
                  <c:v>Octubre</c:v>
                </c:pt>
                <c:pt idx="7054">
                  <c:v>Octubre</c:v>
                </c:pt>
                <c:pt idx="7055">
                  <c:v>Octubre</c:v>
                </c:pt>
                <c:pt idx="7056">
                  <c:v>Octubre</c:v>
                </c:pt>
                <c:pt idx="7057">
                  <c:v>Octubre</c:v>
                </c:pt>
                <c:pt idx="7058">
                  <c:v>Octubre</c:v>
                </c:pt>
                <c:pt idx="7059">
                  <c:v>Octubre</c:v>
                </c:pt>
                <c:pt idx="7060">
                  <c:v>Octubre</c:v>
                </c:pt>
                <c:pt idx="7061">
                  <c:v>Octubre</c:v>
                </c:pt>
                <c:pt idx="7062">
                  <c:v>Octubre</c:v>
                </c:pt>
                <c:pt idx="7063">
                  <c:v>Octubre</c:v>
                </c:pt>
                <c:pt idx="7064">
                  <c:v>Octubre</c:v>
                </c:pt>
                <c:pt idx="7065">
                  <c:v>Octubre</c:v>
                </c:pt>
                <c:pt idx="7066">
                  <c:v>Octubre</c:v>
                </c:pt>
                <c:pt idx="7067">
                  <c:v>Octubre</c:v>
                </c:pt>
                <c:pt idx="7068">
                  <c:v>Octubre</c:v>
                </c:pt>
                <c:pt idx="7069">
                  <c:v>Octubre</c:v>
                </c:pt>
                <c:pt idx="7070">
                  <c:v>Octubre</c:v>
                </c:pt>
                <c:pt idx="7071">
                  <c:v>Octubre</c:v>
                </c:pt>
                <c:pt idx="7072">
                  <c:v>Octubre</c:v>
                </c:pt>
                <c:pt idx="7073">
                  <c:v>Octubre</c:v>
                </c:pt>
                <c:pt idx="7074">
                  <c:v>Octubre</c:v>
                </c:pt>
                <c:pt idx="7075">
                  <c:v>Octubre</c:v>
                </c:pt>
                <c:pt idx="7076">
                  <c:v>Octubre</c:v>
                </c:pt>
                <c:pt idx="7077">
                  <c:v>Octubre</c:v>
                </c:pt>
                <c:pt idx="7078">
                  <c:v>Octubre</c:v>
                </c:pt>
                <c:pt idx="7079">
                  <c:v>Octubre</c:v>
                </c:pt>
                <c:pt idx="7080">
                  <c:v>Octubre</c:v>
                </c:pt>
                <c:pt idx="7081">
                  <c:v>Octubre</c:v>
                </c:pt>
                <c:pt idx="7082">
                  <c:v>Octubre</c:v>
                </c:pt>
                <c:pt idx="7083">
                  <c:v>Octubre</c:v>
                </c:pt>
                <c:pt idx="7084">
                  <c:v>Octubre</c:v>
                </c:pt>
                <c:pt idx="7085">
                  <c:v>Octubre</c:v>
                </c:pt>
                <c:pt idx="7086">
                  <c:v>Octubre</c:v>
                </c:pt>
                <c:pt idx="7087">
                  <c:v>Octubre</c:v>
                </c:pt>
                <c:pt idx="7088">
                  <c:v>Octubre</c:v>
                </c:pt>
                <c:pt idx="7089">
                  <c:v>Octubre</c:v>
                </c:pt>
                <c:pt idx="7090">
                  <c:v>Octubre</c:v>
                </c:pt>
                <c:pt idx="7091">
                  <c:v>Octubre</c:v>
                </c:pt>
                <c:pt idx="7092">
                  <c:v>Octubre</c:v>
                </c:pt>
                <c:pt idx="7093">
                  <c:v>Octubre</c:v>
                </c:pt>
                <c:pt idx="7094">
                  <c:v>Octubre</c:v>
                </c:pt>
                <c:pt idx="7095">
                  <c:v>Octubre</c:v>
                </c:pt>
                <c:pt idx="7096">
                  <c:v>Octubre</c:v>
                </c:pt>
                <c:pt idx="7097">
                  <c:v>Octubre</c:v>
                </c:pt>
                <c:pt idx="7098">
                  <c:v>Octubre</c:v>
                </c:pt>
                <c:pt idx="7099">
                  <c:v>Octubre</c:v>
                </c:pt>
                <c:pt idx="7100">
                  <c:v>Octubre</c:v>
                </c:pt>
                <c:pt idx="7101">
                  <c:v>Octubre</c:v>
                </c:pt>
                <c:pt idx="7102">
                  <c:v>Octubre</c:v>
                </c:pt>
                <c:pt idx="7103">
                  <c:v>Octubre</c:v>
                </c:pt>
                <c:pt idx="7104">
                  <c:v>Octubre</c:v>
                </c:pt>
                <c:pt idx="7105">
                  <c:v>Octubre</c:v>
                </c:pt>
                <c:pt idx="7106">
                  <c:v>Octubre</c:v>
                </c:pt>
                <c:pt idx="7107">
                  <c:v>Octubre</c:v>
                </c:pt>
                <c:pt idx="7108">
                  <c:v>Octubre</c:v>
                </c:pt>
                <c:pt idx="7109">
                  <c:v>Octubre</c:v>
                </c:pt>
                <c:pt idx="7110">
                  <c:v>Octubre</c:v>
                </c:pt>
                <c:pt idx="7111">
                  <c:v>Octubre</c:v>
                </c:pt>
                <c:pt idx="7112">
                  <c:v>Octubre</c:v>
                </c:pt>
                <c:pt idx="7113">
                  <c:v>Octubre</c:v>
                </c:pt>
                <c:pt idx="7114">
                  <c:v>Octubre</c:v>
                </c:pt>
                <c:pt idx="7115">
                  <c:v>Octubre</c:v>
                </c:pt>
                <c:pt idx="7116">
                  <c:v>Octubre</c:v>
                </c:pt>
                <c:pt idx="7117">
                  <c:v>Octubre</c:v>
                </c:pt>
                <c:pt idx="7118">
                  <c:v>Octubre</c:v>
                </c:pt>
                <c:pt idx="7119">
                  <c:v>Octubre</c:v>
                </c:pt>
                <c:pt idx="7120">
                  <c:v>Octubre</c:v>
                </c:pt>
                <c:pt idx="7121">
                  <c:v>Octubre</c:v>
                </c:pt>
                <c:pt idx="7122">
                  <c:v>Octubre</c:v>
                </c:pt>
                <c:pt idx="7123">
                  <c:v>Octubre</c:v>
                </c:pt>
                <c:pt idx="7124">
                  <c:v>Octubre</c:v>
                </c:pt>
                <c:pt idx="7125">
                  <c:v>Octubre</c:v>
                </c:pt>
                <c:pt idx="7126">
                  <c:v>Octubre</c:v>
                </c:pt>
                <c:pt idx="7127">
                  <c:v>Octubre</c:v>
                </c:pt>
                <c:pt idx="7128">
                  <c:v>Octubre</c:v>
                </c:pt>
                <c:pt idx="7129">
                  <c:v>Octubre</c:v>
                </c:pt>
                <c:pt idx="7130">
                  <c:v>Octubre</c:v>
                </c:pt>
                <c:pt idx="7131">
                  <c:v>Octubre</c:v>
                </c:pt>
                <c:pt idx="7132">
                  <c:v>Octubre</c:v>
                </c:pt>
                <c:pt idx="7133">
                  <c:v>Octubre</c:v>
                </c:pt>
                <c:pt idx="7134">
                  <c:v>Octubre</c:v>
                </c:pt>
                <c:pt idx="7135">
                  <c:v>Octubre</c:v>
                </c:pt>
                <c:pt idx="7136">
                  <c:v>Octubre</c:v>
                </c:pt>
                <c:pt idx="7137">
                  <c:v>Octubre</c:v>
                </c:pt>
                <c:pt idx="7138">
                  <c:v>Octubre</c:v>
                </c:pt>
                <c:pt idx="7139">
                  <c:v>Octubre</c:v>
                </c:pt>
                <c:pt idx="7140">
                  <c:v>Octubre</c:v>
                </c:pt>
                <c:pt idx="7141">
                  <c:v>Octubre</c:v>
                </c:pt>
                <c:pt idx="7142">
                  <c:v>Octubre</c:v>
                </c:pt>
                <c:pt idx="7143">
                  <c:v>Octubre</c:v>
                </c:pt>
                <c:pt idx="7144">
                  <c:v>Octubre</c:v>
                </c:pt>
                <c:pt idx="7145">
                  <c:v>Octubre</c:v>
                </c:pt>
                <c:pt idx="7146">
                  <c:v>Octubre</c:v>
                </c:pt>
                <c:pt idx="7147">
                  <c:v>Octubre</c:v>
                </c:pt>
                <c:pt idx="7148">
                  <c:v>Octubre</c:v>
                </c:pt>
                <c:pt idx="7149">
                  <c:v>Octubre</c:v>
                </c:pt>
                <c:pt idx="7150">
                  <c:v>Octubre</c:v>
                </c:pt>
                <c:pt idx="7151">
                  <c:v>Octubre</c:v>
                </c:pt>
                <c:pt idx="7152">
                  <c:v>Octubre</c:v>
                </c:pt>
                <c:pt idx="7153">
                  <c:v>Octubre</c:v>
                </c:pt>
                <c:pt idx="7154">
                  <c:v>Octubre</c:v>
                </c:pt>
                <c:pt idx="7155">
                  <c:v>Octubre</c:v>
                </c:pt>
                <c:pt idx="7156">
                  <c:v>Octubre</c:v>
                </c:pt>
                <c:pt idx="7157">
                  <c:v>Octubre</c:v>
                </c:pt>
                <c:pt idx="7158">
                  <c:v>Octubre</c:v>
                </c:pt>
                <c:pt idx="7159">
                  <c:v>Octubre</c:v>
                </c:pt>
                <c:pt idx="7160">
                  <c:v>Octubre</c:v>
                </c:pt>
                <c:pt idx="7161">
                  <c:v>Octubre</c:v>
                </c:pt>
                <c:pt idx="7162">
                  <c:v>Octubre</c:v>
                </c:pt>
                <c:pt idx="7163">
                  <c:v>Octubre</c:v>
                </c:pt>
                <c:pt idx="7164">
                  <c:v>Octubre</c:v>
                </c:pt>
                <c:pt idx="7165">
                  <c:v>Octubre</c:v>
                </c:pt>
                <c:pt idx="7166">
                  <c:v>Octubre</c:v>
                </c:pt>
                <c:pt idx="7167">
                  <c:v>Octubre</c:v>
                </c:pt>
                <c:pt idx="7168">
                  <c:v>Octubre</c:v>
                </c:pt>
                <c:pt idx="7169">
                  <c:v>Octubre</c:v>
                </c:pt>
                <c:pt idx="7170">
                  <c:v>Octubre</c:v>
                </c:pt>
                <c:pt idx="7171">
                  <c:v>Octubre</c:v>
                </c:pt>
                <c:pt idx="7172">
                  <c:v>Octubre</c:v>
                </c:pt>
                <c:pt idx="7173">
                  <c:v>Octubre</c:v>
                </c:pt>
                <c:pt idx="7174">
                  <c:v>Octubre</c:v>
                </c:pt>
                <c:pt idx="7175">
                  <c:v>Octubre</c:v>
                </c:pt>
                <c:pt idx="7176">
                  <c:v>Octubre</c:v>
                </c:pt>
                <c:pt idx="7177">
                  <c:v>Octubre</c:v>
                </c:pt>
                <c:pt idx="7178">
                  <c:v>Octubre</c:v>
                </c:pt>
                <c:pt idx="7179">
                  <c:v>Octubre</c:v>
                </c:pt>
                <c:pt idx="7180">
                  <c:v>Octubre</c:v>
                </c:pt>
                <c:pt idx="7181">
                  <c:v>Octubre</c:v>
                </c:pt>
                <c:pt idx="7182">
                  <c:v>Octubre</c:v>
                </c:pt>
                <c:pt idx="7183">
                  <c:v>Octubre</c:v>
                </c:pt>
                <c:pt idx="7184">
                  <c:v>Octubre</c:v>
                </c:pt>
                <c:pt idx="7185">
                  <c:v>Octubre</c:v>
                </c:pt>
                <c:pt idx="7186">
                  <c:v>Octubre</c:v>
                </c:pt>
                <c:pt idx="7187">
                  <c:v>Octubre</c:v>
                </c:pt>
                <c:pt idx="7188">
                  <c:v>Octubre</c:v>
                </c:pt>
                <c:pt idx="7189">
                  <c:v>Octubre</c:v>
                </c:pt>
                <c:pt idx="7190">
                  <c:v>Octubre</c:v>
                </c:pt>
                <c:pt idx="7191">
                  <c:v>Octubre</c:v>
                </c:pt>
                <c:pt idx="7192">
                  <c:v>Octubre</c:v>
                </c:pt>
                <c:pt idx="7193">
                  <c:v>Octubre</c:v>
                </c:pt>
                <c:pt idx="7194">
                  <c:v>Octubre</c:v>
                </c:pt>
                <c:pt idx="7195">
                  <c:v>Octubre</c:v>
                </c:pt>
                <c:pt idx="7196">
                  <c:v>Octubre</c:v>
                </c:pt>
                <c:pt idx="7197">
                  <c:v>Octubre</c:v>
                </c:pt>
                <c:pt idx="7198">
                  <c:v>Octubre</c:v>
                </c:pt>
                <c:pt idx="7199">
                  <c:v>Octubre</c:v>
                </c:pt>
                <c:pt idx="7200">
                  <c:v>Octubre</c:v>
                </c:pt>
                <c:pt idx="7201">
                  <c:v>Octubre</c:v>
                </c:pt>
                <c:pt idx="7202">
                  <c:v>Octubre</c:v>
                </c:pt>
                <c:pt idx="7203">
                  <c:v>Octubre</c:v>
                </c:pt>
                <c:pt idx="7204">
                  <c:v>Octubre</c:v>
                </c:pt>
                <c:pt idx="7205">
                  <c:v>Octubre</c:v>
                </c:pt>
                <c:pt idx="7206">
                  <c:v>Octubre</c:v>
                </c:pt>
                <c:pt idx="7207">
                  <c:v>Octubre</c:v>
                </c:pt>
                <c:pt idx="7208">
                  <c:v>Octubre</c:v>
                </c:pt>
                <c:pt idx="7209">
                  <c:v>Octubre</c:v>
                </c:pt>
                <c:pt idx="7210">
                  <c:v>Octubre</c:v>
                </c:pt>
                <c:pt idx="7211">
                  <c:v>Octubre</c:v>
                </c:pt>
                <c:pt idx="7212">
                  <c:v>Octubre</c:v>
                </c:pt>
                <c:pt idx="7213">
                  <c:v>Octubre</c:v>
                </c:pt>
                <c:pt idx="7214">
                  <c:v>Octubre</c:v>
                </c:pt>
                <c:pt idx="7215">
                  <c:v>Octubre</c:v>
                </c:pt>
                <c:pt idx="7216">
                  <c:v>Octubre</c:v>
                </c:pt>
                <c:pt idx="7217">
                  <c:v>Octubre</c:v>
                </c:pt>
                <c:pt idx="7218">
                  <c:v>Octubre</c:v>
                </c:pt>
                <c:pt idx="7219">
                  <c:v>Octubre</c:v>
                </c:pt>
                <c:pt idx="7220">
                  <c:v>Octubre</c:v>
                </c:pt>
                <c:pt idx="7221">
                  <c:v>Octubre</c:v>
                </c:pt>
                <c:pt idx="7222">
                  <c:v>Octubre</c:v>
                </c:pt>
                <c:pt idx="7223">
                  <c:v>Octubre</c:v>
                </c:pt>
                <c:pt idx="7224">
                  <c:v>Octubre</c:v>
                </c:pt>
                <c:pt idx="7225">
                  <c:v>Octubre</c:v>
                </c:pt>
                <c:pt idx="7226">
                  <c:v>Octubre</c:v>
                </c:pt>
                <c:pt idx="7227">
                  <c:v>Octubre</c:v>
                </c:pt>
                <c:pt idx="7228">
                  <c:v>Octubre</c:v>
                </c:pt>
                <c:pt idx="7229">
                  <c:v>Octubre</c:v>
                </c:pt>
                <c:pt idx="7230">
                  <c:v>Octubre</c:v>
                </c:pt>
                <c:pt idx="7231">
                  <c:v>Octubre</c:v>
                </c:pt>
                <c:pt idx="7232">
                  <c:v>Octubre</c:v>
                </c:pt>
                <c:pt idx="7233">
                  <c:v>Octubre</c:v>
                </c:pt>
                <c:pt idx="7234">
                  <c:v>Octubre</c:v>
                </c:pt>
                <c:pt idx="7235">
                  <c:v>Octubre</c:v>
                </c:pt>
                <c:pt idx="7236">
                  <c:v>Octubre</c:v>
                </c:pt>
                <c:pt idx="7237">
                  <c:v>Octubre</c:v>
                </c:pt>
                <c:pt idx="7238">
                  <c:v>Octubre</c:v>
                </c:pt>
                <c:pt idx="7239">
                  <c:v>Octubre</c:v>
                </c:pt>
                <c:pt idx="7240">
                  <c:v>Octubre</c:v>
                </c:pt>
                <c:pt idx="7241">
                  <c:v>Octubre</c:v>
                </c:pt>
                <c:pt idx="7242">
                  <c:v>Octubre</c:v>
                </c:pt>
                <c:pt idx="7243">
                  <c:v>Octubre</c:v>
                </c:pt>
                <c:pt idx="7244">
                  <c:v>Octubre</c:v>
                </c:pt>
                <c:pt idx="7245">
                  <c:v>Octubre</c:v>
                </c:pt>
                <c:pt idx="7246">
                  <c:v>Octubre</c:v>
                </c:pt>
                <c:pt idx="7247">
                  <c:v>Octubre</c:v>
                </c:pt>
                <c:pt idx="7248">
                  <c:v>Octubre</c:v>
                </c:pt>
                <c:pt idx="7249">
                  <c:v>Octubre</c:v>
                </c:pt>
                <c:pt idx="7250">
                  <c:v>Octubre</c:v>
                </c:pt>
                <c:pt idx="7251">
                  <c:v>Octubre</c:v>
                </c:pt>
                <c:pt idx="7252">
                  <c:v>Octubre</c:v>
                </c:pt>
                <c:pt idx="7253">
                  <c:v>Octubre</c:v>
                </c:pt>
                <c:pt idx="7254">
                  <c:v>Octubre</c:v>
                </c:pt>
                <c:pt idx="7255">
                  <c:v>Octubre</c:v>
                </c:pt>
                <c:pt idx="7256">
                  <c:v>Octubre</c:v>
                </c:pt>
                <c:pt idx="7257">
                  <c:v>Octubre</c:v>
                </c:pt>
                <c:pt idx="7258">
                  <c:v>Octubre</c:v>
                </c:pt>
                <c:pt idx="7259">
                  <c:v>Octubre</c:v>
                </c:pt>
                <c:pt idx="7260">
                  <c:v>Octubre</c:v>
                </c:pt>
                <c:pt idx="7261">
                  <c:v>Octubre</c:v>
                </c:pt>
                <c:pt idx="7262">
                  <c:v>Octubre</c:v>
                </c:pt>
                <c:pt idx="7263">
                  <c:v>Octubre</c:v>
                </c:pt>
                <c:pt idx="7264">
                  <c:v>Octubre</c:v>
                </c:pt>
                <c:pt idx="7265">
                  <c:v>Octubre</c:v>
                </c:pt>
                <c:pt idx="7266">
                  <c:v>Octubre</c:v>
                </c:pt>
                <c:pt idx="7267">
                  <c:v>Octubre</c:v>
                </c:pt>
                <c:pt idx="7268">
                  <c:v>Octubre</c:v>
                </c:pt>
                <c:pt idx="7269">
                  <c:v>Octubre</c:v>
                </c:pt>
                <c:pt idx="7270">
                  <c:v>Octubre</c:v>
                </c:pt>
                <c:pt idx="7271">
                  <c:v>Octubre</c:v>
                </c:pt>
                <c:pt idx="7272">
                  <c:v>Octubre</c:v>
                </c:pt>
                <c:pt idx="7273">
                  <c:v>Octubre</c:v>
                </c:pt>
                <c:pt idx="7274">
                  <c:v>Octubre</c:v>
                </c:pt>
                <c:pt idx="7275">
                  <c:v>Octubre</c:v>
                </c:pt>
                <c:pt idx="7276">
                  <c:v>Octubre</c:v>
                </c:pt>
                <c:pt idx="7277">
                  <c:v>Octubre</c:v>
                </c:pt>
                <c:pt idx="7278">
                  <c:v>Octubre</c:v>
                </c:pt>
                <c:pt idx="7279">
                  <c:v>Octubre</c:v>
                </c:pt>
                <c:pt idx="7280">
                  <c:v>Octubre</c:v>
                </c:pt>
                <c:pt idx="7281">
                  <c:v>Octubre</c:v>
                </c:pt>
                <c:pt idx="7282">
                  <c:v>Octubre</c:v>
                </c:pt>
                <c:pt idx="7283">
                  <c:v>Octubre</c:v>
                </c:pt>
                <c:pt idx="7284">
                  <c:v>Octubre</c:v>
                </c:pt>
                <c:pt idx="7285">
                  <c:v>Octubre</c:v>
                </c:pt>
                <c:pt idx="7286">
                  <c:v>Octubre</c:v>
                </c:pt>
                <c:pt idx="7287">
                  <c:v>Octubre</c:v>
                </c:pt>
                <c:pt idx="7288">
                  <c:v>Octubre</c:v>
                </c:pt>
                <c:pt idx="7289">
                  <c:v>Octubre</c:v>
                </c:pt>
                <c:pt idx="7290">
                  <c:v>Octubre</c:v>
                </c:pt>
                <c:pt idx="7291">
                  <c:v>Octubre</c:v>
                </c:pt>
                <c:pt idx="7292">
                  <c:v>Octubre</c:v>
                </c:pt>
                <c:pt idx="7293">
                  <c:v>Octubre</c:v>
                </c:pt>
                <c:pt idx="7294">
                  <c:v>Octubre</c:v>
                </c:pt>
                <c:pt idx="7295">
                  <c:v>Octubre</c:v>
                </c:pt>
                <c:pt idx="7296">
                  <c:v>Noviembre</c:v>
                </c:pt>
                <c:pt idx="7297">
                  <c:v>Noviembre</c:v>
                </c:pt>
                <c:pt idx="7298">
                  <c:v>Noviembre</c:v>
                </c:pt>
                <c:pt idx="7299">
                  <c:v>Noviembre</c:v>
                </c:pt>
                <c:pt idx="7300">
                  <c:v>Noviembre</c:v>
                </c:pt>
                <c:pt idx="7301">
                  <c:v>Noviembre</c:v>
                </c:pt>
                <c:pt idx="7302">
                  <c:v>Noviembre</c:v>
                </c:pt>
                <c:pt idx="7303">
                  <c:v>Noviembre</c:v>
                </c:pt>
                <c:pt idx="7304">
                  <c:v>Noviembre</c:v>
                </c:pt>
                <c:pt idx="7305">
                  <c:v>Noviembre</c:v>
                </c:pt>
                <c:pt idx="7306">
                  <c:v>Noviembre</c:v>
                </c:pt>
                <c:pt idx="7307">
                  <c:v>Noviembre</c:v>
                </c:pt>
                <c:pt idx="7308">
                  <c:v>Noviembre</c:v>
                </c:pt>
                <c:pt idx="7309">
                  <c:v>Noviembre</c:v>
                </c:pt>
                <c:pt idx="7310">
                  <c:v>Noviembre</c:v>
                </c:pt>
                <c:pt idx="7311">
                  <c:v>Noviembre</c:v>
                </c:pt>
                <c:pt idx="7312">
                  <c:v>Noviembre</c:v>
                </c:pt>
                <c:pt idx="7313">
                  <c:v>Noviembre</c:v>
                </c:pt>
                <c:pt idx="7314">
                  <c:v>Noviembre</c:v>
                </c:pt>
                <c:pt idx="7315">
                  <c:v>Noviembre</c:v>
                </c:pt>
                <c:pt idx="7316">
                  <c:v>Noviembre</c:v>
                </c:pt>
                <c:pt idx="7317">
                  <c:v>Noviembre</c:v>
                </c:pt>
                <c:pt idx="7318">
                  <c:v>Noviembre</c:v>
                </c:pt>
                <c:pt idx="7319">
                  <c:v>Noviembre</c:v>
                </c:pt>
                <c:pt idx="7320">
                  <c:v>Noviembre</c:v>
                </c:pt>
                <c:pt idx="7321">
                  <c:v>Noviembre</c:v>
                </c:pt>
                <c:pt idx="7322">
                  <c:v>Noviembre</c:v>
                </c:pt>
                <c:pt idx="7323">
                  <c:v>Noviembre</c:v>
                </c:pt>
                <c:pt idx="7324">
                  <c:v>Noviembre</c:v>
                </c:pt>
                <c:pt idx="7325">
                  <c:v>Noviembre</c:v>
                </c:pt>
                <c:pt idx="7326">
                  <c:v>Noviembre</c:v>
                </c:pt>
                <c:pt idx="7327">
                  <c:v>Noviembre</c:v>
                </c:pt>
                <c:pt idx="7328">
                  <c:v>Noviembre</c:v>
                </c:pt>
                <c:pt idx="7329">
                  <c:v>Noviembre</c:v>
                </c:pt>
                <c:pt idx="7330">
                  <c:v>Noviembre</c:v>
                </c:pt>
                <c:pt idx="7331">
                  <c:v>Noviembre</c:v>
                </c:pt>
                <c:pt idx="7332">
                  <c:v>Noviembre</c:v>
                </c:pt>
                <c:pt idx="7333">
                  <c:v>Noviembre</c:v>
                </c:pt>
                <c:pt idx="7334">
                  <c:v>Noviembre</c:v>
                </c:pt>
                <c:pt idx="7335">
                  <c:v>Noviembre</c:v>
                </c:pt>
                <c:pt idx="7336">
                  <c:v>Noviembre</c:v>
                </c:pt>
                <c:pt idx="7337">
                  <c:v>Noviembre</c:v>
                </c:pt>
                <c:pt idx="7338">
                  <c:v>Noviembre</c:v>
                </c:pt>
                <c:pt idx="7339">
                  <c:v>Noviembre</c:v>
                </c:pt>
                <c:pt idx="7340">
                  <c:v>Noviembre</c:v>
                </c:pt>
                <c:pt idx="7341">
                  <c:v>Noviembre</c:v>
                </c:pt>
                <c:pt idx="7342">
                  <c:v>Noviembre</c:v>
                </c:pt>
                <c:pt idx="7343">
                  <c:v>Noviembre</c:v>
                </c:pt>
                <c:pt idx="7344">
                  <c:v>Noviembre</c:v>
                </c:pt>
                <c:pt idx="7345">
                  <c:v>Noviembre</c:v>
                </c:pt>
                <c:pt idx="7346">
                  <c:v>Noviembre</c:v>
                </c:pt>
                <c:pt idx="7347">
                  <c:v>Noviembre</c:v>
                </c:pt>
                <c:pt idx="7348">
                  <c:v>Noviembre</c:v>
                </c:pt>
                <c:pt idx="7349">
                  <c:v>Noviembre</c:v>
                </c:pt>
                <c:pt idx="7350">
                  <c:v>Noviembre</c:v>
                </c:pt>
                <c:pt idx="7351">
                  <c:v>Noviembre</c:v>
                </c:pt>
                <c:pt idx="7352">
                  <c:v>Noviembre</c:v>
                </c:pt>
                <c:pt idx="7353">
                  <c:v>Noviembre</c:v>
                </c:pt>
                <c:pt idx="7354">
                  <c:v>Noviembre</c:v>
                </c:pt>
                <c:pt idx="7355">
                  <c:v>Noviembre</c:v>
                </c:pt>
                <c:pt idx="7356">
                  <c:v>Noviembre</c:v>
                </c:pt>
                <c:pt idx="7357">
                  <c:v>Noviembre</c:v>
                </c:pt>
                <c:pt idx="7358">
                  <c:v>Noviembre</c:v>
                </c:pt>
                <c:pt idx="7359">
                  <c:v>Noviembre</c:v>
                </c:pt>
                <c:pt idx="7360">
                  <c:v>Noviembre</c:v>
                </c:pt>
                <c:pt idx="7361">
                  <c:v>Noviembre</c:v>
                </c:pt>
                <c:pt idx="7362">
                  <c:v>Noviembre</c:v>
                </c:pt>
                <c:pt idx="7363">
                  <c:v>Noviembre</c:v>
                </c:pt>
                <c:pt idx="7364">
                  <c:v>Noviembre</c:v>
                </c:pt>
                <c:pt idx="7365">
                  <c:v>Noviembre</c:v>
                </c:pt>
                <c:pt idx="7366">
                  <c:v>Noviembre</c:v>
                </c:pt>
                <c:pt idx="7367">
                  <c:v>Noviembre</c:v>
                </c:pt>
                <c:pt idx="7368">
                  <c:v>Noviembre</c:v>
                </c:pt>
                <c:pt idx="7369">
                  <c:v>Noviembre</c:v>
                </c:pt>
                <c:pt idx="7370">
                  <c:v>Noviembre</c:v>
                </c:pt>
                <c:pt idx="7371">
                  <c:v>Noviembre</c:v>
                </c:pt>
                <c:pt idx="7372">
                  <c:v>Noviembre</c:v>
                </c:pt>
                <c:pt idx="7373">
                  <c:v>Noviembre</c:v>
                </c:pt>
                <c:pt idx="7374">
                  <c:v>Noviembre</c:v>
                </c:pt>
                <c:pt idx="7375">
                  <c:v>Noviembre</c:v>
                </c:pt>
                <c:pt idx="7376">
                  <c:v>Noviembre</c:v>
                </c:pt>
                <c:pt idx="7377">
                  <c:v>Noviembre</c:v>
                </c:pt>
                <c:pt idx="7378">
                  <c:v>Noviembre</c:v>
                </c:pt>
                <c:pt idx="7379">
                  <c:v>Noviembre</c:v>
                </c:pt>
                <c:pt idx="7380">
                  <c:v>Noviembre</c:v>
                </c:pt>
                <c:pt idx="7381">
                  <c:v>Noviembre</c:v>
                </c:pt>
                <c:pt idx="7382">
                  <c:v>Noviembre</c:v>
                </c:pt>
                <c:pt idx="7383">
                  <c:v>Noviembre</c:v>
                </c:pt>
                <c:pt idx="7384">
                  <c:v>Noviembre</c:v>
                </c:pt>
                <c:pt idx="7385">
                  <c:v>Noviembre</c:v>
                </c:pt>
                <c:pt idx="7386">
                  <c:v>Noviembre</c:v>
                </c:pt>
                <c:pt idx="7387">
                  <c:v>Noviembre</c:v>
                </c:pt>
                <c:pt idx="7388">
                  <c:v>Noviembre</c:v>
                </c:pt>
                <c:pt idx="7389">
                  <c:v>Noviembre</c:v>
                </c:pt>
                <c:pt idx="7390">
                  <c:v>Noviembre</c:v>
                </c:pt>
                <c:pt idx="7391">
                  <c:v>Noviembre</c:v>
                </c:pt>
                <c:pt idx="7392">
                  <c:v>Noviembre</c:v>
                </c:pt>
                <c:pt idx="7393">
                  <c:v>Noviembre</c:v>
                </c:pt>
                <c:pt idx="7394">
                  <c:v>Noviembre</c:v>
                </c:pt>
                <c:pt idx="7395">
                  <c:v>Noviembre</c:v>
                </c:pt>
                <c:pt idx="7396">
                  <c:v>Noviembre</c:v>
                </c:pt>
                <c:pt idx="7397">
                  <c:v>Noviembre</c:v>
                </c:pt>
                <c:pt idx="7398">
                  <c:v>Noviembre</c:v>
                </c:pt>
                <c:pt idx="7399">
                  <c:v>Noviembre</c:v>
                </c:pt>
                <c:pt idx="7400">
                  <c:v>Noviembre</c:v>
                </c:pt>
                <c:pt idx="7401">
                  <c:v>Noviembre</c:v>
                </c:pt>
                <c:pt idx="7402">
                  <c:v>Noviembre</c:v>
                </c:pt>
                <c:pt idx="7403">
                  <c:v>Noviembre</c:v>
                </c:pt>
                <c:pt idx="7404">
                  <c:v>Noviembre</c:v>
                </c:pt>
                <c:pt idx="7405">
                  <c:v>Noviembre</c:v>
                </c:pt>
                <c:pt idx="7406">
                  <c:v>Noviembre</c:v>
                </c:pt>
                <c:pt idx="7407">
                  <c:v>Noviembre</c:v>
                </c:pt>
                <c:pt idx="7408">
                  <c:v>Noviembre</c:v>
                </c:pt>
                <c:pt idx="7409">
                  <c:v>Noviembre</c:v>
                </c:pt>
                <c:pt idx="7410">
                  <c:v>Noviembre</c:v>
                </c:pt>
                <c:pt idx="7411">
                  <c:v>Noviembre</c:v>
                </c:pt>
                <c:pt idx="7412">
                  <c:v>Noviembre</c:v>
                </c:pt>
                <c:pt idx="7413">
                  <c:v>Noviembre</c:v>
                </c:pt>
                <c:pt idx="7414">
                  <c:v>Noviembre</c:v>
                </c:pt>
                <c:pt idx="7415">
                  <c:v>Noviembre</c:v>
                </c:pt>
                <c:pt idx="7416">
                  <c:v>Noviembre</c:v>
                </c:pt>
                <c:pt idx="7417">
                  <c:v>Noviembre</c:v>
                </c:pt>
                <c:pt idx="7418">
                  <c:v>Noviembre</c:v>
                </c:pt>
                <c:pt idx="7419">
                  <c:v>Noviembre</c:v>
                </c:pt>
                <c:pt idx="7420">
                  <c:v>Noviembre</c:v>
                </c:pt>
                <c:pt idx="7421">
                  <c:v>Noviembre</c:v>
                </c:pt>
                <c:pt idx="7422">
                  <c:v>Noviembre</c:v>
                </c:pt>
                <c:pt idx="7423">
                  <c:v>Noviembre</c:v>
                </c:pt>
                <c:pt idx="7424">
                  <c:v>Noviembre</c:v>
                </c:pt>
                <c:pt idx="7425">
                  <c:v>Noviembre</c:v>
                </c:pt>
                <c:pt idx="7426">
                  <c:v>Noviembre</c:v>
                </c:pt>
                <c:pt idx="7427">
                  <c:v>Noviembre</c:v>
                </c:pt>
                <c:pt idx="7428">
                  <c:v>Noviembre</c:v>
                </c:pt>
                <c:pt idx="7429">
                  <c:v>Noviembre</c:v>
                </c:pt>
                <c:pt idx="7430">
                  <c:v>Noviembre</c:v>
                </c:pt>
                <c:pt idx="7431">
                  <c:v>Noviembre</c:v>
                </c:pt>
                <c:pt idx="7432">
                  <c:v>Noviembre</c:v>
                </c:pt>
                <c:pt idx="7433">
                  <c:v>Noviembre</c:v>
                </c:pt>
                <c:pt idx="7434">
                  <c:v>Noviembre</c:v>
                </c:pt>
                <c:pt idx="7435">
                  <c:v>Noviembre</c:v>
                </c:pt>
                <c:pt idx="7436">
                  <c:v>Noviembre</c:v>
                </c:pt>
                <c:pt idx="7437">
                  <c:v>Noviembre</c:v>
                </c:pt>
                <c:pt idx="7438">
                  <c:v>Noviembre</c:v>
                </c:pt>
                <c:pt idx="7439">
                  <c:v>Noviembre</c:v>
                </c:pt>
                <c:pt idx="7440">
                  <c:v>Noviembre</c:v>
                </c:pt>
                <c:pt idx="7441">
                  <c:v>Noviembre</c:v>
                </c:pt>
                <c:pt idx="7442">
                  <c:v>Noviembre</c:v>
                </c:pt>
                <c:pt idx="7443">
                  <c:v>Noviembre</c:v>
                </c:pt>
                <c:pt idx="7444">
                  <c:v>Noviembre</c:v>
                </c:pt>
                <c:pt idx="7445">
                  <c:v>Noviembre</c:v>
                </c:pt>
                <c:pt idx="7446">
                  <c:v>Noviembre</c:v>
                </c:pt>
                <c:pt idx="7447">
                  <c:v>Noviembre</c:v>
                </c:pt>
                <c:pt idx="7448">
                  <c:v>Noviembre</c:v>
                </c:pt>
                <c:pt idx="7449">
                  <c:v>Noviembre</c:v>
                </c:pt>
                <c:pt idx="7450">
                  <c:v>Noviembre</c:v>
                </c:pt>
                <c:pt idx="7451">
                  <c:v>Noviembre</c:v>
                </c:pt>
                <c:pt idx="7452">
                  <c:v>Noviembre</c:v>
                </c:pt>
                <c:pt idx="7453">
                  <c:v>Noviembre</c:v>
                </c:pt>
                <c:pt idx="7454">
                  <c:v>Noviembre</c:v>
                </c:pt>
                <c:pt idx="7455">
                  <c:v>Noviembre</c:v>
                </c:pt>
                <c:pt idx="7456">
                  <c:v>Noviembre</c:v>
                </c:pt>
                <c:pt idx="7457">
                  <c:v>Noviembre</c:v>
                </c:pt>
                <c:pt idx="7458">
                  <c:v>Noviembre</c:v>
                </c:pt>
                <c:pt idx="7459">
                  <c:v>Noviembre</c:v>
                </c:pt>
                <c:pt idx="7460">
                  <c:v>Noviembre</c:v>
                </c:pt>
                <c:pt idx="7461">
                  <c:v>Noviembre</c:v>
                </c:pt>
                <c:pt idx="7462">
                  <c:v>Noviembre</c:v>
                </c:pt>
                <c:pt idx="7463">
                  <c:v>Noviembre</c:v>
                </c:pt>
                <c:pt idx="7464">
                  <c:v>Noviembre</c:v>
                </c:pt>
                <c:pt idx="7465">
                  <c:v>Noviembre</c:v>
                </c:pt>
                <c:pt idx="7466">
                  <c:v>Noviembre</c:v>
                </c:pt>
                <c:pt idx="7467">
                  <c:v>Noviembre</c:v>
                </c:pt>
                <c:pt idx="7468">
                  <c:v>Noviembre</c:v>
                </c:pt>
                <c:pt idx="7469">
                  <c:v>Noviembre</c:v>
                </c:pt>
                <c:pt idx="7470">
                  <c:v>Noviembre</c:v>
                </c:pt>
                <c:pt idx="7471">
                  <c:v>Noviembre</c:v>
                </c:pt>
                <c:pt idx="7472">
                  <c:v>Noviembre</c:v>
                </c:pt>
                <c:pt idx="7473">
                  <c:v>Noviembre</c:v>
                </c:pt>
                <c:pt idx="7474">
                  <c:v>Noviembre</c:v>
                </c:pt>
                <c:pt idx="7475">
                  <c:v>Noviembre</c:v>
                </c:pt>
                <c:pt idx="7476">
                  <c:v>Noviembre</c:v>
                </c:pt>
                <c:pt idx="7477">
                  <c:v>Noviembre</c:v>
                </c:pt>
                <c:pt idx="7478">
                  <c:v>Noviembre</c:v>
                </c:pt>
                <c:pt idx="7479">
                  <c:v>Noviembre</c:v>
                </c:pt>
                <c:pt idx="7480">
                  <c:v>Noviembre</c:v>
                </c:pt>
                <c:pt idx="7481">
                  <c:v>Noviembre</c:v>
                </c:pt>
                <c:pt idx="7482">
                  <c:v>Noviembre</c:v>
                </c:pt>
                <c:pt idx="7483">
                  <c:v>Noviembre</c:v>
                </c:pt>
                <c:pt idx="7484">
                  <c:v>Noviembre</c:v>
                </c:pt>
                <c:pt idx="7485">
                  <c:v>Noviembre</c:v>
                </c:pt>
                <c:pt idx="7486">
                  <c:v>Noviembre</c:v>
                </c:pt>
                <c:pt idx="7487">
                  <c:v>Noviembre</c:v>
                </c:pt>
                <c:pt idx="7488">
                  <c:v>Noviembre</c:v>
                </c:pt>
                <c:pt idx="7489">
                  <c:v>Noviembre</c:v>
                </c:pt>
                <c:pt idx="7490">
                  <c:v>Noviembre</c:v>
                </c:pt>
                <c:pt idx="7491">
                  <c:v>Noviembre</c:v>
                </c:pt>
                <c:pt idx="7492">
                  <c:v>Noviembre</c:v>
                </c:pt>
                <c:pt idx="7493">
                  <c:v>Noviembre</c:v>
                </c:pt>
                <c:pt idx="7494">
                  <c:v>Noviembre</c:v>
                </c:pt>
                <c:pt idx="7495">
                  <c:v>Noviembre</c:v>
                </c:pt>
                <c:pt idx="7496">
                  <c:v>Noviembre</c:v>
                </c:pt>
                <c:pt idx="7497">
                  <c:v>Noviembre</c:v>
                </c:pt>
                <c:pt idx="7498">
                  <c:v>Noviembre</c:v>
                </c:pt>
                <c:pt idx="7499">
                  <c:v>Noviembre</c:v>
                </c:pt>
                <c:pt idx="7500">
                  <c:v>Noviembre</c:v>
                </c:pt>
                <c:pt idx="7501">
                  <c:v>Noviembre</c:v>
                </c:pt>
                <c:pt idx="7502">
                  <c:v>Noviembre</c:v>
                </c:pt>
                <c:pt idx="7503">
                  <c:v>Noviembre</c:v>
                </c:pt>
                <c:pt idx="7504">
                  <c:v>Noviembre</c:v>
                </c:pt>
                <c:pt idx="7505">
                  <c:v>Noviembre</c:v>
                </c:pt>
                <c:pt idx="7506">
                  <c:v>Noviembre</c:v>
                </c:pt>
                <c:pt idx="7507">
                  <c:v>Noviembre</c:v>
                </c:pt>
                <c:pt idx="7508">
                  <c:v>Noviembre</c:v>
                </c:pt>
                <c:pt idx="7509">
                  <c:v>Noviembre</c:v>
                </c:pt>
                <c:pt idx="7510">
                  <c:v>Noviembre</c:v>
                </c:pt>
                <c:pt idx="7511">
                  <c:v>Noviembre</c:v>
                </c:pt>
                <c:pt idx="7512">
                  <c:v>Noviembre</c:v>
                </c:pt>
                <c:pt idx="7513">
                  <c:v>Noviembre</c:v>
                </c:pt>
                <c:pt idx="7514">
                  <c:v>Noviembre</c:v>
                </c:pt>
                <c:pt idx="7515">
                  <c:v>Noviembre</c:v>
                </c:pt>
                <c:pt idx="7516">
                  <c:v>Noviembre</c:v>
                </c:pt>
                <c:pt idx="7517">
                  <c:v>Noviembre</c:v>
                </c:pt>
                <c:pt idx="7518">
                  <c:v>Noviembre</c:v>
                </c:pt>
                <c:pt idx="7519">
                  <c:v>Noviembre</c:v>
                </c:pt>
                <c:pt idx="7520">
                  <c:v>Noviembre</c:v>
                </c:pt>
                <c:pt idx="7521">
                  <c:v>Noviembre</c:v>
                </c:pt>
                <c:pt idx="7522">
                  <c:v>Noviembre</c:v>
                </c:pt>
                <c:pt idx="7523">
                  <c:v>Noviembre</c:v>
                </c:pt>
                <c:pt idx="7524">
                  <c:v>Noviembre</c:v>
                </c:pt>
                <c:pt idx="7525">
                  <c:v>Noviembre</c:v>
                </c:pt>
                <c:pt idx="7526">
                  <c:v>Noviembre</c:v>
                </c:pt>
                <c:pt idx="7527">
                  <c:v>Noviembre</c:v>
                </c:pt>
                <c:pt idx="7528">
                  <c:v>Noviembre</c:v>
                </c:pt>
                <c:pt idx="7529">
                  <c:v>Noviembre</c:v>
                </c:pt>
                <c:pt idx="7530">
                  <c:v>Noviembre</c:v>
                </c:pt>
                <c:pt idx="7531">
                  <c:v>Noviembre</c:v>
                </c:pt>
                <c:pt idx="7532">
                  <c:v>Noviembre</c:v>
                </c:pt>
                <c:pt idx="7533">
                  <c:v>Noviembre</c:v>
                </c:pt>
                <c:pt idx="7534">
                  <c:v>Noviembre</c:v>
                </c:pt>
                <c:pt idx="7535">
                  <c:v>Noviembre</c:v>
                </c:pt>
                <c:pt idx="7536">
                  <c:v>Noviembre</c:v>
                </c:pt>
                <c:pt idx="7537">
                  <c:v>Noviembre</c:v>
                </c:pt>
                <c:pt idx="7538">
                  <c:v>Noviembre</c:v>
                </c:pt>
                <c:pt idx="7539">
                  <c:v>Noviembre</c:v>
                </c:pt>
                <c:pt idx="7540">
                  <c:v>Noviembre</c:v>
                </c:pt>
                <c:pt idx="7541">
                  <c:v>Noviembre</c:v>
                </c:pt>
                <c:pt idx="7542">
                  <c:v>Noviembre</c:v>
                </c:pt>
                <c:pt idx="7543">
                  <c:v>Noviembre</c:v>
                </c:pt>
                <c:pt idx="7544">
                  <c:v>Noviembre</c:v>
                </c:pt>
                <c:pt idx="7545">
                  <c:v>Noviembre</c:v>
                </c:pt>
                <c:pt idx="7546">
                  <c:v>Noviembre</c:v>
                </c:pt>
                <c:pt idx="7547">
                  <c:v>Noviembre</c:v>
                </c:pt>
                <c:pt idx="7548">
                  <c:v>Noviembre</c:v>
                </c:pt>
                <c:pt idx="7549">
                  <c:v>Noviembre</c:v>
                </c:pt>
                <c:pt idx="7550">
                  <c:v>Noviembre</c:v>
                </c:pt>
                <c:pt idx="7551">
                  <c:v>Noviembre</c:v>
                </c:pt>
                <c:pt idx="7552">
                  <c:v>Noviembre</c:v>
                </c:pt>
                <c:pt idx="7553">
                  <c:v>Noviembre</c:v>
                </c:pt>
                <c:pt idx="7554">
                  <c:v>Noviembre</c:v>
                </c:pt>
                <c:pt idx="7555">
                  <c:v>Noviembre</c:v>
                </c:pt>
                <c:pt idx="7556">
                  <c:v>Noviembre</c:v>
                </c:pt>
                <c:pt idx="7557">
                  <c:v>Noviembre</c:v>
                </c:pt>
                <c:pt idx="7558">
                  <c:v>Noviembre</c:v>
                </c:pt>
                <c:pt idx="7559">
                  <c:v>Noviembre</c:v>
                </c:pt>
                <c:pt idx="7560">
                  <c:v>Noviembre</c:v>
                </c:pt>
                <c:pt idx="7561">
                  <c:v>Noviembre</c:v>
                </c:pt>
                <c:pt idx="7562">
                  <c:v>Noviembre</c:v>
                </c:pt>
                <c:pt idx="7563">
                  <c:v>Noviembre</c:v>
                </c:pt>
                <c:pt idx="7564">
                  <c:v>Noviembre</c:v>
                </c:pt>
                <c:pt idx="7565">
                  <c:v>Noviembre</c:v>
                </c:pt>
                <c:pt idx="7566">
                  <c:v>Noviembre</c:v>
                </c:pt>
                <c:pt idx="7567">
                  <c:v>Noviembre</c:v>
                </c:pt>
                <c:pt idx="7568">
                  <c:v>Noviembre</c:v>
                </c:pt>
                <c:pt idx="7569">
                  <c:v>Noviembre</c:v>
                </c:pt>
                <c:pt idx="7570">
                  <c:v>Noviembre</c:v>
                </c:pt>
                <c:pt idx="7571">
                  <c:v>Noviembre</c:v>
                </c:pt>
                <c:pt idx="7572">
                  <c:v>Noviembre</c:v>
                </c:pt>
                <c:pt idx="7573">
                  <c:v>Noviembre</c:v>
                </c:pt>
                <c:pt idx="7574">
                  <c:v>Noviembre</c:v>
                </c:pt>
                <c:pt idx="7575">
                  <c:v>Noviembre</c:v>
                </c:pt>
                <c:pt idx="7576">
                  <c:v>Noviembre</c:v>
                </c:pt>
                <c:pt idx="7577">
                  <c:v>Noviembre</c:v>
                </c:pt>
                <c:pt idx="7578">
                  <c:v>Noviembre</c:v>
                </c:pt>
                <c:pt idx="7579">
                  <c:v>Noviembre</c:v>
                </c:pt>
                <c:pt idx="7580">
                  <c:v>Noviembre</c:v>
                </c:pt>
                <c:pt idx="7581">
                  <c:v>Noviembre</c:v>
                </c:pt>
                <c:pt idx="7582">
                  <c:v>Noviembre</c:v>
                </c:pt>
                <c:pt idx="7583">
                  <c:v>Noviembre</c:v>
                </c:pt>
                <c:pt idx="7584">
                  <c:v>Noviembre</c:v>
                </c:pt>
                <c:pt idx="7585">
                  <c:v>Noviembre</c:v>
                </c:pt>
                <c:pt idx="7586">
                  <c:v>Noviembre</c:v>
                </c:pt>
                <c:pt idx="7587">
                  <c:v>Noviembre</c:v>
                </c:pt>
                <c:pt idx="7588">
                  <c:v>Noviembre</c:v>
                </c:pt>
                <c:pt idx="7589">
                  <c:v>Noviembre</c:v>
                </c:pt>
                <c:pt idx="7590">
                  <c:v>Noviembre</c:v>
                </c:pt>
                <c:pt idx="7591">
                  <c:v>Noviembre</c:v>
                </c:pt>
                <c:pt idx="7592">
                  <c:v>Noviembre</c:v>
                </c:pt>
                <c:pt idx="7593">
                  <c:v>Noviembre</c:v>
                </c:pt>
                <c:pt idx="7594">
                  <c:v>Noviembre</c:v>
                </c:pt>
                <c:pt idx="7595">
                  <c:v>Noviembre</c:v>
                </c:pt>
                <c:pt idx="7596">
                  <c:v>Noviembre</c:v>
                </c:pt>
                <c:pt idx="7597">
                  <c:v>Noviembre</c:v>
                </c:pt>
                <c:pt idx="7598">
                  <c:v>Noviembre</c:v>
                </c:pt>
                <c:pt idx="7599">
                  <c:v>Noviembre</c:v>
                </c:pt>
                <c:pt idx="7600">
                  <c:v>Noviembre</c:v>
                </c:pt>
                <c:pt idx="7601">
                  <c:v>Noviembre</c:v>
                </c:pt>
                <c:pt idx="7602">
                  <c:v>Noviembre</c:v>
                </c:pt>
                <c:pt idx="7603">
                  <c:v>Noviembre</c:v>
                </c:pt>
                <c:pt idx="7604">
                  <c:v>Noviembre</c:v>
                </c:pt>
                <c:pt idx="7605">
                  <c:v>Noviembre</c:v>
                </c:pt>
                <c:pt idx="7606">
                  <c:v>Noviembre</c:v>
                </c:pt>
                <c:pt idx="7607">
                  <c:v>Noviembre</c:v>
                </c:pt>
                <c:pt idx="7608">
                  <c:v>Noviembre</c:v>
                </c:pt>
                <c:pt idx="7609">
                  <c:v>Noviembre</c:v>
                </c:pt>
                <c:pt idx="7610">
                  <c:v>Noviembre</c:v>
                </c:pt>
                <c:pt idx="7611">
                  <c:v>Noviembre</c:v>
                </c:pt>
                <c:pt idx="7612">
                  <c:v>Noviembre</c:v>
                </c:pt>
                <c:pt idx="7613">
                  <c:v>Noviembre</c:v>
                </c:pt>
                <c:pt idx="7614">
                  <c:v>Noviembre</c:v>
                </c:pt>
                <c:pt idx="7615">
                  <c:v>Noviembre</c:v>
                </c:pt>
                <c:pt idx="7616">
                  <c:v>Noviembre</c:v>
                </c:pt>
                <c:pt idx="7617">
                  <c:v>Noviembre</c:v>
                </c:pt>
                <c:pt idx="7618">
                  <c:v>Noviembre</c:v>
                </c:pt>
                <c:pt idx="7619">
                  <c:v>Noviembre</c:v>
                </c:pt>
                <c:pt idx="7620">
                  <c:v>Noviembre</c:v>
                </c:pt>
                <c:pt idx="7621">
                  <c:v>Noviembre</c:v>
                </c:pt>
                <c:pt idx="7622">
                  <c:v>Noviembre</c:v>
                </c:pt>
                <c:pt idx="7623">
                  <c:v>Noviembre</c:v>
                </c:pt>
                <c:pt idx="7624">
                  <c:v>Noviembre</c:v>
                </c:pt>
                <c:pt idx="7625">
                  <c:v>Noviembre</c:v>
                </c:pt>
                <c:pt idx="7626">
                  <c:v>Noviembre</c:v>
                </c:pt>
                <c:pt idx="7627">
                  <c:v>Noviembre</c:v>
                </c:pt>
                <c:pt idx="7628">
                  <c:v>Noviembre</c:v>
                </c:pt>
                <c:pt idx="7629">
                  <c:v>Noviembre</c:v>
                </c:pt>
                <c:pt idx="7630">
                  <c:v>Noviembre</c:v>
                </c:pt>
                <c:pt idx="7631">
                  <c:v>Noviembre</c:v>
                </c:pt>
                <c:pt idx="7632">
                  <c:v>Noviembre</c:v>
                </c:pt>
                <c:pt idx="7633">
                  <c:v>Noviembre</c:v>
                </c:pt>
                <c:pt idx="7634">
                  <c:v>Noviembre</c:v>
                </c:pt>
                <c:pt idx="7635">
                  <c:v>Noviembre</c:v>
                </c:pt>
                <c:pt idx="7636">
                  <c:v>Noviembre</c:v>
                </c:pt>
                <c:pt idx="7637">
                  <c:v>Noviembre</c:v>
                </c:pt>
                <c:pt idx="7638">
                  <c:v>Noviembre</c:v>
                </c:pt>
                <c:pt idx="7639">
                  <c:v>Noviembre</c:v>
                </c:pt>
                <c:pt idx="7640">
                  <c:v>Noviembre</c:v>
                </c:pt>
                <c:pt idx="7641">
                  <c:v>Noviembre</c:v>
                </c:pt>
                <c:pt idx="7642">
                  <c:v>Noviembre</c:v>
                </c:pt>
                <c:pt idx="7643">
                  <c:v>Noviembre</c:v>
                </c:pt>
                <c:pt idx="7644">
                  <c:v>Noviembre</c:v>
                </c:pt>
                <c:pt idx="7645">
                  <c:v>Noviembre</c:v>
                </c:pt>
                <c:pt idx="7646">
                  <c:v>Noviembre</c:v>
                </c:pt>
                <c:pt idx="7647">
                  <c:v>Noviembre</c:v>
                </c:pt>
                <c:pt idx="7648">
                  <c:v>Noviembre</c:v>
                </c:pt>
                <c:pt idx="7649">
                  <c:v>Noviembre</c:v>
                </c:pt>
                <c:pt idx="7650">
                  <c:v>Noviembre</c:v>
                </c:pt>
                <c:pt idx="7651">
                  <c:v>Noviembre</c:v>
                </c:pt>
                <c:pt idx="7652">
                  <c:v>Noviembre</c:v>
                </c:pt>
                <c:pt idx="7653">
                  <c:v>Noviembre</c:v>
                </c:pt>
                <c:pt idx="7654">
                  <c:v>Noviembre</c:v>
                </c:pt>
                <c:pt idx="7655">
                  <c:v>Noviembre</c:v>
                </c:pt>
                <c:pt idx="7656">
                  <c:v>Noviembre</c:v>
                </c:pt>
                <c:pt idx="7657">
                  <c:v>Noviembre</c:v>
                </c:pt>
                <c:pt idx="7658">
                  <c:v>Noviembre</c:v>
                </c:pt>
                <c:pt idx="7659">
                  <c:v>Noviembre</c:v>
                </c:pt>
                <c:pt idx="7660">
                  <c:v>Noviembre</c:v>
                </c:pt>
                <c:pt idx="7661">
                  <c:v>Noviembre</c:v>
                </c:pt>
                <c:pt idx="7662">
                  <c:v>Noviembre</c:v>
                </c:pt>
                <c:pt idx="7663">
                  <c:v>Noviembre</c:v>
                </c:pt>
                <c:pt idx="7664">
                  <c:v>Noviembre</c:v>
                </c:pt>
                <c:pt idx="7665">
                  <c:v>Noviembre</c:v>
                </c:pt>
                <c:pt idx="7666">
                  <c:v>Noviembre</c:v>
                </c:pt>
                <c:pt idx="7667">
                  <c:v>Noviembre</c:v>
                </c:pt>
                <c:pt idx="7668">
                  <c:v>Noviembre</c:v>
                </c:pt>
                <c:pt idx="7669">
                  <c:v>Noviembre</c:v>
                </c:pt>
                <c:pt idx="7670">
                  <c:v>Noviembre</c:v>
                </c:pt>
                <c:pt idx="7671">
                  <c:v>Noviembre</c:v>
                </c:pt>
                <c:pt idx="7672">
                  <c:v>Noviembre</c:v>
                </c:pt>
                <c:pt idx="7673">
                  <c:v>Noviembre</c:v>
                </c:pt>
                <c:pt idx="7674">
                  <c:v>Noviembre</c:v>
                </c:pt>
                <c:pt idx="7675">
                  <c:v>Noviembre</c:v>
                </c:pt>
                <c:pt idx="7676">
                  <c:v>Noviembre</c:v>
                </c:pt>
                <c:pt idx="7677">
                  <c:v>Noviembre</c:v>
                </c:pt>
                <c:pt idx="7678">
                  <c:v>Noviembre</c:v>
                </c:pt>
                <c:pt idx="7679">
                  <c:v>Noviembre</c:v>
                </c:pt>
                <c:pt idx="7680">
                  <c:v>Noviembre</c:v>
                </c:pt>
                <c:pt idx="7681">
                  <c:v>Noviembre</c:v>
                </c:pt>
                <c:pt idx="7682">
                  <c:v>Noviembre</c:v>
                </c:pt>
                <c:pt idx="7683">
                  <c:v>Noviembre</c:v>
                </c:pt>
                <c:pt idx="7684">
                  <c:v>Noviembre</c:v>
                </c:pt>
                <c:pt idx="7685">
                  <c:v>Noviembre</c:v>
                </c:pt>
                <c:pt idx="7686">
                  <c:v>Noviembre</c:v>
                </c:pt>
                <c:pt idx="7687">
                  <c:v>Noviembre</c:v>
                </c:pt>
                <c:pt idx="7688">
                  <c:v>Noviembre</c:v>
                </c:pt>
                <c:pt idx="7689">
                  <c:v>Noviembre</c:v>
                </c:pt>
                <c:pt idx="7690">
                  <c:v>Noviembre</c:v>
                </c:pt>
                <c:pt idx="7691">
                  <c:v>Noviembre</c:v>
                </c:pt>
                <c:pt idx="7692">
                  <c:v>Noviembre</c:v>
                </c:pt>
                <c:pt idx="7693">
                  <c:v>Noviembre</c:v>
                </c:pt>
                <c:pt idx="7694">
                  <c:v>Noviembre</c:v>
                </c:pt>
                <c:pt idx="7695">
                  <c:v>Noviembre</c:v>
                </c:pt>
                <c:pt idx="7696">
                  <c:v>Noviembre</c:v>
                </c:pt>
                <c:pt idx="7697">
                  <c:v>Noviembre</c:v>
                </c:pt>
                <c:pt idx="7698">
                  <c:v>Noviembre</c:v>
                </c:pt>
                <c:pt idx="7699">
                  <c:v>Noviembre</c:v>
                </c:pt>
                <c:pt idx="7700">
                  <c:v>Noviembre</c:v>
                </c:pt>
                <c:pt idx="7701">
                  <c:v>Noviembre</c:v>
                </c:pt>
                <c:pt idx="7702">
                  <c:v>Noviembre</c:v>
                </c:pt>
                <c:pt idx="7703">
                  <c:v>Noviembre</c:v>
                </c:pt>
                <c:pt idx="7704">
                  <c:v>Noviembre</c:v>
                </c:pt>
                <c:pt idx="7705">
                  <c:v>Noviembre</c:v>
                </c:pt>
                <c:pt idx="7706">
                  <c:v>Noviembre</c:v>
                </c:pt>
                <c:pt idx="7707">
                  <c:v>Noviembre</c:v>
                </c:pt>
                <c:pt idx="7708">
                  <c:v>Noviembre</c:v>
                </c:pt>
                <c:pt idx="7709">
                  <c:v>Noviembre</c:v>
                </c:pt>
                <c:pt idx="7710">
                  <c:v>Noviembre</c:v>
                </c:pt>
                <c:pt idx="7711">
                  <c:v>Noviembre</c:v>
                </c:pt>
                <c:pt idx="7712">
                  <c:v>Noviembre</c:v>
                </c:pt>
                <c:pt idx="7713">
                  <c:v>Noviembre</c:v>
                </c:pt>
                <c:pt idx="7714">
                  <c:v>Noviembre</c:v>
                </c:pt>
                <c:pt idx="7715">
                  <c:v>Noviembre</c:v>
                </c:pt>
                <c:pt idx="7716">
                  <c:v>Noviembre</c:v>
                </c:pt>
                <c:pt idx="7717">
                  <c:v>Noviembre</c:v>
                </c:pt>
                <c:pt idx="7718">
                  <c:v>Noviembre</c:v>
                </c:pt>
                <c:pt idx="7719">
                  <c:v>Noviembre</c:v>
                </c:pt>
                <c:pt idx="7720">
                  <c:v>Noviembre</c:v>
                </c:pt>
                <c:pt idx="7721">
                  <c:v>Noviembre</c:v>
                </c:pt>
                <c:pt idx="7722">
                  <c:v>Noviembre</c:v>
                </c:pt>
                <c:pt idx="7723">
                  <c:v>Noviembre</c:v>
                </c:pt>
                <c:pt idx="7724">
                  <c:v>Noviembre</c:v>
                </c:pt>
                <c:pt idx="7725">
                  <c:v>Noviembre</c:v>
                </c:pt>
                <c:pt idx="7726">
                  <c:v>Noviembre</c:v>
                </c:pt>
                <c:pt idx="7727">
                  <c:v>Noviembre</c:v>
                </c:pt>
                <c:pt idx="7728">
                  <c:v>Noviembre</c:v>
                </c:pt>
                <c:pt idx="7729">
                  <c:v>Noviembre</c:v>
                </c:pt>
                <c:pt idx="7730">
                  <c:v>Noviembre</c:v>
                </c:pt>
                <c:pt idx="7731">
                  <c:v>Noviembre</c:v>
                </c:pt>
                <c:pt idx="7732">
                  <c:v>Noviembre</c:v>
                </c:pt>
                <c:pt idx="7733">
                  <c:v>Noviembre</c:v>
                </c:pt>
                <c:pt idx="7734">
                  <c:v>Noviembre</c:v>
                </c:pt>
                <c:pt idx="7735">
                  <c:v>Noviembre</c:v>
                </c:pt>
                <c:pt idx="7736">
                  <c:v>Noviembre</c:v>
                </c:pt>
                <c:pt idx="7737">
                  <c:v>Noviembre</c:v>
                </c:pt>
                <c:pt idx="7738">
                  <c:v>Noviembre</c:v>
                </c:pt>
                <c:pt idx="7739">
                  <c:v>Noviembre</c:v>
                </c:pt>
                <c:pt idx="7740">
                  <c:v>Noviembre</c:v>
                </c:pt>
                <c:pt idx="7741">
                  <c:v>Noviembre</c:v>
                </c:pt>
                <c:pt idx="7742">
                  <c:v>Noviembre</c:v>
                </c:pt>
                <c:pt idx="7743">
                  <c:v>Noviembre</c:v>
                </c:pt>
                <c:pt idx="7744">
                  <c:v>Noviembre</c:v>
                </c:pt>
                <c:pt idx="7745">
                  <c:v>Noviembre</c:v>
                </c:pt>
                <c:pt idx="7746">
                  <c:v>Noviembre</c:v>
                </c:pt>
                <c:pt idx="7747">
                  <c:v>Noviembre</c:v>
                </c:pt>
                <c:pt idx="7748">
                  <c:v>Noviembre</c:v>
                </c:pt>
                <c:pt idx="7749">
                  <c:v>Noviembre</c:v>
                </c:pt>
                <c:pt idx="7750">
                  <c:v>Noviembre</c:v>
                </c:pt>
                <c:pt idx="7751">
                  <c:v>Noviembre</c:v>
                </c:pt>
                <c:pt idx="7752">
                  <c:v>Noviembre</c:v>
                </c:pt>
                <c:pt idx="7753">
                  <c:v>Noviembre</c:v>
                </c:pt>
                <c:pt idx="7754">
                  <c:v>Noviembre</c:v>
                </c:pt>
                <c:pt idx="7755">
                  <c:v>Noviembre</c:v>
                </c:pt>
                <c:pt idx="7756">
                  <c:v>Noviembre</c:v>
                </c:pt>
                <c:pt idx="7757">
                  <c:v>Noviembre</c:v>
                </c:pt>
                <c:pt idx="7758">
                  <c:v>Noviembre</c:v>
                </c:pt>
                <c:pt idx="7759">
                  <c:v>Noviembre</c:v>
                </c:pt>
                <c:pt idx="7760">
                  <c:v>Noviembre</c:v>
                </c:pt>
                <c:pt idx="7761">
                  <c:v>Noviembre</c:v>
                </c:pt>
                <c:pt idx="7762">
                  <c:v>Noviembre</c:v>
                </c:pt>
                <c:pt idx="7763">
                  <c:v>Noviembre</c:v>
                </c:pt>
                <c:pt idx="7764">
                  <c:v>Noviembre</c:v>
                </c:pt>
                <c:pt idx="7765">
                  <c:v>Noviembre</c:v>
                </c:pt>
                <c:pt idx="7766">
                  <c:v>Noviembre</c:v>
                </c:pt>
                <c:pt idx="7767">
                  <c:v>Noviembre</c:v>
                </c:pt>
                <c:pt idx="7768">
                  <c:v>Noviembre</c:v>
                </c:pt>
                <c:pt idx="7769">
                  <c:v>Noviembre</c:v>
                </c:pt>
                <c:pt idx="7770">
                  <c:v>Noviembre</c:v>
                </c:pt>
                <c:pt idx="7771">
                  <c:v>Noviembre</c:v>
                </c:pt>
                <c:pt idx="7772">
                  <c:v>Noviembre</c:v>
                </c:pt>
                <c:pt idx="7773">
                  <c:v>Noviembre</c:v>
                </c:pt>
                <c:pt idx="7774">
                  <c:v>Noviembre</c:v>
                </c:pt>
                <c:pt idx="7775">
                  <c:v>Noviembre</c:v>
                </c:pt>
                <c:pt idx="7776">
                  <c:v>Noviembre</c:v>
                </c:pt>
                <c:pt idx="7777">
                  <c:v>Noviembre</c:v>
                </c:pt>
                <c:pt idx="7778">
                  <c:v>Noviembre</c:v>
                </c:pt>
                <c:pt idx="7779">
                  <c:v>Noviembre</c:v>
                </c:pt>
                <c:pt idx="7780">
                  <c:v>Noviembre</c:v>
                </c:pt>
                <c:pt idx="7781">
                  <c:v>Noviembre</c:v>
                </c:pt>
                <c:pt idx="7782">
                  <c:v>Noviembre</c:v>
                </c:pt>
                <c:pt idx="7783">
                  <c:v>Noviembre</c:v>
                </c:pt>
                <c:pt idx="7784">
                  <c:v>Noviembre</c:v>
                </c:pt>
                <c:pt idx="7785">
                  <c:v>Noviembre</c:v>
                </c:pt>
                <c:pt idx="7786">
                  <c:v>Noviembre</c:v>
                </c:pt>
                <c:pt idx="7787">
                  <c:v>Noviembre</c:v>
                </c:pt>
                <c:pt idx="7788">
                  <c:v>Noviembre</c:v>
                </c:pt>
                <c:pt idx="7789">
                  <c:v>Noviembre</c:v>
                </c:pt>
                <c:pt idx="7790">
                  <c:v>Noviembre</c:v>
                </c:pt>
                <c:pt idx="7791">
                  <c:v>Noviembre</c:v>
                </c:pt>
                <c:pt idx="7792">
                  <c:v>Noviembre</c:v>
                </c:pt>
                <c:pt idx="7793">
                  <c:v>Noviembre</c:v>
                </c:pt>
                <c:pt idx="7794">
                  <c:v>Noviembre</c:v>
                </c:pt>
                <c:pt idx="7795">
                  <c:v>Noviembre</c:v>
                </c:pt>
                <c:pt idx="7796">
                  <c:v>Noviembre</c:v>
                </c:pt>
                <c:pt idx="7797">
                  <c:v>Noviembre</c:v>
                </c:pt>
                <c:pt idx="7798">
                  <c:v>Noviembre</c:v>
                </c:pt>
                <c:pt idx="7799">
                  <c:v>Noviembre</c:v>
                </c:pt>
                <c:pt idx="7800">
                  <c:v>Noviembre</c:v>
                </c:pt>
                <c:pt idx="7801">
                  <c:v>Noviembre</c:v>
                </c:pt>
                <c:pt idx="7802">
                  <c:v>Noviembre</c:v>
                </c:pt>
                <c:pt idx="7803">
                  <c:v>Noviembre</c:v>
                </c:pt>
                <c:pt idx="7804">
                  <c:v>Noviembre</c:v>
                </c:pt>
                <c:pt idx="7805">
                  <c:v>Noviembre</c:v>
                </c:pt>
                <c:pt idx="7806">
                  <c:v>Noviembre</c:v>
                </c:pt>
                <c:pt idx="7807">
                  <c:v>Noviembre</c:v>
                </c:pt>
                <c:pt idx="7808">
                  <c:v>Noviembre</c:v>
                </c:pt>
                <c:pt idx="7809">
                  <c:v>Noviembre</c:v>
                </c:pt>
                <c:pt idx="7810">
                  <c:v>Noviembre</c:v>
                </c:pt>
                <c:pt idx="7811">
                  <c:v>Noviembre</c:v>
                </c:pt>
                <c:pt idx="7812">
                  <c:v>Noviembre</c:v>
                </c:pt>
                <c:pt idx="7813">
                  <c:v>Noviembre</c:v>
                </c:pt>
                <c:pt idx="7814">
                  <c:v>Noviembre</c:v>
                </c:pt>
                <c:pt idx="7815">
                  <c:v>Noviembre</c:v>
                </c:pt>
                <c:pt idx="7816">
                  <c:v>Noviembre</c:v>
                </c:pt>
                <c:pt idx="7817">
                  <c:v>Noviembre</c:v>
                </c:pt>
                <c:pt idx="7818">
                  <c:v>Noviembre</c:v>
                </c:pt>
                <c:pt idx="7819">
                  <c:v>Noviembre</c:v>
                </c:pt>
                <c:pt idx="7820">
                  <c:v>Noviembre</c:v>
                </c:pt>
                <c:pt idx="7821">
                  <c:v>Noviembre</c:v>
                </c:pt>
                <c:pt idx="7822">
                  <c:v>Noviembre</c:v>
                </c:pt>
                <c:pt idx="7823">
                  <c:v>Noviembre</c:v>
                </c:pt>
                <c:pt idx="7824">
                  <c:v>Noviembre</c:v>
                </c:pt>
                <c:pt idx="7825">
                  <c:v>Noviembre</c:v>
                </c:pt>
                <c:pt idx="7826">
                  <c:v>Noviembre</c:v>
                </c:pt>
                <c:pt idx="7827">
                  <c:v>Noviembre</c:v>
                </c:pt>
                <c:pt idx="7828">
                  <c:v>Noviembre</c:v>
                </c:pt>
                <c:pt idx="7829">
                  <c:v>Noviembre</c:v>
                </c:pt>
                <c:pt idx="7830">
                  <c:v>Noviembre</c:v>
                </c:pt>
                <c:pt idx="7831">
                  <c:v>Noviembre</c:v>
                </c:pt>
                <c:pt idx="7832">
                  <c:v>Noviembre</c:v>
                </c:pt>
                <c:pt idx="7833">
                  <c:v>Noviembre</c:v>
                </c:pt>
                <c:pt idx="7834">
                  <c:v>Noviembre</c:v>
                </c:pt>
                <c:pt idx="7835">
                  <c:v>Noviembre</c:v>
                </c:pt>
                <c:pt idx="7836">
                  <c:v>Noviembre</c:v>
                </c:pt>
                <c:pt idx="7837">
                  <c:v>Noviembre</c:v>
                </c:pt>
                <c:pt idx="7838">
                  <c:v>Noviembre</c:v>
                </c:pt>
                <c:pt idx="7839">
                  <c:v>Noviembre</c:v>
                </c:pt>
                <c:pt idx="7840">
                  <c:v>Noviembre</c:v>
                </c:pt>
                <c:pt idx="7841">
                  <c:v>Noviembre</c:v>
                </c:pt>
                <c:pt idx="7842">
                  <c:v>Noviembre</c:v>
                </c:pt>
                <c:pt idx="7843">
                  <c:v>Noviembre</c:v>
                </c:pt>
                <c:pt idx="7844">
                  <c:v>Noviembre</c:v>
                </c:pt>
                <c:pt idx="7845">
                  <c:v>Noviembre</c:v>
                </c:pt>
                <c:pt idx="7846">
                  <c:v>Noviembre</c:v>
                </c:pt>
                <c:pt idx="7847">
                  <c:v>Noviembre</c:v>
                </c:pt>
                <c:pt idx="7848">
                  <c:v>Noviembre</c:v>
                </c:pt>
                <c:pt idx="7849">
                  <c:v>Noviembre</c:v>
                </c:pt>
                <c:pt idx="7850">
                  <c:v>Noviembre</c:v>
                </c:pt>
                <c:pt idx="7851">
                  <c:v>Noviembre</c:v>
                </c:pt>
                <c:pt idx="7852">
                  <c:v>Noviembre</c:v>
                </c:pt>
                <c:pt idx="7853">
                  <c:v>Noviembre</c:v>
                </c:pt>
                <c:pt idx="7854">
                  <c:v>Noviembre</c:v>
                </c:pt>
                <c:pt idx="7855">
                  <c:v>Noviembre</c:v>
                </c:pt>
                <c:pt idx="7856">
                  <c:v>Noviembre</c:v>
                </c:pt>
                <c:pt idx="7857">
                  <c:v>Noviembre</c:v>
                </c:pt>
                <c:pt idx="7858">
                  <c:v>Noviembre</c:v>
                </c:pt>
                <c:pt idx="7859">
                  <c:v>Noviembre</c:v>
                </c:pt>
                <c:pt idx="7860">
                  <c:v>Noviembre</c:v>
                </c:pt>
                <c:pt idx="7861">
                  <c:v>Noviembre</c:v>
                </c:pt>
                <c:pt idx="7862">
                  <c:v>Noviembre</c:v>
                </c:pt>
                <c:pt idx="7863">
                  <c:v>Noviembre</c:v>
                </c:pt>
                <c:pt idx="7864">
                  <c:v>Noviembre</c:v>
                </c:pt>
                <c:pt idx="7865">
                  <c:v>Noviembre</c:v>
                </c:pt>
                <c:pt idx="7866">
                  <c:v>Noviembre</c:v>
                </c:pt>
                <c:pt idx="7867">
                  <c:v>Noviembre</c:v>
                </c:pt>
                <c:pt idx="7868">
                  <c:v>Noviembre</c:v>
                </c:pt>
                <c:pt idx="7869">
                  <c:v>Noviembre</c:v>
                </c:pt>
                <c:pt idx="7870">
                  <c:v>Noviembre</c:v>
                </c:pt>
                <c:pt idx="7871">
                  <c:v>Noviembre</c:v>
                </c:pt>
                <c:pt idx="7872">
                  <c:v>Noviembre</c:v>
                </c:pt>
                <c:pt idx="7873">
                  <c:v>Noviembre</c:v>
                </c:pt>
                <c:pt idx="7874">
                  <c:v>Noviembre</c:v>
                </c:pt>
                <c:pt idx="7875">
                  <c:v>Noviembre</c:v>
                </c:pt>
                <c:pt idx="7876">
                  <c:v>Noviembre</c:v>
                </c:pt>
                <c:pt idx="7877">
                  <c:v>Noviembre</c:v>
                </c:pt>
                <c:pt idx="7878">
                  <c:v>Noviembre</c:v>
                </c:pt>
                <c:pt idx="7879">
                  <c:v>Noviembre</c:v>
                </c:pt>
                <c:pt idx="7880">
                  <c:v>Noviembre</c:v>
                </c:pt>
                <c:pt idx="7881">
                  <c:v>Noviembre</c:v>
                </c:pt>
                <c:pt idx="7882">
                  <c:v>Noviembre</c:v>
                </c:pt>
                <c:pt idx="7883">
                  <c:v>Noviembre</c:v>
                </c:pt>
                <c:pt idx="7884">
                  <c:v>Noviembre</c:v>
                </c:pt>
                <c:pt idx="7885">
                  <c:v>Noviembre</c:v>
                </c:pt>
                <c:pt idx="7886">
                  <c:v>Noviembre</c:v>
                </c:pt>
                <c:pt idx="7887">
                  <c:v>Noviembre</c:v>
                </c:pt>
                <c:pt idx="7888">
                  <c:v>Noviembre</c:v>
                </c:pt>
                <c:pt idx="7889">
                  <c:v>Noviembre</c:v>
                </c:pt>
                <c:pt idx="7890">
                  <c:v>Noviembre</c:v>
                </c:pt>
                <c:pt idx="7891">
                  <c:v>Noviembre</c:v>
                </c:pt>
                <c:pt idx="7892">
                  <c:v>Noviembre</c:v>
                </c:pt>
                <c:pt idx="7893">
                  <c:v>Noviembre</c:v>
                </c:pt>
                <c:pt idx="7894">
                  <c:v>Noviembre</c:v>
                </c:pt>
                <c:pt idx="7895">
                  <c:v>Noviembre</c:v>
                </c:pt>
                <c:pt idx="7896">
                  <c:v>Noviembre</c:v>
                </c:pt>
                <c:pt idx="7897">
                  <c:v>Noviembre</c:v>
                </c:pt>
                <c:pt idx="7898">
                  <c:v>Noviembre</c:v>
                </c:pt>
                <c:pt idx="7899">
                  <c:v>Noviembre</c:v>
                </c:pt>
                <c:pt idx="7900">
                  <c:v>Noviembre</c:v>
                </c:pt>
                <c:pt idx="7901">
                  <c:v>Noviembre</c:v>
                </c:pt>
                <c:pt idx="7902">
                  <c:v>Noviembre</c:v>
                </c:pt>
                <c:pt idx="7903">
                  <c:v>Noviembre</c:v>
                </c:pt>
                <c:pt idx="7904">
                  <c:v>Noviembre</c:v>
                </c:pt>
                <c:pt idx="7905">
                  <c:v>Noviembre</c:v>
                </c:pt>
                <c:pt idx="7906">
                  <c:v>Noviembre</c:v>
                </c:pt>
                <c:pt idx="7907">
                  <c:v>Noviembre</c:v>
                </c:pt>
                <c:pt idx="7908">
                  <c:v>Noviembre</c:v>
                </c:pt>
                <c:pt idx="7909">
                  <c:v>Noviembre</c:v>
                </c:pt>
                <c:pt idx="7910">
                  <c:v>Noviembre</c:v>
                </c:pt>
                <c:pt idx="7911">
                  <c:v>Noviembre</c:v>
                </c:pt>
                <c:pt idx="7912">
                  <c:v>Noviembre</c:v>
                </c:pt>
                <c:pt idx="7913">
                  <c:v>Noviembre</c:v>
                </c:pt>
                <c:pt idx="7914">
                  <c:v>Noviembre</c:v>
                </c:pt>
                <c:pt idx="7915">
                  <c:v>Noviembre</c:v>
                </c:pt>
                <c:pt idx="7916">
                  <c:v>Noviembre</c:v>
                </c:pt>
                <c:pt idx="7917">
                  <c:v>Noviembre</c:v>
                </c:pt>
                <c:pt idx="7918">
                  <c:v>Noviembre</c:v>
                </c:pt>
                <c:pt idx="7919">
                  <c:v>Noviembre</c:v>
                </c:pt>
                <c:pt idx="7920">
                  <c:v>Noviembre</c:v>
                </c:pt>
                <c:pt idx="7921">
                  <c:v>Noviembre</c:v>
                </c:pt>
                <c:pt idx="7922">
                  <c:v>Noviembre</c:v>
                </c:pt>
                <c:pt idx="7923">
                  <c:v>Noviembre</c:v>
                </c:pt>
                <c:pt idx="7924">
                  <c:v>Noviembre</c:v>
                </c:pt>
                <c:pt idx="7925">
                  <c:v>Noviembre</c:v>
                </c:pt>
                <c:pt idx="7926">
                  <c:v>Noviembre</c:v>
                </c:pt>
                <c:pt idx="7927">
                  <c:v>Noviembre</c:v>
                </c:pt>
                <c:pt idx="7928">
                  <c:v>Noviembre</c:v>
                </c:pt>
                <c:pt idx="7929">
                  <c:v>Noviembre</c:v>
                </c:pt>
                <c:pt idx="7930">
                  <c:v>Noviembre</c:v>
                </c:pt>
                <c:pt idx="7931">
                  <c:v>Noviembre</c:v>
                </c:pt>
                <c:pt idx="7932">
                  <c:v>Noviembre</c:v>
                </c:pt>
                <c:pt idx="7933">
                  <c:v>Noviembre</c:v>
                </c:pt>
                <c:pt idx="7934">
                  <c:v>Noviembre</c:v>
                </c:pt>
                <c:pt idx="7935">
                  <c:v>Noviembre</c:v>
                </c:pt>
                <c:pt idx="7936">
                  <c:v>Noviembre</c:v>
                </c:pt>
                <c:pt idx="7937">
                  <c:v>Noviembre</c:v>
                </c:pt>
                <c:pt idx="7938">
                  <c:v>Noviembre</c:v>
                </c:pt>
                <c:pt idx="7939">
                  <c:v>Noviembre</c:v>
                </c:pt>
                <c:pt idx="7940">
                  <c:v>Noviembre</c:v>
                </c:pt>
                <c:pt idx="7941">
                  <c:v>Noviembre</c:v>
                </c:pt>
                <c:pt idx="7942">
                  <c:v>Noviembre</c:v>
                </c:pt>
                <c:pt idx="7943">
                  <c:v>Noviembre</c:v>
                </c:pt>
                <c:pt idx="7944">
                  <c:v>Noviembre</c:v>
                </c:pt>
                <c:pt idx="7945">
                  <c:v>Noviembre</c:v>
                </c:pt>
                <c:pt idx="7946">
                  <c:v>Noviembre</c:v>
                </c:pt>
                <c:pt idx="7947">
                  <c:v>Noviembre</c:v>
                </c:pt>
                <c:pt idx="7948">
                  <c:v>Noviembre</c:v>
                </c:pt>
                <c:pt idx="7949">
                  <c:v>Noviembre</c:v>
                </c:pt>
                <c:pt idx="7950">
                  <c:v>Noviembre</c:v>
                </c:pt>
                <c:pt idx="7951">
                  <c:v>Noviembre</c:v>
                </c:pt>
                <c:pt idx="7952">
                  <c:v>Noviembre</c:v>
                </c:pt>
                <c:pt idx="7953">
                  <c:v>Noviembre</c:v>
                </c:pt>
                <c:pt idx="7954">
                  <c:v>Noviembre</c:v>
                </c:pt>
                <c:pt idx="7955">
                  <c:v>Noviembre</c:v>
                </c:pt>
                <c:pt idx="7956">
                  <c:v>Noviembre</c:v>
                </c:pt>
                <c:pt idx="7957">
                  <c:v>Noviembre</c:v>
                </c:pt>
                <c:pt idx="7958">
                  <c:v>Noviembre</c:v>
                </c:pt>
                <c:pt idx="7959">
                  <c:v>Noviembre</c:v>
                </c:pt>
                <c:pt idx="7960">
                  <c:v>Noviembre</c:v>
                </c:pt>
                <c:pt idx="7961">
                  <c:v>Noviembre</c:v>
                </c:pt>
                <c:pt idx="7962">
                  <c:v>Noviembre</c:v>
                </c:pt>
                <c:pt idx="7963">
                  <c:v>Noviembre</c:v>
                </c:pt>
                <c:pt idx="7964">
                  <c:v>Noviembre</c:v>
                </c:pt>
                <c:pt idx="7965">
                  <c:v>Noviembre</c:v>
                </c:pt>
                <c:pt idx="7966">
                  <c:v>Noviembre</c:v>
                </c:pt>
                <c:pt idx="7967">
                  <c:v>Noviembre</c:v>
                </c:pt>
                <c:pt idx="7968">
                  <c:v>Noviembre</c:v>
                </c:pt>
                <c:pt idx="7969">
                  <c:v>Noviembre</c:v>
                </c:pt>
                <c:pt idx="7970">
                  <c:v>Noviembre</c:v>
                </c:pt>
                <c:pt idx="7971">
                  <c:v>Noviembre</c:v>
                </c:pt>
                <c:pt idx="7972">
                  <c:v>Noviembre</c:v>
                </c:pt>
                <c:pt idx="7973">
                  <c:v>Noviembre</c:v>
                </c:pt>
                <c:pt idx="7974">
                  <c:v>Noviembre</c:v>
                </c:pt>
                <c:pt idx="7975">
                  <c:v>Noviembre</c:v>
                </c:pt>
                <c:pt idx="7976">
                  <c:v>Noviembre</c:v>
                </c:pt>
                <c:pt idx="7977">
                  <c:v>Noviembre</c:v>
                </c:pt>
                <c:pt idx="7978">
                  <c:v>Noviembre</c:v>
                </c:pt>
                <c:pt idx="7979">
                  <c:v>Noviembre</c:v>
                </c:pt>
                <c:pt idx="7980">
                  <c:v>Noviembre</c:v>
                </c:pt>
                <c:pt idx="7981">
                  <c:v>Noviembre</c:v>
                </c:pt>
                <c:pt idx="7982">
                  <c:v>Noviembre</c:v>
                </c:pt>
                <c:pt idx="7983">
                  <c:v>Noviembre</c:v>
                </c:pt>
                <c:pt idx="7984">
                  <c:v>Noviembre</c:v>
                </c:pt>
                <c:pt idx="7985">
                  <c:v>Noviembre</c:v>
                </c:pt>
                <c:pt idx="7986">
                  <c:v>Noviembre</c:v>
                </c:pt>
                <c:pt idx="7987">
                  <c:v>Noviembre</c:v>
                </c:pt>
                <c:pt idx="7988">
                  <c:v>Noviembre</c:v>
                </c:pt>
                <c:pt idx="7989">
                  <c:v>Noviembre</c:v>
                </c:pt>
                <c:pt idx="7990">
                  <c:v>Noviembre</c:v>
                </c:pt>
                <c:pt idx="7991">
                  <c:v>Noviembre</c:v>
                </c:pt>
                <c:pt idx="7992">
                  <c:v>Noviembre</c:v>
                </c:pt>
                <c:pt idx="7993">
                  <c:v>Noviembre</c:v>
                </c:pt>
                <c:pt idx="7994">
                  <c:v>Noviembre</c:v>
                </c:pt>
                <c:pt idx="7995">
                  <c:v>Noviembre</c:v>
                </c:pt>
                <c:pt idx="7996">
                  <c:v>Noviembre</c:v>
                </c:pt>
                <c:pt idx="7997">
                  <c:v>Noviembre</c:v>
                </c:pt>
                <c:pt idx="7998">
                  <c:v>Noviembre</c:v>
                </c:pt>
                <c:pt idx="7999">
                  <c:v>Noviembre</c:v>
                </c:pt>
                <c:pt idx="8000">
                  <c:v>Noviembre</c:v>
                </c:pt>
                <c:pt idx="8001">
                  <c:v>Noviembre</c:v>
                </c:pt>
                <c:pt idx="8002">
                  <c:v>Noviembre</c:v>
                </c:pt>
                <c:pt idx="8003">
                  <c:v>Noviembre</c:v>
                </c:pt>
                <c:pt idx="8004">
                  <c:v>Noviembre</c:v>
                </c:pt>
                <c:pt idx="8005">
                  <c:v>Noviembre</c:v>
                </c:pt>
                <c:pt idx="8006">
                  <c:v>Noviembre</c:v>
                </c:pt>
                <c:pt idx="8007">
                  <c:v>Noviembre</c:v>
                </c:pt>
                <c:pt idx="8008">
                  <c:v>Noviembre</c:v>
                </c:pt>
                <c:pt idx="8009">
                  <c:v>Noviembre</c:v>
                </c:pt>
                <c:pt idx="8010">
                  <c:v>Noviembre</c:v>
                </c:pt>
                <c:pt idx="8011">
                  <c:v>Noviembre</c:v>
                </c:pt>
                <c:pt idx="8012">
                  <c:v>Noviembre</c:v>
                </c:pt>
                <c:pt idx="8013">
                  <c:v>Noviembre</c:v>
                </c:pt>
                <c:pt idx="8014">
                  <c:v>Noviembre</c:v>
                </c:pt>
                <c:pt idx="8015">
                  <c:v>Noviembre</c:v>
                </c:pt>
                <c:pt idx="8016">
                  <c:v>Diciembre</c:v>
                </c:pt>
                <c:pt idx="8017">
                  <c:v>Diciembre</c:v>
                </c:pt>
                <c:pt idx="8018">
                  <c:v>Diciembre</c:v>
                </c:pt>
                <c:pt idx="8019">
                  <c:v>Diciembre</c:v>
                </c:pt>
                <c:pt idx="8020">
                  <c:v>Diciembre</c:v>
                </c:pt>
                <c:pt idx="8021">
                  <c:v>Diciembre</c:v>
                </c:pt>
                <c:pt idx="8022">
                  <c:v>Diciembre</c:v>
                </c:pt>
                <c:pt idx="8023">
                  <c:v>Diciembre</c:v>
                </c:pt>
                <c:pt idx="8024">
                  <c:v>Diciembre</c:v>
                </c:pt>
                <c:pt idx="8025">
                  <c:v>Diciembre</c:v>
                </c:pt>
                <c:pt idx="8026">
                  <c:v>Diciembre</c:v>
                </c:pt>
                <c:pt idx="8027">
                  <c:v>Diciembre</c:v>
                </c:pt>
                <c:pt idx="8028">
                  <c:v>Diciembre</c:v>
                </c:pt>
                <c:pt idx="8029">
                  <c:v>Diciembre</c:v>
                </c:pt>
                <c:pt idx="8030">
                  <c:v>Diciembre</c:v>
                </c:pt>
                <c:pt idx="8031">
                  <c:v>Diciembre</c:v>
                </c:pt>
                <c:pt idx="8032">
                  <c:v>Diciembre</c:v>
                </c:pt>
                <c:pt idx="8033">
                  <c:v>Diciembre</c:v>
                </c:pt>
                <c:pt idx="8034">
                  <c:v>Diciembre</c:v>
                </c:pt>
                <c:pt idx="8035">
                  <c:v>Diciembre</c:v>
                </c:pt>
                <c:pt idx="8036">
                  <c:v>Diciembre</c:v>
                </c:pt>
                <c:pt idx="8037">
                  <c:v>Diciembre</c:v>
                </c:pt>
                <c:pt idx="8038">
                  <c:v>Diciembre</c:v>
                </c:pt>
                <c:pt idx="8039">
                  <c:v>Diciembre</c:v>
                </c:pt>
                <c:pt idx="8040">
                  <c:v>Diciembre</c:v>
                </c:pt>
                <c:pt idx="8041">
                  <c:v>Diciembre</c:v>
                </c:pt>
                <c:pt idx="8042">
                  <c:v>Diciembre</c:v>
                </c:pt>
                <c:pt idx="8043">
                  <c:v>Diciembre</c:v>
                </c:pt>
                <c:pt idx="8044">
                  <c:v>Diciembre</c:v>
                </c:pt>
                <c:pt idx="8045">
                  <c:v>Diciembre</c:v>
                </c:pt>
                <c:pt idx="8046">
                  <c:v>Diciembre</c:v>
                </c:pt>
                <c:pt idx="8047">
                  <c:v>Diciembre</c:v>
                </c:pt>
                <c:pt idx="8048">
                  <c:v>Diciembre</c:v>
                </c:pt>
                <c:pt idx="8049">
                  <c:v>Diciembre</c:v>
                </c:pt>
                <c:pt idx="8050">
                  <c:v>Diciembre</c:v>
                </c:pt>
                <c:pt idx="8051">
                  <c:v>Diciembre</c:v>
                </c:pt>
                <c:pt idx="8052">
                  <c:v>Diciembre</c:v>
                </c:pt>
                <c:pt idx="8053">
                  <c:v>Diciembre</c:v>
                </c:pt>
                <c:pt idx="8054">
                  <c:v>Diciembre</c:v>
                </c:pt>
                <c:pt idx="8055">
                  <c:v>Diciembre</c:v>
                </c:pt>
                <c:pt idx="8056">
                  <c:v>Diciembre</c:v>
                </c:pt>
                <c:pt idx="8057">
                  <c:v>Diciembre</c:v>
                </c:pt>
                <c:pt idx="8058">
                  <c:v>Diciembre</c:v>
                </c:pt>
                <c:pt idx="8059">
                  <c:v>Diciembre</c:v>
                </c:pt>
                <c:pt idx="8060">
                  <c:v>Diciembre</c:v>
                </c:pt>
                <c:pt idx="8061">
                  <c:v>Diciembre</c:v>
                </c:pt>
                <c:pt idx="8062">
                  <c:v>Diciembre</c:v>
                </c:pt>
                <c:pt idx="8063">
                  <c:v>Diciembre</c:v>
                </c:pt>
                <c:pt idx="8064">
                  <c:v>Diciembre</c:v>
                </c:pt>
                <c:pt idx="8065">
                  <c:v>Diciembre</c:v>
                </c:pt>
                <c:pt idx="8066">
                  <c:v>Diciembre</c:v>
                </c:pt>
                <c:pt idx="8067">
                  <c:v>Diciembre</c:v>
                </c:pt>
                <c:pt idx="8068">
                  <c:v>Diciembre</c:v>
                </c:pt>
                <c:pt idx="8069">
                  <c:v>Diciembre</c:v>
                </c:pt>
                <c:pt idx="8070">
                  <c:v>Diciembre</c:v>
                </c:pt>
                <c:pt idx="8071">
                  <c:v>Diciembre</c:v>
                </c:pt>
                <c:pt idx="8072">
                  <c:v>Diciembre</c:v>
                </c:pt>
                <c:pt idx="8073">
                  <c:v>Diciembre</c:v>
                </c:pt>
                <c:pt idx="8074">
                  <c:v>Diciembre</c:v>
                </c:pt>
                <c:pt idx="8075">
                  <c:v>Diciembre</c:v>
                </c:pt>
                <c:pt idx="8076">
                  <c:v>Diciembre</c:v>
                </c:pt>
                <c:pt idx="8077">
                  <c:v>Diciembre</c:v>
                </c:pt>
                <c:pt idx="8078">
                  <c:v>Diciembre</c:v>
                </c:pt>
                <c:pt idx="8079">
                  <c:v>Diciembre</c:v>
                </c:pt>
                <c:pt idx="8080">
                  <c:v>Diciembre</c:v>
                </c:pt>
                <c:pt idx="8081">
                  <c:v>Diciembre</c:v>
                </c:pt>
                <c:pt idx="8082">
                  <c:v>Diciembre</c:v>
                </c:pt>
                <c:pt idx="8083">
                  <c:v>Diciembre</c:v>
                </c:pt>
                <c:pt idx="8084">
                  <c:v>Diciembre</c:v>
                </c:pt>
                <c:pt idx="8085">
                  <c:v>Diciembre</c:v>
                </c:pt>
                <c:pt idx="8086">
                  <c:v>Diciembre</c:v>
                </c:pt>
                <c:pt idx="8087">
                  <c:v>Diciembre</c:v>
                </c:pt>
                <c:pt idx="8088">
                  <c:v>Diciembre</c:v>
                </c:pt>
                <c:pt idx="8089">
                  <c:v>Diciembre</c:v>
                </c:pt>
                <c:pt idx="8090">
                  <c:v>Diciembre</c:v>
                </c:pt>
                <c:pt idx="8091">
                  <c:v>Diciembre</c:v>
                </c:pt>
                <c:pt idx="8092">
                  <c:v>Diciembre</c:v>
                </c:pt>
                <c:pt idx="8093">
                  <c:v>Diciembre</c:v>
                </c:pt>
                <c:pt idx="8094">
                  <c:v>Diciembre</c:v>
                </c:pt>
                <c:pt idx="8095">
                  <c:v>Diciembre</c:v>
                </c:pt>
                <c:pt idx="8096">
                  <c:v>Diciembre</c:v>
                </c:pt>
                <c:pt idx="8097">
                  <c:v>Diciembre</c:v>
                </c:pt>
                <c:pt idx="8098">
                  <c:v>Diciembre</c:v>
                </c:pt>
                <c:pt idx="8099">
                  <c:v>Diciembre</c:v>
                </c:pt>
                <c:pt idx="8100">
                  <c:v>Diciembre</c:v>
                </c:pt>
                <c:pt idx="8101">
                  <c:v>Diciembre</c:v>
                </c:pt>
                <c:pt idx="8102">
                  <c:v>Diciembre</c:v>
                </c:pt>
                <c:pt idx="8103">
                  <c:v>Diciembre</c:v>
                </c:pt>
                <c:pt idx="8104">
                  <c:v>Diciembre</c:v>
                </c:pt>
                <c:pt idx="8105">
                  <c:v>Diciembre</c:v>
                </c:pt>
                <c:pt idx="8106">
                  <c:v>Diciembre</c:v>
                </c:pt>
                <c:pt idx="8107">
                  <c:v>Diciembre</c:v>
                </c:pt>
                <c:pt idx="8108">
                  <c:v>Diciembre</c:v>
                </c:pt>
                <c:pt idx="8109">
                  <c:v>Diciembre</c:v>
                </c:pt>
                <c:pt idx="8110">
                  <c:v>Diciembre</c:v>
                </c:pt>
                <c:pt idx="8111">
                  <c:v>Diciembre</c:v>
                </c:pt>
                <c:pt idx="8112">
                  <c:v>Diciembre</c:v>
                </c:pt>
                <c:pt idx="8113">
                  <c:v>Diciembre</c:v>
                </c:pt>
                <c:pt idx="8114">
                  <c:v>Diciembre</c:v>
                </c:pt>
                <c:pt idx="8115">
                  <c:v>Diciembre</c:v>
                </c:pt>
                <c:pt idx="8116">
                  <c:v>Diciembre</c:v>
                </c:pt>
                <c:pt idx="8117">
                  <c:v>Diciembre</c:v>
                </c:pt>
                <c:pt idx="8118">
                  <c:v>Diciembre</c:v>
                </c:pt>
                <c:pt idx="8119">
                  <c:v>Diciembre</c:v>
                </c:pt>
                <c:pt idx="8120">
                  <c:v>Diciembre</c:v>
                </c:pt>
                <c:pt idx="8121">
                  <c:v>Diciembre</c:v>
                </c:pt>
                <c:pt idx="8122">
                  <c:v>Diciembre</c:v>
                </c:pt>
                <c:pt idx="8123">
                  <c:v>Diciembre</c:v>
                </c:pt>
                <c:pt idx="8124">
                  <c:v>Diciembre</c:v>
                </c:pt>
                <c:pt idx="8125">
                  <c:v>Diciembre</c:v>
                </c:pt>
                <c:pt idx="8126">
                  <c:v>Diciembre</c:v>
                </c:pt>
                <c:pt idx="8127">
                  <c:v>Diciembre</c:v>
                </c:pt>
                <c:pt idx="8128">
                  <c:v>Diciembre</c:v>
                </c:pt>
                <c:pt idx="8129">
                  <c:v>Diciembre</c:v>
                </c:pt>
                <c:pt idx="8130">
                  <c:v>Diciembre</c:v>
                </c:pt>
                <c:pt idx="8131">
                  <c:v>Diciembre</c:v>
                </c:pt>
                <c:pt idx="8132">
                  <c:v>Diciembre</c:v>
                </c:pt>
                <c:pt idx="8133">
                  <c:v>Diciembre</c:v>
                </c:pt>
                <c:pt idx="8134">
                  <c:v>Diciembre</c:v>
                </c:pt>
                <c:pt idx="8135">
                  <c:v>Diciembre</c:v>
                </c:pt>
                <c:pt idx="8136">
                  <c:v>Diciembre</c:v>
                </c:pt>
                <c:pt idx="8137">
                  <c:v>Diciembre</c:v>
                </c:pt>
                <c:pt idx="8138">
                  <c:v>Diciembre</c:v>
                </c:pt>
                <c:pt idx="8139">
                  <c:v>Diciembre</c:v>
                </c:pt>
                <c:pt idx="8140">
                  <c:v>Diciembre</c:v>
                </c:pt>
                <c:pt idx="8141">
                  <c:v>Diciembre</c:v>
                </c:pt>
                <c:pt idx="8142">
                  <c:v>Diciembre</c:v>
                </c:pt>
                <c:pt idx="8143">
                  <c:v>Diciembre</c:v>
                </c:pt>
                <c:pt idx="8144">
                  <c:v>Diciembre</c:v>
                </c:pt>
                <c:pt idx="8145">
                  <c:v>Diciembre</c:v>
                </c:pt>
                <c:pt idx="8146">
                  <c:v>Diciembre</c:v>
                </c:pt>
                <c:pt idx="8147">
                  <c:v>Diciembre</c:v>
                </c:pt>
                <c:pt idx="8148">
                  <c:v>Diciembre</c:v>
                </c:pt>
                <c:pt idx="8149">
                  <c:v>Diciembre</c:v>
                </c:pt>
                <c:pt idx="8150">
                  <c:v>Diciembre</c:v>
                </c:pt>
                <c:pt idx="8151">
                  <c:v>Diciembre</c:v>
                </c:pt>
                <c:pt idx="8152">
                  <c:v>Diciembre</c:v>
                </c:pt>
                <c:pt idx="8153">
                  <c:v>Diciembre</c:v>
                </c:pt>
                <c:pt idx="8154">
                  <c:v>Diciembre</c:v>
                </c:pt>
                <c:pt idx="8155">
                  <c:v>Diciembre</c:v>
                </c:pt>
                <c:pt idx="8156">
                  <c:v>Diciembre</c:v>
                </c:pt>
                <c:pt idx="8157">
                  <c:v>Diciembre</c:v>
                </c:pt>
                <c:pt idx="8158">
                  <c:v>Diciembre</c:v>
                </c:pt>
                <c:pt idx="8159">
                  <c:v>Diciembre</c:v>
                </c:pt>
                <c:pt idx="8160">
                  <c:v>Diciembre</c:v>
                </c:pt>
                <c:pt idx="8161">
                  <c:v>Diciembre</c:v>
                </c:pt>
                <c:pt idx="8162">
                  <c:v>Diciembre</c:v>
                </c:pt>
                <c:pt idx="8163">
                  <c:v>Diciembre</c:v>
                </c:pt>
                <c:pt idx="8164">
                  <c:v>Diciembre</c:v>
                </c:pt>
                <c:pt idx="8165">
                  <c:v>Diciembre</c:v>
                </c:pt>
                <c:pt idx="8166">
                  <c:v>Diciembre</c:v>
                </c:pt>
                <c:pt idx="8167">
                  <c:v>Diciembre</c:v>
                </c:pt>
                <c:pt idx="8168">
                  <c:v>Diciembre</c:v>
                </c:pt>
                <c:pt idx="8169">
                  <c:v>Diciembre</c:v>
                </c:pt>
                <c:pt idx="8170">
                  <c:v>Diciembre</c:v>
                </c:pt>
                <c:pt idx="8171">
                  <c:v>Diciembre</c:v>
                </c:pt>
                <c:pt idx="8172">
                  <c:v>Diciembre</c:v>
                </c:pt>
                <c:pt idx="8173">
                  <c:v>Diciembre</c:v>
                </c:pt>
                <c:pt idx="8174">
                  <c:v>Diciembre</c:v>
                </c:pt>
                <c:pt idx="8175">
                  <c:v>Diciembre</c:v>
                </c:pt>
                <c:pt idx="8176">
                  <c:v>Diciembre</c:v>
                </c:pt>
                <c:pt idx="8177">
                  <c:v>Diciembre</c:v>
                </c:pt>
                <c:pt idx="8178">
                  <c:v>Diciembre</c:v>
                </c:pt>
                <c:pt idx="8179">
                  <c:v>Diciembre</c:v>
                </c:pt>
                <c:pt idx="8180">
                  <c:v>Diciembre</c:v>
                </c:pt>
                <c:pt idx="8181">
                  <c:v>Diciembre</c:v>
                </c:pt>
                <c:pt idx="8182">
                  <c:v>Diciembre</c:v>
                </c:pt>
                <c:pt idx="8183">
                  <c:v>Diciembre</c:v>
                </c:pt>
                <c:pt idx="8184">
                  <c:v>Diciembre</c:v>
                </c:pt>
                <c:pt idx="8185">
                  <c:v>Diciembre</c:v>
                </c:pt>
                <c:pt idx="8186">
                  <c:v>Diciembre</c:v>
                </c:pt>
                <c:pt idx="8187">
                  <c:v>Diciembre</c:v>
                </c:pt>
                <c:pt idx="8188">
                  <c:v>Diciembre</c:v>
                </c:pt>
                <c:pt idx="8189">
                  <c:v>Diciembre</c:v>
                </c:pt>
                <c:pt idx="8190">
                  <c:v>Diciembre</c:v>
                </c:pt>
                <c:pt idx="8191">
                  <c:v>Diciembre</c:v>
                </c:pt>
                <c:pt idx="8192">
                  <c:v>Diciembre</c:v>
                </c:pt>
                <c:pt idx="8193">
                  <c:v>Diciembre</c:v>
                </c:pt>
                <c:pt idx="8194">
                  <c:v>Diciembre</c:v>
                </c:pt>
                <c:pt idx="8195">
                  <c:v>Diciembre</c:v>
                </c:pt>
                <c:pt idx="8196">
                  <c:v>Diciembre</c:v>
                </c:pt>
                <c:pt idx="8197">
                  <c:v>Diciembre</c:v>
                </c:pt>
                <c:pt idx="8198">
                  <c:v>Diciembre</c:v>
                </c:pt>
                <c:pt idx="8199">
                  <c:v>Diciembre</c:v>
                </c:pt>
                <c:pt idx="8200">
                  <c:v>Diciembre</c:v>
                </c:pt>
                <c:pt idx="8201">
                  <c:v>Diciembre</c:v>
                </c:pt>
                <c:pt idx="8202">
                  <c:v>Diciembre</c:v>
                </c:pt>
                <c:pt idx="8203">
                  <c:v>Diciembre</c:v>
                </c:pt>
                <c:pt idx="8204">
                  <c:v>Diciembre</c:v>
                </c:pt>
                <c:pt idx="8205">
                  <c:v>Diciembre</c:v>
                </c:pt>
                <c:pt idx="8206">
                  <c:v>Diciembre</c:v>
                </c:pt>
                <c:pt idx="8207">
                  <c:v>Diciembre</c:v>
                </c:pt>
                <c:pt idx="8208">
                  <c:v>Diciembre</c:v>
                </c:pt>
                <c:pt idx="8209">
                  <c:v>Diciembre</c:v>
                </c:pt>
                <c:pt idx="8210">
                  <c:v>Diciembre</c:v>
                </c:pt>
                <c:pt idx="8211">
                  <c:v>Diciembre</c:v>
                </c:pt>
                <c:pt idx="8212">
                  <c:v>Diciembre</c:v>
                </c:pt>
                <c:pt idx="8213">
                  <c:v>Diciembre</c:v>
                </c:pt>
                <c:pt idx="8214">
                  <c:v>Diciembre</c:v>
                </c:pt>
                <c:pt idx="8215">
                  <c:v>Diciembre</c:v>
                </c:pt>
                <c:pt idx="8216">
                  <c:v>Diciembre</c:v>
                </c:pt>
                <c:pt idx="8217">
                  <c:v>Diciembre</c:v>
                </c:pt>
                <c:pt idx="8218">
                  <c:v>Diciembre</c:v>
                </c:pt>
                <c:pt idx="8219">
                  <c:v>Diciembre</c:v>
                </c:pt>
                <c:pt idx="8220">
                  <c:v>Diciembre</c:v>
                </c:pt>
                <c:pt idx="8221">
                  <c:v>Diciembre</c:v>
                </c:pt>
                <c:pt idx="8222">
                  <c:v>Diciembre</c:v>
                </c:pt>
                <c:pt idx="8223">
                  <c:v>Diciembre</c:v>
                </c:pt>
                <c:pt idx="8224">
                  <c:v>Diciembre</c:v>
                </c:pt>
                <c:pt idx="8225">
                  <c:v>Diciembre</c:v>
                </c:pt>
                <c:pt idx="8226">
                  <c:v>Diciembre</c:v>
                </c:pt>
                <c:pt idx="8227">
                  <c:v>Diciembre</c:v>
                </c:pt>
                <c:pt idx="8228">
                  <c:v>Diciembre</c:v>
                </c:pt>
                <c:pt idx="8229">
                  <c:v>Diciembre</c:v>
                </c:pt>
                <c:pt idx="8230">
                  <c:v>Diciembre</c:v>
                </c:pt>
                <c:pt idx="8231">
                  <c:v>Diciembre</c:v>
                </c:pt>
                <c:pt idx="8232">
                  <c:v>Diciembre</c:v>
                </c:pt>
                <c:pt idx="8233">
                  <c:v>Diciembre</c:v>
                </c:pt>
                <c:pt idx="8234">
                  <c:v>Diciembre</c:v>
                </c:pt>
                <c:pt idx="8235">
                  <c:v>Diciembre</c:v>
                </c:pt>
                <c:pt idx="8236">
                  <c:v>Diciembre</c:v>
                </c:pt>
                <c:pt idx="8237">
                  <c:v>Diciembre</c:v>
                </c:pt>
                <c:pt idx="8238">
                  <c:v>Diciembre</c:v>
                </c:pt>
                <c:pt idx="8239">
                  <c:v>Diciembre</c:v>
                </c:pt>
                <c:pt idx="8240">
                  <c:v>Diciembre</c:v>
                </c:pt>
                <c:pt idx="8241">
                  <c:v>Diciembre</c:v>
                </c:pt>
                <c:pt idx="8242">
                  <c:v>Diciembre</c:v>
                </c:pt>
                <c:pt idx="8243">
                  <c:v>Diciembre</c:v>
                </c:pt>
                <c:pt idx="8244">
                  <c:v>Diciembre</c:v>
                </c:pt>
                <c:pt idx="8245">
                  <c:v>Diciembre</c:v>
                </c:pt>
                <c:pt idx="8246">
                  <c:v>Diciembre</c:v>
                </c:pt>
                <c:pt idx="8247">
                  <c:v>Diciembre</c:v>
                </c:pt>
                <c:pt idx="8248">
                  <c:v>Diciembre</c:v>
                </c:pt>
                <c:pt idx="8249">
                  <c:v>Diciembre</c:v>
                </c:pt>
                <c:pt idx="8250">
                  <c:v>Diciembre</c:v>
                </c:pt>
                <c:pt idx="8251">
                  <c:v>Diciembre</c:v>
                </c:pt>
                <c:pt idx="8252">
                  <c:v>Diciembre</c:v>
                </c:pt>
                <c:pt idx="8253">
                  <c:v>Diciembre</c:v>
                </c:pt>
                <c:pt idx="8254">
                  <c:v>Diciembre</c:v>
                </c:pt>
                <c:pt idx="8255">
                  <c:v>Diciembre</c:v>
                </c:pt>
                <c:pt idx="8256">
                  <c:v>Diciembre</c:v>
                </c:pt>
                <c:pt idx="8257">
                  <c:v>Diciembre</c:v>
                </c:pt>
                <c:pt idx="8258">
                  <c:v>Diciembre</c:v>
                </c:pt>
                <c:pt idx="8259">
                  <c:v>Diciembre</c:v>
                </c:pt>
                <c:pt idx="8260">
                  <c:v>Diciembre</c:v>
                </c:pt>
                <c:pt idx="8261">
                  <c:v>Diciembre</c:v>
                </c:pt>
                <c:pt idx="8262">
                  <c:v>Diciembre</c:v>
                </c:pt>
                <c:pt idx="8263">
                  <c:v>Diciembre</c:v>
                </c:pt>
                <c:pt idx="8264">
                  <c:v>Diciembre</c:v>
                </c:pt>
                <c:pt idx="8265">
                  <c:v>Diciembre</c:v>
                </c:pt>
                <c:pt idx="8266">
                  <c:v>Diciembre</c:v>
                </c:pt>
                <c:pt idx="8267">
                  <c:v>Diciembre</c:v>
                </c:pt>
                <c:pt idx="8268">
                  <c:v>Diciembre</c:v>
                </c:pt>
                <c:pt idx="8269">
                  <c:v>Diciembre</c:v>
                </c:pt>
                <c:pt idx="8270">
                  <c:v>Diciembre</c:v>
                </c:pt>
                <c:pt idx="8271">
                  <c:v>Diciembre</c:v>
                </c:pt>
                <c:pt idx="8272">
                  <c:v>Diciembre</c:v>
                </c:pt>
                <c:pt idx="8273">
                  <c:v>Diciembre</c:v>
                </c:pt>
                <c:pt idx="8274">
                  <c:v>Diciembre</c:v>
                </c:pt>
                <c:pt idx="8275">
                  <c:v>Diciembre</c:v>
                </c:pt>
                <c:pt idx="8276">
                  <c:v>Diciembre</c:v>
                </c:pt>
                <c:pt idx="8277">
                  <c:v>Diciembre</c:v>
                </c:pt>
                <c:pt idx="8278">
                  <c:v>Diciembre</c:v>
                </c:pt>
                <c:pt idx="8279">
                  <c:v>Diciembre</c:v>
                </c:pt>
                <c:pt idx="8280">
                  <c:v>Diciembre</c:v>
                </c:pt>
                <c:pt idx="8281">
                  <c:v>Diciembre</c:v>
                </c:pt>
                <c:pt idx="8282">
                  <c:v>Diciembre</c:v>
                </c:pt>
                <c:pt idx="8283">
                  <c:v>Diciembre</c:v>
                </c:pt>
                <c:pt idx="8284">
                  <c:v>Diciembre</c:v>
                </c:pt>
                <c:pt idx="8285">
                  <c:v>Diciembre</c:v>
                </c:pt>
                <c:pt idx="8286">
                  <c:v>Diciembre</c:v>
                </c:pt>
                <c:pt idx="8287">
                  <c:v>Diciembre</c:v>
                </c:pt>
                <c:pt idx="8288">
                  <c:v>Diciembre</c:v>
                </c:pt>
                <c:pt idx="8289">
                  <c:v>Diciembre</c:v>
                </c:pt>
                <c:pt idx="8290">
                  <c:v>Diciembre</c:v>
                </c:pt>
                <c:pt idx="8291">
                  <c:v>Diciembre</c:v>
                </c:pt>
                <c:pt idx="8292">
                  <c:v>Diciembre</c:v>
                </c:pt>
                <c:pt idx="8293">
                  <c:v>Diciembre</c:v>
                </c:pt>
                <c:pt idx="8294">
                  <c:v>Diciembre</c:v>
                </c:pt>
                <c:pt idx="8295">
                  <c:v>Diciembre</c:v>
                </c:pt>
                <c:pt idx="8296">
                  <c:v>Diciembre</c:v>
                </c:pt>
                <c:pt idx="8297">
                  <c:v>Diciembre</c:v>
                </c:pt>
                <c:pt idx="8298">
                  <c:v>Diciembre</c:v>
                </c:pt>
                <c:pt idx="8299">
                  <c:v>Diciembre</c:v>
                </c:pt>
                <c:pt idx="8300">
                  <c:v>Diciembre</c:v>
                </c:pt>
                <c:pt idx="8301">
                  <c:v>Diciembre</c:v>
                </c:pt>
                <c:pt idx="8302">
                  <c:v>Diciembre</c:v>
                </c:pt>
                <c:pt idx="8303">
                  <c:v>Diciembre</c:v>
                </c:pt>
                <c:pt idx="8304">
                  <c:v>Diciembre</c:v>
                </c:pt>
                <c:pt idx="8305">
                  <c:v>Diciembre</c:v>
                </c:pt>
                <c:pt idx="8306">
                  <c:v>Diciembre</c:v>
                </c:pt>
                <c:pt idx="8307">
                  <c:v>Diciembre</c:v>
                </c:pt>
                <c:pt idx="8308">
                  <c:v>Diciembre</c:v>
                </c:pt>
                <c:pt idx="8309">
                  <c:v>Diciembre</c:v>
                </c:pt>
                <c:pt idx="8310">
                  <c:v>Diciembre</c:v>
                </c:pt>
                <c:pt idx="8311">
                  <c:v>Diciembre</c:v>
                </c:pt>
                <c:pt idx="8312">
                  <c:v>Diciembre</c:v>
                </c:pt>
                <c:pt idx="8313">
                  <c:v>Diciembre</c:v>
                </c:pt>
                <c:pt idx="8314">
                  <c:v>Diciembre</c:v>
                </c:pt>
                <c:pt idx="8315">
                  <c:v>Diciembre</c:v>
                </c:pt>
                <c:pt idx="8316">
                  <c:v>Diciembre</c:v>
                </c:pt>
                <c:pt idx="8317">
                  <c:v>Diciembre</c:v>
                </c:pt>
                <c:pt idx="8318">
                  <c:v>Diciembre</c:v>
                </c:pt>
                <c:pt idx="8319">
                  <c:v>Diciembre</c:v>
                </c:pt>
                <c:pt idx="8320">
                  <c:v>Diciembre</c:v>
                </c:pt>
                <c:pt idx="8321">
                  <c:v>Diciembre</c:v>
                </c:pt>
                <c:pt idx="8322">
                  <c:v>Diciembre</c:v>
                </c:pt>
                <c:pt idx="8323">
                  <c:v>Diciembre</c:v>
                </c:pt>
                <c:pt idx="8324">
                  <c:v>Diciembre</c:v>
                </c:pt>
                <c:pt idx="8325">
                  <c:v>Diciembre</c:v>
                </c:pt>
                <c:pt idx="8326">
                  <c:v>Diciembre</c:v>
                </c:pt>
                <c:pt idx="8327">
                  <c:v>Diciembre</c:v>
                </c:pt>
                <c:pt idx="8328">
                  <c:v>Diciembre</c:v>
                </c:pt>
                <c:pt idx="8329">
                  <c:v>Diciembre</c:v>
                </c:pt>
                <c:pt idx="8330">
                  <c:v>Diciembre</c:v>
                </c:pt>
                <c:pt idx="8331">
                  <c:v>Diciembre</c:v>
                </c:pt>
                <c:pt idx="8332">
                  <c:v>Diciembre</c:v>
                </c:pt>
                <c:pt idx="8333">
                  <c:v>Diciembre</c:v>
                </c:pt>
                <c:pt idx="8334">
                  <c:v>Diciembre</c:v>
                </c:pt>
                <c:pt idx="8335">
                  <c:v>Diciembre</c:v>
                </c:pt>
                <c:pt idx="8336">
                  <c:v>Diciembre</c:v>
                </c:pt>
                <c:pt idx="8337">
                  <c:v>Diciembre</c:v>
                </c:pt>
                <c:pt idx="8338">
                  <c:v>Diciembre</c:v>
                </c:pt>
                <c:pt idx="8339">
                  <c:v>Diciembre</c:v>
                </c:pt>
                <c:pt idx="8340">
                  <c:v>Diciembre</c:v>
                </c:pt>
                <c:pt idx="8341">
                  <c:v>Diciembre</c:v>
                </c:pt>
                <c:pt idx="8342">
                  <c:v>Diciembre</c:v>
                </c:pt>
                <c:pt idx="8343">
                  <c:v>Diciembre</c:v>
                </c:pt>
                <c:pt idx="8344">
                  <c:v>Diciembre</c:v>
                </c:pt>
                <c:pt idx="8345">
                  <c:v>Diciembre</c:v>
                </c:pt>
                <c:pt idx="8346">
                  <c:v>Diciembre</c:v>
                </c:pt>
                <c:pt idx="8347">
                  <c:v>Diciembre</c:v>
                </c:pt>
                <c:pt idx="8348">
                  <c:v>Diciembre</c:v>
                </c:pt>
                <c:pt idx="8349">
                  <c:v>Diciembre</c:v>
                </c:pt>
                <c:pt idx="8350">
                  <c:v>Diciembre</c:v>
                </c:pt>
                <c:pt idx="8351">
                  <c:v>Diciembre</c:v>
                </c:pt>
                <c:pt idx="8352">
                  <c:v>Diciembre</c:v>
                </c:pt>
                <c:pt idx="8353">
                  <c:v>Diciembre</c:v>
                </c:pt>
                <c:pt idx="8354">
                  <c:v>Diciembre</c:v>
                </c:pt>
                <c:pt idx="8355">
                  <c:v>Diciembre</c:v>
                </c:pt>
                <c:pt idx="8356">
                  <c:v>Diciembre</c:v>
                </c:pt>
                <c:pt idx="8357">
                  <c:v>Diciembre</c:v>
                </c:pt>
                <c:pt idx="8358">
                  <c:v>Diciembre</c:v>
                </c:pt>
                <c:pt idx="8359">
                  <c:v>Diciembre</c:v>
                </c:pt>
                <c:pt idx="8360">
                  <c:v>Diciembre</c:v>
                </c:pt>
                <c:pt idx="8361">
                  <c:v>Diciembre</c:v>
                </c:pt>
                <c:pt idx="8362">
                  <c:v>Diciembre</c:v>
                </c:pt>
                <c:pt idx="8363">
                  <c:v>Diciembre</c:v>
                </c:pt>
                <c:pt idx="8364">
                  <c:v>Diciembre</c:v>
                </c:pt>
                <c:pt idx="8365">
                  <c:v>Diciembre</c:v>
                </c:pt>
                <c:pt idx="8366">
                  <c:v>Diciembre</c:v>
                </c:pt>
                <c:pt idx="8367">
                  <c:v>Diciembre</c:v>
                </c:pt>
                <c:pt idx="8368">
                  <c:v>Diciembre</c:v>
                </c:pt>
                <c:pt idx="8369">
                  <c:v>Diciembre</c:v>
                </c:pt>
                <c:pt idx="8370">
                  <c:v>Diciembre</c:v>
                </c:pt>
                <c:pt idx="8371">
                  <c:v>Diciembre</c:v>
                </c:pt>
                <c:pt idx="8372">
                  <c:v>Diciembre</c:v>
                </c:pt>
                <c:pt idx="8373">
                  <c:v>Diciembre</c:v>
                </c:pt>
                <c:pt idx="8374">
                  <c:v>Diciembre</c:v>
                </c:pt>
                <c:pt idx="8375">
                  <c:v>Diciembre</c:v>
                </c:pt>
                <c:pt idx="8376">
                  <c:v>Diciembre</c:v>
                </c:pt>
                <c:pt idx="8377">
                  <c:v>Diciembre</c:v>
                </c:pt>
                <c:pt idx="8378">
                  <c:v>Diciembre</c:v>
                </c:pt>
                <c:pt idx="8379">
                  <c:v>Diciembre</c:v>
                </c:pt>
                <c:pt idx="8380">
                  <c:v>Diciembre</c:v>
                </c:pt>
                <c:pt idx="8381">
                  <c:v>Diciembre</c:v>
                </c:pt>
                <c:pt idx="8382">
                  <c:v>Diciembre</c:v>
                </c:pt>
                <c:pt idx="8383">
                  <c:v>Diciembre</c:v>
                </c:pt>
                <c:pt idx="8384">
                  <c:v>Diciembre</c:v>
                </c:pt>
                <c:pt idx="8385">
                  <c:v>Diciembre</c:v>
                </c:pt>
                <c:pt idx="8386">
                  <c:v>Diciembre</c:v>
                </c:pt>
                <c:pt idx="8387">
                  <c:v>Diciembre</c:v>
                </c:pt>
                <c:pt idx="8388">
                  <c:v>Diciembre</c:v>
                </c:pt>
                <c:pt idx="8389">
                  <c:v>Diciembre</c:v>
                </c:pt>
                <c:pt idx="8390">
                  <c:v>Diciembre</c:v>
                </c:pt>
                <c:pt idx="8391">
                  <c:v>Diciembre</c:v>
                </c:pt>
                <c:pt idx="8392">
                  <c:v>Diciembre</c:v>
                </c:pt>
                <c:pt idx="8393">
                  <c:v>Diciembre</c:v>
                </c:pt>
                <c:pt idx="8394">
                  <c:v>Diciembre</c:v>
                </c:pt>
                <c:pt idx="8395">
                  <c:v>Diciembre</c:v>
                </c:pt>
                <c:pt idx="8396">
                  <c:v>Diciembre</c:v>
                </c:pt>
                <c:pt idx="8397">
                  <c:v>Diciembre</c:v>
                </c:pt>
                <c:pt idx="8398">
                  <c:v>Diciembre</c:v>
                </c:pt>
                <c:pt idx="8399">
                  <c:v>Diciembre</c:v>
                </c:pt>
                <c:pt idx="8400">
                  <c:v>Diciembre</c:v>
                </c:pt>
                <c:pt idx="8401">
                  <c:v>Diciembre</c:v>
                </c:pt>
                <c:pt idx="8402">
                  <c:v>Diciembre</c:v>
                </c:pt>
                <c:pt idx="8403">
                  <c:v>Diciembre</c:v>
                </c:pt>
                <c:pt idx="8404">
                  <c:v>Diciembre</c:v>
                </c:pt>
                <c:pt idx="8405">
                  <c:v>Diciembre</c:v>
                </c:pt>
                <c:pt idx="8406">
                  <c:v>Diciembre</c:v>
                </c:pt>
                <c:pt idx="8407">
                  <c:v>Diciembre</c:v>
                </c:pt>
                <c:pt idx="8408">
                  <c:v>Diciembre</c:v>
                </c:pt>
                <c:pt idx="8409">
                  <c:v>Diciembre</c:v>
                </c:pt>
                <c:pt idx="8410">
                  <c:v>Diciembre</c:v>
                </c:pt>
                <c:pt idx="8411">
                  <c:v>Diciembre</c:v>
                </c:pt>
                <c:pt idx="8412">
                  <c:v>Diciembre</c:v>
                </c:pt>
                <c:pt idx="8413">
                  <c:v>Diciembre</c:v>
                </c:pt>
                <c:pt idx="8414">
                  <c:v>Diciembre</c:v>
                </c:pt>
                <c:pt idx="8415">
                  <c:v>Diciembre</c:v>
                </c:pt>
                <c:pt idx="8416">
                  <c:v>Diciembre</c:v>
                </c:pt>
                <c:pt idx="8417">
                  <c:v>Diciembre</c:v>
                </c:pt>
                <c:pt idx="8418">
                  <c:v>Diciembre</c:v>
                </c:pt>
                <c:pt idx="8419">
                  <c:v>Diciembre</c:v>
                </c:pt>
                <c:pt idx="8420">
                  <c:v>Diciembre</c:v>
                </c:pt>
                <c:pt idx="8421">
                  <c:v>Diciembre</c:v>
                </c:pt>
                <c:pt idx="8422">
                  <c:v>Diciembre</c:v>
                </c:pt>
                <c:pt idx="8423">
                  <c:v>Diciembre</c:v>
                </c:pt>
                <c:pt idx="8424">
                  <c:v>Diciembre</c:v>
                </c:pt>
                <c:pt idx="8425">
                  <c:v>Diciembre</c:v>
                </c:pt>
                <c:pt idx="8426">
                  <c:v>Diciembre</c:v>
                </c:pt>
                <c:pt idx="8427">
                  <c:v>Diciembre</c:v>
                </c:pt>
                <c:pt idx="8428">
                  <c:v>Diciembre</c:v>
                </c:pt>
                <c:pt idx="8429">
                  <c:v>Diciembre</c:v>
                </c:pt>
                <c:pt idx="8430">
                  <c:v>Diciembre</c:v>
                </c:pt>
                <c:pt idx="8431">
                  <c:v>Diciembre</c:v>
                </c:pt>
                <c:pt idx="8432">
                  <c:v>Diciembre</c:v>
                </c:pt>
                <c:pt idx="8433">
                  <c:v>Diciembre</c:v>
                </c:pt>
                <c:pt idx="8434">
                  <c:v>Diciembre</c:v>
                </c:pt>
                <c:pt idx="8435">
                  <c:v>Diciembre</c:v>
                </c:pt>
                <c:pt idx="8436">
                  <c:v>Diciembre</c:v>
                </c:pt>
                <c:pt idx="8437">
                  <c:v>Diciembre</c:v>
                </c:pt>
                <c:pt idx="8438">
                  <c:v>Diciembre</c:v>
                </c:pt>
                <c:pt idx="8439">
                  <c:v>Diciembre</c:v>
                </c:pt>
                <c:pt idx="8440">
                  <c:v>Diciembre</c:v>
                </c:pt>
                <c:pt idx="8441">
                  <c:v>Diciembre</c:v>
                </c:pt>
                <c:pt idx="8442">
                  <c:v>Diciembre</c:v>
                </c:pt>
                <c:pt idx="8443">
                  <c:v>Diciembre</c:v>
                </c:pt>
                <c:pt idx="8444">
                  <c:v>Diciembre</c:v>
                </c:pt>
                <c:pt idx="8445">
                  <c:v>Diciembre</c:v>
                </c:pt>
                <c:pt idx="8446">
                  <c:v>Diciembre</c:v>
                </c:pt>
                <c:pt idx="8447">
                  <c:v>Diciembre</c:v>
                </c:pt>
                <c:pt idx="8448">
                  <c:v>Diciembre</c:v>
                </c:pt>
                <c:pt idx="8449">
                  <c:v>Diciembre</c:v>
                </c:pt>
                <c:pt idx="8450">
                  <c:v>Diciembre</c:v>
                </c:pt>
                <c:pt idx="8451">
                  <c:v>Diciembre</c:v>
                </c:pt>
                <c:pt idx="8452">
                  <c:v>Diciembre</c:v>
                </c:pt>
                <c:pt idx="8453">
                  <c:v>Diciembre</c:v>
                </c:pt>
                <c:pt idx="8454">
                  <c:v>Diciembre</c:v>
                </c:pt>
                <c:pt idx="8455">
                  <c:v>Diciembre</c:v>
                </c:pt>
                <c:pt idx="8456">
                  <c:v>Diciembre</c:v>
                </c:pt>
                <c:pt idx="8457">
                  <c:v>Diciembre</c:v>
                </c:pt>
                <c:pt idx="8458">
                  <c:v>Diciembre</c:v>
                </c:pt>
                <c:pt idx="8459">
                  <c:v>Diciembre</c:v>
                </c:pt>
                <c:pt idx="8460">
                  <c:v>Diciembre</c:v>
                </c:pt>
                <c:pt idx="8461">
                  <c:v>Diciembre</c:v>
                </c:pt>
                <c:pt idx="8462">
                  <c:v>Diciembre</c:v>
                </c:pt>
                <c:pt idx="8463">
                  <c:v>Diciembre</c:v>
                </c:pt>
                <c:pt idx="8464">
                  <c:v>Diciembre</c:v>
                </c:pt>
                <c:pt idx="8465">
                  <c:v>Diciembre</c:v>
                </c:pt>
                <c:pt idx="8466">
                  <c:v>Diciembre</c:v>
                </c:pt>
                <c:pt idx="8467">
                  <c:v>Diciembre</c:v>
                </c:pt>
                <c:pt idx="8468">
                  <c:v>Diciembre</c:v>
                </c:pt>
                <c:pt idx="8469">
                  <c:v>Diciembre</c:v>
                </c:pt>
                <c:pt idx="8470">
                  <c:v>Diciembre</c:v>
                </c:pt>
                <c:pt idx="8471">
                  <c:v>Diciembre</c:v>
                </c:pt>
                <c:pt idx="8472">
                  <c:v>Diciembre</c:v>
                </c:pt>
                <c:pt idx="8473">
                  <c:v>Diciembre</c:v>
                </c:pt>
                <c:pt idx="8474">
                  <c:v>Diciembre</c:v>
                </c:pt>
                <c:pt idx="8475">
                  <c:v>Diciembre</c:v>
                </c:pt>
                <c:pt idx="8476">
                  <c:v>Diciembre</c:v>
                </c:pt>
                <c:pt idx="8477">
                  <c:v>Diciembre</c:v>
                </c:pt>
                <c:pt idx="8478">
                  <c:v>Diciembre</c:v>
                </c:pt>
                <c:pt idx="8479">
                  <c:v>Diciembre</c:v>
                </c:pt>
                <c:pt idx="8480">
                  <c:v>Diciembre</c:v>
                </c:pt>
                <c:pt idx="8481">
                  <c:v>Diciembre</c:v>
                </c:pt>
                <c:pt idx="8482">
                  <c:v>Diciembre</c:v>
                </c:pt>
                <c:pt idx="8483">
                  <c:v>Diciembre</c:v>
                </c:pt>
                <c:pt idx="8484">
                  <c:v>Diciembre</c:v>
                </c:pt>
                <c:pt idx="8485">
                  <c:v>Diciembre</c:v>
                </c:pt>
                <c:pt idx="8486">
                  <c:v>Diciembre</c:v>
                </c:pt>
                <c:pt idx="8487">
                  <c:v>Diciembre</c:v>
                </c:pt>
                <c:pt idx="8488">
                  <c:v>Diciembre</c:v>
                </c:pt>
                <c:pt idx="8489">
                  <c:v>Diciembre</c:v>
                </c:pt>
                <c:pt idx="8490">
                  <c:v>Diciembre</c:v>
                </c:pt>
                <c:pt idx="8491">
                  <c:v>Diciembre</c:v>
                </c:pt>
                <c:pt idx="8492">
                  <c:v>Diciembre</c:v>
                </c:pt>
                <c:pt idx="8493">
                  <c:v>Diciembre</c:v>
                </c:pt>
                <c:pt idx="8494">
                  <c:v>Diciembre</c:v>
                </c:pt>
                <c:pt idx="8495">
                  <c:v>Diciembre</c:v>
                </c:pt>
                <c:pt idx="8496">
                  <c:v>Diciembre</c:v>
                </c:pt>
                <c:pt idx="8497">
                  <c:v>Diciembre</c:v>
                </c:pt>
                <c:pt idx="8498">
                  <c:v>Diciembre</c:v>
                </c:pt>
                <c:pt idx="8499">
                  <c:v>Diciembre</c:v>
                </c:pt>
                <c:pt idx="8500">
                  <c:v>Diciembre</c:v>
                </c:pt>
                <c:pt idx="8501">
                  <c:v>Diciembre</c:v>
                </c:pt>
                <c:pt idx="8502">
                  <c:v>Diciembre</c:v>
                </c:pt>
                <c:pt idx="8503">
                  <c:v>Diciembre</c:v>
                </c:pt>
                <c:pt idx="8504">
                  <c:v>Diciembre</c:v>
                </c:pt>
                <c:pt idx="8505">
                  <c:v>Diciembre</c:v>
                </c:pt>
                <c:pt idx="8506">
                  <c:v>Diciembre</c:v>
                </c:pt>
                <c:pt idx="8507">
                  <c:v>Diciembre</c:v>
                </c:pt>
                <c:pt idx="8508">
                  <c:v>Diciembre</c:v>
                </c:pt>
                <c:pt idx="8509">
                  <c:v>Diciembre</c:v>
                </c:pt>
                <c:pt idx="8510">
                  <c:v>Diciembre</c:v>
                </c:pt>
                <c:pt idx="8511">
                  <c:v>Diciembre</c:v>
                </c:pt>
                <c:pt idx="8512">
                  <c:v>Diciembre</c:v>
                </c:pt>
                <c:pt idx="8513">
                  <c:v>Diciembre</c:v>
                </c:pt>
                <c:pt idx="8514">
                  <c:v>Diciembre</c:v>
                </c:pt>
                <c:pt idx="8515">
                  <c:v>Diciembre</c:v>
                </c:pt>
                <c:pt idx="8516">
                  <c:v>Diciembre</c:v>
                </c:pt>
                <c:pt idx="8517">
                  <c:v>Diciembre</c:v>
                </c:pt>
                <c:pt idx="8518">
                  <c:v>Diciembre</c:v>
                </c:pt>
                <c:pt idx="8519">
                  <c:v>Diciembre</c:v>
                </c:pt>
                <c:pt idx="8520">
                  <c:v>Diciembre</c:v>
                </c:pt>
                <c:pt idx="8521">
                  <c:v>Diciembre</c:v>
                </c:pt>
                <c:pt idx="8522">
                  <c:v>Diciembre</c:v>
                </c:pt>
                <c:pt idx="8523">
                  <c:v>Diciembre</c:v>
                </c:pt>
                <c:pt idx="8524">
                  <c:v>Diciembre</c:v>
                </c:pt>
                <c:pt idx="8525">
                  <c:v>Diciembre</c:v>
                </c:pt>
                <c:pt idx="8526">
                  <c:v>Diciembre</c:v>
                </c:pt>
                <c:pt idx="8527">
                  <c:v>Diciembre</c:v>
                </c:pt>
                <c:pt idx="8528">
                  <c:v>Diciembre</c:v>
                </c:pt>
                <c:pt idx="8529">
                  <c:v>Diciembre</c:v>
                </c:pt>
                <c:pt idx="8530">
                  <c:v>Diciembre</c:v>
                </c:pt>
                <c:pt idx="8531">
                  <c:v>Diciembre</c:v>
                </c:pt>
                <c:pt idx="8532">
                  <c:v>Diciembre</c:v>
                </c:pt>
                <c:pt idx="8533">
                  <c:v>Diciembre</c:v>
                </c:pt>
                <c:pt idx="8534">
                  <c:v>Diciembre</c:v>
                </c:pt>
                <c:pt idx="8535">
                  <c:v>Diciembre</c:v>
                </c:pt>
                <c:pt idx="8536">
                  <c:v>Diciembre</c:v>
                </c:pt>
                <c:pt idx="8537">
                  <c:v>Diciembre</c:v>
                </c:pt>
                <c:pt idx="8538">
                  <c:v>Diciembre</c:v>
                </c:pt>
                <c:pt idx="8539">
                  <c:v>Diciembre</c:v>
                </c:pt>
                <c:pt idx="8540">
                  <c:v>Diciembre</c:v>
                </c:pt>
                <c:pt idx="8541">
                  <c:v>Diciembre</c:v>
                </c:pt>
                <c:pt idx="8542">
                  <c:v>Diciembre</c:v>
                </c:pt>
                <c:pt idx="8543">
                  <c:v>Diciembre</c:v>
                </c:pt>
                <c:pt idx="8544">
                  <c:v>Diciembre</c:v>
                </c:pt>
                <c:pt idx="8545">
                  <c:v>Diciembre</c:v>
                </c:pt>
                <c:pt idx="8546">
                  <c:v>Diciembre</c:v>
                </c:pt>
                <c:pt idx="8547">
                  <c:v>Diciembre</c:v>
                </c:pt>
                <c:pt idx="8548">
                  <c:v>Diciembre</c:v>
                </c:pt>
                <c:pt idx="8549">
                  <c:v>Diciembre</c:v>
                </c:pt>
                <c:pt idx="8550">
                  <c:v>Diciembre</c:v>
                </c:pt>
                <c:pt idx="8551">
                  <c:v>Diciembre</c:v>
                </c:pt>
                <c:pt idx="8552">
                  <c:v>Diciembre</c:v>
                </c:pt>
                <c:pt idx="8553">
                  <c:v>Diciembre</c:v>
                </c:pt>
                <c:pt idx="8554">
                  <c:v>Diciembre</c:v>
                </c:pt>
                <c:pt idx="8555">
                  <c:v>Diciembre</c:v>
                </c:pt>
                <c:pt idx="8556">
                  <c:v>Diciembre</c:v>
                </c:pt>
                <c:pt idx="8557">
                  <c:v>Diciembre</c:v>
                </c:pt>
                <c:pt idx="8558">
                  <c:v>Diciembre</c:v>
                </c:pt>
                <c:pt idx="8559">
                  <c:v>Diciembre</c:v>
                </c:pt>
                <c:pt idx="8560">
                  <c:v>Diciembre</c:v>
                </c:pt>
                <c:pt idx="8561">
                  <c:v>Diciembre</c:v>
                </c:pt>
                <c:pt idx="8562">
                  <c:v>Diciembre</c:v>
                </c:pt>
                <c:pt idx="8563">
                  <c:v>Diciembre</c:v>
                </c:pt>
                <c:pt idx="8564">
                  <c:v>Diciembre</c:v>
                </c:pt>
                <c:pt idx="8565">
                  <c:v>Diciembre</c:v>
                </c:pt>
                <c:pt idx="8566">
                  <c:v>Diciembre</c:v>
                </c:pt>
                <c:pt idx="8567">
                  <c:v>Diciembre</c:v>
                </c:pt>
                <c:pt idx="8568">
                  <c:v>Diciembre</c:v>
                </c:pt>
                <c:pt idx="8569">
                  <c:v>Diciembre</c:v>
                </c:pt>
                <c:pt idx="8570">
                  <c:v>Diciembre</c:v>
                </c:pt>
                <c:pt idx="8571">
                  <c:v>Diciembre</c:v>
                </c:pt>
                <c:pt idx="8572">
                  <c:v>Diciembre</c:v>
                </c:pt>
                <c:pt idx="8573">
                  <c:v>Diciembre</c:v>
                </c:pt>
                <c:pt idx="8574">
                  <c:v>Diciembre</c:v>
                </c:pt>
                <c:pt idx="8575">
                  <c:v>Diciembre</c:v>
                </c:pt>
                <c:pt idx="8576">
                  <c:v>Diciembre</c:v>
                </c:pt>
                <c:pt idx="8577">
                  <c:v>Diciembre</c:v>
                </c:pt>
                <c:pt idx="8578">
                  <c:v>Diciembre</c:v>
                </c:pt>
                <c:pt idx="8579">
                  <c:v>Diciembre</c:v>
                </c:pt>
                <c:pt idx="8580">
                  <c:v>Diciembre</c:v>
                </c:pt>
                <c:pt idx="8581">
                  <c:v>Diciembre</c:v>
                </c:pt>
                <c:pt idx="8582">
                  <c:v>Diciembre</c:v>
                </c:pt>
                <c:pt idx="8583">
                  <c:v>Diciembre</c:v>
                </c:pt>
                <c:pt idx="8584">
                  <c:v>Diciembre</c:v>
                </c:pt>
                <c:pt idx="8585">
                  <c:v>Diciembre</c:v>
                </c:pt>
                <c:pt idx="8586">
                  <c:v>Diciembre</c:v>
                </c:pt>
                <c:pt idx="8587">
                  <c:v>Diciembre</c:v>
                </c:pt>
                <c:pt idx="8588">
                  <c:v>Diciembre</c:v>
                </c:pt>
                <c:pt idx="8589">
                  <c:v>Diciembre</c:v>
                </c:pt>
                <c:pt idx="8590">
                  <c:v>Diciembre</c:v>
                </c:pt>
                <c:pt idx="8591">
                  <c:v>Diciembre</c:v>
                </c:pt>
                <c:pt idx="8592">
                  <c:v>Diciembre</c:v>
                </c:pt>
                <c:pt idx="8593">
                  <c:v>Diciembre</c:v>
                </c:pt>
                <c:pt idx="8594">
                  <c:v>Diciembre</c:v>
                </c:pt>
                <c:pt idx="8595">
                  <c:v>Diciembre</c:v>
                </c:pt>
                <c:pt idx="8596">
                  <c:v>Diciembre</c:v>
                </c:pt>
                <c:pt idx="8597">
                  <c:v>Diciembre</c:v>
                </c:pt>
                <c:pt idx="8598">
                  <c:v>Diciembre</c:v>
                </c:pt>
                <c:pt idx="8599">
                  <c:v>Diciembre</c:v>
                </c:pt>
                <c:pt idx="8600">
                  <c:v>Diciembre</c:v>
                </c:pt>
                <c:pt idx="8601">
                  <c:v>Diciembre</c:v>
                </c:pt>
                <c:pt idx="8602">
                  <c:v>Diciembre</c:v>
                </c:pt>
                <c:pt idx="8603">
                  <c:v>Diciembre</c:v>
                </c:pt>
                <c:pt idx="8604">
                  <c:v>Diciembre</c:v>
                </c:pt>
                <c:pt idx="8605">
                  <c:v>Diciembre</c:v>
                </c:pt>
                <c:pt idx="8606">
                  <c:v>Diciembre</c:v>
                </c:pt>
                <c:pt idx="8607">
                  <c:v>Diciembre</c:v>
                </c:pt>
                <c:pt idx="8608">
                  <c:v>Diciembre</c:v>
                </c:pt>
                <c:pt idx="8609">
                  <c:v>Diciembre</c:v>
                </c:pt>
                <c:pt idx="8610">
                  <c:v>Diciembre</c:v>
                </c:pt>
                <c:pt idx="8611">
                  <c:v>Diciembre</c:v>
                </c:pt>
                <c:pt idx="8612">
                  <c:v>Diciembre</c:v>
                </c:pt>
                <c:pt idx="8613">
                  <c:v>Diciembre</c:v>
                </c:pt>
                <c:pt idx="8614">
                  <c:v>Diciembre</c:v>
                </c:pt>
                <c:pt idx="8615">
                  <c:v>Diciembre</c:v>
                </c:pt>
                <c:pt idx="8616">
                  <c:v>Diciembre</c:v>
                </c:pt>
                <c:pt idx="8617">
                  <c:v>Diciembre</c:v>
                </c:pt>
                <c:pt idx="8618">
                  <c:v>Diciembre</c:v>
                </c:pt>
                <c:pt idx="8619">
                  <c:v>Diciembre</c:v>
                </c:pt>
                <c:pt idx="8620">
                  <c:v>Diciembre</c:v>
                </c:pt>
                <c:pt idx="8621">
                  <c:v>Diciembre</c:v>
                </c:pt>
                <c:pt idx="8622">
                  <c:v>Diciembre</c:v>
                </c:pt>
                <c:pt idx="8623">
                  <c:v>Diciembre</c:v>
                </c:pt>
                <c:pt idx="8624">
                  <c:v>Diciembre</c:v>
                </c:pt>
                <c:pt idx="8625">
                  <c:v>Diciembre</c:v>
                </c:pt>
                <c:pt idx="8626">
                  <c:v>Diciembre</c:v>
                </c:pt>
                <c:pt idx="8627">
                  <c:v>Diciembre</c:v>
                </c:pt>
                <c:pt idx="8628">
                  <c:v>Diciembre</c:v>
                </c:pt>
                <c:pt idx="8629">
                  <c:v>Diciembre</c:v>
                </c:pt>
                <c:pt idx="8630">
                  <c:v>Diciembre</c:v>
                </c:pt>
                <c:pt idx="8631">
                  <c:v>Diciembre</c:v>
                </c:pt>
                <c:pt idx="8632">
                  <c:v>Diciembre</c:v>
                </c:pt>
                <c:pt idx="8633">
                  <c:v>Diciembre</c:v>
                </c:pt>
                <c:pt idx="8634">
                  <c:v>Diciembre</c:v>
                </c:pt>
                <c:pt idx="8635">
                  <c:v>Diciembre</c:v>
                </c:pt>
                <c:pt idx="8636">
                  <c:v>Diciembre</c:v>
                </c:pt>
                <c:pt idx="8637">
                  <c:v>Diciembre</c:v>
                </c:pt>
                <c:pt idx="8638">
                  <c:v>Diciembre</c:v>
                </c:pt>
                <c:pt idx="8639">
                  <c:v>Diciembre</c:v>
                </c:pt>
                <c:pt idx="8640">
                  <c:v>Diciembre</c:v>
                </c:pt>
                <c:pt idx="8641">
                  <c:v>Diciembre</c:v>
                </c:pt>
                <c:pt idx="8642">
                  <c:v>Diciembre</c:v>
                </c:pt>
                <c:pt idx="8643">
                  <c:v>Diciembre</c:v>
                </c:pt>
                <c:pt idx="8644">
                  <c:v>Diciembre</c:v>
                </c:pt>
                <c:pt idx="8645">
                  <c:v>Diciembre</c:v>
                </c:pt>
                <c:pt idx="8646">
                  <c:v>Diciembre</c:v>
                </c:pt>
                <c:pt idx="8647">
                  <c:v>Diciembre</c:v>
                </c:pt>
                <c:pt idx="8648">
                  <c:v>Diciembre</c:v>
                </c:pt>
                <c:pt idx="8649">
                  <c:v>Diciembre</c:v>
                </c:pt>
                <c:pt idx="8650">
                  <c:v>Diciembre</c:v>
                </c:pt>
                <c:pt idx="8651">
                  <c:v>Diciembre</c:v>
                </c:pt>
                <c:pt idx="8652">
                  <c:v>Diciembre</c:v>
                </c:pt>
                <c:pt idx="8653">
                  <c:v>Diciembre</c:v>
                </c:pt>
                <c:pt idx="8654">
                  <c:v>Diciembre</c:v>
                </c:pt>
                <c:pt idx="8655">
                  <c:v>Diciembre</c:v>
                </c:pt>
                <c:pt idx="8656">
                  <c:v>Diciembre</c:v>
                </c:pt>
                <c:pt idx="8657">
                  <c:v>Diciembre</c:v>
                </c:pt>
                <c:pt idx="8658">
                  <c:v>Diciembre</c:v>
                </c:pt>
                <c:pt idx="8659">
                  <c:v>Diciembre</c:v>
                </c:pt>
                <c:pt idx="8660">
                  <c:v>Diciembre</c:v>
                </c:pt>
                <c:pt idx="8661">
                  <c:v>Diciembre</c:v>
                </c:pt>
                <c:pt idx="8662">
                  <c:v>Diciembre</c:v>
                </c:pt>
                <c:pt idx="8663">
                  <c:v>Diciembre</c:v>
                </c:pt>
                <c:pt idx="8664">
                  <c:v>Diciembre</c:v>
                </c:pt>
                <c:pt idx="8665">
                  <c:v>Diciembre</c:v>
                </c:pt>
                <c:pt idx="8666">
                  <c:v>Diciembre</c:v>
                </c:pt>
                <c:pt idx="8667">
                  <c:v>Diciembre</c:v>
                </c:pt>
                <c:pt idx="8668">
                  <c:v>Diciembre</c:v>
                </c:pt>
                <c:pt idx="8669">
                  <c:v>Diciembre</c:v>
                </c:pt>
                <c:pt idx="8670">
                  <c:v>Diciembre</c:v>
                </c:pt>
                <c:pt idx="8671">
                  <c:v>Diciembre</c:v>
                </c:pt>
                <c:pt idx="8672">
                  <c:v>Diciembre</c:v>
                </c:pt>
                <c:pt idx="8673">
                  <c:v>Diciembre</c:v>
                </c:pt>
                <c:pt idx="8674">
                  <c:v>Diciembre</c:v>
                </c:pt>
                <c:pt idx="8675">
                  <c:v>Diciembre</c:v>
                </c:pt>
                <c:pt idx="8676">
                  <c:v>Diciembre</c:v>
                </c:pt>
                <c:pt idx="8677">
                  <c:v>Diciembre</c:v>
                </c:pt>
                <c:pt idx="8678">
                  <c:v>Diciembre</c:v>
                </c:pt>
                <c:pt idx="8679">
                  <c:v>Diciembre</c:v>
                </c:pt>
                <c:pt idx="8680">
                  <c:v>Diciembre</c:v>
                </c:pt>
                <c:pt idx="8681">
                  <c:v>Diciembre</c:v>
                </c:pt>
                <c:pt idx="8682">
                  <c:v>Diciembre</c:v>
                </c:pt>
                <c:pt idx="8683">
                  <c:v>Diciembre</c:v>
                </c:pt>
                <c:pt idx="8684">
                  <c:v>Diciembre</c:v>
                </c:pt>
                <c:pt idx="8685">
                  <c:v>Diciembre</c:v>
                </c:pt>
                <c:pt idx="8686">
                  <c:v>Diciembre</c:v>
                </c:pt>
                <c:pt idx="8687">
                  <c:v>Diciembre</c:v>
                </c:pt>
                <c:pt idx="8688">
                  <c:v>Diciembre</c:v>
                </c:pt>
                <c:pt idx="8689">
                  <c:v>Diciembre</c:v>
                </c:pt>
                <c:pt idx="8690">
                  <c:v>Diciembre</c:v>
                </c:pt>
                <c:pt idx="8691">
                  <c:v>Diciembre</c:v>
                </c:pt>
                <c:pt idx="8692">
                  <c:v>Diciembre</c:v>
                </c:pt>
                <c:pt idx="8693">
                  <c:v>Diciembre</c:v>
                </c:pt>
                <c:pt idx="8694">
                  <c:v>Diciembre</c:v>
                </c:pt>
                <c:pt idx="8695">
                  <c:v>Diciembre</c:v>
                </c:pt>
                <c:pt idx="8696">
                  <c:v>Diciembre</c:v>
                </c:pt>
                <c:pt idx="8697">
                  <c:v>Diciembre</c:v>
                </c:pt>
                <c:pt idx="8698">
                  <c:v>Diciembre</c:v>
                </c:pt>
                <c:pt idx="8699">
                  <c:v>Diciembre</c:v>
                </c:pt>
                <c:pt idx="8700">
                  <c:v>Diciembre</c:v>
                </c:pt>
                <c:pt idx="8701">
                  <c:v>Diciembre</c:v>
                </c:pt>
                <c:pt idx="8702">
                  <c:v>Diciembre</c:v>
                </c:pt>
                <c:pt idx="8703">
                  <c:v>Diciembre</c:v>
                </c:pt>
                <c:pt idx="8704">
                  <c:v>Diciembre</c:v>
                </c:pt>
                <c:pt idx="8705">
                  <c:v>Diciembre</c:v>
                </c:pt>
                <c:pt idx="8706">
                  <c:v>Diciembre</c:v>
                </c:pt>
                <c:pt idx="8707">
                  <c:v>Diciembre</c:v>
                </c:pt>
                <c:pt idx="8708">
                  <c:v>Diciembre</c:v>
                </c:pt>
                <c:pt idx="8709">
                  <c:v>Diciembre</c:v>
                </c:pt>
                <c:pt idx="8710">
                  <c:v>Diciembre</c:v>
                </c:pt>
                <c:pt idx="8711">
                  <c:v>Diciembre</c:v>
                </c:pt>
                <c:pt idx="8712">
                  <c:v>Diciembre</c:v>
                </c:pt>
                <c:pt idx="8713">
                  <c:v>Diciembre</c:v>
                </c:pt>
                <c:pt idx="8714">
                  <c:v>Diciembre</c:v>
                </c:pt>
                <c:pt idx="8715">
                  <c:v>Diciembre</c:v>
                </c:pt>
                <c:pt idx="8716">
                  <c:v>Diciembre</c:v>
                </c:pt>
                <c:pt idx="8717">
                  <c:v>Diciembre</c:v>
                </c:pt>
                <c:pt idx="8718">
                  <c:v>Diciembre</c:v>
                </c:pt>
                <c:pt idx="8719">
                  <c:v>Diciembre</c:v>
                </c:pt>
                <c:pt idx="8720">
                  <c:v>Diciembre</c:v>
                </c:pt>
                <c:pt idx="8721">
                  <c:v>Diciembre</c:v>
                </c:pt>
                <c:pt idx="8722">
                  <c:v>Diciembre</c:v>
                </c:pt>
                <c:pt idx="8723">
                  <c:v>Diciembre</c:v>
                </c:pt>
                <c:pt idx="8724">
                  <c:v>Diciembre</c:v>
                </c:pt>
                <c:pt idx="8725">
                  <c:v>Diciembre</c:v>
                </c:pt>
                <c:pt idx="8726">
                  <c:v>Diciembre</c:v>
                </c:pt>
                <c:pt idx="8727">
                  <c:v>Diciembre</c:v>
                </c:pt>
                <c:pt idx="8728">
                  <c:v>Diciembre</c:v>
                </c:pt>
                <c:pt idx="8729">
                  <c:v>Diciembre</c:v>
                </c:pt>
                <c:pt idx="8730">
                  <c:v>Diciembre</c:v>
                </c:pt>
                <c:pt idx="8731">
                  <c:v>Diciembre</c:v>
                </c:pt>
                <c:pt idx="8732">
                  <c:v>Diciembre</c:v>
                </c:pt>
                <c:pt idx="8733">
                  <c:v>Diciembre</c:v>
                </c:pt>
                <c:pt idx="8734">
                  <c:v>Diciembre</c:v>
                </c:pt>
                <c:pt idx="8735">
                  <c:v>Diciembre</c:v>
                </c:pt>
                <c:pt idx="8736">
                  <c:v>Diciembre</c:v>
                </c:pt>
                <c:pt idx="8737">
                  <c:v>Diciembre</c:v>
                </c:pt>
                <c:pt idx="8738">
                  <c:v>Diciembre</c:v>
                </c:pt>
                <c:pt idx="8739">
                  <c:v>Diciembre</c:v>
                </c:pt>
                <c:pt idx="8740">
                  <c:v>Diciembre</c:v>
                </c:pt>
                <c:pt idx="8741">
                  <c:v>Diciembre</c:v>
                </c:pt>
                <c:pt idx="8742">
                  <c:v>Diciembre</c:v>
                </c:pt>
                <c:pt idx="8743">
                  <c:v>Diciembre</c:v>
                </c:pt>
                <c:pt idx="8744">
                  <c:v>Diciembre</c:v>
                </c:pt>
                <c:pt idx="8745">
                  <c:v>Diciembre</c:v>
                </c:pt>
                <c:pt idx="8746">
                  <c:v>Diciembre</c:v>
                </c:pt>
                <c:pt idx="8747">
                  <c:v>Diciembre</c:v>
                </c:pt>
                <c:pt idx="8748">
                  <c:v>Diciembre</c:v>
                </c:pt>
                <c:pt idx="8749">
                  <c:v>Diciembre</c:v>
                </c:pt>
                <c:pt idx="8750">
                  <c:v>Diciembre</c:v>
                </c:pt>
                <c:pt idx="8751">
                  <c:v>Diciembre</c:v>
                </c:pt>
                <c:pt idx="8752">
                  <c:v>Diciembre</c:v>
                </c:pt>
                <c:pt idx="8753">
                  <c:v>Diciembre</c:v>
                </c:pt>
                <c:pt idx="8754">
                  <c:v>Diciembre</c:v>
                </c:pt>
                <c:pt idx="8755">
                  <c:v>Diciembre</c:v>
                </c:pt>
                <c:pt idx="8756">
                  <c:v>Diciembre</c:v>
                </c:pt>
                <c:pt idx="8757">
                  <c:v>Diciembre</c:v>
                </c:pt>
                <c:pt idx="8758">
                  <c:v>Diciembre</c:v>
                </c:pt>
                <c:pt idx="8759">
                  <c:v>Diciembre</c:v>
                </c:pt>
                <c:pt idx="8760">
                  <c:v>Enero</c:v>
                </c:pt>
                <c:pt idx="8761">
                  <c:v>Enero</c:v>
                </c:pt>
                <c:pt idx="8762">
                  <c:v>Enero</c:v>
                </c:pt>
                <c:pt idx="8763">
                  <c:v>Enero</c:v>
                </c:pt>
                <c:pt idx="8764">
                  <c:v>Enero</c:v>
                </c:pt>
                <c:pt idx="8765">
                  <c:v>Enero</c:v>
                </c:pt>
                <c:pt idx="8766">
                  <c:v>Enero</c:v>
                </c:pt>
                <c:pt idx="8767">
                  <c:v>Enero</c:v>
                </c:pt>
                <c:pt idx="8768">
                  <c:v>Enero</c:v>
                </c:pt>
                <c:pt idx="8769">
                  <c:v>Enero</c:v>
                </c:pt>
                <c:pt idx="8770">
                  <c:v>Enero</c:v>
                </c:pt>
                <c:pt idx="8771">
                  <c:v>Enero</c:v>
                </c:pt>
                <c:pt idx="8772">
                  <c:v>Enero</c:v>
                </c:pt>
                <c:pt idx="8773">
                  <c:v>Enero</c:v>
                </c:pt>
                <c:pt idx="8774">
                  <c:v>Enero</c:v>
                </c:pt>
                <c:pt idx="8775">
                  <c:v>Enero</c:v>
                </c:pt>
                <c:pt idx="8776">
                  <c:v>Enero</c:v>
                </c:pt>
                <c:pt idx="8777">
                  <c:v>Enero</c:v>
                </c:pt>
                <c:pt idx="8778">
                  <c:v>Enero</c:v>
                </c:pt>
                <c:pt idx="8779">
                  <c:v>Enero</c:v>
                </c:pt>
                <c:pt idx="8780">
                  <c:v>Enero</c:v>
                </c:pt>
                <c:pt idx="8781">
                  <c:v>Enero</c:v>
                </c:pt>
                <c:pt idx="8782">
                  <c:v>Enero</c:v>
                </c:pt>
                <c:pt idx="8783">
                  <c:v>Enero</c:v>
                </c:pt>
              </c:strCache>
            </c:strRef>
          </c:cat>
          <c:val>
            <c:numRef>
              <c:f>'Combiando D4-2 (2)'!$F$4:$F$8788</c:f>
              <c:numCache>
                <c:formatCode>0</c:formatCode>
                <c:ptCount val="878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1</c:v>
                </c:pt>
                <c:pt idx="972">
                  <c:v>2</c:v>
                </c:pt>
                <c:pt idx="973">
                  <c:v>3</c:v>
                </c:pt>
                <c:pt idx="974">
                  <c:v>4</c:v>
                </c:pt>
                <c:pt idx="975">
                  <c:v>5</c:v>
                </c:pt>
                <c:pt idx="976">
                  <c:v>6</c:v>
                </c:pt>
                <c:pt idx="977">
                  <c:v>6</c:v>
                </c:pt>
                <c:pt idx="978">
                  <c:v>6</c:v>
                </c:pt>
                <c:pt idx="979">
                  <c:v>6</c:v>
                </c:pt>
                <c:pt idx="980">
                  <c:v>6</c:v>
                </c:pt>
                <c:pt idx="981">
                  <c:v>6</c:v>
                </c:pt>
                <c:pt idx="982">
                  <c:v>6</c:v>
                </c:pt>
                <c:pt idx="983">
                  <c:v>6</c:v>
                </c:pt>
                <c:pt idx="984">
                  <c:v>6</c:v>
                </c:pt>
                <c:pt idx="985">
                  <c:v>6</c:v>
                </c:pt>
                <c:pt idx="986">
                  <c:v>6</c:v>
                </c:pt>
                <c:pt idx="987">
                  <c:v>6</c:v>
                </c:pt>
                <c:pt idx="988">
                  <c:v>6</c:v>
                </c:pt>
                <c:pt idx="989">
                  <c:v>6</c:v>
                </c:pt>
                <c:pt idx="990">
                  <c:v>6</c:v>
                </c:pt>
                <c:pt idx="991">
                  <c:v>6</c:v>
                </c:pt>
                <c:pt idx="992">
                  <c:v>6</c:v>
                </c:pt>
                <c:pt idx="993">
                  <c:v>6</c:v>
                </c:pt>
                <c:pt idx="994">
                  <c:v>6</c:v>
                </c:pt>
                <c:pt idx="995">
                  <c:v>6</c:v>
                </c:pt>
                <c:pt idx="996">
                  <c:v>6</c:v>
                </c:pt>
                <c:pt idx="997">
                  <c:v>6</c:v>
                </c:pt>
                <c:pt idx="998">
                  <c:v>6</c:v>
                </c:pt>
                <c:pt idx="999">
                  <c:v>6</c:v>
                </c:pt>
                <c:pt idx="1000">
                  <c:v>6</c:v>
                </c:pt>
                <c:pt idx="1001">
                  <c:v>6</c:v>
                </c:pt>
                <c:pt idx="1002">
                  <c:v>6</c:v>
                </c:pt>
                <c:pt idx="1003">
                  <c:v>6</c:v>
                </c:pt>
                <c:pt idx="1004">
                  <c:v>6</c:v>
                </c:pt>
                <c:pt idx="1005">
                  <c:v>6</c:v>
                </c:pt>
                <c:pt idx="1006">
                  <c:v>6</c:v>
                </c:pt>
                <c:pt idx="1007">
                  <c:v>6</c:v>
                </c:pt>
                <c:pt idx="1008">
                  <c:v>6</c:v>
                </c:pt>
                <c:pt idx="1009">
                  <c:v>6</c:v>
                </c:pt>
                <c:pt idx="1010">
                  <c:v>6</c:v>
                </c:pt>
                <c:pt idx="1011">
                  <c:v>6</c:v>
                </c:pt>
                <c:pt idx="1012">
                  <c:v>6</c:v>
                </c:pt>
                <c:pt idx="1013">
                  <c:v>6</c:v>
                </c:pt>
                <c:pt idx="1014">
                  <c:v>6</c:v>
                </c:pt>
                <c:pt idx="1015">
                  <c:v>6</c:v>
                </c:pt>
                <c:pt idx="1016">
                  <c:v>6</c:v>
                </c:pt>
                <c:pt idx="1017">
                  <c:v>6</c:v>
                </c:pt>
                <c:pt idx="1018">
                  <c:v>6</c:v>
                </c:pt>
                <c:pt idx="1019">
                  <c:v>6</c:v>
                </c:pt>
                <c:pt idx="1020">
                  <c:v>6</c:v>
                </c:pt>
                <c:pt idx="1021">
                  <c:v>6</c:v>
                </c:pt>
                <c:pt idx="1022">
                  <c:v>6</c:v>
                </c:pt>
                <c:pt idx="1023">
                  <c:v>6</c:v>
                </c:pt>
                <c:pt idx="1024">
                  <c:v>6</c:v>
                </c:pt>
                <c:pt idx="1025">
                  <c:v>6</c:v>
                </c:pt>
                <c:pt idx="1026">
                  <c:v>6</c:v>
                </c:pt>
                <c:pt idx="1027">
                  <c:v>6</c:v>
                </c:pt>
                <c:pt idx="1028">
                  <c:v>6</c:v>
                </c:pt>
                <c:pt idx="1029">
                  <c:v>6</c:v>
                </c:pt>
                <c:pt idx="1030">
                  <c:v>6</c:v>
                </c:pt>
                <c:pt idx="1031">
                  <c:v>6</c:v>
                </c:pt>
                <c:pt idx="1032">
                  <c:v>6</c:v>
                </c:pt>
                <c:pt idx="1033">
                  <c:v>6</c:v>
                </c:pt>
                <c:pt idx="1034">
                  <c:v>6</c:v>
                </c:pt>
                <c:pt idx="1035">
                  <c:v>6</c:v>
                </c:pt>
                <c:pt idx="1036">
                  <c:v>6</c:v>
                </c:pt>
                <c:pt idx="1037">
                  <c:v>6</c:v>
                </c:pt>
                <c:pt idx="1038">
                  <c:v>6</c:v>
                </c:pt>
                <c:pt idx="1039">
                  <c:v>6</c:v>
                </c:pt>
                <c:pt idx="1040">
                  <c:v>6</c:v>
                </c:pt>
                <c:pt idx="1041">
                  <c:v>6</c:v>
                </c:pt>
                <c:pt idx="1042">
                  <c:v>6</c:v>
                </c:pt>
                <c:pt idx="1043">
                  <c:v>6</c:v>
                </c:pt>
                <c:pt idx="1044">
                  <c:v>6</c:v>
                </c:pt>
                <c:pt idx="1045">
                  <c:v>6</c:v>
                </c:pt>
                <c:pt idx="1046">
                  <c:v>6</c:v>
                </c:pt>
                <c:pt idx="1047">
                  <c:v>6</c:v>
                </c:pt>
                <c:pt idx="1048">
                  <c:v>6</c:v>
                </c:pt>
                <c:pt idx="1049">
                  <c:v>6</c:v>
                </c:pt>
                <c:pt idx="1050">
                  <c:v>6</c:v>
                </c:pt>
                <c:pt idx="1051">
                  <c:v>6</c:v>
                </c:pt>
                <c:pt idx="1052">
                  <c:v>6</c:v>
                </c:pt>
                <c:pt idx="1053">
                  <c:v>6</c:v>
                </c:pt>
                <c:pt idx="1054">
                  <c:v>6</c:v>
                </c:pt>
                <c:pt idx="1055">
                  <c:v>6</c:v>
                </c:pt>
                <c:pt idx="1056">
                  <c:v>6</c:v>
                </c:pt>
                <c:pt idx="1057">
                  <c:v>6</c:v>
                </c:pt>
                <c:pt idx="1058">
                  <c:v>6</c:v>
                </c:pt>
                <c:pt idx="1059">
                  <c:v>6</c:v>
                </c:pt>
                <c:pt idx="1060">
                  <c:v>6</c:v>
                </c:pt>
                <c:pt idx="1061">
                  <c:v>6</c:v>
                </c:pt>
                <c:pt idx="1062">
                  <c:v>6</c:v>
                </c:pt>
                <c:pt idx="1063">
                  <c:v>6</c:v>
                </c:pt>
                <c:pt idx="1064">
                  <c:v>6</c:v>
                </c:pt>
                <c:pt idx="1065">
                  <c:v>6</c:v>
                </c:pt>
                <c:pt idx="1066">
                  <c:v>6</c:v>
                </c:pt>
                <c:pt idx="1067">
                  <c:v>6</c:v>
                </c:pt>
                <c:pt idx="1068">
                  <c:v>6</c:v>
                </c:pt>
                <c:pt idx="1069">
                  <c:v>6</c:v>
                </c:pt>
                <c:pt idx="1070">
                  <c:v>6</c:v>
                </c:pt>
                <c:pt idx="1071">
                  <c:v>6</c:v>
                </c:pt>
                <c:pt idx="1072">
                  <c:v>6</c:v>
                </c:pt>
                <c:pt idx="1073">
                  <c:v>6</c:v>
                </c:pt>
                <c:pt idx="1074">
                  <c:v>6</c:v>
                </c:pt>
                <c:pt idx="1075">
                  <c:v>6</c:v>
                </c:pt>
                <c:pt idx="1076">
                  <c:v>6</c:v>
                </c:pt>
                <c:pt idx="1077">
                  <c:v>6</c:v>
                </c:pt>
                <c:pt idx="1078">
                  <c:v>6</c:v>
                </c:pt>
                <c:pt idx="1079">
                  <c:v>6</c:v>
                </c:pt>
                <c:pt idx="1080">
                  <c:v>6</c:v>
                </c:pt>
                <c:pt idx="1081">
                  <c:v>6</c:v>
                </c:pt>
                <c:pt idx="1082">
                  <c:v>6</c:v>
                </c:pt>
                <c:pt idx="1083">
                  <c:v>6</c:v>
                </c:pt>
                <c:pt idx="1084">
                  <c:v>6</c:v>
                </c:pt>
                <c:pt idx="1085">
                  <c:v>6</c:v>
                </c:pt>
                <c:pt idx="1086">
                  <c:v>6</c:v>
                </c:pt>
                <c:pt idx="1087">
                  <c:v>6</c:v>
                </c:pt>
                <c:pt idx="1088">
                  <c:v>6</c:v>
                </c:pt>
                <c:pt idx="1089">
                  <c:v>6</c:v>
                </c:pt>
                <c:pt idx="1090">
                  <c:v>6</c:v>
                </c:pt>
                <c:pt idx="1091">
                  <c:v>6</c:v>
                </c:pt>
                <c:pt idx="1092">
                  <c:v>6</c:v>
                </c:pt>
                <c:pt idx="1093">
                  <c:v>6</c:v>
                </c:pt>
                <c:pt idx="1094">
                  <c:v>6</c:v>
                </c:pt>
                <c:pt idx="1095">
                  <c:v>6</c:v>
                </c:pt>
                <c:pt idx="1096">
                  <c:v>6</c:v>
                </c:pt>
                <c:pt idx="1097">
                  <c:v>6</c:v>
                </c:pt>
                <c:pt idx="1098">
                  <c:v>6</c:v>
                </c:pt>
                <c:pt idx="1099">
                  <c:v>6</c:v>
                </c:pt>
                <c:pt idx="1100">
                  <c:v>6</c:v>
                </c:pt>
                <c:pt idx="1101">
                  <c:v>6</c:v>
                </c:pt>
                <c:pt idx="1102">
                  <c:v>6</c:v>
                </c:pt>
                <c:pt idx="1103">
                  <c:v>6</c:v>
                </c:pt>
                <c:pt idx="1104">
                  <c:v>6</c:v>
                </c:pt>
                <c:pt idx="1105">
                  <c:v>6</c:v>
                </c:pt>
                <c:pt idx="1106">
                  <c:v>6</c:v>
                </c:pt>
                <c:pt idx="1107">
                  <c:v>6</c:v>
                </c:pt>
                <c:pt idx="1108">
                  <c:v>6</c:v>
                </c:pt>
                <c:pt idx="1109">
                  <c:v>6</c:v>
                </c:pt>
                <c:pt idx="1110">
                  <c:v>6</c:v>
                </c:pt>
                <c:pt idx="1111">
                  <c:v>6</c:v>
                </c:pt>
                <c:pt idx="1112">
                  <c:v>6</c:v>
                </c:pt>
                <c:pt idx="1113">
                  <c:v>6</c:v>
                </c:pt>
                <c:pt idx="1114">
                  <c:v>6</c:v>
                </c:pt>
                <c:pt idx="1115">
                  <c:v>6</c:v>
                </c:pt>
                <c:pt idx="1116">
                  <c:v>6</c:v>
                </c:pt>
                <c:pt idx="1117">
                  <c:v>6</c:v>
                </c:pt>
                <c:pt idx="1118">
                  <c:v>6</c:v>
                </c:pt>
                <c:pt idx="1119">
                  <c:v>6</c:v>
                </c:pt>
                <c:pt idx="1120">
                  <c:v>6</c:v>
                </c:pt>
                <c:pt idx="1121">
                  <c:v>6</c:v>
                </c:pt>
                <c:pt idx="1122">
                  <c:v>6</c:v>
                </c:pt>
                <c:pt idx="1123">
                  <c:v>6</c:v>
                </c:pt>
                <c:pt idx="1124">
                  <c:v>6</c:v>
                </c:pt>
                <c:pt idx="1125">
                  <c:v>6</c:v>
                </c:pt>
                <c:pt idx="1126">
                  <c:v>6</c:v>
                </c:pt>
                <c:pt idx="1127">
                  <c:v>6</c:v>
                </c:pt>
                <c:pt idx="1128">
                  <c:v>6</c:v>
                </c:pt>
                <c:pt idx="1129">
                  <c:v>6</c:v>
                </c:pt>
                <c:pt idx="1130">
                  <c:v>6</c:v>
                </c:pt>
                <c:pt idx="1131">
                  <c:v>6</c:v>
                </c:pt>
                <c:pt idx="1132">
                  <c:v>6</c:v>
                </c:pt>
                <c:pt idx="1133">
                  <c:v>6</c:v>
                </c:pt>
                <c:pt idx="1134">
                  <c:v>6</c:v>
                </c:pt>
                <c:pt idx="1135">
                  <c:v>6</c:v>
                </c:pt>
                <c:pt idx="1136">
                  <c:v>6</c:v>
                </c:pt>
                <c:pt idx="1137">
                  <c:v>6</c:v>
                </c:pt>
                <c:pt idx="1138">
                  <c:v>6</c:v>
                </c:pt>
                <c:pt idx="1139">
                  <c:v>6</c:v>
                </c:pt>
                <c:pt idx="1140">
                  <c:v>6</c:v>
                </c:pt>
                <c:pt idx="1141">
                  <c:v>6</c:v>
                </c:pt>
                <c:pt idx="1142">
                  <c:v>6</c:v>
                </c:pt>
                <c:pt idx="1143">
                  <c:v>6</c:v>
                </c:pt>
                <c:pt idx="1144">
                  <c:v>6</c:v>
                </c:pt>
                <c:pt idx="1145">
                  <c:v>6</c:v>
                </c:pt>
                <c:pt idx="1146">
                  <c:v>6</c:v>
                </c:pt>
                <c:pt idx="1147">
                  <c:v>6</c:v>
                </c:pt>
                <c:pt idx="1148">
                  <c:v>6</c:v>
                </c:pt>
                <c:pt idx="1149">
                  <c:v>6</c:v>
                </c:pt>
                <c:pt idx="1150">
                  <c:v>6</c:v>
                </c:pt>
                <c:pt idx="1151">
                  <c:v>6</c:v>
                </c:pt>
                <c:pt idx="1152">
                  <c:v>6</c:v>
                </c:pt>
                <c:pt idx="1153">
                  <c:v>6</c:v>
                </c:pt>
                <c:pt idx="1154">
                  <c:v>6</c:v>
                </c:pt>
                <c:pt idx="1155">
                  <c:v>6</c:v>
                </c:pt>
                <c:pt idx="1156">
                  <c:v>6</c:v>
                </c:pt>
                <c:pt idx="1157">
                  <c:v>6</c:v>
                </c:pt>
                <c:pt idx="1158">
                  <c:v>6</c:v>
                </c:pt>
                <c:pt idx="1159">
                  <c:v>6</c:v>
                </c:pt>
                <c:pt idx="1160">
                  <c:v>6</c:v>
                </c:pt>
                <c:pt idx="1161">
                  <c:v>6</c:v>
                </c:pt>
                <c:pt idx="1162">
                  <c:v>6</c:v>
                </c:pt>
                <c:pt idx="1163">
                  <c:v>6</c:v>
                </c:pt>
                <c:pt idx="1164">
                  <c:v>6</c:v>
                </c:pt>
                <c:pt idx="1165">
                  <c:v>6</c:v>
                </c:pt>
                <c:pt idx="1166">
                  <c:v>6</c:v>
                </c:pt>
                <c:pt idx="1167">
                  <c:v>6</c:v>
                </c:pt>
                <c:pt idx="1168">
                  <c:v>6</c:v>
                </c:pt>
                <c:pt idx="1169">
                  <c:v>6</c:v>
                </c:pt>
                <c:pt idx="1170">
                  <c:v>6</c:v>
                </c:pt>
                <c:pt idx="1171">
                  <c:v>6</c:v>
                </c:pt>
                <c:pt idx="1172">
                  <c:v>6</c:v>
                </c:pt>
                <c:pt idx="1173">
                  <c:v>6</c:v>
                </c:pt>
                <c:pt idx="1174">
                  <c:v>6</c:v>
                </c:pt>
                <c:pt idx="1175">
                  <c:v>6</c:v>
                </c:pt>
                <c:pt idx="1176">
                  <c:v>6</c:v>
                </c:pt>
                <c:pt idx="1177">
                  <c:v>6</c:v>
                </c:pt>
                <c:pt idx="1178">
                  <c:v>6</c:v>
                </c:pt>
                <c:pt idx="1179">
                  <c:v>6</c:v>
                </c:pt>
                <c:pt idx="1180">
                  <c:v>6</c:v>
                </c:pt>
                <c:pt idx="1181">
                  <c:v>6</c:v>
                </c:pt>
                <c:pt idx="1182">
                  <c:v>6</c:v>
                </c:pt>
                <c:pt idx="1183">
                  <c:v>6</c:v>
                </c:pt>
                <c:pt idx="1184">
                  <c:v>6</c:v>
                </c:pt>
                <c:pt idx="1185">
                  <c:v>6</c:v>
                </c:pt>
                <c:pt idx="1186">
                  <c:v>6</c:v>
                </c:pt>
                <c:pt idx="1187">
                  <c:v>6</c:v>
                </c:pt>
                <c:pt idx="1188">
                  <c:v>6</c:v>
                </c:pt>
                <c:pt idx="1189">
                  <c:v>6</c:v>
                </c:pt>
                <c:pt idx="1190">
                  <c:v>6</c:v>
                </c:pt>
                <c:pt idx="1191">
                  <c:v>6</c:v>
                </c:pt>
                <c:pt idx="1192">
                  <c:v>6</c:v>
                </c:pt>
                <c:pt idx="1193">
                  <c:v>6</c:v>
                </c:pt>
                <c:pt idx="1194">
                  <c:v>6</c:v>
                </c:pt>
                <c:pt idx="1195">
                  <c:v>6</c:v>
                </c:pt>
                <c:pt idx="1196">
                  <c:v>6</c:v>
                </c:pt>
                <c:pt idx="1197">
                  <c:v>6</c:v>
                </c:pt>
                <c:pt idx="1198">
                  <c:v>6</c:v>
                </c:pt>
                <c:pt idx="1199">
                  <c:v>6</c:v>
                </c:pt>
                <c:pt idx="1200">
                  <c:v>6</c:v>
                </c:pt>
                <c:pt idx="1201">
                  <c:v>6</c:v>
                </c:pt>
                <c:pt idx="1202">
                  <c:v>6</c:v>
                </c:pt>
                <c:pt idx="1203">
                  <c:v>6</c:v>
                </c:pt>
                <c:pt idx="1204">
                  <c:v>6</c:v>
                </c:pt>
                <c:pt idx="1205">
                  <c:v>6</c:v>
                </c:pt>
                <c:pt idx="1206">
                  <c:v>6</c:v>
                </c:pt>
                <c:pt idx="1207">
                  <c:v>6</c:v>
                </c:pt>
                <c:pt idx="1208">
                  <c:v>6</c:v>
                </c:pt>
                <c:pt idx="1209">
                  <c:v>6</c:v>
                </c:pt>
                <c:pt idx="1210">
                  <c:v>6</c:v>
                </c:pt>
                <c:pt idx="1211">
                  <c:v>6</c:v>
                </c:pt>
                <c:pt idx="1212">
                  <c:v>6</c:v>
                </c:pt>
                <c:pt idx="1213">
                  <c:v>6</c:v>
                </c:pt>
                <c:pt idx="1214">
                  <c:v>6</c:v>
                </c:pt>
                <c:pt idx="1215">
                  <c:v>6</c:v>
                </c:pt>
                <c:pt idx="1216">
                  <c:v>6</c:v>
                </c:pt>
                <c:pt idx="1217">
                  <c:v>6</c:v>
                </c:pt>
                <c:pt idx="1218">
                  <c:v>6</c:v>
                </c:pt>
                <c:pt idx="1219">
                  <c:v>6</c:v>
                </c:pt>
                <c:pt idx="1220">
                  <c:v>6</c:v>
                </c:pt>
                <c:pt idx="1221">
                  <c:v>6</c:v>
                </c:pt>
                <c:pt idx="1222">
                  <c:v>6</c:v>
                </c:pt>
                <c:pt idx="1223">
                  <c:v>6</c:v>
                </c:pt>
                <c:pt idx="1224">
                  <c:v>6</c:v>
                </c:pt>
                <c:pt idx="1225">
                  <c:v>6</c:v>
                </c:pt>
                <c:pt idx="1226">
                  <c:v>6</c:v>
                </c:pt>
                <c:pt idx="1227">
                  <c:v>6</c:v>
                </c:pt>
                <c:pt idx="1228">
                  <c:v>6</c:v>
                </c:pt>
                <c:pt idx="1229">
                  <c:v>6</c:v>
                </c:pt>
                <c:pt idx="1230">
                  <c:v>6</c:v>
                </c:pt>
                <c:pt idx="1231">
                  <c:v>6</c:v>
                </c:pt>
                <c:pt idx="1232">
                  <c:v>6</c:v>
                </c:pt>
                <c:pt idx="1233">
                  <c:v>6</c:v>
                </c:pt>
                <c:pt idx="1234">
                  <c:v>6</c:v>
                </c:pt>
                <c:pt idx="1235">
                  <c:v>6</c:v>
                </c:pt>
                <c:pt idx="1236">
                  <c:v>6</c:v>
                </c:pt>
                <c:pt idx="1237">
                  <c:v>6</c:v>
                </c:pt>
                <c:pt idx="1238">
                  <c:v>6</c:v>
                </c:pt>
                <c:pt idx="1239">
                  <c:v>6</c:v>
                </c:pt>
                <c:pt idx="1240">
                  <c:v>6</c:v>
                </c:pt>
                <c:pt idx="1241">
                  <c:v>6</c:v>
                </c:pt>
                <c:pt idx="1242">
                  <c:v>6</c:v>
                </c:pt>
                <c:pt idx="1243">
                  <c:v>6</c:v>
                </c:pt>
                <c:pt idx="1244">
                  <c:v>6</c:v>
                </c:pt>
                <c:pt idx="1245">
                  <c:v>6</c:v>
                </c:pt>
                <c:pt idx="1246">
                  <c:v>6</c:v>
                </c:pt>
                <c:pt idx="1247">
                  <c:v>6</c:v>
                </c:pt>
                <c:pt idx="1248">
                  <c:v>6</c:v>
                </c:pt>
                <c:pt idx="1249">
                  <c:v>6</c:v>
                </c:pt>
                <c:pt idx="1250">
                  <c:v>6</c:v>
                </c:pt>
                <c:pt idx="1251">
                  <c:v>6</c:v>
                </c:pt>
                <c:pt idx="1252">
                  <c:v>6</c:v>
                </c:pt>
                <c:pt idx="1253">
                  <c:v>6</c:v>
                </c:pt>
                <c:pt idx="1254">
                  <c:v>6</c:v>
                </c:pt>
                <c:pt idx="1255">
                  <c:v>6</c:v>
                </c:pt>
                <c:pt idx="1256">
                  <c:v>6</c:v>
                </c:pt>
                <c:pt idx="1257">
                  <c:v>6</c:v>
                </c:pt>
                <c:pt idx="1258">
                  <c:v>6</c:v>
                </c:pt>
                <c:pt idx="1259">
                  <c:v>6</c:v>
                </c:pt>
                <c:pt idx="1260">
                  <c:v>6</c:v>
                </c:pt>
                <c:pt idx="1261">
                  <c:v>6</c:v>
                </c:pt>
                <c:pt idx="1262">
                  <c:v>6</c:v>
                </c:pt>
                <c:pt idx="1263">
                  <c:v>6</c:v>
                </c:pt>
                <c:pt idx="1264">
                  <c:v>6</c:v>
                </c:pt>
                <c:pt idx="1265">
                  <c:v>6</c:v>
                </c:pt>
                <c:pt idx="1266">
                  <c:v>6</c:v>
                </c:pt>
                <c:pt idx="1267">
                  <c:v>6</c:v>
                </c:pt>
                <c:pt idx="1268">
                  <c:v>6</c:v>
                </c:pt>
                <c:pt idx="1269">
                  <c:v>6</c:v>
                </c:pt>
                <c:pt idx="1270">
                  <c:v>6</c:v>
                </c:pt>
                <c:pt idx="1271">
                  <c:v>6</c:v>
                </c:pt>
                <c:pt idx="1272">
                  <c:v>6</c:v>
                </c:pt>
                <c:pt idx="1273">
                  <c:v>6</c:v>
                </c:pt>
                <c:pt idx="1274">
                  <c:v>6</c:v>
                </c:pt>
                <c:pt idx="1275">
                  <c:v>6</c:v>
                </c:pt>
                <c:pt idx="1276">
                  <c:v>6</c:v>
                </c:pt>
                <c:pt idx="1277">
                  <c:v>6</c:v>
                </c:pt>
                <c:pt idx="1278">
                  <c:v>6</c:v>
                </c:pt>
                <c:pt idx="1279">
                  <c:v>6</c:v>
                </c:pt>
                <c:pt idx="1280">
                  <c:v>6</c:v>
                </c:pt>
                <c:pt idx="1281">
                  <c:v>6</c:v>
                </c:pt>
                <c:pt idx="1282">
                  <c:v>6</c:v>
                </c:pt>
                <c:pt idx="1283">
                  <c:v>6</c:v>
                </c:pt>
                <c:pt idx="1284">
                  <c:v>6</c:v>
                </c:pt>
                <c:pt idx="1285">
                  <c:v>6</c:v>
                </c:pt>
                <c:pt idx="1286">
                  <c:v>6</c:v>
                </c:pt>
                <c:pt idx="1287">
                  <c:v>6</c:v>
                </c:pt>
                <c:pt idx="1288">
                  <c:v>6</c:v>
                </c:pt>
                <c:pt idx="1289">
                  <c:v>6</c:v>
                </c:pt>
                <c:pt idx="1290">
                  <c:v>6</c:v>
                </c:pt>
                <c:pt idx="1291">
                  <c:v>6</c:v>
                </c:pt>
                <c:pt idx="1292">
                  <c:v>6</c:v>
                </c:pt>
                <c:pt idx="1293">
                  <c:v>6</c:v>
                </c:pt>
                <c:pt idx="1294">
                  <c:v>6</c:v>
                </c:pt>
                <c:pt idx="1295">
                  <c:v>6</c:v>
                </c:pt>
                <c:pt idx="1296">
                  <c:v>6</c:v>
                </c:pt>
                <c:pt idx="1297">
                  <c:v>6</c:v>
                </c:pt>
                <c:pt idx="1298">
                  <c:v>6</c:v>
                </c:pt>
                <c:pt idx="1299">
                  <c:v>6</c:v>
                </c:pt>
                <c:pt idx="1300">
                  <c:v>6</c:v>
                </c:pt>
                <c:pt idx="1301">
                  <c:v>6</c:v>
                </c:pt>
                <c:pt idx="1302">
                  <c:v>6</c:v>
                </c:pt>
                <c:pt idx="1303">
                  <c:v>6</c:v>
                </c:pt>
                <c:pt idx="1304">
                  <c:v>6</c:v>
                </c:pt>
                <c:pt idx="1305">
                  <c:v>6</c:v>
                </c:pt>
                <c:pt idx="1306">
                  <c:v>6</c:v>
                </c:pt>
                <c:pt idx="1307">
                  <c:v>7</c:v>
                </c:pt>
                <c:pt idx="1308">
                  <c:v>8</c:v>
                </c:pt>
                <c:pt idx="1309">
                  <c:v>9</c:v>
                </c:pt>
                <c:pt idx="1310">
                  <c:v>10</c:v>
                </c:pt>
                <c:pt idx="1311">
                  <c:v>11</c:v>
                </c:pt>
                <c:pt idx="1312">
                  <c:v>12</c:v>
                </c:pt>
                <c:pt idx="1313">
                  <c:v>12</c:v>
                </c:pt>
                <c:pt idx="1314">
                  <c:v>12</c:v>
                </c:pt>
                <c:pt idx="1315">
                  <c:v>12</c:v>
                </c:pt>
                <c:pt idx="1316">
                  <c:v>12</c:v>
                </c:pt>
                <c:pt idx="1317">
                  <c:v>12</c:v>
                </c:pt>
                <c:pt idx="1318">
                  <c:v>12</c:v>
                </c:pt>
                <c:pt idx="1319">
                  <c:v>12</c:v>
                </c:pt>
                <c:pt idx="1320">
                  <c:v>12</c:v>
                </c:pt>
                <c:pt idx="1321">
                  <c:v>12</c:v>
                </c:pt>
                <c:pt idx="1322">
                  <c:v>12</c:v>
                </c:pt>
                <c:pt idx="1323">
                  <c:v>12</c:v>
                </c:pt>
                <c:pt idx="1324">
                  <c:v>12</c:v>
                </c:pt>
                <c:pt idx="1325">
                  <c:v>12</c:v>
                </c:pt>
                <c:pt idx="1326">
                  <c:v>12</c:v>
                </c:pt>
                <c:pt idx="1327">
                  <c:v>12</c:v>
                </c:pt>
                <c:pt idx="1328">
                  <c:v>12</c:v>
                </c:pt>
                <c:pt idx="1329">
                  <c:v>12</c:v>
                </c:pt>
                <c:pt idx="1330">
                  <c:v>12</c:v>
                </c:pt>
                <c:pt idx="1331">
                  <c:v>12</c:v>
                </c:pt>
                <c:pt idx="1332">
                  <c:v>12</c:v>
                </c:pt>
                <c:pt idx="1333">
                  <c:v>12</c:v>
                </c:pt>
                <c:pt idx="1334">
                  <c:v>12</c:v>
                </c:pt>
                <c:pt idx="1335">
                  <c:v>13</c:v>
                </c:pt>
                <c:pt idx="1336">
                  <c:v>13</c:v>
                </c:pt>
                <c:pt idx="1337">
                  <c:v>13</c:v>
                </c:pt>
                <c:pt idx="1338">
                  <c:v>13</c:v>
                </c:pt>
                <c:pt idx="1339">
                  <c:v>13</c:v>
                </c:pt>
                <c:pt idx="1340">
                  <c:v>13</c:v>
                </c:pt>
                <c:pt idx="1341">
                  <c:v>13</c:v>
                </c:pt>
                <c:pt idx="1342">
                  <c:v>13</c:v>
                </c:pt>
                <c:pt idx="1343">
                  <c:v>13</c:v>
                </c:pt>
                <c:pt idx="1344">
                  <c:v>13</c:v>
                </c:pt>
                <c:pt idx="1345">
                  <c:v>13</c:v>
                </c:pt>
                <c:pt idx="1346">
                  <c:v>13</c:v>
                </c:pt>
                <c:pt idx="1347">
                  <c:v>13</c:v>
                </c:pt>
                <c:pt idx="1348">
                  <c:v>13</c:v>
                </c:pt>
                <c:pt idx="1349">
                  <c:v>13</c:v>
                </c:pt>
                <c:pt idx="1350">
                  <c:v>13</c:v>
                </c:pt>
                <c:pt idx="1351">
                  <c:v>13</c:v>
                </c:pt>
                <c:pt idx="1352">
                  <c:v>13</c:v>
                </c:pt>
                <c:pt idx="1353">
                  <c:v>13</c:v>
                </c:pt>
                <c:pt idx="1354">
                  <c:v>13</c:v>
                </c:pt>
                <c:pt idx="1355">
                  <c:v>13</c:v>
                </c:pt>
                <c:pt idx="1356">
                  <c:v>13</c:v>
                </c:pt>
                <c:pt idx="1357">
                  <c:v>13</c:v>
                </c:pt>
                <c:pt idx="1358">
                  <c:v>13</c:v>
                </c:pt>
                <c:pt idx="1359">
                  <c:v>14</c:v>
                </c:pt>
                <c:pt idx="1360">
                  <c:v>14</c:v>
                </c:pt>
                <c:pt idx="1361">
                  <c:v>14</c:v>
                </c:pt>
                <c:pt idx="1362">
                  <c:v>14</c:v>
                </c:pt>
                <c:pt idx="1363">
                  <c:v>14</c:v>
                </c:pt>
                <c:pt idx="1364">
                  <c:v>14</c:v>
                </c:pt>
                <c:pt idx="1365">
                  <c:v>14</c:v>
                </c:pt>
                <c:pt idx="1366">
                  <c:v>14</c:v>
                </c:pt>
                <c:pt idx="1367">
                  <c:v>14</c:v>
                </c:pt>
                <c:pt idx="1368">
                  <c:v>14</c:v>
                </c:pt>
                <c:pt idx="1369">
                  <c:v>14</c:v>
                </c:pt>
                <c:pt idx="1370">
                  <c:v>14</c:v>
                </c:pt>
                <c:pt idx="1371">
                  <c:v>14</c:v>
                </c:pt>
                <c:pt idx="1372">
                  <c:v>14</c:v>
                </c:pt>
                <c:pt idx="1373">
                  <c:v>14</c:v>
                </c:pt>
                <c:pt idx="1374">
                  <c:v>14</c:v>
                </c:pt>
                <c:pt idx="1375">
                  <c:v>14</c:v>
                </c:pt>
                <c:pt idx="1376">
                  <c:v>14</c:v>
                </c:pt>
                <c:pt idx="1377">
                  <c:v>14</c:v>
                </c:pt>
                <c:pt idx="1378">
                  <c:v>14</c:v>
                </c:pt>
                <c:pt idx="1379">
                  <c:v>15</c:v>
                </c:pt>
                <c:pt idx="1380">
                  <c:v>16</c:v>
                </c:pt>
                <c:pt idx="1381">
                  <c:v>17</c:v>
                </c:pt>
                <c:pt idx="1382">
                  <c:v>18</c:v>
                </c:pt>
                <c:pt idx="1383">
                  <c:v>19</c:v>
                </c:pt>
                <c:pt idx="1384">
                  <c:v>19</c:v>
                </c:pt>
                <c:pt idx="1385">
                  <c:v>19</c:v>
                </c:pt>
                <c:pt idx="1386">
                  <c:v>19</c:v>
                </c:pt>
                <c:pt idx="1387">
                  <c:v>19</c:v>
                </c:pt>
                <c:pt idx="1388">
                  <c:v>19</c:v>
                </c:pt>
                <c:pt idx="1389">
                  <c:v>19</c:v>
                </c:pt>
                <c:pt idx="1390">
                  <c:v>19</c:v>
                </c:pt>
                <c:pt idx="1391">
                  <c:v>19</c:v>
                </c:pt>
                <c:pt idx="1392">
                  <c:v>19</c:v>
                </c:pt>
                <c:pt idx="1393">
                  <c:v>19</c:v>
                </c:pt>
                <c:pt idx="1394">
                  <c:v>19</c:v>
                </c:pt>
                <c:pt idx="1395">
                  <c:v>19</c:v>
                </c:pt>
                <c:pt idx="1396">
                  <c:v>19</c:v>
                </c:pt>
                <c:pt idx="1397">
                  <c:v>19</c:v>
                </c:pt>
                <c:pt idx="1398">
                  <c:v>19</c:v>
                </c:pt>
                <c:pt idx="1399">
                  <c:v>19</c:v>
                </c:pt>
                <c:pt idx="1400">
                  <c:v>19</c:v>
                </c:pt>
                <c:pt idx="1401">
                  <c:v>19</c:v>
                </c:pt>
                <c:pt idx="1402">
                  <c:v>19</c:v>
                </c:pt>
                <c:pt idx="1403">
                  <c:v>20</c:v>
                </c:pt>
                <c:pt idx="1404">
                  <c:v>21</c:v>
                </c:pt>
                <c:pt idx="1405">
                  <c:v>22</c:v>
                </c:pt>
                <c:pt idx="1406">
                  <c:v>23</c:v>
                </c:pt>
                <c:pt idx="1407">
                  <c:v>24</c:v>
                </c:pt>
                <c:pt idx="1408">
                  <c:v>25</c:v>
                </c:pt>
                <c:pt idx="1409">
                  <c:v>25</c:v>
                </c:pt>
                <c:pt idx="1410">
                  <c:v>25</c:v>
                </c:pt>
                <c:pt idx="1411">
                  <c:v>25</c:v>
                </c:pt>
                <c:pt idx="1412">
                  <c:v>25</c:v>
                </c:pt>
                <c:pt idx="1413">
                  <c:v>25</c:v>
                </c:pt>
                <c:pt idx="1414">
                  <c:v>25</c:v>
                </c:pt>
                <c:pt idx="1415">
                  <c:v>25</c:v>
                </c:pt>
                <c:pt idx="1416">
                  <c:v>25</c:v>
                </c:pt>
                <c:pt idx="1417">
                  <c:v>25</c:v>
                </c:pt>
                <c:pt idx="1418">
                  <c:v>25</c:v>
                </c:pt>
                <c:pt idx="1419">
                  <c:v>25</c:v>
                </c:pt>
                <c:pt idx="1420">
                  <c:v>25</c:v>
                </c:pt>
                <c:pt idx="1421">
                  <c:v>25</c:v>
                </c:pt>
                <c:pt idx="1422">
                  <c:v>25</c:v>
                </c:pt>
                <c:pt idx="1423">
                  <c:v>25</c:v>
                </c:pt>
                <c:pt idx="1424">
                  <c:v>25</c:v>
                </c:pt>
                <c:pt idx="1425">
                  <c:v>25</c:v>
                </c:pt>
                <c:pt idx="1426">
                  <c:v>25</c:v>
                </c:pt>
                <c:pt idx="1427">
                  <c:v>25</c:v>
                </c:pt>
                <c:pt idx="1428">
                  <c:v>26</c:v>
                </c:pt>
                <c:pt idx="1429">
                  <c:v>27</c:v>
                </c:pt>
                <c:pt idx="1430">
                  <c:v>28</c:v>
                </c:pt>
                <c:pt idx="1431">
                  <c:v>29</c:v>
                </c:pt>
                <c:pt idx="1432">
                  <c:v>30</c:v>
                </c:pt>
                <c:pt idx="1433">
                  <c:v>30</c:v>
                </c:pt>
                <c:pt idx="1434">
                  <c:v>30</c:v>
                </c:pt>
                <c:pt idx="1435">
                  <c:v>30</c:v>
                </c:pt>
                <c:pt idx="1436">
                  <c:v>30</c:v>
                </c:pt>
                <c:pt idx="1437">
                  <c:v>30</c:v>
                </c:pt>
                <c:pt idx="1438">
                  <c:v>30</c:v>
                </c:pt>
                <c:pt idx="1439">
                  <c:v>30</c:v>
                </c:pt>
                <c:pt idx="1440">
                  <c:v>30</c:v>
                </c:pt>
                <c:pt idx="1441">
                  <c:v>30</c:v>
                </c:pt>
                <c:pt idx="1442">
                  <c:v>30</c:v>
                </c:pt>
                <c:pt idx="1443">
                  <c:v>30</c:v>
                </c:pt>
                <c:pt idx="1444">
                  <c:v>30</c:v>
                </c:pt>
                <c:pt idx="1445">
                  <c:v>30</c:v>
                </c:pt>
                <c:pt idx="1446">
                  <c:v>30</c:v>
                </c:pt>
                <c:pt idx="1447">
                  <c:v>30</c:v>
                </c:pt>
                <c:pt idx="1448">
                  <c:v>30</c:v>
                </c:pt>
                <c:pt idx="1449">
                  <c:v>30</c:v>
                </c:pt>
                <c:pt idx="1450">
                  <c:v>31</c:v>
                </c:pt>
                <c:pt idx="1451">
                  <c:v>32</c:v>
                </c:pt>
                <c:pt idx="1452">
                  <c:v>33</c:v>
                </c:pt>
                <c:pt idx="1453">
                  <c:v>34</c:v>
                </c:pt>
                <c:pt idx="1454">
                  <c:v>35</c:v>
                </c:pt>
                <c:pt idx="1455">
                  <c:v>36</c:v>
                </c:pt>
                <c:pt idx="1456">
                  <c:v>37</c:v>
                </c:pt>
                <c:pt idx="1457">
                  <c:v>37</c:v>
                </c:pt>
                <c:pt idx="1458">
                  <c:v>37</c:v>
                </c:pt>
                <c:pt idx="1459">
                  <c:v>37</c:v>
                </c:pt>
                <c:pt idx="1460">
                  <c:v>37</c:v>
                </c:pt>
                <c:pt idx="1461">
                  <c:v>37</c:v>
                </c:pt>
                <c:pt idx="1462">
                  <c:v>37</c:v>
                </c:pt>
                <c:pt idx="1463">
                  <c:v>37</c:v>
                </c:pt>
                <c:pt idx="1464">
                  <c:v>37</c:v>
                </c:pt>
                <c:pt idx="1465">
                  <c:v>37</c:v>
                </c:pt>
                <c:pt idx="1466">
                  <c:v>37</c:v>
                </c:pt>
                <c:pt idx="1467">
                  <c:v>37</c:v>
                </c:pt>
                <c:pt idx="1468">
                  <c:v>37</c:v>
                </c:pt>
                <c:pt idx="1469">
                  <c:v>37</c:v>
                </c:pt>
                <c:pt idx="1470">
                  <c:v>37</c:v>
                </c:pt>
                <c:pt idx="1471">
                  <c:v>37</c:v>
                </c:pt>
                <c:pt idx="1472">
                  <c:v>37</c:v>
                </c:pt>
                <c:pt idx="1473">
                  <c:v>37</c:v>
                </c:pt>
                <c:pt idx="1474">
                  <c:v>37</c:v>
                </c:pt>
                <c:pt idx="1475">
                  <c:v>37</c:v>
                </c:pt>
                <c:pt idx="1476">
                  <c:v>38</c:v>
                </c:pt>
                <c:pt idx="1477">
                  <c:v>38</c:v>
                </c:pt>
                <c:pt idx="1478">
                  <c:v>38</c:v>
                </c:pt>
                <c:pt idx="1479">
                  <c:v>38</c:v>
                </c:pt>
                <c:pt idx="1480">
                  <c:v>38</c:v>
                </c:pt>
                <c:pt idx="1481">
                  <c:v>38</c:v>
                </c:pt>
                <c:pt idx="1482">
                  <c:v>38</c:v>
                </c:pt>
                <c:pt idx="1483">
                  <c:v>38</c:v>
                </c:pt>
                <c:pt idx="1484">
                  <c:v>38</c:v>
                </c:pt>
                <c:pt idx="1485">
                  <c:v>38</c:v>
                </c:pt>
                <c:pt idx="1486">
                  <c:v>38</c:v>
                </c:pt>
                <c:pt idx="1487">
                  <c:v>38</c:v>
                </c:pt>
                <c:pt idx="1488">
                  <c:v>38</c:v>
                </c:pt>
                <c:pt idx="1489">
                  <c:v>38</c:v>
                </c:pt>
                <c:pt idx="1490">
                  <c:v>38</c:v>
                </c:pt>
                <c:pt idx="1491">
                  <c:v>38</c:v>
                </c:pt>
                <c:pt idx="1492">
                  <c:v>38</c:v>
                </c:pt>
                <c:pt idx="1493">
                  <c:v>38</c:v>
                </c:pt>
                <c:pt idx="1494">
                  <c:v>38</c:v>
                </c:pt>
                <c:pt idx="1495">
                  <c:v>38</c:v>
                </c:pt>
                <c:pt idx="1496">
                  <c:v>39</c:v>
                </c:pt>
                <c:pt idx="1497">
                  <c:v>40</c:v>
                </c:pt>
                <c:pt idx="1498">
                  <c:v>41</c:v>
                </c:pt>
                <c:pt idx="1499">
                  <c:v>42</c:v>
                </c:pt>
                <c:pt idx="1500">
                  <c:v>43</c:v>
                </c:pt>
                <c:pt idx="1501">
                  <c:v>44</c:v>
                </c:pt>
                <c:pt idx="1502">
                  <c:v>45</c:v>
                </c:pt>
                <c:pt idx="1503">
                  <c:v>46</c:v>
                </c:pt>
                <c:pt idx="1504">
                  <c:v>47</c:v>
                </c:pt>
                <c:pt idx="1505">
                  <c:v>48</c:v>
                </c:pt>
                <c:pt idx="1506">
                  <c:v>48</c:v>
                </c:pt>
                <c:pt idx="1507">
                  <c:v>48</c:v>
                </c:pt>
                <c:pt idx="1508">
                  <c:v>48</c:v>
                </c:pt>
                <c:pt idx="1509">
                  <c:v>48</c:v>
                </c:pt>
                <c:pt idx="1510">
                  <c:v>48</c:v>
                </c:pt>
                <c:pt idx="1511">
                  <c:v>48</c:v>
                </c:pt>
                <c:pt idx="1512">
                  <c:v>48</c:v>
                </c:pt>
                <c:pt idx="1513">
                  <c:v>48</c:v>
                </c:pt>
                <c:pt idx="1514">
                  <c:v>48</c:v>
                </c:pt>
                <c:pt idx="1515">
                  <c:v>48</c:v>
                </c:pt>
                <c:pt idx="1516">
                  <c:v>48</c:v>
                </c:pt>
                <c:pt idx="1517">
                  <c:v>48</c:v>
                </c:pt>
                <c:pt idx="1518">
                  <c:v>48</c:v>
                </c:pt>
                <c:pt idx="1519">
                  <c:v>48</c:v>
                </c:pt>
                <c:pt idx="1520">
                  <c:v>48</c:v>
                </c:pt>
                <c:pt idx="1521">
                  <c:v>48</c:v>
                </c:pt>
                <c:pt idx="1522">
                  <c:v>48</c:v>
                </c:pt>
                <c:pt idx="1523">
                  <c:v>48</c:v>
                </c:pt>
                <c:pt idx="1524">
                  <c:v>48</c:v>
                </c:pt>
                <c:pt idx="1525">
                  <c:v>48</c:v>
                </c:pt>
                <c:pt idx="1526">
                  <c:v>48</c:v>
                </c:pt>
                <c:pt idx="1527">
                  <c:v>48</c:v>
                </c:pt>
                <c:pt idx="1528">
                  <c:v>48</c:v>
                </c:pt>
                <c:pt idx="1529">
                  <c:v>48</c:v>
                </c:pt>
                <c:pt idx="1530">
                  <c:v>48</c:v>
                </c:pt>
                <c:pt idx="1531">
                  <c:v>48</c:v>
                </c:pt>
                <c:pt idx="1532">
                  <c:v>48</c:v>
                </c:pt>
                <c:pt idx="1533">
                  <c:v>48</c:v>
                </c:pt>
                <c:pt idx="1534">
                  <c:v>48</c:v>
                </c:pt>
                <c:pt idx="1535">
                  <c:v>48</c:v>
                </c:pt>
                <c:pt idx="1536">
                  <c:v>48</c:v>
                </c:pt>
                <c:pt idx="1537">
                  <c:v>48</c:v>
                </c:pt>
                <c:pt idx="1538">
                  <c:v>48</c:v>
                </c:pt>
                <c:pt idx="1539">
                  <c:v>48</c:v>
                </c:pt>
                <c:pt idx="1540">
                  <c:v>48</c:v>
                </c:pt>
                <c:pt idx="1541">
                  <c:v>48</c:v>
                </c:pt>
                <c:pt idx="1542">
                  <c:v>48</c:v>
                </c:pt>
                <c:pt idx="1543">
                  <c:v>48</c:v>
                </c:pt>
                <c:pt idx="1544">
                  <c:v>48</c:v>
                </c:pt>
                <c:pt idx="1545">
                  <c:v>48</c:v>
                </c:pt>
                <c:pt idx="1546">
                  <c:v>48</c:v>
                </c:pt>
                <c:pt idx="1547">
                  <c:v>48</c:v>
                </c:pt>
                <c:pt idx="1548">
                  <c:v>48</c:v>
                </c:pt>
                <c:pt idx="1549">
                  <c:v>48</c:v>
                </c:pt>
                <c:pt idx="1550">
                  <c:v>48</c:v>
                </c:pt>
                <c:pt idx="1551">
                  <c:v>48</c:v>
                </c:pt>
                <c:pt idx="1552">
                  <c:v>48</c:v>
                </c:pt>
                <c:pt idx="1553">
                  <c:v>48</c:v>
                </c:pt>
                <c:pt idx="1554">
                  <c:v>48</c:v>
                </c:pt>
                <c:pt idx="1555">
                  <c:v>48</c:v>
                </c:pt>
                <c:pt idx="1556">
                  <c:v>48</c:v>
                </c:pt>
                <c:pt idx="1557">
                  <c:v>48</c:v>
                </c:pt>
                <c:pt idx="1558">
                  <c:v>48</c:v>
                </c:pt>
                <c:pt idx="1559">
                  <c:v>48</c:v>
                </c:pt>
                <c:pt idx="1560">
                  <c:v>48</c:v>
                </c:pt>
                <c:pt idx="1561">
                  <c:v>48</c:v>
                </c:pt>
                <c:pt idx="1562">
                  <c:v>48</c:v>
                </c:pt>
                <c:pt idx="1563">
                  <c:v>48</c:v>
                </c:pt>
                <c:pt idx="1564">
                  <c:v>48</c:v>
                </c:pt>
                <c:pt idx="1565">
                  <c:v>48</c:v>
                </c:pt>
                <c:pt idx="1566">
                  <c:v>48</c:v>
                </c:pt>
                <c:pt idx="1567">
                  <c:v>48</c:v>
                </c:pt>
                <c:pt idx="1568">
                  <c:v>48</c:v>
                </c:pt>
                <c:pt idx="1569">
                  <c:v>48</c:v>
                </c:pt>
                <c:pt idx="1570">
                  <c:v>48</c:v>
                </c:pt>
                <c:pt idx="1571">
                  <c:v>48</c:v>
                </c:pt>
                <c:pt idx="1572">
                  <c:v>48</c:v>
                </c:pt>
                <c:pt idx="1573">
                  <c:v>48</c:v>
                </c:pt>
                <c:pt idx="1574">
                  <c:v>48</c:v>
                </c:pt>
                <c:pt idx="1575">
                  <c:v>48</c:v>
                </c:pt>
                <c:pt idx="1576">
                  <c:v>48</c:v>
                </c:pt>
                <c:pt idx="1577">
                  <c:v>48</c:v>
                </c:pt>
                <c:pt idx="1578">
                  <c:v>48</c:v>
                </c:pt>
                <c:pt idx="1579">
                  <c:v>48</c:v>
                </c:pt>
                <c:pt idx="1580">
                  <c:v>48</c:v>
                </c:pt>
                <c:pt idx="1581">
                  <c:v>48</c:v>
                </c:pt>
                <c:pt idx="1582">
                  <c:v>48</c:v>
                </c:pt>
                <c:pt idx="1583">
                  <c:v>48</c:v>
                </c:pt>
                <c:pt idx="1584">
                  <c:v>48</c:v>
                </c:pt>
                <c:pt idx="1585">
                  <c:v>48</c:v>
                </c:pt>
                <c:pt idx="1586">
                  <c:v>48</c:v>
                </c:pt>
                <c:pt idx="1587">
                  <c:v>48</c:v>
                </c:pt>
                <c:pt idx="1588">
                  <c:v>48</c:v>
                </c:pt>
                <c:pt idx="1589">
                  <c:v>48</c:v>
                </c:pt>
                <c:pt idx="1590">
                  <c:v>48</c:v>
                </c:pt>
                <c:pt idx="1591">
                  <c:v>48</c:v>
                </c:pt>
                <c:pt idx="1592">
                  <c:v>48</c:v>
                </c:pt>
                <c:pt idx="1593">
                  <c:v>48</c:v>
                </c:pt>
                <c:pt idx="1594">
                  <c:v>48</c:v>
                </c:pt>
                <c:pt idx="1595">
                  <c:v>48</c:v>
                </c:pt>
                <c:pt idx="1596">
                  <c:v>48</c:v>
                </c:pt>
                <c:pt idx="1597">
                  <c:v>48</c:v>
                </c:pt>
                <c:pt idx="1598">
                  <c:v>48</c:v>
                </c:pt>
                <c:pt idx="1599">
                  <c:v>48</c:v>
                </c:pt>
                <c:pt idx="1600">
                  <c:v>48</c:v>
                </c:pt>
                <c:pt idx="1601">
                  <c:v>48</c:v>
                </c:pt>
                <c:pt idx="1602">
                  <c:v>48</c:v>
                </c:pt>
                <c:pt idx="1603">
                  <c:v>48</c:v>
                </c:pt>
                <c:pt idx="1604">
                  <c:v>48</c:v>
                </c:pt>
                <c:pt idx="1605">
                  <c:v>48</c:v>
                </c:pt>
                <c:pt idx="1606">
                  <c:v>48</c:v>
                </c:pt>
                <c:pt idx="1607">
                  <c:v>48</c:v>
                </c:pt>
                <c:pt idx="1608">
                  <c:v>48</c:v>
                </c:pt>
                <c:pt idx="1609">
                  <c:v>48</c:v>
                </c:pt>
                <c:pt idx="1610">
                  <c:v>48</c:v>
                </c:pt>
                <c:pt idx="1611">
                  <c:v>48</c:v>
                </c:pt>
                <c:pt idx="1612">
                  <c:v>48</c:v>
                </c:pt>
                <c:pt idx="1613">
                  <c:v>48</c:v>
                </c:pt>
                <c:pt idx="1614">
                  <c:v>48</c:v>
                </c:pt>
                <c:pt idx="1615">
                  <c:v>48</c:v>
                </c:pt>
                <c:pt idx="1616">
                  <c:v>48</c:v>
                </c:pt>
                <c:pt idx="1617">
                  <c:v>48</c:v>
                </c:pt>
                <c:pt idx="1618">
                  <c:v>48</c:v>
                </c:pt>
                <c:pt idx="1619">
                  <c:v>49</c:v>
                </c:pt>
                <c:pt idx="1620">
                  <c:v>50</c:v>
                </c:pt>
                <c:pt idx="1621">
                  <c:v>51</c:v>
                </c:pt>
                <c:pt idx="1622">
                  <c:v>52</c:v>
                </c:pt>
                <c:pt idx="1623">
                  <c:v>53</c:v>
                </c:pt>
                <c:pt idx="1624">
                  <c:v>54</c:v>
                </c:pt>
                <c:pt idx="1625">
                  <c:v>54</c:v>
                </c:pt>
                <c:pt idx="1626">
                  <c:v>54</c:v>
                </c:pt>
                <c:pt idx="1627">
                  <c:v>54</c:v>
                </c:pt>
                <c:pt idx="1628">
                  <c:v>54</c:v>
                </c:pt>
                <c:pt idx="1629">
                  <c:v>54</c:v>
                </c:pt>
                <c:pt idx="1630">
                  <c:v>54</c:v>
                </c:pt>
                <c:pt idx="1631">
                  <c:v>54</c:v>
                </c:pt>
                <c:pt idx="1632">
                  <c:v>54</c:v>
                </c:pt>
                <c:pt idx="1633">
                  <c:v>54</c:v>
                </c:pt>
                <c:pt idx="1634">
                  <c:v>54</c:v>
                </c:pt>
                <c:pt idx="1635">
                  <c:v>54</c:v>
                </c:pt>
                <c:pt idx="1636">
                  <c:v>54</c:v>
                </c:pt>
                <c:pt idx="1637">
                  <c:v>54</c:v>
                </c:pt>
                <c:pt idx="1638">
                  <c:v>54</c:v>
                </c:pt>
                <c:pt idx="1639">
                  <c:v>54</c:v>
                </c:pt>
                <c:pt idx="1640">
                  <c:v>54</c:v>
                </c:pt>
                <c:pt idx="1641">
                  <c:v>54</c:v>
                </c:pt>
                <c:pt idx="1642">
                  <c:v>54</c:v>
                </c:pt>
                <c:pt idx="1643">
                  <c:v>54</c:v>
                </c:pt>
                <c:pt idx="1644">
                  <c:v>55</c:v>
                </c:pt>
                <c:pt idx="1645">
                  <c:v>56</c:v>
                </c:pt>
                <c:pt idx="1646">
                  <c:v>57</c:v>
                </c:pt>
                <c:pt idx="1647">
                  <c:v>58</c:v>
                </c:pt>
                <c:pt idx="1648">
                  <c:v>59</c:v>
                </c:pt>
                <c:pt idx="1649">
                  <c:v>60</c:v>
                </c:pt>
                <c:pt idx="1650">
                  <c:v>60</c:v>
                </c:pt>
                <c:pt idx="1651">
                  <c:v>60</c:v>
                </c:pt>
                <c:pt idx="1652">
                  <c:v>60</c:v>
                </c:pt>
                <c:pt idx="1653">
                  <c:v>60</c:v>
                </c:pt>
                <c:pt idx="1654">
                  <c:v>60</c:v>
                </c:pt>
                <c:pt idx="1655">
                  <c:v>60</c:v>
                </c:pt>
                <c:pt idx="1656">
                  <c:v>60</c:v>
                </c:pt>
                <c:pt idx="1657">
                  <c:v>60</c:v>
                </c:pt>
                <c:pt idx="1658">
                  <c:v>60</c:v>
                </c:pt>
                <c:pt idx="1659">
                  <c:v>60</c:v>
                </c:pt>
                <c:pt idx="1660">
                  <c:v>60</c:v>
                </c:pt>
                <c:pt idx="1661">
                  <c:v>60</c:v>
                </c:pt>
                <c:pt idx="1662">
                  <c:v>60</c:v>
                </c:pt>
                <c:pt idx="1663">
                  <c:v>60</c:v>
                </c:pt>
                <c:pt idx="1664">
                  <c:v>61</c:v>
                </c:pt>
                <c:pt idx="1665">
                  <c:v>62</c:v>
                </c:pt>
                <c:pt idx="1666">
                  <c:v>63</c:v>
                </c:pt>
                <c:pt idx="1667">
                  <c:v>64</c:v>
                </c:pt>
                <c:pt idx="1668">
                  <c:v>65</c:v>
                </c:pt>
                <c:pt idx="1669">
                  <c:v>66</c:v>
                </c:pt>
                <c:pt idx="1670">
                  <c:v>67</c:v>
                </c:pt>
                <c:pt idx="1671">
                  <c:v>68</c:v>
                </c:pt>
                <c:pt idx="1672">
                  <c:v>69</c:v>
                </c:pt>
                <c:pt idx="1673">
                  <c:v>70</c:v>
                </c:pt>
                <c:pt idx="1674">
                  <c:v>71</c:v>
                </c:pt>
                <c:pt idx="1675">
                  <c:v>71</c:v>
                </c:pt>
                <c:pt idx="1676">
                  <c:v>71</c:v>
                </c:pt>
                <c:pt idx="1677">
                  <c:v>71</c:v>
                </c:pt>
                <c:pt idx="1678">
                  <c:v>71</c:v>
                </c:pt>
                <c:pt idx="1679">
                  <c:v>71</c:v>
                </c:pt>
                <c:pt idx="1680">
                  <c:v>71</c:v>
                </c:pt>
                <c:pt idx="1681">
                  <c:v>71</c:v>
                </c:pt>
                <c:pt idx="1682">
                  <c:v>71</c:v>
                </c:pt>
                <c:pt idx="1683">
                  <c:v>71</c:v>
                </c:pt>
                <c:pt idx="1684">
                  <c:v>71</c:v>
                </c:pt>
                <c:pt idx="1685">
                  <c:v>71</c:v>
                </c:pt>
                <c:pt idx="1686">
                  <c:v>71</c:v>
                </c:pt>
                <c:pt idx="1687">
                  <c:v>71</c:v>
                </c:pt>
                <c:pt idx="1688">
                  <c:v>71</c:v>
                </c:pt>
                <c:pt idx="1689">
                  <c:v>71</c:v>
                </c:pt>
                <c:pt idx="1690">
                  <c:v>72</c:v>
                </c:pt>
                <c:pt idx="1691">
                  <c:v>73</c:v>
                </c:pt>
                <c:pt idx="1692">
                  <c:v>74</c:v>
                </c:pt>
                <c:pt idx="1693">
                  <c:v>75</c:v>
                </c:pt>
                <c:pt idx="1694">
                  <c:v>76</c:v>
                </c:pt>
                <c:pt idx="1695">
                  <c:v>77</c:v>
                </c:pt>
                <c:pt idx="1696">
                  <c:v>78</c:v>
                </c:pt>
                <c:pt idx="1697">
                  <c:v>79</c:v>
                </c:pt>
                <c:pt idx="1698">
                  <c:v>79</c:v>
                </c:pt>
                <c:pt idx="1699">
                  <c:v>79</c:v>
                </c:pt>
                <c:pt idx="1700">
                  <c:v>79</c:v>
                </c:pt>
                <c:pt idx="1701">
                  <c:v>79</c:v>
                </c:pt>
                <c:pt idx="1702">
                  <c:v>79</c:v>
                </c:pt>
                <c:pt idx="1703">
                  <c:v>79</c:v>
                </c:pt>
                <c:pt idx="1704">
                  <c:v>79</c:v>
                </c:pt>
                <c:pt idx="1705">
                  <c:v>79</c:v>
                </c:pt>
                <c:pt idx="1706">
                  <c:v>79</c:v>
                </c:pt>
                <c:pt idx="1707">
                  <c:v>79</c:v>
                </c:pt>
                <c:pt idx="1708">
                  <c:v>79</c:v>
                </c:pt>
                <c:pt idx="1709">
                  <c:v>79</c:v>
                </c:pt>
                <c:pt idx="1710">
                  <c:v>79</c:v>
                </c:pt>
                <c:pt idx="1711">
                  <c:v>79</c:v>
                </c:pt>
                <c:pt idx="1712">
                  <c:v>79</c:v>
                </c:pt>
                <c:pt idx="1713">
                  <c:v>79</c:v>
                </c:pt>
                <c:pt idx="1714">
                  <c:v>79</c:v>
                </c:pt>
                <c:pt idx="1715">
                  <c:v>79</c:v>
                </c:pt>
                <c:pt idx="1716">
                  <c:v>79</c:v>
                </c:pt>
                <c:pt idx="1717">
                  <c:v>79</c:v>
                </c:pt>
                <c:pt idx="1718">
                  <c:v>79</c:v>
                </c:pt>
                <c:pt idx="1719">
                  <c:v>79</c:v>
                </c:pt>
                <c:pt idx="1720">
                  <c:v>79</c:v>
                </c:pt>
                <c:pt idx="1721">
                  <c:v>79</c:v>
                </c:pt>
                <c:pt idx="1722">
                  <c:v>79</c:v>
                </c:pt>
                <c:pt idx="1723">
                  <c:v>79</c:v>
                </c:pt>
                <c:pt idx="1724">
                  <c:v>79</c:v>
                </c:pt>
                <c:pt idx="1725">
                  <c:v>79</c:v>
                </c:pt>
                <c:pt idx="1726">
                  <c:v>79</c:v>
                </c:pt>
                <c:pt idx="1727">
                  <c:v>79</c:v>
                </c:pt>
                <c:pt idx="1728">
                  <c:v>79</c:v>
                </c:pt>
                <c:pt idx="1729">
                  <c:v>79</c:v>
                </c:pt>
                <c:pt idx="1730">
                  <c:v>79</c:v>
                </c:pt>
                <c:pt idx="1731">
                  <c:v>79</c:v>
                </c:pt>
                <c:pt idx="1732">
                  <c:v>79</c:v>
                </c:pt>
                <c:pt idx="1733">
                  <c:v>79</c:v>
                </c:pt>
                <c:pt idx="1734">
                  <c:v>79</c:v>
                </c:pt>
                <c:pt idx="1735">
                  <c:v>79</c:v>
                </c:pt>
                <c:pt idx="1736">
                  <c:v>79</c:v>
                </c:pt>
                <c:pt idx="1737">
                  <c:v>79</c:v>
                </c:pt>
                <c:pt idx="1738">
                  <c:v>79</c:v>
                </c:pt>
                <c:pt idx="1739">
                  <c:v>79</c:v>
                </c:pt>
                <c:pt idx="1740">
                  <c:v>79</c:v>
                </c:pt>
                <c:pt idx="1741">
                  <c:v>79</c:v>
                </c:pt>
                <c:pt idx="1742">
                  <c:v>79</c:v>
                </c:pt>
                <c:pt idx="1743">
                  <c:v>79</c:v>
                </c:pt>
                <c:pt idx="1744">
                  <c:v>79</c:v>
                </c:pt>
                <c:pt idx="1745">
                  <c:v>79</c:v>
                </c:pt>
                <c:pt idx="1746">
                  <c:v>79</c:v>
                </c:pt>
                <c:pt idx="1747">
                  <c:v>79</c:v>
                </c:pt>
                <c:pt idx="1748">
                  <c:v>79</c:v>
                </c:pt>
                <c:pt idx="1749">
                  <c:v>79</c:v>
                </c:pt>
                <c:pt idx="1750">
                  <c:v>79</c:v>
                </c:pt>
                <c:pt idx="1751">
                  <c:v>79</c:v>
                </c:pt>
                <c:pt idx="1752">
                  <c:v>79</c:v>
                </c:pt>
                <c:pt idx="1753">
                  <c:v>79</c:v>
                </c:pt>
                <c:pt idx="1754">
                  <c:v>79</c:v>
                </c:pt>
                <c:pt idx="1755">
                  <c:v>79</c:v>
                </c:pt>
                <c:pt idx="1756">
                  <c:v>79</c:v>
                </c:pt>
                <c:pt idx="1757">
                  <c:v>79</c:v>
                </c:pt>
                <c:pt idx="1758">
                  <c:v>79</c:v>
                </c:pt>
                <c:pt idx="1759">
                  <c:v>79</c:v>
                </c:pt>
                <c:pt idx="1760">
                  <c:v>79</c:v>
                </c:pt>
                <c:pt idx="1761">
                  <c:v>79</c:v>
                </c:pt>
                <c:pt idx="1762">
                  <c:v>79</c:v>
                </c:pt>
                <c:pt idx="1763">
                  <c:v>79</c:v>
                </c:pt>
                <c:pt idx="1764">
                  <c:v>79</c:v>
                </c:pt>
                <c:pt idx="1765">
                  <c:v>79</c:v>
                </c:pt>
                <c:pt idx="1766">
                  <c:v>79</c:v>
                </c:pt>
                <c:pt idx="1767">
                  <c:v>79</c:v>
                </c:pt>
                <c:pt idx="1768">
                  <c:v>79</c:v>
                </c:pt>
                <c:pt idx="1769">
                  <c:v>79</c:v>
                </c:pt>
                <c:pt idx="1770">
                  <c:v>79</c:v>
                </c:pt>
                <c:pt idx="1771">
                  <c:v>79</c:v>
                </c:pt>
                <c:pt idx="1772">
                  <c:v>79</c:v>
                </c:pt>
                <c:pt idx="1773">
                  <c:v>79</c:v>
                </c:pt>
                <c:pt idx="1774">
                  <c:v>79</c:v>
                </c:pt>
                <c:pt idx="1775">
                  <c:v>79</c:v>
                </c:pt>
                <c:pt idx="1776">
                  <c:v>79</c:v>
                </c:pt>
                <c:pt idx="1777">
                  <c:v>79</c:v>
                </c:pt>
                <c:pt idx="1778">
                  <c:v>79</c:v>
                </c:pt>
                <c:pt idx="1779">
                  <c:v>79</c:v>
                </c:pt>
                <c:pt idx="1780">
                  <c:v>79</c:v>
                </c:pt>
                <c:pt idx="1781">
                  <c:v>79</c:v>
                </c:pt>
                <c:pt idx="1782">
                  <c:v>79</c:v>
                </c:pt>
                <c:pt idx="1783">
                  <c:v>79</c:v>
                </c:pt>
                <c:pt idx="1784">
                  <c:v>79</c:v>
                </c:pt>
                <c:pt idx="1785">
                  <c:v>79</c:v>
                </c:pt>
                <c:pt idx="1786">
                  <c:v>79</c:v>
                </c:pt>
                <c:pt idx="1787">
                  <c:v>79</c:v>
                </c:pt>
                <c:pt idx="1788">
                  <c:v>79</c:v>
                </c:pt>
                <c:pt idx="1789">
                  <c:v>79</c:v>
                </c:pt>
                <c:pt idx="1790">
                  <c:v>79</c:v>
                </c:pt>
                <c:pt idx="1791">
                  <c:v>79</c:v>
                </c:pt>
                <c:pt idx="1792">
                  <c:v>79</c:v>
                </c:pt>
                <c:pt idx="1793">
                  <c:v>79</c:v>
                </c:pt>
                <c:pt idx="1794">
                  <c:v>79</c:v>
                </c:pt>
                <c:pt idx="1795">
                  <c:v>79</c:v>
                </c:pt>
                <c:pt idx="1796">
                  <c:v>79</c:v>
                </c:pt>
                <c:pt idx="1797">
                  <c:v>79</c:v>
                </c:pt>
                <c:pt idx="1798">
                  <c:v>79</c:v>
                </c:pt>
                <c:pt idx="1799">
                  <c:v>79</c:v>
                </c:pt>
                <c:pt idx="1800">
                  <c:v>79</c:v>
                </c:pt>
                <c:pt idx="1801">
                  <c:v>79</c:v>
                </c:pt>
                <c:pt idx="1802">
                  <c:v>79</c:v>
                </c:pt>
                <c:pt idx="1803">
                  <c:v>79</c:v>
                </c:pt>
                <c:pt idx="1804">
                  <c:v>79</c:v>
                </c:pt>
                <c:pt idx="1805">
                  <c:v>79</c:v>
                </c:pt>
                <c:pt idx="1806">
                  <c:v>79</c:v>
                </c:pt>
                <c:pt idx="1807">
                  <c:v>79</c:v>
                </c:pt>
                <c:pt idx="1808">
                  <c:v>79</c:v>
                </c:pt>
                <c:pt idx="1809">
                  <c:v>79</c:v>
                </c:pt>
                <c:pt idx="1810">
                  <c:v>79</c:v>
                </c:pt>
                <c:pt idx="1811">
                  <c:v>79</c:v>
                </c:pt>
                <c:pt idx="1812">
                  <c:v>79</c:v>
                </c:pt>
                <c:pt idx="1813">
                  <c:v>79</c:v>
                </c:pt>
                <c:pt idx="1814">
                  <c:v>79</c:v>
                </c:pt>
                <c:pt idx="1815">
                  <c:v>79</c:v>
                </c:pt>
                <c:pt idx="1816">
                  <c:v>79</c:v>
                </c:pt>
                <c:pt idx="1817">
                  <c:v>79</c:v>
                </c:pt>
                <c:pt idx="1818">
                  <c:v>79</c:v>
                </c:pt>
                <c:pt idx="1819">
                  <c:v>79</c:v>
                </c:pt>
                <c:pt idx="1820">
                  <c:v>79</c:v>
                </c:pt>
                <c:pt idx="1821">
                  <c:v>79</c:v>
                </c:pt>
                <c:pt idx="1822">
                  <c:v>79</c:v>
                </c:pt>
                <c:pt idx="1823">
                  <c:v>79</c:v>
                </c:pt>
                <c:pt idx="1824">
                  <c:v>79</c:v>
                </c:pt>
                <c:pt idx="1825">
                  <c:v>79</c:v>
                </c:pt>
                <c:pt idx="1826">
                  <c:v>79</c:v>
                </c:pt>
                <c:pt idx="1827">
                  <c:v>79</c:v>
                </c:pt>
                <c:pt idx="1828">
                  <c:v>79</c:v>
                </c:pt>
                <c:pt idx="1829">
                  <c:v>79</c:v>
                </c:pt>
                <c:pt idx="1830">
                  <c:v>79</c:v>
                </c:pt>
                <c:pt idx="1831">
                  <c:v>79</c:v>
                </c:pt>
                <c:pt idx="1832">
                  <c:v>79</c:v>
                </c:pt>
                <c:pt idx="1833">
                  <c:v>79</c:v>
                </c:pt>
                <c:pt idx="1834">
                  <c:v>79</c:v>
                </c:pt>
                <c:pt idx="1835">
                  <c:v>79</c:v>
                </c:pt>
                <c:pt idx="1836">
                  <c:v>79</c:v>
                </c:pt>
                <c:pt idx="1837">
                  <c:v>79</c:v>
                </c:pt>
                <c:pt idx="1838">
                  <c:v>79</c:v>
                </c:pt>
                <c:pt idx="1839">
                  <c:v>79</c:v>
                </c:pt>
                <c:pt idx="1840">
                  <c:v>79</c:v>
                </c:pt>
                <c:pt idx="1841">
                  <c:v>79</c:v>
                </c:pt>
                <c:pt idx="1842">
                  <c:v>79</c:v>
                </c:pt>
                <c:pt idx="1843">
                  <c:v>79</c:v>
                </c:pt>
                <c:pt idx="1844">
                  <c:v>79</c:v>
                </c:pt>
                <c:pt idx="1845">
                  <c:v>79</c:v>
                </c:pt>
                <c:pt idx="1846">
                  <c:v>79</c:v>
                </c:pt>
                <c:pt idx="1847">
                  <c:v>79</c:v>
                </c:pt>
                <c:pt idx="1848">
                  <c:v>79</c:v>
                </c:pt>
                <c:pt idx="1849">
                  <c:v>79</c:v>
                </c:pt>
                <c:pt idx="1850">
                  <c:v>79</c:v>
                </c:pt>
                <c:pt idx="1851">
                  <c:v>79</c:v>
                </c:pt>
                <c:pt idx="1852">
                  <c:v>79</c:v>
                </c:pt>
                <c:pt idx="1853">
                  <c:v>79</c:v>
                </c:pt>
                <c:pt idx="1854">
                  <c:v>79</c:v>
                </c:pt>
                <c:pt idx="1855">
                  <c:v>79</c:v>
                </c:pt>
                <c:pt idx="1856">
                  <c:v>79</c:v>
                </c:pt>
                <c:pt idx="1857">
                  <c:v>79</c:v>
                </c:pt>
                <c:pt idx="1858">
                  <c:v>79</c:v>
                </c:pt>
                <c:pt idx="1859">
                  <c:v>79</c:v>
                </c:pt>
                <c:pt idx="1860">
                  <c:v>79</c:v>
                </c:pt>
                <c:pt idx="1861">
                  <c:v>79</c:v>
                </c:pt>
                <c:pt idx="1862">
                  <c:v>79</c:v>
                </c:pt>
                <c:pt idx="1863">
                  <c:v>79</c:v>
                </c:pt>
                <c:pt idx="1864">
                  <c:v>79</c:v>
                </c:pt>
                <c:pt idx="1865">
                  <c:v>79</c:v>
                </c:pt>
                <c:pt idx="1866">
                  <c:v>79</c:v>
                </c:pt>
                <c:pt idx="1867">
                  <c:v>79</c:v>
                </c:pt>
                <c:pt idx="1868">
                  <c:v>79</c:v>
                </c:pt>
                <c:pt idx="1869">
                  <c:v>79</c:v>
                </c:pt>
                <c:pt idx="1870">
                  <c:v>79</c:v>
                </c:pt>
                <c:pt idx="1871">
                  <c:v>79</c:v>
                </c:pt>
                <c:pt idx="1872">
                  <c:v>79</c:v>
                </c:pt>
                <c:pt idx="1873">
                  <c:v>79</c:v>
                </c:pt>
                <c:pt idx="1874">
                  <c:v>79</c:v>
                </c:pt>
                <c:pt idx="1875">
                  <c:v>79</c:v>
                </c:pt>
                <c:pt idx="1876">
                  <c:v>79</c:v>
                </c:pt>
                <c:pt idx="1877">
                  <c:v>79</c:v>
                </c:pt>
                <c:pt idx="1878">
                  <c:v>79</c:v>
                </c:pt>
                <c:pt idx="1879">
                  <c:v>79</c:v>
                </c:pt>
                <c:pt idx="1880">
                  <c:v>79</c:v>
                </c:pt>
                <c:pt idx="1881">
                  <c:v>79</c:v>
                </c:pt>
                <c:pt idx="1882">
                  <c:v>79</c:v>
                </c:pt>
                <c:pt idx="1883">
                  <c:v>79</c:v>
                </c:pt>
                <c:pt idx="1884">
                  <c:v>79</c:v>
                </c:pt>
                <c:pt idx="1885">
                  <c:v>79</c:v>
                </c:pt>
                <c:pt idx="1886">
                  <c:v>79</c:v>
                </c:pt>
                <c:pt idx="1887">
                  <c:v>79</c:v>
                </c:pt>
                <c:pt idx="1888">
                  <c:v>79</c:v>
                </c:pt>
                <c:pt idx="1889">
                  <c:v>79</c:v>
                </c:pt>
                <c:pt idx="1890">
                  <c:v>79</c:v>
                </c:pt>
                <c:pt idx="1891">
                  <c:v>79</c:v>
                </c:pt>
                <c:pt idx="1892">
                  <c:v>79</c:v>
                </c:pt>
                <c:pt idx="1893">
                  <c:v>79</c:v>
                </c:pt>
                <c:pt idx="1894">
                  <c:v>79</c:v>
                </c:pt>
                <c:pt idx="1895">
                  <c:v>79</c:v>
                </c:pt>
                <c:pt idx="1896">
                  <c:v>79</c:v>
                </c:pt>
                <c:pt idx="1897">
                  <c:v>79</c:v>
                </c:pt>
                <c:pt idx="1898">
                  <c:v>79</c:v>
                </c:pt>
                <c:pt idx="1899">
                  <c:v>79</c:v>
                </c:pt>
                <c:pt idx="1900">
                  <c:v>79</c:v>
                </c:pt>
                <c:pt idx="1901">
                  <c:v>79</c:v>
                </c:pt>
                <c:pt idx="1902">
                  <c:v>79</c:v>
                </c:pt>
                <c:pt idx="1903">
                  <c:v>79</c:v>
                </c:pt>
                <c:pt idx="1904">
                  <c:v>79</c:v>
                </c:pt>
                <c:pt idx="1905">
                  <c:v>79</c:v>
                </c:pt>
                <c:pt idx="1906">
                  <c:v>79</c:v>
                </c:pt>
                <c:pt idx="1907">
                  <c:v>79</c:v>
                </c:pt>
                <c:pt idx="1908">
                  <c:v>79</c:v>
                </c:pt>
                <c:pt idx="1909">
                  <c:v>79</c:v>
                </c:pt>
                <c:pt idx="1910">
                  <c:v>79</c:v>
                </c:pt>
                <c:pt idx="1911">
                  <c:v>79</c:v>
                </c:pt>
                <c:pt idx="1912">
                  <c:v>79</c:v>
                </c:pt>
                <c:pt idx="1913">
                  <c:v>79</c:v>
                </c:pt>
                <c:pt idx="1914">
                  <c:v>79</c:v>
                </c:pt>
                <c:pt idx="1915">
                  <c:v>79</c:v>
                </c:pt>
                <c:pt idx="1916">
                  <c:v>79</c:v>
                </c:pt>
                <c:pt idx="1917">
                  <c:v>79</c:v>
                </c:pt>
                <c:pt idx="1918">
                  <c:v>79</c:v>
                </c:pt>
                <c:pt idx="1919">
                  <c:v>79</c:v>
                </c:pt>
                <c:pt idx="1920">
                  <c:v>79</c:v>
                </c:pt>
                <c:pt idx="1921">
                  <c:v>79</c:v>
                </c:pt>
                <c:pt idx="1922">
                  <c:v>79</c:v>
                </c:pt>
                <c:pt idx="1923">
                  <c:v>79</c:v>
                </c:pt>
                <c:pt idx="1924">
                  <c:v>79</c:v>
                </c:pt>
                <c:pt idx="1925">
                  <c:v>79</c:v>
                </c:pt>
                <c:pt idx="1926">
                  <c:v>79</c:v>
                </c:pt>
                <c:pt idx="1927">
                  <c:v>79</c:v>
                </c:pt>
                <c:pt idx="1928">
                  <c:v>79</c:v>
                </c:pt>
                <c:pt idx="1929">
                  <c:v>79</c:v>
                </c:pt>
                <c:pt idx="1930">
                  <c:v>79</c:v>
                </c:pt>
                <c:pt idx="1931">
                  <c:v>79</c:v>
                </c:pt>
                <c:pt idx="1932">
                  <c:v>79</c:v>
                </c:pt>
                <c:pt idx="1933">
                  <c:v>79</c:v>
                </c:pt>
                <c:pt idx="1934">
                  <c:v>79</c:v>
                </c:pt>
                <c:pt idx="1935">
                  <c:v>79</c:v>
                </c:pt>
                <c:pt idx="1936">
                  <c:v>79</c:v>
                </c:pt>
                <c:pt idx="1937">
                  <c:v>79</c:v>
                </c:pt>
                <c:pt idx="1938">
                  <c:v>79</c:v>
                </c:pt>
                <c:pt idx="1939">
                  <c:v>79</c:v>
                </c:pt>
                <c:pt idx="1940">
                  <c:v>79</c:v>
                </c:pt>
                <c:pt idx="1941">
                  <c:v>79</c:v>
                </c:pt>
                <c:pt idx="1942">
                  <c:v>79</c:v>
                </c:pt>
                <c:pt idx="1943">
                  <c:v>79</c:v>
                </c:pt>
                <c:pt idx="1944">
                  <c:v>79</c:v>
                </c:pt>
                <c:pt idx="1945">
                  <c:v>79</c:v>
                </c:pt>
                <c:pt idx="1946">
                  <c:v>79</c:v>
                </c:pt>
                <c:pt idx="1947">
                  <c:v>79</c:v>
                </c:pt>
                <c:pt idx="1948">
                  <c:v>79</c:v>
                </c:pt>
                <c:pt idx="1949">
                  <c:v>79</c:v>
                </c:pt>
                <c:pt idx="1950">
                  <c:v>79</c:v>
                </c:pt>
                <c:pt idx="1951">
                  <c:v>79</c:v>
                </c:pt>
                <c:pt idx="1952">
                  <c:v>79</c:v>
                </c:pt>
                <c:pt idx="1953">
                  <c:v>79</c:v>
                </c:pt>
                <c:pt idx="1954">
                  <c:v>79</c:v>
                </c:pt>
                <c:pt idx="1955">
                  <c:v>79</c:v>
                </c:pt>
                <c:pt idx="1956">
                  <c:v>79</c:v>
                </c:pt>
                <c:pt idx="1957">
                  <c:v>79</c:v>
                </c:pt>
                <c:pt idx="1958">
                  <c:v>79</c:v>
                </c:pt>
                <c:pt idx="1959">
                  <c:v>79</c:v>
                </c:pt>
                <c:pt idx="1960">
                  <c:v>79</c:v>
                </c:pt>
                <c:pt idx="1961">
                  <c:v>79</c:v>
                </c:pt>
                <c:pt idx="1962">
                  <c:v>79</c:v>
                </c:pt>
                <c:pt idx="1963">
                  <c:v>79</c:v>
                </c:pt>
                <c:pt idx="1964">
                  <c:v>79</c:v>
                </c:pt>
                <c:pt idx="1965">
                  <c:v>79</c:v>
                </c:pt>
                <c:pt idx="1966">
                  <c:v>79</c:v>
                </c:pt>
                <c:pt idx="1967">
                  <c:v>79</c:v>
                </c:pt>
                <c:pt idx="1968">
                  <c:v>79</c:v>
                </c:pt>
                <c:pt idx="1969">
                  <c:v>79</c:v>
                </c:pt>
                <c:pt idx="1970">
                  <c:v>79</c:v>
                </c:pt>
                <c:pt idx="1971">
                  <c:v>79</c:v>
                </c:pt>
                <c:pt idx="1972">
                  <c:v>79</c:v>
                </c:pt>
                <c:pt idx="1973">
                  <c:v>79</c:v>
                </c:pt>
                <c:pt idx="1974">
                  <c:v>79</c:v>
                </c:pt>
                <c:pt idx="1975">
                  <c:v>79</c:v>
                </c:pt>
                <c:pt idx="1976">
                  <c:v>79</c:v>
                </c:pt>
                <c:pt idx="1977">
                  <c:v>80</c:v>
                </c:pt>
                <c:pt idx="1978">
                  <c:v>81</c:v>
                </c:pt>
                <c:pt idx="1979">
                  <c:v>82</c:v>
                </c:pt>
                <c:pt idx="1980">
                  <c:v>83</c:v>
                </c:pt>
                <c:pt idx="1981">
                  <c:v>84</c:v>
                </c:pt>
                <c:pt idx="1982">
                  <c:v>85</c:v>
                </c:pt>
                <c:pt idx="1983">
                  <c:v>86</c:v>
                </c:pt>
                <c:pt idx="1984">
                  <c:v>87</c:v>
                </c:pt>
                <c:pt idx="1985">
                  <c:v>87</c:v>
                </c:pt>
                <c:pt idx="1986">
                  <c:v>87</c:v>
                </c:pt>
                <c:pt idx="1987">
                  <c:v>87</c:v>
                </c:pt>
                <c:pt idx="1988">
                  <c:v>87</c:v>
                </c:pt>
                <c:pt idx="1989">
                  <c:v>87</c:v>
                </c:pt>
                <c:pt idx="1990">
                  <c:v>87</c:v>
                </c:pt>
                <c:pt idx="1991">
                  <c:v>87</c:v>
                </c:pt>
                <c:pt idx="1992">
                  <c:v>87</c:v>
                </c:pt>
                <c:pt idx="1993">
                  <c:v>87</c:v>
                </c:pt>
                <c:pt idx="1994">
                  <c:v>87</c:v>
                </c:pt>
                <c:pt idx="1995">
                  <c:v>87</c:v>
                </c:pt>
                <c:pt idx="1996">
                  <c:v>87</c:v>
                </c:pt>
                <c:pt idx="1997">
                  <c:v>87</c:v>
                </c:pt>
                <c:pt idx="1998">
                  <c:v>87</c:v>
                </c:pt>
                <c:pt idx="1999">
                  <c:v>87</c:v>
                </c:pt>
                <c:pt idx="2000">
                  <c:v>88</c:v>
                </c:pt>
                <c:pt idx="2001">
                  <c:v>89</c:v>
                </c:pt>
                <c:pt idx="2002">
                  <c:v>90</c:v>
                </c:pt>
                <c:pt idx="2003">
                  <c:v>91</c:v>
                </c:pt>
                <c:pt idx="2004">
                  <c:v>92</c:v>
                </c:pt>
                <c:pt idx="2005">
                  <c:v>93</c:v>
                </c:pt>
                <c:pt idx="2006">
                  <c:v>94</c:v>
                </c:pt>
                <c:pt idx="2007">
                  <c:v>95</c:v>
                </c:pt>
                <c:pt idx="2008">
                  <c:v>96</c:v>
                </c:pt>
                <c:pt idx="2009">
                  <c:v>96</c:v>
                </c:pt>
                <c:pt idx="2010">
                  <c:v>96</c:v>
                </c:pt>
                <c:pt idx="2011">
                  <c:v>96</c:v>
                </c:pt>
                <c:pt idx="2012">
                  <c:v>96</c:v>
                </c:pt>
                <c:pt idx="2013">
                  <c:v>96</c:v>
                </c:pt>
                <c:pt idx="2014">
                  <c:v>96</c:v>
                </c:pt>
                <c:pt idx="2015">
                  <c:v>96</c:v>
                </c:pt>
                <c:pt idx="2016">
                  <c:v>96</c:v>
                </c:pt>
                <c:pt idx="2017">
                  <c:v>96</c:v>
                </c:pt>
                <c:pt idx="2018">
                  <c:v>96</c:v>
                </c:pt>
                <c:pt idx="2019">
                  <c:v>96</c:v>
                </c:pt>
                <c:pt idx="2020">
                  <c:v>96</c:v>
                </c:pt>
                <c:pt idx="2021">
                  <c:v>96</c:v>
                </c:pt>
                <c:pt idx="2022">
                  <c:v>96</c:v>
                </c:pt>
                <c:pt idx="2023">
                  <c:v>96</c:v>
                </c:pt>
                <c:pt idx="2024">
                  <c:v>96</c:v>
                </c:pt>
                <c:pt idx="2025">
                  <c:v>96</c:v>
                </c:pt>
                <c:pt idx="2026">
                  <c:v>96</c:v>
                </c:pt>
                <c:pt idx="2027">
                  <c:v>96</c:v>
                </c:pt>
                <c:pt idx="2028">
                  <c:v>96</c:v>
                </c:pt>
                <c:pt idx="2029">
                  <c:v>96</c:v>
                </c:pt>
                <c:pt idx="2030">
                  <c:v>96</c:v>
                </c:pt>
                <c:pt idx="2031">
                  <c:v>96</c:v>
                </c:pt>
                <c:pt idx="2032">
                  <c:v>96</c:v>
                </c:pt>
                <c:pt idx="2033">
                  <c:v>96</c:v>
                </c:pt>
                <c:pt idx="2034">
                  <c:v>96</c:v>
                </c:pt>
                <c:pt idx="2035">
                  <c:v>96</c:v>
                </c:pt>
                <c:pt idx="2036">
                  <c:v>96</c:v>
                </c:pt>
                <c:pt idx="2037">
                  <c:v>96</c:v>
                </c:pt>
                <c:pt idx="2038">
                  <c:v>96</c:v>
                </c:pt>
                <c:pt idx="2039">
                  <c:v>96</c:v>
                </c:pt>
                <c:pt idx="2040">
                  <c:v>96</c:v>
                </c:pt>
                <c:pt idx="2041">
                  <c:v>96</c:v>
                </c:pt>
                <c:pt idx="2042">
                  <c:v>96</c:v>
                </c:pt>
                <c:pt idx="2043">
                  <c:v>96</c:v>
                </c:pt>
                <c:pt idx="2044">
                  <c:v>96</c:v>
                </c:pt>
                <c:pt idx="2045">
                  <c:v>96</c:v>
                </c:pt>
                <c:pt idx="2046">
                  <c:v>96</c:v>
                </c:pt>
                <c:pt idx="2047">
                  <c:v>96</c:v>
                </c:pt>
                <c:pt idx="2048">
                  <c:v>96</c:v>
                </c:pt>
                <c:pt idx="2049">
                  <c:v>96</c:v>
                </c:pt>
                <c:pt idx="2050">
                  <c:v>96</c:v>
                </c:pt>
                <c:pt idx="2051">
                  <c:v>97</c:v>
                </c:pt>
                <c:pt idx="2052">
                  <c:v>98</c:v>
                </c:pt>
                <c:pt idx="2053">
                  <c:v>99</c:v>
                </c:pt>
                <c:pt idx="2054">
                  <c:v>100</c:v>
                </c:pt>
                <c:pt idx="2055">
                  <c:v>101</c:v>
                </c:pt>
                <c:pt idx="2056">
                  <c:v>102</c:v>
                </c:pt>
                <c:pt idx="2057">
                  <c:v>102</c:v>
                </c:pt>
                <c:pt idx="2058">
                  <c:v>102</c:v>
                </c:pt>
                <c:pt idx="2059">
                  <c:v>102</c:v>
                </c:pt>
                <c:pt idx="2060">
                  <c:v>102</c:v>
                </c:pt>
                <c:pt idx="2061">
                  <c:v>102</c:v>
                </c:pt>
                <c:pt idx="2062">
                  <c:v>102</c:v>
                </c:pt>
                <c:pt idx="2063">
                  <c:v>102</c:v>
                </c:pt>
                <c:pt idx="2064">
                  <c:v>102</c:v>
                </c:pt>
                <c:pt idx="2065">
                  <c:v>102</c:v>
                </c:pt>
                <c:pt idx="2066">
                  <c:v>102</c:v>
                </c:pt>
                <c:pt idx="2067">
                  <c:v>102</c:v>
                </c:pt>
                <c:pt idx="2068">
                  <c:v>102</c:v>
                </c:pt>
                <c:pt idx="2069">
                  <c:v>102</c:v>
                </c:pt>
                <c:pt idx="2070">
                  <c:v>102</c:v>
                </c:pt>
                <c:pt idx="2071">
                  <c:v>102</c:v>
                </c:pt>
                <c:pt idx="2072">
                  <c:v>102</c:v>
                </c:pt>
                <c:pt idx="2073">
                  <c:v>102</c:v>
                </c:pt>
                <c:pt idx="2074">
                  <c:v>103</c:v>
                </c:pt>
                <c:pt idx="2075">
                  <c:v>104</c:v>
                </c:pt>
                <c:pt idx="2076">
                  <c:v>105</c:v>
                </c:pt>
                <c:pt idx="2077">
                  <c:v>106</c:v>
                </c:pt>
                <c:pt idx="2078">
                  <c:v>107</c:v>
                </c:pt>
                <c:pt idx="2079">
                  <c:v>108</c:v>
                </c:pt>
                <c:pt idx="2080">
                  <c:v>109</c:v>
                </c:pt>
                <c:pt idx="2081">
                  <c:v>110</c:v>
                </c:pt>
                <c:pt idx="2082">
                  <c:v>110</c:v>
                </c:pt>
                <c:pt idx="2083">
                  <c:v>110</c:v>
                </c:pt>
                <c:pt idx="2084">
                  <c:v>110</c:v>
                </c:pt>
                <c:pt idx="2085">
                  <c:v>110</c:v>
                </c:pt>
                <c:pt idx="2086">
                  <c:v>110</c:v>
                </c:pt>
                <c:pt idx="2087">
                  <c:v>110</c:v>
                </c:pt>
                <c:pt idx="2088">
                  <c:v>110</c:v>
                </c:pt>
                <c:pt idx="2089">
                  <c:v>110</c:v>
                </c:pt>
                <c:pt idx="2090">
                  <c:v>110</c:v>
                </c:pt>
                <c:pt idx="2091">
                  <c:v>110</c:v>
                </c:pt>
                <c:pt idx="2092">
                  <c:v>110</c:v>
                </c:pt>
                <c:pt idx="2093">
                  <c:v>110</c:v>
                </c:pt>
                <c:pt idx="2094">
                  <c:v>110</c:v>
                </c:pt>
                <c:pt idx="2095">
                  <c:v>110</c:v>
                </c:pt>
                <c:pt idx="2096">
                  <c:v>110</c:v>
                </c:pt>
                <c:pt idx="2097">
                  <c:v>111</c:v>
                </c:pt>
                <c:pt idx="2098">
                  <c:v>112</c:v>
                </c:pt>
                <c:pt idx="2099">
                  <c:v>113</c:v>
                </c:pt>
                <c:pt idx="2100">
                  <c:v>114</c:v>
                </c:pt>
                <c:pt idx="2101">
                  <c:v>115</c:v>
                </c:pt>
                <c:pt idx="2102">
                  <c:v>116</c:v>
                </c:pt>
                <c:pt idx="2103">
                  <c:v>117</c:v>
                </c:pt>
                <c:pt idx="2104">
                  <c:v>118</c:v>
                </c:pt>
                <c:pt idx="2105">
                  <c:v>118</c:v>
                </c:pt>
                <c:pt idx="2106">
                  <c:v>118</c:v>
                </c:pt>
                <c:pt idx="2107">
                  <c:v>118</c:v>
                </c:pt>
                <c:pt idx="2108">
                  <c:v>118</c:v>
                </c:pt>
                <c:pt idx="2109">
                  <c:v>118</c:v>
                </c:pt>
                <c:pt idx="2110">
                  <c:v>118</c:v>
                </c:pt>
                <c:pt idx="2111">
                  <c:v>118</c:v>
                </c:pt>
                <c:pt idx="2112">
                  <c:v>118</c:v>
                </c:pt>
                <c:pt idx="2113">
                  <c:v>118</c:v>
                </c:pt>
                <c:pt idx="2114">
                  <c:v>118</c:v>
                </c:pt>
                <c:pt idx="2115">
                  <c:v>118</c:v>
                </c:pt>
                <c:pt idx="2116">
                  <c:v>118</c:v>
                </c:pt>
                <c:pt idx="2117">
                  <c:v>118</c:v>
                </c:pt>
                <c:pt idx="2118">
                  <c:v>118</c:v>
                </c:pt>
                <c:pt idx="2119">
                  <c:v>118</c:v>
                </c:pt>
                <c:pt idx="2120">
                  <c:v>118</c:v>
                </c:pt>
                <c:pt idx="2121">
                  <c:v>118</c:v>
                </c:pt>
                <c:pt idx="2122">
                  <c:v>118</c:v>
                </c:pt>
                <c:pt idx="2123">
                  <c:v>118</c:v>
                </c:pt>
                <c:pt idx="2124">
                  <c:v>118</c:v>
                </c:pt>
                <c:pt idx="2125">
                  <c:v>118</c:v>
                </c:pt>
                <c:pt idx="2126">
                  <c:v>118</c:v>
                </c:pt>
                <c:pt idx="2127">
                  <c:v>118</c:v>
                </c:pt>
                <c:pt idx="2128">
                  <c:v>118</c:v>
                </c:pt>
                <c:pt idx="2129">
                  <c:v>118</c:v>
                </c:pt>
                <c:pt idx="2130">
                  <c:v>118</c:v>
                </c:pt>
                <c:pt idx="2131">
                  <c:v>118</c:v>
                </c:pt>
                <c:pt idx="2132">
                  <c:v>118</c:v>
                </c:pt>
                <c:pt idx="2133">
                  <c:v>118</c:v>
                </c:pt>
                <c:pt idx="2134">
                  <c:v>118</c:v>
                </c:pt>
                <c:pt idx="2135">
                  <c:v>118</c:v>
                </c:pt>
                <c:pt idx="2136">
                  <c:v>118</c:v>
                </c:pt>
                <c:pt idx="2137">
                  <c:v>118</c:v>
                </c:pt>
                <c:pt idx="2138">
                  <c:v>118</c:v>
                </c:pt>
                <c:pt idx="2139">
                  <c:v>118</c:v>
                </c:pt>
                <c:pt idx="2140">
                  <c:v>118</c:v>
                </c:pt>
                <c:pt idx="2141">
                  <c:v>118</c:v>
                </c:pt>
                <c:pt idx="2142">
                  <c:v>118</c:v>
                </c:pt>
                <c:pt idx="2143">
                  <c:v>118</c:v>
                </c:pt>
                <c:pt idx="2144">
                  <c:v>118</c:v>
                </c:pt>
                <c:pt idx="2145">
                  <c:v>118</c:v>
                </c:pt>
                <c:pt idx="2146">
                  <c:v>118</c:v>
                </c:pt>
                <c:pt idx="2147">
                  <c:v>118</c:v>
                </c:pt>
                <c:pt idx="2148">
                  <c:v>118</c:v>
                </c:pt>
                <c:pt idx="2149">
                  <c:v>118</c:v>
                </c:pt>
                <c:pt idx="2150">
                  <c:v>118</c:v>
                </c:pt>
                <c:pt idx="2151">
                  <c:v>118</c:v>
                </c:pt>
                <c:pt idx="2152">
                  <c:v>118</c:v>
                </c:pt>
                <c:pt idx="2153">
                  <c:v>118</c:v>
                </c:pt>
                <c:pt idx="2154">
                  <c:v>118</c:v>
                </c:pt>
                <c:pt idx="2155">
                  <c:v>118</c:v>
                </c:pt>
                <c:pt idx="2156">
                  <c:v>118</c:v>
                </c:pt>
                <c:pt idx="2157">
                  <c:v>118</c:v>
                </c:pt>
                <c:pt idx="2158">
                  <c:v>118</c:v>
                </c:pt>
                <c:pt idx="2159">
                  <c:v>118</c:v>
                </c:pt>
                <c:pt idx="2160">
                  <c:v>118</c:v>
                </c:pt>
                <c:pt idx="2161">
                  <c:v>118</c:v>
                </c:pt>
                <c:pt idx="2162">
                  <c:v>118</c:v>
                </c:pt>
                <c:pt idx="2163">
                  <c:v>118</c:v>
                </c:pt>
                <c:pt idx="2164">
                  <c:v>118</c:v>
                </c:pt>
                <c:pt idx="2165">
                  <c:v>118</c:v>
                </c:pt>
                <c:pt idx="2166">
                  <c:v>118</c:v>
                </c:pt>
                <c:pt idx="2167">
                  <c:v>118</c:v>
                </c:pt>
                <c:pt idx="2168">
                  <c:v>118</c:v>
                </c:pt>
                <c:pt idx="2169">
                  <c:v>118</c:v>
                </c:pt>
                <c:pt idx="2170">
                  <c:v>118</c:v>
                </c:pt>
                <c:pt idx="2171">
                  <c:v>119</c:v>
                </c:pt>
                <c:pt idx="2172">
                  <c:v>120</c:v>
                </c:pt>
                <c:pt idx="2173">
                  <c:v>121</c:v>
                </c:pt>
                <c:pt idx="2174">
                  <c:v>122</c:v>
                </c:pt>
                <c:pt idx="2175">
                  <c:v>123</c:v>
                </c:pt>
                <c:pt idx="2176">
                  <c:v>124</c:v>
                </c:pt>
                <c:pt idx="2177">
                  <c:v>125</c:v>
                </c:pt>
                <c:pt idx="2178">
                  <c:v>126</c:v>
                </c:pt>
                <c:pt idx="2179">
                  <c:v>126</c:v>
                </c:pt>
                <c:pt idx="2180">
                  <c:v>126</c:v>
                </c:pt>
                <c:pt idx="2181">
                  <c:v>126</c:v>
                </c:pt>
                <c:pt idx="2182">
                  <c:v>126</c:v>
                </c:pt>
                <c:pt idx="2183">
                  <c:v>126</c:v>
                </c:pt>
                <c:pt idx="2184">
                  <c:v>126</c:v>
                </c:pt>
                <c:pt idx="2185">
                  <c:v>126</c:v>
                </c:pt>
                <c:pt idx="2186">
                  <c:v>126</c:v>
                </c:pt>
                <c:pt idx="2187">
                  <c:v>126</c:v>
                </c:pt>
                <c:pt idx="2188">
                  <c:v>126</c:v>
                </c:pt>
                <c:pt idx="2189">
                  <c:v>126</c:v>
                </c:pt>
                <c:pt idx="2190">
                  <c:v>126</c:v>
                </c:pt>
                <c:pt idx="2191">
                  <c:v>126</c:v>
                </c:pt>
                <c:pt idx="2192">
                  <c:v>126</c:v>
                </c:pt>
                <c:pt idx="2193">
                  <c:v>127</c:v>
                </c:pt>
                <c:pt idx="2194">
                  <c:v>128</c:v>
                </c:pt>
                <c:pt idx="2195">
                  <c:v>129</c:v>
                </c:pt>
                <c:pt idx="2196">
                  <c:v>130</c:v>
                </c:pt>
                <c:pt idx="2197">
                  <c:v>131</c:v>
                </c:pt>
                <c:pt idx="2198">
                  <c:v>132</c:v>
                </c:pt>
                <c:pt idx="2199">
                  <c:v>133</c:v>
                </c:pt>
                <c:pt idx="2200">
                  <c:v>134</c:v>
                </c:pt>
                <c:pt idx="2201">
                  <c:v>135</c:v>
                </c:pt>
                <c:pt idx="2202">
                  <c:v>135</c:v>
                </c:pt>
                <c:pt idx="2203">
                  <c:v>135</c:v>
                </c:pt>
                <c:pt idx="2204">
                  <c:v>135</c:v>
                </c:pt>
                <c:pt idx="2205">
                  <c:v>135</c:v>
                </c:pt>
                <c:pt idx="2206">
                  <c:v>135</c:v>
                </c:pt>
                <c:pt idx="2207">
                  <c:v>135</c:v>
                </c:pt>
                <c:pt idx="2208">
                  <c:v>135</c:v>
                </c:pt>
                <c:pt idx="2209">
                  <c:v>135</c:v>
                </c:pt>
                <c:pt idx="2210">
                  <c:v>135</c:v>
                </c:pt>
                <c:pt idx="2211">
                  <c:v>135</c:v>
                </c:pt>
                <c:pt idx="2212">
                  <c:v>135</c:v>
                </c:pt>
                <c:pt idx="2213">
                  <c:v>135</c:v>
                </c:pt>
                <c:pt idx="2214">
                  <c:v>135</c:v>
                </c:pt>
                <c:pt idx="2215">
                  <c:v>135</c:v>
                </c:pt>
                <c:pt idx="2216">
                  <c:v>135</c:v>
                </c:pt>
                <c:pt idx="2217">
                  <c:v>135</c:v>
                </c:pt>
                <c:pt idx="2218">
                  <c:v>135</c:v>
                </c:pt>
                <c:pt idx="2219">
                  <c:v>135</c:v>
                </c:pt>
                <c:pt idx="2220">
                  <c:v>135</c:v>
                </c:pt>
                <c:pt idx="2221">
                  <c:v>136</c:v>
                </c:pt>
                <c:pt idx="2222">
                  <c:v>137</c:v>
                </c:pt>
                <c:pt idx="2223">
                  <c:v>137</c:v>
                </c:pt>
                <c:pt idx="2224">
                  <c:v>137</c:v>
                </c:pt>
                <c:pt idx="2225">
                  <c:v>137</c:v>
                </c:pt>
                <c:pt idx="2226">
                  <c:v>137</c:v>
                </c:pt>
                <c:pt idx="2227">
                  <c:v>137</c:v>
                </c:pt>
                <c:pt idx="2228">
                  <c:v>137</c:v>
                </c:pt>
                <c:pt idx="2229">
                  <c:v>137</c:v>
                </c:pt>
                <c:pt idx="2230">
                  <c:v>137</c:v>
                </c:pt>
                <c:pt idx="2231">
                  <c:v>137</c:v>
                </c:pt>
                <c:pt idx="2232">
                  <c:v>137</c:v>
                </c:pt>
                <c:pt idx="2233">
                  <c:v>137</c:v>
                </c:pt>
                <c:pt idx="2234">
                  <c:v>137</c:v>
                </c:pt>
                <c:pt idx="2235">
                  <c:v>137</c:v>
                </c:pt>
                <c:pt idx="2236">
                  <c:v>137</c:v>
                </c:pt>
                <c:pt idx="2237">
                  <c:v>137</c:v>
                </c:pt>
                <c:pt idx="2238">
                  <c:v>137</c:v>
                </c:pt>
                <c:pt idx="2239">
                  <c:v>137</c:v>
                </c:pt>
                <c:pt idx="2240">
                  <c:v>137</c:v>
                </c:pt>
                <c:pt idx="2241">
                  <c:v>137</c:v>
                </c:pt>
                <c:pt idx="2242">
                  <c:v>137</c:v>
                </c:pt>
                <c:pt idx="2243">
                  <c:v>138</c:v>
                </c:pt>
                <c:pt idx="2244">
                  <c:v>139</c:v>
                </c:pt>
                <c:pt idx="2245">
                  <c:v>140</c:v>
                </c:pt>
                <c:pt idx="2246">
                  <c:v>141</c:v>
                </c:pt>
                <c:pt idx="2247">
                  <c:v>142</c:v>
                </c:pt>
                <c:pt idx="2248">
                  <c:v>143</c:v>
                </c:pt>
                <c:pt idx="2249">
                  <c:v>143</c:v>
                </c:pt>
                <c:pt idx="2250">
                  <c:v>143</c:v>
                </c:pt>
                <c:pt idx="2251">
                  <c:v>143</c:v>
                </c:pt>
                <c:pt idx="2252">
                  <c:v>143</c:v>
                </c:pt>
                <c:pt idx="2253">
                  <c:v>143</c:v>
                </c:pt>
                <c:pt idx="2254">
                  <c:v>143</c:v>
                </c:pt>
                <c:pt idx="2255">
                  <c:v>143</c:v>
                </c:pt>
                <c:pt idx="2256">
                  <c:v>143</c:v>
                </c:pt>
                <c:pt idx="2257">
                  <c:v>143</c:v>
                </c:pt>
                <c:pt idx="2258">
                  <c:v>143</c:v>
                </c:pt>
                <c:pt idx="2259">
                  <c:v>143</c:v>
                </c:pt>
                <c:pt idx="2260">
                  <c:v>143</c:v>
                </c:pt>
                <c:pt idx="2261">
                  <c:v>143</c:v>
                </c:pt>
                <c:pt idx="2262">
                  <c:v>143</c:v>
                </c:pt>
                <c:pt idx="2263">
                  <c:v>143</c:v>
                </c:pt>
                <c:pt idx="2264">
                  <c:v>143</c:v>
                </c:pt>
                <c:pt idx="2265">
                  <c:v>143</c:v>
                </c:pt>
                <c:pt idx="2266">
                  <c:v>144</c:v>
                </c:pt>
                <c:pt idx="2267">
                  <c:v>145</c:v>
                </c:pt>
                <c:pt idx="2268">
                  <c:v>146</c:v>
                </c:pt>
                <c:pt idx="2269">
                  <c:v>147</c:v>
                </c:pt>
                <c:pt idx="2270">
                  <c:v>148</c:v>
                </c:pt>
                <c:pt idx="2271">
                  <c:v>149</c:v>
                </c:pt>
                <c:pt idx="2272">
                  <c:v>150</c:v>
                </c:pt>
                <c:pt idx="2273">
                  <c:v>151</c:v>
                </c:pt>
                <c:pt idx="2274">
                  <c:v>151</c:v>
                </c:pt>
                <c:pt idx="2275">
                  <c:v>151</c:v>
                </c:pt>
                <c:pt idx="2276">
                  <c:v>151</c:v>
                </c:pt>
                <c:pt idx="2277">
                  <c:v>151</c:v>
                </c:pt>
                <c:pt idx="2278">
                  <c:v>151</c:v>
                </c:pt>
                <c:pt idx="2279">
                  <c:v>151</c:v>
                </c:pt>
                <c:pt idx="2280">
                  <c:v>151</c:v>
                </c:pt>
                <c:pt idx="2281">
                  <c:v>151</c:v>
                </c:pt>
                <c:pt idx="2282">
                  <c:v>151</c:v>
                </c:pt>
                <c:pt idx="2283">
                  <c:v>151</c:v>
                </c:pt>
                <c:pt idx="2284">
                  <c:v>151</c:v>
                </c:pt>
                <c:pt idx="2285">
                  <c:v>151</c:v>
                </c:pt>
                <c:pt idx="2286">
                  <c:v>151</c:v>
                </c:pt>
                <c:pt idx="2287">
                  <c:v>151</c:v>
                </c:pt>
                <c:pt idx="2288">
                  <c:v>152</c:v>
                </c:pt>
                <c:pt idx="2289">
                  <c:v>153</c:v>
                </c:pt>
                <c:pt idx="2290">
                  <c:v>154</c:v>
                </c:pt>
                <c:pt idx="2291">
                  <c:v>155</c:v>
                </c:pt>
                <c:pt idx="2292">
                  <c:v>156</c:v>
                </c:pt>
                <c:pt idx="2293">
                  <c:v>157</c:v>
                </c:pt>
                <c:pt idx="2294">
                  <c:v>158</c:v>
                </c:pt>
                <c:pt idx="2295">
                  <c:v>159</c:v>
                </c:pt>
                <c:pt idx="2296">
                  <c:v>160</c:v>
                </c:pt>
                <c:pt idx="2297">
                  <c:v>161</c:v>
                </c:pt>
                <c:pt idx="2298">
                  <c:v>162</c:v>
                </c:pt>
                <c:pt idx="2299">
                  <c:v>162</c:v>
                </c:pt>
                <c:pt idx="2300">
                  <c:v>162</c:v>
                </c:pt>
                <c:pt idx="2301">
                  <c:v>162</c:v>
                </c:pt>
                <c:pt idx="2302">
                  <c:v>162</c:v>
                </c:pt>
                <c:pt idx="2303">
                  <c:v>162</c:v>
                </c:pt>
                <c:pt idx="2304">
                  <c:v>162</c:v>
                </c:pt>
                <c:pt idx="2305">
                  <c:v>162</c:v>
                </c:pt>
                <c:pt idx="2306">
                  <c:v>162</c:v>
                </c:pt>
                <c:pt idx="2307">
                  <c:v>162</c:v>
                </c:pt>
                <c:pt idx="2308">
                  <c:v>162</c:v>
                </c:pt>
                <c:pt idx="2309">
                  <c:v>162</c:v>
                </c:pt>
                <c:pt idx="2310">
                  <c:v>162</c:v>
                </c:pt>
                <c:pt idx="2311">
                  <c:v>162</c:v>
                </c:pt>
                <c:pt idx="2312">
                  <c:v>163</c:v>
                </c:pt>
                <c:pt idx="2313">
                  <c:v>164</c:v>
                </c:pt>
                <c:pt idx="2314">
                  <c:v>165</c:v>
                </c:pt>
                <c:pt idx="2315">
                  <c:v>166</c:v>
                </c:pt>
                <c:pt idx="2316">
                  <c:v>167</c:v>
                </c:pt>
                <c:pt idx="2317">
                  <c:v>168</c:v>
                </c:pt>
                <c:pt idx="2318">
                  <c:v>169</c:v>
                </c:pt>
                <c:pt idx="2319">
                  <c:v>170</c:v>
                </c:pt>
                <c:pt idx="2320">
                  <c:v>171</c:v>
                </c:pt>
                <c:pt idx="2321">
                  <c:v>172</c:v>
                </c:pt>
                <c:pt idx="2322">
                  <c:v>172</c:v>
                </c:pt>
                <c:pt idx="2323">
                  <c:v>172</c:v>
                </c:pt>
                <c:pt idx="2324">
                  <c:v>172</c:v>
                </c:pt>
                <c:pt idx="2325">
                  <c:v>172</c:v>
                </c:pt>
                <c:pt idx="2326">
                  <c:v>172</c:v>
                </c:pt>
                <c:pt idx="2327">
                  <c:v>172</c:v>
                </c:pt>
                <c:pt idx="2328">
                  <c:v>172</c:v>
                </c:pt>
                <c:pt idx="2329">
                  <c:v>172</c:v>
                </c:pt>
                <c:pt idx="2330">
                  <c:v>172</c:v>
                </c:pt>
                <c:pt idx="2331">
                  <c:v>172</c:v>
                </c:pt>
                <c:pt idx="2332">
                  <c:v>172</c:v>
                </c:pt>
                <c:pt idx="2333">
                  <c:v>172</c:v>
                </c:pt>
                <c:pt idx="2334">
                  <c:v>172</c:v>
                </c:pt>
                <c:pt idx="2335">
                  <c:v>172</c:v>
                </c:pt>
                <c:pt idx="2336">
                  <c:v>173</c:v>
                </c:pt>
                <c:pt idx="2337">
                  <c:v>174</c:v>
                </c:pt>
                <c:pt idx="2338">
                  <c:v>175</c:v>
                </c:pt>
                <c:pt idx="2339">
                  <c:v>176</c:v>
                </c:pt>
                <c:pt idx="2340">
                  <c:v>177</c:v>
                </c:pt>
                <c:pt idx="2341">
                  <c:v>178</c:v>
                </c:pt>
                <c:pt idx="2342">
                  <c:v>179</c:v>
                </c:pt>
                <c:pt idx="2343">
                  <c:v>180</c:v>
                </c:pt>
                <c:pt idx="2344">
                  <c:v>181</c:v>
                </c:pt>
                <c:pt idx="2345">
                  <c:v>182</c:v>
                </c:pt>
                <c:pt idx="2346">
                  <c:v>182</c:v>
                </c:pt>
                <c:pt idx="2347">
                  <c:v>182</c:v>
                </c:pt>
                <c:pt idx="2348">
                  <c:v>182</c:v>
                </c:pt>
                <c:pt idx="2349">
                  <c:v>182</c:v>
                </c:pt>
                <c:pt idx="2350">
                  <c:v>182</c:v>
                </c:pt>
                <c:pt idx="2351">
                  <c:v>182</c:v>
                </c:pt>
                <c:pt idx="2352">
                  <c:v>182</c:v>
                </c:pt>
                <c:pt idx="2353">
                  <c:v>182</c:v>
                </c:pt>
                <c:pt idx="2354">
                  <c:v>182</c:v>
                </c:pt>
                <c:pt idx="2355">
                  <c:v>182</c:v>
                </c:pt>
                <c:pt idx="2356">
                  <c:v>182</c:v>
                </c:pt>
                <c:pt idx="2357">
                  <c:v>182</c:v>
                </c:pt>
                <c:pt idx="2358">
                  <c:v>182</c:v>
                </c:pt>
                <c:pt idx="2359">
                  <c:v>182</c:v>
                </c:pt>
                <c:pt idx="2360">
                  <c:v>183</c:v>
                </c:pt>
                <c:pt idx="2361">
                  <c:v>184</c:v>
                </c:pt>
                <c:pt idx="2362">
                  <c:v>185</c:v>
                </c:pt>
                <c:pt idx="2363">
                  <c:v>186</c:v>
                </c:pt>
                <c:pt idx="2364">
                  <c:v>187</c:v>
                </c:pt>
                <c:pt idx="2365">
                  <c:v>188</c:v>
                </c:pt>
                <c:pt idx="2366">
                  <c:v>189</c:v>
                </c:pt>
                <c:pt idx="2367">
                  <c:v>190</c:v>
                </c:pt>
                <c:pt idx="2368">
                  <c:v>191</c:v>
                </c:pt>
                <c:pt idx="2369">
                  <c:v>192</c:v>
                </c:pt>
                <c:pt idx="2370">
                  <c:v>193</c:v>
                </c:pt>
                <c:pt idx="2371">
                  <c:v>193</c:v>
                </c:pt>
                <c:pt idx="2372">
                  <c:v>193</c:v>
                </c:pt>
                <c:pt idx="2373">
                  <c:v>193</c:v>
                </c:pt>
                <c:pt idx="2374">
                  <c:v>193</c:v>
                </c:pt>
                <c:pt idx="2375">
                  <c:v>193</c:v>
                </c:pt>
                <c:pt idx="2376">
                  <c:v>193</c:v>
                </c:pt>
                <c:pt idx="2377">
                  <c:v>193</c:v>
                </c:pt>
                <c:pt idx="2378">
                  <c:v>193</c:v>
                </c:pt>
                <c:pt idx="2379">
                  <c:v>193</c:v>
                </c:pt>
                <c:pt idx="2380">
                  <c:v>193</c:v>
                </c:pt>
                <c:pt idx="2381">
                  <c:v>193</c:v>
                </c:pt>
                <c:pt idx="2382">
                  <c:v>193</c:v>
                </c:pt>
                <c:pt idx="2383">
                  <c:v>194</c:v>
                </c:pt>
                <c:pt idx="2384">
                  <c:v>195</c:v>
                </c:pt>
                <c:pt idx="2385">
                  <c:v>196</c:v>
                </c:pt>
                <c:pt idx="2386">
                  <c:v>197</c:v>
                </c:pt>
                <c:pt idx="2387">
                  <c:v>198</c:v>
                </c:pt>
                <c:pt idx="2388">
                  <c:v>199</c:v>
                </c:pt>
                <c:pt idx="2389">
                  <c:v>200</c:v>
                </c:pt>
                <c:pt idx="2390">
                  <c:v>201</c:v>
                </c:pt>
                <c:pt idx="2391">
                  <c:v>202</c:v>
                </c:pt>
                <c:pt idx="2392">
                  <c:v>203</c:v>
                </c:pt>
                <c:pt idx="2393">
                  <c:v>204</c:v>
                </c:pt>
                <c:pt idx="2394">
                  <c:v>204</c:v>
                </c:pt>
                <c:pt idx="2395">
                  <c:v>204</c:v>
                </c:pt>
                <c:pt idx="2396">
                  <c:v>204</c:v>
                </c:pt>
                <c:pt idx="2397">
                  <c:v>204</c:v>
                </c:pt>
                <c:pt idx="2398">
                  <c:v>204</c:v>
                </c:pt>
                <c:pt idx="2399">
                  <c:v>204</c:v>
                </c:pt>
                <c:pt idx="2400">
                  <c:v>204</c:v>
                </c:pt>
                <c:pt idx="2401">
                  <c:v>204</c:v>
                </c:pt>
                <c:pt idx="2402">
                  <c:v>204</c:v>
                </c:pt>
                <c:pt idx="2403">
                  <c:v>204</c:v>
                </c:pt>
                <c:pt idx="2404">
                  <c:v>204</c:v>
                </c:pt>
                <c:pt idx="2405">
                  <c:v>204</c:v>
                </c:pt>
                <c:pt idx="2406">
                  <c:v>204</c:v>
                </c:pt>
                <c:pt idx="2407">
                  <c:v>204</c:v>
                </c:pt>
                <c:pt idx="2408">
                  <c:v>205</c:v>
                </c:pt>
                <c:pt idx="2409">
                  <c:v>206</c:v>
                </c:pt>
                <c:pt idx="2410">
                  <c:v>207</c:v>
                </c:pt>
                <c:pt idx="2411">
                  <c:v>208</c:v>
                </c:pt>
                <c:pt idx="2412">
                  <c:v>209</c:v>
                </c:pt>
                <c:pt idx="2413">
                  <c:v>210</c:v>
                </c:pt>
                <c:pt idx="2414">
                  <c:v>211</c:v>
                </c:pt>
                <c:pt idx="2415">
                  <c:v>212</c:v>
                </c:pt>
                <c:pt idx="2416">
                  <c:v>213</c:v>
                </c:pt>
                <c:pt idx="2417">
                  <c:v>214</c:v>
                </c:pt>
                <c:pt idx="2418">
                  <c:v>215</c:v>
                </c:pt>
                <c:pt idx="2419">
                  <c:v>215</c:v>
                </c:pt>
                <c:pt idx="2420">
                  <c:v>215</c:v>
                </c:pt>
                <c:pt idx="2421">
                  <c:v>215</c:v>
                </c:pt>
                <c:pt idx="2422">
                  <c:v>215</c:v>
                </c:pt>
                <c:pt idx="2423">
                  <c:v>215</c:v>
                </c:pt>
                <c:pt idx="2424">
                  <c:v>215</c:v>
                </c:pt>
                <c:pt idx="2425">
                  <c:v>215</c:v>
                </c:pt>
                <c:pt idx="2426">
                  <c:v>215</c:v>
                </c:pt>
                <c:pt idx="2427">
                  <c:v>215</c:v>
                </c:pt>
                <c:pt idx="2428">
                  <c:v>215</c:v>
                </c:pt>
                <c:pt idx="2429">
                  <c:v>215</c:v>
                </c:pt>
                <c:pt idx="2430">
                  <c:v>215</c:v>
                </c:pt>
                <c:pt idx="2431">
                  <c:v>215</c:v>
                </c:pt>
                <c:pt idx="2432">
                  <c:v>215</c:v>
                </c:pt>
                <c:pt idx="2433">
                  <c:v>216</c:v>
                </c:pt>
                <c:pt idx="2434">
                  <c:v>217</c:v>
                </c:pt>
                <c:pt idx="2435">
                  <c:v>218</c:v>
                </c:pt>
                <c:pt idx="2436">
                  <c:v>219</c:v>
                </c:pt>
                <c:pt idx="2437">
                  <c:v>220</c:v>
                </c:pt>
                <c:pt idx="2438">
                  <c:v>221</c:v>
                </c:pt>
                <c:pt idx="2439">
                  <c:v>222</c:v>
                </c:pt>
                <c:pt idx="2440">
                  <c:v>223</c:v>
                </c:pt>
                <c:pt idx="2441">
                  <c:v>224</c:v>
                </c:pt>
                <c:pt idx="2442">
                  <c:v>224</c:v>
                </c:pt>
                <c:pt idx="2443">
                  <c:v>224</c:v>
                </c:pt>
                <c:pt idx="2444">
                  <c:v>224</c:v>
                </c:pt>
                <c:pt idx="2445">
                  <c:v>224</c:v>
                </c:pt>
                <c:pt idx="2446">
                  <c:v>224</c:v>
                </c:pt>
                <c:pt idx="2447">
                  <c:v>224</c:v>
                </c:pt>
                <c:pt idx="2448">
                  <c:v>224</c:v>
                </c:pt>
                <c:pt idx="2449">
                  <c:v>224</c:v>
                </c:pt>
                <c:pt idx="2450">
                  <c:v>224</c:v>
                </c:pt>
                <c:pt idx="2451">
                  <c:v>224</c:v>
                </c:pt>
                <c:pt idx="2452">
                  <c:v>224</c:v>
                </c:pt>
                <c:pt idx="2453">
                  <c:v>224</c:v>
                </c:pt>
                <c:pt idx="2454">
                  <c:v>224</c:v>
                </c:pt>
                <c:pt idx="2455">
                  <c:v>224</c:v>
                </c:pt>
                <c:pt idx="2456">
                  <c:v>224</c:v>
                </c:pt>
                <c:pt idx="2457">
                  <c:v>225</c:v>
                </c:pt>
                <c:pt idx="2458">
                  <c:v>226</c:v>
                </c:pt>
                <c:pt idx="2459">
                  <c:v>227</c:v>
                </c:pt>
                <c:pt idx="2460">
                  <c:v>228</c:v>
                </c:pt>
                <c:pt idx="2461">
                  <c:v>229</c:v>
                </c:pt>
                <c:pt idx="2462">
                  <c:v>230</c:v>
                </c:pt>
                <c:pt idx="2463">
                  <c:v>231</c:v>
                </c:pt>
                <c:pt idx="2464">
                  <c:v>232</c:v>
                </c:pt>
                <c:pt idx="2465">
                  <c:v>233</c:v>
                </c:pt>
                <c:pt idx="2466">
                  <c:v>233</c:v>
                </c:pt>
                <c:pt idx="2467">
                  <c:v>233</c:v>
                </c:pt>
                <c:pt idx="2468">
                  <c:v>233</c:v>
                </c:pt>
                <c:pt idx="2469">
                  <c:v>233</c:v>
                </c:pt>
                <c:pt idx="2470">
                  <c:v>233</c:v>
                </c:pt>
                <c:pt idx="2471">
                  <c:v>233</c:v>
                </c:pt>
                <c:pt idx="2472">
                  <c:v>233</c:v>
                </c:pt>
                <c:pt idx="2473">
                  <c:v>233</c:v>
                </c:pt>
                <c:pt idx="2474">
                  <c:v>233</c:v>
                </c:pt>
                <c:pt idx="2475">
                  <c:v>233</c:v>
                </c:pt>
                <c:pt idx="2476">
                  <c:v>233</c:v>
                </c:pt>
                <c:pt idx="2477">
                  <c:v>233</c:v>
                </c:pt>
                <c:pt idx="2478">
                  <c:v>233</c:v>
                </c:pt>
                <c:pt idx="2479">
                  <c:v>233</c:v>
                </c:pt>
                <c:pt idx="2480">
                  <c:v>233</c:v>
                </c:pt>
                <c:pt idx="2481">
                  <c:v>234</c:v>
                </c:pt>
                <c:pt idx="2482">
                  <c:v>235</c:v>
                </c:pt>
                <c:pt idx="2483">
                  <c:v>236</c:v>
                </c:pt>
                <c:pt idx="2484">
                  <c:v>237</c:v>
                </c:pt>
                <c:pt idx="2485">
                  <c:v>238</c:v>
                </c:pt>
                <c:pt idx="2486">
                  <c:v>239</c:v>
                </c:pt>
                <c:pt idx="2487">
                  <c:v>240</c:v>
                </c:pt>
                <c:pt idx="2488">
                  <c:v>241</c:v>
                </c:pt>
                <c:pt idx="2489">
                  <c:v>242</c:v>
                </c:pt>
                <c:pt idx="2490">
                  <c:v>242</c:v>
                </c:pt>
                <c:pt idx="2491">
                  <c:v>242</c:v>
                </c:pt>
                <c:pt idx="2492">
                  <c:v>242</c:v>
                </c:pt>
                <c:pt idx="2493">
                  <c:v>242</c:v>
                </c:pt>
                <c:pt idx="2494">
                  <c:v>242</c:v>
                </c:pt>
                <c:pt idx="2495">
                  <c:v>242</c:v>
                </c:pt>
                <c:pt idx="2496">
                  <c:v>242</c:v>
                </c:pt>
                <c:pt idx="2497">
                  <c:v>242</c:v>
                </c:pt>
                <c:pt idx="2498">
                  <c:v>242</c:v>
                </c:pt>
                <c:pt idx="2499">
                  <c:v>242</c:v>
                </c:pt>
                <c:pt idx="2500">
                  <c:v>242</c:v>
                </c:pt>
                <c:pt idx="2501">
                  <c:v>242</c:v>
                </c:pt>
                <c:pt idx="2502">
                  <c:v>242</c:v>
                </c:pt>
                <c:pt idx="2503">
                  <c:v>242</c:v>
                </c:pt>
                <c:pt idx="2504">
                  <c:v>243</c:v>
                </c:pt>
                <c:pt idx="2505">
                  <c:v>244</c:v>
                </c:pt>
                <c:pt idx="2506">
                  <c:v>245</c:v>
                </c:pt>
                <c:pt idx="2507">
                  <c:v>246</c:v>
                </c:pt>
                <c:pt idx="2508">
                  <c:v>247</c:v>
                </c:pt>
                <c:pt idx="2509">
                  <c:v>248</c:v>
                </c:pt>
                <c:pt idx="2510">
                  <c:v>249</c:v>
                </c:pt>
                <c:pt idx="2511">
                  <c:v>250</c:v>
                </c:pt>
                <c:pt idx="2512">
                  <c:v>251</c:v>
                </c:pt>
                <c:pt idx="2513">
                  <c:v>252</c:v>
                </c:pt>
                <c:pt idx="2514">
                  <c:v>252</c:v>
                </c:pt>
                <c:pt idx="2515">
                  <c:v>252</c:v>
                </c:pt>
                <c:pt idx="2516">
                  <c:v>252</c:v>
                </c:pt>
                <c:pt idx="2517">
                  <c:v>252</c:v>
                </c:pt>
                <c:pt idx="2518">
                  <c:v>252</c:v>
                </c:pt>
                <c:pt idx="2519">
                  <c:v>252</c:v>
                </c:pt>
                <c:pt idx="2520">
                  <c:v>252</c:v>
                </c:pt>
                <c:pt idx="2521">
                  <c:v>252</c:v>
                </c:pt>
                <c:pt idx="2522">
                  <c:v>252</c:v>
                </c:pt>
                <c:pt idx="2523">
                  <c:v>252</c:v>
                </c:pt>
                <c:pt idx="2524">
                  <c:v>252</c:v>
                </c:pt>
                <c:pt idx="2525">
                  <c:v>252</c:v>
                </c:pt>
                <c:pt idx="2526">
                  <c:v>252</c:v>
                </c:pt>
                <c:pt idx="2527">
                  <c:v>252</c:v>
                </c:pt>
                <c:pt idx="2528">
                  <c:v>252</c:v>
                </c:pt>
                <c:pt idx="2529">
                  <c:v>253</c:v>
                </c:pt>
                <c:pt idx="2530">
                  <c:v>254</c:v>
                </c:pt>
                <c:pt idx="2531">
                  <c:v>255</c:v>
                </c:pt>
                <c:pt idx="2532">
                  <c:v>256</c:v>
                </c:pt>
                <c:pt idx="2533">
                  <c:v>257</c:v>
                </c:pt>
                <c:pt idx="2534">
                  <c:v>258</c:v>
                </c:pt>
                <c:pt idx="2535">
                  <c:v>259</c:v>
                </c:pt>
                <c:pt idx="2536">
                  <c:v>260</c:v>
                </c:pt>
                <c:pt idx="2537">
                  <c:v>261</c:v>
                </c:pt>
                <c:pt idx="2538">
                  <c:v>261</c:v>
                </c:pt>
                <c:pt idx="2539">
                  <c:v>261</c:v>
                </c:pt>
                <c:pt idx="2540">
                  <c:v>261</c:v>
                </c:pt>
                <c:pt idx="2541">
                  <c:v>261</c:v>
                </c:pt>
                <c:pt idx="2542">
                  <c:v>261</c:v>
                </c:pt>
                <c:pt idx="2543">
                  <c:v>261</c:v>
                </c:pt>
                <c:pt idx="2544">
                  <c:v>261</c:v>
                </c:pt>
                <c:pt idx="2545">
                  <c:v>261</c:v>
                </c:pt>
                <c:pt idx="2546">
                  <c:v>261</c:v>
                </c:pt>
                <c:pt idx="2547">
                  <c:v>261</c:v>
                </c:pt>
                <c:pt idx="2548">
                  <c:v>261</c:v>
                </c:pt>
                <c:pt idx="2549">
                  <c:v>261</c:v>
                </c:pt>
                <c:pt idx="2550">
                  <c:v>261</c:v>
                </c:pt>
                <c:pt idx="2551">
                  <c:v>261</c:v>
                </c:pt>
                <c:pt idx="2552">
                  <c:v>262</c:v>
                </c:pt>
                <c:pt idx="2553">
                  <c:v>263</c:v>
                </c:pt>
                <c:pt idx="2554">
                  <c:v>264</c:v>
                </c:pt>
                <c:pt idx="2555">
                  <c:v>265</c:v>
                </c:pt>
                <c:pt idx="2556">
                  <c:v>266</c:v>
                </c:pt>
                <c:pt idx="2557">
                  <c:v>267</c:v>
                </c:pt>
                <c:pt idx="2558">
                  <c:v>268</c:v>
                </c:pt>
                <c:pt idx="2559">
                  <c:v>269</c:v>
                </c:pt>
                <c:pt idx="2560">
                  <c:v>270</c:v>
                </c:pt>
                <c:pt idx="2561">
                  <c:v>271</c:v>
                </c:pt>
                <c:pt idx="2562">
                  <c:v>272</c:v>
                </c:pt>
                <c:pt idx="2563">
                  <c:v>272</c:v>
                </c:pt>
                <c:pt idx="2564">
                  <c:v>272</c:v>
                </c:pt>
                <c:pt idx="2565">
                  <c:v>272</c:v>
                </c:pt>
                <c:pt idx="2566">
                  <c:v>272</c:v>
                </c:pt>
                <c:pt idx="2567">
                  <c:v>272</c:v>
                </c:pt>
                <c:pt idx="2568">
                  <c:v>272</c:v>
                </c:pt>
                <c:pt idx="2569">
                  <c:v>272</c:v>
                </c:pt>
                <c:pt idx="2570">
                  <c:v>272</c:v>
                </c:pt>
                <c:pt idx="2571">
                  <c:v>272</c:v>
                </c:pt>
                <c:pt idx="2572">
                  <c:v>272</c:v>
                </c:pt>
                <c:pt idx="2573">
                  <c:v>272</c:v>
                </c:pt>
                <c:pt idx="2574">
                  <c:v>272</c:v>
                </c:pt>
                <c:pt idx="2575">
                  <c:v>272</c:v>
                </c:pt>
                <c:pt idx="2576">
                  <c:v>272</c:v>
                </c:pt>
                <c:pt idx="2577">
                  <c:v>273</c:v>
                </c:pt>
                <c:pt idx="2578">
                  <c:v>274</c:v>
                </c:pt>
                <c:pt idx="2579">
                  <c:v>275</c:v>
                </c:pt>
                <c:pt idx="2580">
                  <c:v>276</c:v>
                </c:pt>
                <c:pt idx="2581">
                  <c:v>277</c:v>
                </c:pt>
                <c:pt idx="2582">
                  <c:v>278</c:v>
                </c:pt>
                <c:pt idx="2583">
                  <c:v>279</c:v>
                </c:pt>
                <c:pt idx="2584">
                  <c:v>280</c:v>
                </c:pt>
                <c:pt idx="2585">
                  <c:v>281</c:v>
                </c:pt>
                <c:pt idx="2586">
                  <c:v>281</c:v>
                </c:pt>
                <c:pt idx="2587">
                  <c:v>281</c:v>
                </c:pt>
                <c:pt idx="2588">
                  <c:v>281</c:v>
                </c:pt>
                <c:pt idx="2589">
                  <c:v>281</c:v>
                </c:pt>
                <c:pt idx="2590">
                  <c:v>281</c:v>
                </c:pt>
                <c:pt idx="2591">
                  <c:v>281</c:v>
                </c:pt>
                <c:pt idx="2592">
                  <c:v>281</c:v>
                </c:pt>
                <c:pt idx="2593">
                  <c:v>281</c:v>
                </c:pt>
                <c:pt idx="2594">
                  <c:v>281</c:v>
                </c:pt>
                <c:pt idx="2595">
                  <c:v>281</c:v>
                </c:pt>
                <c:pt idx="2596">
                  <c:v>281</c:v>
                </c:pt>
                <c:pt idx="2597">
                  <c:v>281</c:v>
                </c:pt>
                <c:pt idx="2598">
                  <c:v>281</c:v>
                </c:pt>
                <c:pt idx="2599">
                  <c:v>281</c:v>
                </c:pt>
                <c:pt idx="2600">
                  <c:v>281</c:v>
                </c:pt>
                <c:pt idx="2601">
                  <c:v>282</c:v>
                </c:pt>
                <c:pt idx="2602">
                  <c:v>283</c:v>
                </c:pt>
                <c:pt idx="2603">
                  <c:v>284</c:v>
                </c:pt>
                <c:pt idx="2604">
                  <c:v>285</c:v>
                </c:pt>
                <c:pt idx="2605">
                  <c:v>286</c:v>
                </c:pt>
                <c:pt idx="2606">
                  <c:v>287</c:v>
                </c:pt>
                <c:pt idx="2607">
                  <c:v>288</c:v>
                </c:pt>
                <c:pt idx="2608">
                  <c:v>289</c:v>
                </c:pt>
                <c:pt idx="2609">
                  <c:v>290</c:v>
                </c:pt>
                <c:pt idx="2610">
                  <c:v>290</c:v>
                </c:pt>
                <c:pt idx="2611">
                  <c:v>290</c:v>
                </c:pt>
                <c:pt idx="2612">
                  <c:v>290</c:v>
                </c:pt>
                <c:pt idx="2613">
                  <c:v>290</c:v>
                </c:pt>
                <c:pt idx="2614">
                  <c:v>290</c:v>
                </c:pt>
                <c:pt idx="2615">
                  <c:v>290</c:v>
                </c:pt>
                <c:pt idx="2616">
                  <c:v>290</c:v>
                </c:pt>
                <c:pt idx="2617">
                  <c:v>290</c:v>
                </c:pt>
                <c:pt idx="2618">
                  <c:v>290</c:v>
                </c:pt>
                <c:pt idx="2619">
                  <c:v>290</c:v>
                </c:pt>
                <c:pt idx="2620">
                  <c:v>290</c:v>
                </c:pt>
                <c:pt idx="2621">
                  <c:v>290</c:v>
                </c:pt>
                <c:pt idx="2622">
                  <c:v>290</c:v>
                </c:pt>
                <c:pt idx="2623">
                  <c:v>290</c:v>
                </c:pt>
                <c:pt idx="2624">
                  <c:v>290</c:v>
                </c:pt>
                <c:pt idx="2625">
                  <c:v>290</c:v>
                </c:pt>
                <c:pt idx="2626">
                  <c:v>290</c:v>
                </c:pt>
                <c:pt idx="2627">
                  <c:v>290</c:v>
                </c:pt>
                <c:pt idx="2628">
                  <c:v>290</c:v>
                </c:pt>
                <c:pt idx="2629">
                  <c:v>290</c:v>
                </c:pt>
                <c:pt idx="2630">
                  <c:v>291</c:v>
                </c:pt>
                <c:pt idx="2631">
                  <c:v>292</c:v>
                </c:pt>
                <c:pt idx="2632">
                  <c:v>292</c:v>
                </c:pt>
                <c:pt idx="2633">
                  <c:v>292</c:v>
                </c:pt>
                <c:pt idx="2634">
                  <c:v>292</c:v>
                </c:pt>
                <c:pt idx="2635">
                  <c:v>292</c:v>
                </c:pt>
                <c:pt idx="2636">
                  <c:v>292</c:v>
                </c:pt>
                <c:pt idx="2637">
                  <c:v>292</c:v>
                </c:pt>
                <c:pt idx="2638">
                  <c:v>292</c:v>
                </c:pt>
                <c:pt idx="2639">
                  <c:v>292</c:v>
                </c:pt>
                <c:pt idx="2640">
                  <c:v>292</c:v>
                </c:pt>
                <c:pt idx="2641">
                  <c:v>292</c:v>
                </c:pt>
                <c:pt idx="2642">
                  <c:v>292</c:v>
                </c:pt>
                <c:pt idx="2643">
                  <c:v>292</c:v>
                </c:pt>
                <c:pt idx="2644">
                  <c:v>292</c:v>
                </c:pt>
                <c:pt idx="2645">
                  <c:v>292</c:v>
                </c:pt>
                <c:pt idx="2646">
                  <c:v>292</c:v>
                </c:pt>
                <c:pt idx="2647">
                  <c:v>292</c:v>
                </c:pt>
                <c:pt idx="2648">
                  <c:v>292</c:v>
                </c:pt>
                <c:pt idx="2649">
                  <c:v>292</c:v>
                </c:pt>
                <c:pt idx="2650">
                  <c:v>292</c:v>
                </c:pt>
                <c:pt idx="2651">
                  <c:v>293</c:v>
                </c:pt>
                <c:pt idx="2652">
                  <c:v>294</c:v>
                </c:pt>
                <c:pt idx="2653">
                  <c:v>295</c:v>
                </c:pt>
                <c:pt idx="2654">
                  <c:v>296</c:v>
                </c:pt>
                <c:pt idx="2655">
                  <c:v>297</c:v>
                </c:pt>
                <c:pt idx="2656">
                  <c:v>298</c:v>
                </c:pt>
                <c:pt idx="2657">
                  <c:v>298</c:v>
                </c:pt>
                <c:pt idx="2658">
                  <c:v>298</c:v>
                </c:pt>
                <c:pt idx="2659">
                  <c:v>298</c:v>
                </c:pt>
                <c:pt idx="2660">
                  <c:v>298</c:v>
                </c:pt>
                <c:pt idx="2661">
                  <c:v>298</c:v>
                </c:pt>
                <c:pt idx="2662">
                  <c:v>298</c:v>
                </c:pt>
                <c:pt idx="2663">
                  <c:v>298</c:v>
                </c:pt>
                <c:pt idx="2664">
                  <c:v>298</c:v>
                </c:pt>
                <c:pt idx="2665">
                  <c:v>298</c:v>
                </c:pt>
                <c:pt idx="2666">
                  <c:v>298</c:v>
                </c:pt>
                <c:pt idx="2667">
                  <c:v>298</c:v>
                </c:pt>
                <c:pt idx="2668">
                  <c:v>298</c:v>
                </c:pt>
                <c:pt idx="2669">
                  <c:v>298</c:v>
                </c:pt>
                <c:pt idx="2670">
                  <c:v>298</c:v>
                </c:pt>
                <c:pt idx="2671">
                  <c:v>298</c:v>
                </c:pt>
                <c:pt idx="2672">
                  <c:v>298</c:v>
                </c:pt>
                <c:pt idx="2673">
                  <c:v>299</c:v>
                </c:pt>
                <c:pt idx="2674">
                  <c:v>300</c:v>
                </c:pt>
                <c:pt idx="2675">
                  <c:v>301</c:v>
                </c:pt>
                <c:pt idx="2676">
                  <c:v>302</c:v>
                </c:pt>
                <c:pt idx="2677">
                  <c:v>303</c:v>
                </c:pt>
                <c:pt idx="2678">
                  <c:v>304</c:v>
                </c:pt>
                <c:pt idx="2679">
                  <c:v>305</c:v>
                </c:pt>
                <c:pt idx="2680">
                  <c:v>306</c:v>
                </c:pt>
                <c:pt idx="2681">
                  <c:v>307</c:v>
                </c:pt>
                <c:pt idx="2682">
                  <c:v>307</c:v>
                </c:pt>
                <c:pt idx="2683">
                  <c:v>307</c:v>
                </c:pt>
                <c:pt idx="2684">
                  <c:v>307</c:v>
                </c:pt>
                <c:pt idx="2685">
                  <c:v>307</c:v>
                </c:pt>
                <c:pt idx="2686">
                  <c:v>307</c:v>
                </c:pt>
                <c:pt idx="2687">
                  <c:v>307</c:v>
                </c:pt>
                <c:pt idx="2688">
                  <c:v>307</c:v>
                </c:pt>
                <c:pt idx="2689">
                  <c:v>307</c:v>
                </c:pt>
                <c:pt idx="2690">
                  <c:v>307</c:v>
                </c:pt>
                <c:pt idx="2691">
                  <c:v>307</c:v>
                </c:pt>
                <c:pt idx="2692">
                  <c:v>307</c:v>
                </c:pt>
                <c:pt idx="2693">
                  <c:v>307</c:v>
                </c:pt>
                <c:pt idx="2694">
                  <c:v>307</c:v>
                </c:pt>
                <c:pt idx="2695">
                  <c:v>307</c:v>
                </c:pt>
                <c:pt idx="2696">
                  <c:v>308</c:v>
                </c:pt>
                <c:pt idx="2697">
                  <c:v>309</c:v>
                </c:pt>
                <c:pt idx="2698">
                  <c:v>310</c:v>
                </c:pt>
                <c:pt idx="2699">
                  <c:v>311</c:v>
                </c:pt>
                <c:pt idx="2700">
                  <c:v>312</c:v>
                </c:pt>
                <c:pt idx="2701">
                  <c:v>313</c:v>
                </c:pt>
                <c:pt idx="2702">
                  <c:v>314</c:v>
                </c:pt>
                <c:pt idx="2703">
                  <c:v>315</c:v>
                </c:pt>
                <c:pt idx="2704">
                  <c:v>316</c:v>
                </c:pt>
                <c:pt idx="2705">
                  <c:v>317</c:v>
                </c:pt>
                <c:pt idx="2706">
                  <c:v>317</c:v>
                </c:pt>
                <c:pt idx="2707">
                  <c:v>317</c:v>
                </c:pt>
                <c:pt idx="2708">
                  <c:v>317</c:v>
                </c:pt>
                <c:pt idx="2709">
                  <c:v>317</c:v>
                </c:pt>
                <c:pt idx="2710">
                  <c:v>317</c:v>
                </c:pt>
                <c:pt idx="2711">
                  <c:v>317</c:v>
                </c:pt>
                <c:pt idx="2712">
                  <c:v>317</c:v>
                </c:pt>
                <c:pt idx="2713">
                  <c:v>317</c:v>
                </c:pt>
                <c:pt idx="2714">
                  <c:v>317</c:v>
                </c:pt>
                <c:pt idx="2715">
                  <c:v>317</c:v>
                </c:pt>
                <c:pt idx="2716">
                  <c:v>317</c:v>
                </c:pt>
                <c:pt idx="2717">
                  <c:v>317</c:v>
                </c:pt>
                <c:pt idx="2718">
                  <c:v>317</c:v>
                </c:pt>
                <c:pt idx="2719">
                  <c:v>317</c:v>
                </c:pt>
                <c:pt idx="2720">
                  <c:v>317</c:v>
                </c:pt>
                <c:pt idx="2721">
                  <c:v>318</c:v>
                </c:pt>
                <c:pt idx="2722">
                  <c:v>319</c:v>
                </c:pt>
                <c:pt idx="2723">
                  <c:v>320</c:v>
                </c:pt>
                <c:pt idx="2724">
                  <c:v>321</c:v>
                </c:pt>
                <c:pt idx="2725">
                  <c:v>322</c:v>
                </c:pt>
                <c:pt idx="2726">
                  <c:v>323</c:v>
                </c:pt>
                <c:pt idx="2727">
                  <c:v>324</c:v>
                </c:pt>
                <c:pt idx="2728">
                  <c:v>325</c:v>
                </c:pt>
                <c:pt idx="2729">
                  <c:v>326</c:v>
                </c:pt>
                <c:pt idx="2730">
                  <c:v>326</c:v>
                </c:pt>
                <c:pt idx="2731">
                  <c:v>326</c:v>
                </c:pt>
                <c:pt idx="2732">
                  <c:v>326</c:v>
                </c:pt>
                <c:pt idx="2733">
                  <c:v>326</c:v>
                </c:pt>
                <c:pt idx="2734">
                  <c:v>326</c:v>
                </c:pt>
                <c:pt idx="2735">
                  <c:v>326</c:v>
                </c:pt>
                <c:pt idx="2736">
                  <c:v>326</c:v>
                </c:pt>
                <c:pt idx="2737">
                  <c:v>326</c:v>
                </c:pt>
                <c:pt idx="2738">
                  <c:v>326</c:v>
                </c:pt>
                <c:pt idx="2739">
                  <c:v>326</c:v>
                </c:pt>
                <c:pt idx="2740">
                  <c:v>326</c:v>
                </c:pt>
                <c:pt idx="2741">
                  <c:v>326</c:v>
                </c:pt>
                <c:pt idx="2742">
                  <c:v>326</c:v>
                </c:pt>
                <c:pt idx="2743">
                  <c:v>326</c:v>
                </c:pt>
                <c:pt idx="2744">
                  <c:v>326</c:v>
                </c:pt>
                <c:pt idx="2745">
                  <c:v>326</c:v>
                </c:pt>
                <c:pt idx="2746">
                  <c:v>326</c:v>
                </c:pt>
                <c:pt idx="2747">
                  <c:v>327</c:v>
                </c:pt>
                <c:pt idx="2748">
                  <c:v>328</c:v>
                </c:pt>
                <c:pt idx="2749">
                  <c:v>329</c:v>
                </c:pt>
                <c:pt idx="2750">
                  <c:v>330</c:v>
                </c:pt>
                <c:pt idx="2751">
                  <c:v>331</c:v>
                </c:pt>
                <c:pt idx="2752">
                  <c:v>331</c:v>
                </c:pt>
                <c:pt idx="2753">
                  <c:v>331</c:v>
                </c:pt>
                <c:pt idx="2754">
                  <c:v>331</c:v>
                </c:pt>
                <c:pt idx="2755">
                  <c:v>331</c:v>
                </c:pt>
                <c:pt idx="2756">
                  <c:v>331</c:v>
                </c:pt>
                <c:pt idx="2757">
                  <c:v>331</c:v>
                </c:pt>
                <c:pt idx="2758">
                  <c:v>331</c:v>
                </c:pt>
                <c:pt idx="2759">
                  <c:v>331</c:v>
                </c:pt>
                <c:pt idx="2760">
                  <c:v>331</c:v>
                </c:pt>
                <c:pt idx="2761">
                  <c:v>331</c:v>
                </c:pt>
                <c:pt idx="2762">
                  <c:v>331</c:v>
                </c:pt>
                <c:pt idx="2763">
                  <c:v>331</c:v>
                </c:pt>
                <c:pt idx="2764">
                  <c:v>331</c:v>
                </c:pt>
                <c:pt idx="2765">
                  <c:v>331</c:v>
                </c:pt>
                <c:pt idx="2766">
                  <c:v>331</c:v>
                </c:pt>
                <c:pt idx="2767">
                  <c:v>331</c:v>
                </c:pt>
                <c:pt idx="2768">
                  <c:v>331</c:v>
                </c:pt>
                <c:pt idx="2769">
                  <c:v>331</c:v>
                </c:pt>
                <c:pt idx="2770">
                  <c:v>331</c:v>
                </c:pt>
                <c:pt idx="2771">
                  <c:v>331</c:v>
                </c:pt>
                <c:pt idx="2772">
                  <c:v>331</c:v>
                </c:pt>
                <c:pt idx="2773">
                  <c:v>331</c:v>
                </c:pt>
                <c:pt idx="2774">
                  <c:v>331</c:v>
                </c:pt>
                <c:pt idx="2775">
                  <c:v>331</c:v>
                </c:pt>
                <c:pt idx="2776">
                  <c:v>331</c:v>
                </c:pt>
                <c:pt idx="2777">
                  <c:v>331</c:v>
                </c:pt>
                <c:pt idx="2778">
                  <c:v>331</c:v>
                </c:pt>
                <c:pt idx="2779">
                  <c:v>331</c:v>
                </c:pt>
                <c:pt idx="2780">
                  <c:v>331</c:v>
                </c:pt>
                <c:pt idx="2781">
                  <c:v>331</c:v>
                </c:pt>
                <c:pt idx="2782">
                  <c:v>331</c:v>
                </c:pt>
                <c:pt idx="2783">
                  <c:v>331</c:v>
                </c:pt>
                <c:pt idx="2784">
                  <c:v>331</c:v>
                </c:pt>
                <c:pt idx="2785">
                  <c:v>331</c:v>
                </c:pt>
                <c:pt idx="2786">
                  <c:v>331</c:v>
                </c:pt>
                <c:pt idx="2787">
                  <c:v>331</c:v>
                </c:pt>
                <c:pt idx="2788">
                  <c:v>331</c:v>
                </c:pt>
                <c:pt idx="2789">
                  <c:v>331</c:v>
                </c:pt>
                <c:pt idx="2790">
                  <c:v>331</c:v>
                </c:pt>
                <c:pt idx="2791">
                  <c:v>331</c:v>
                </c:pt>
                <c:pt idx="2792">
                  <c:v>331</c:v>
                </c:pt>
                <c:pt idx="2793">
                  <c:v>331</c:v>
                </c:pt>
                <c:pt idx="2794">
                  <c:v>331</c:v>
                </c:pt>
                <c:pt idx="2795">
                  <c:v>331</c:v>
                </c:pt>
                <c:pt idx="2796">
                  <c:v>331</c:v>
                </c:pt>
                <c:pt idx="2797">
                  <c:v>331</c:v>
                </c:pt>
                <c:pt idx="2798">
                  <c:v>331</c:v>
                </c:pt>
                <c:pt idx="2799">
                  <c:v>331</c:v>
                </c:pt>
                <c:pt idx="2800">
                  <c:v>331</c:v>
                </c:pt>
                <c:pt idx="2801">
                  <c:v>331</c:v>
                </c:pt>
                <c:pt idx="2802">
                  <c:v>331</c:v>
                </c:pt>
                <c:pt idx="2803">
                  <c:v>331</c:v>
                </c:pt>
                <c:pt idx="2804">
                  <c:v>331</c:v>
                </c:pt>
                <c:pt idx="2805">
                  <c:v>331</c:v>
                </c:pt>
                <c:pt idx="2806">
                  <c:v>331</c:v>
                </c:pt>
                <c:pt idx="2807">
                  <c:v>331</c:v>
                </c:pt>
                <c:pt idx="2808">
                  <c:v>331</c:v>
                </c:pt>
                <c:pt idx="2809">
                  <c:v>331</c:v>
                </c:pt>
                <c:pt idx="2810">
                  <c:v>331</c:v>
                </c:pt>
                <c:pt idx="2811">
                  <c:v>331</c:v>
                </c:pt>
                <c:pt idx="2812">
                  <c:v>331</c:v>
                </c:pt>
                <c:pt idx="2813">
                  <c:v>331</c:v>
                </c:pt>
                <c:pt idx="2814">
                  <c:v>331</c:v>
                </c:pt>
                <c:pt idx="2815">
                  <c:v>331</c:v>
                </c:pt>
                <c:pt idx="2816">
                  <c:v>331</c:v>
                </c:pt>
                <c:pt idx="2817">
                  <c:v>331</c:v>
                </c:pt>
                <c:pt idx="2818">
                  <c:v>331</c:v>
                </c:pt>
                <c:pt idx="2819">
                  <c:v>331</c:v>
                </c:pt>
                <c:pt idx="2820">
                  <c:v>332</c:v>
                </c:pt>
                <c:pt idx="2821">
                  <c:v>333</c:v>
                </c:pt>
                <c:pt idx="2822">
                  <c:v>334</c:v>
                </c:pt>
                <c:pt idx="2823">
                  <c:v>335</c:v>
                </c:pt>
                <c:pt idx="2824">
                  <c:v>336</c:v>
                </c:pt>
                <c:pt idx="2825">
                  <c:v>336</c:v>
                </c:pt>
                <c:pt idx="2826">
                  <c:v>336</c:v>
                </c:pt>
                <c:pt idx="2827">
                  <c:v>336</c:v>
                </c:pt>
                <c:pt idx="2828">
                  <c:v>336</c:v>
                </c:pt>
                <c:pt idx="2829">
                  <c:v>336</c:v>
                </c:pt>
                <c:pt idx="2830">
                  <c:v>336</c:v>
                </c:pt>
                <c:pt idx="2831">
                  <c:v>336</c:v>
                </c:pt>
                <c:pt idx="2832">
                  <c:v>336</c:v>
                </c:pt>
                <c:pt idx="2833">
                  <c:v>336</c:v>
                </c:pt>
                <c:pt idx="2834">
                  <c:v>336</c:v>
                </c:pt>
                <c:pt idx="2835">
                  <c:v>336</c:v>
                </c:pt>
                <c:pt idx="2836">
                  <c:v>336</c:v>
                </c:pt>
                <c:pt idx="2837">
                  <c:v>336</c:v>
                </c:pt>
                <c:pt idx="2838">
                  <c:v>336</c:v>
                </c:pt>
                <c:pt idx="2839">
                  <c:v>336</c:v>
                </c:pt>
                <c:pt idx="2840">
                  <c:v>336</c:v>
                </c:pt>
                <c:pt idx="2841">
                  <c:v>336</c:v>
                </c:pt>
                <c:pt idx="2842">
                  <c:v>337</c:v>
                </c:pt>
                <c:pt idx="2843">
                  <c:v>338</c:v>
                </c:pt>
                <c:pt idx="2844">
                  <c:v>339</c:v>
                </c:pt>
                <c:pt idx="2845">
                  <c:v>340</c:v>
                </c:pt>
                <c:pt idx="2846">
                  <c:v>341</c:v>
                </c:pt>
                <c:pt idx="2847">
                  <c:v>342</c:v>
                </c:pt>
                <c:pt idx="2848">
                  <c:v>343</c:v>
                </c:pt>
                <c:pt idx="2849">
                  <c:v>343</c:v>
                </c:pt>
                <c:pt idx="2850">
                  <c:v>343</c:v>
                </c:pt>
                <c:pt idx="2851">
                  <c:v>343</c:v>
                </c:pt>
                <c:pt idx="2852">
                  <c:v>343</c:v>
                </c:pt>
                <c:pt idx="2853">
                  <c:v>343</c:v>
                </c:pt>
                <c:pt idx="2854">
                  <c:v>343</c:v>
                </c:pt>
                <c:pt idx="2855">
                  <c:v>343</c:v>
                </c:pt>
                <c:pt idx="2856">
                  <c:v>343</c:v>
                </c:pt>
                <c:pt idx="2857">
                  <c:v>343</c:v>
                </c:pt>
                <c:pt idx="2858">
                  <c:v>343</c:v>
                </c:pt>
                <c:pt idx="2859">
                  <c:v>343</c:v>
                </c:pt>
                <c:pt idx="2860">
                  <c:v>343</c:v>
                </c:pt>
                <c:pt idx="2861">
                  <c:v>343</c:v>
                </c:pt>
                <c:pt idx="2862">
                  <c:v>343</c:v>
                </c:pt>
                <c:pt idx="2863">
                  <c:v>343</c:v>
                </c:pt>
                <c:pt idx="2864">
                  <c:v>343</c:v>
                </c:pt>
                <c:pt idx="2865">
                  <c:v>343</c:v>
                </c:pt>
                <c:pt idx="2866">
                  <c:v>343</c:v>
                </c:pt>
                <c:pt idx="2867">
                  <c:v>343</c:v>
                </c:pt>
                <c:pt idx="2868">
                  <c:v>343</c:v>
                </c:pt>
                <c:pt idx="2869">
                  <c:v>343</c:v>
                </c:pt>
                <c:pt idx="2870">
                  <c:v>343</c:v>
                </c:pt>
                <c:pt idx="2871">
                  <c:v>343</c:v>
                </c:pt>
                <c:pt idx="2872">
                  <c:v>343</c:v>
                </c:pt>
                <c:pt idx="2873">
                  <c:v>343</c:v>
                </c:pt>
                <c:pt idx="2874">
                  <c:v>343</c:v>
                </c:pt>
                <c:pt idx="2875">
                  <c:v>343</c:v>
                </c:pt>
                <c:pt idx="2876">
                  <c:v>343</c:v>
                </c:pt>
                <c:pt idx="2877">
                  <c:v>343</c:v>
                </c:pt>
                <c:pt idx="2878">
                  <c:v>343</c:v>
                </c:pt>
                <c:pt idx="2879">
                  <c:v>343</c:v>
                </c:pt>
                <c:pt idx="2880">
                  <c:v>343</c:v>
                </c:pt>
                <c:pt idx="2881">
                  <c:v>343</c:v>
                </c:pt>
                <c:pt idx="2882">
                  <c:v>343</c:v>
                </c:pt>
                <c:pt idx="2883">
                  <c:v>343</c:v>
                </c:pt>
                <c:pt idx="2884">
                  <c:v>343</c:v>
                </c:pt>
                <c:pt idx="2885">
                  <c:v>343</c:v>
                </c:pt>
                <c:pt idx="2886">
                  <c:v>343</c:v>
                </c:pt>
                <c:pt idx="2887">
                  <c:v>343</c:v>
                </c:pt>
                <c:pt idx="2888">
                  <c:v>343</c:v>
                </c:pt>
                <c:pt idx="2889">
                  <c:v>343</c:v>
                </c:pt>
                <c:pt idx="2890">
                  <c:v>343</c:v>
                </c:pt>
                <c:pt idx="2891">
                  <c:v>343</c:v>
                </c:pt>
                <c:pt idx="2892">
                  <c:v>343</c:v>
                </c:pt>
                <c:pt idx="2893">
                  <c:v>343</c:v>
                </c:pt>
                <c:pt idx="2894">
                  <c:v>343</c:v>
                </c:pt>
                <c:pt idx="2895">
                  <c:v>343</c:v>
                </c:pt>
                <c:pt idx="2896">
                  <c:v>343</c:v>
                </c:pt>
                <c:pt idx="2897">
                  <c:v>343</c:v>
                </c:pt>
                <c:pt idx="2898">
                  <c:v>343</c:v>
                </c:pt>
                <c:pt idx="2899">
                  <c:v>343</c:v>
                </c:pt>
                <c:pt idx="2900">
                  <c:v>343</c:v>
                </c:pt>
                <c:pt idx="2901">
                  <c:v>343</c:v>
                </c:pt>
                <c:pt idx="2902">
                  <c:v>343</c:v>
                </c:pt>
                <c:pt idx="2903">
                  <c:v>343</c:v>
                </c:pt>
                <c:pt idx="2904">
                  <c:v>343</c:v>
                </c:pt>
                <c:pt idx="2905">
                  <c:v>343</c:v>
                </c:pt>
                <c:pt idx="2906">
                  <c:v>343</c:v>
                </c:pt>
                <c:pt idx="2907">
                  <c:v>343</c:v>
                </c:pt>
                <c:pt idx="2908">
                  <c:v>343</c:v>
                </c:pt>
                <c:pt idx="2909">
                  <c:v>343</c:v>
                </c:pt>
                <c:pt idx="2910">
                  <c:v>343</c:v>
                </c:pt>
                <c:pt idx="2911">
                  <c:v>343</c:v>
                </c:pt>
                <c:pt idx="2912">
                  <c:v>343</c:v>
                </c:pt>
                <c:pt idx="2913">
                  <c:v>344</c:v>
                </c:pt>
                <c:pt idx="2914">
                  <c:v>345</c:v>
                </c:pt>
                <c:pt idx="2915">
                  <c:v>346</c:v>
                </c:pt>
                <c:pt idx="2916">
                  <c:v>347</c:v>
                </c:pt>
                <c:pt idx="2917">
                  <c:v>348</c:v>
                </c:pt>
                <c:pt idx="2918">
                  <c:v>349</c:v>
                </c:pt>
                <c:pt idx="2919">
                  <c:v>350</c:v>
                </c:pt>
                <c:pt idx="2920">
                  <c:v>351</c:v>
                </c:pt>
                <c:pt idx="2921">
                  <c:v>352</c:v>
                </c:pt>
                <c:pt idx="2922">
                  <c:v>352</c:v>
                </c:pt>
                <c:pt idx="2923">
                  <c:v>352</c:v>
                </c:pt>
                <c:pt idx="2924">
                  <c:v>352</c:v>
                </c:pt>
                <c:pt idx="2925">
                  <c:v>352</c:v>
                </c:pt>
                <c:pt idx="2926">
                  <c:v>352</c:v>
                </c:pt>
                <c:pt idx="2927">
                  <c:v>352</c:v>
                </c:pt>
                <c:pt idx="2928">
                  <c:v>352</c:v>
                </c:pt>
                <c:pt idx="2929">
                  <c:v>352</c:v>
                </c:pt>
                <c:pt idx="2930">
                  <c:v>352</c:v>
                </c:pt>
                <c:pt idx="2931">
                  <c:v>352</c:v>
                </c:pt>
                <c:pt idx="2932">
                  <c:v>352</c:v>
                </c:pt>
                <c:pt idx="2933">
                  <c:v>352</c:v>
                </c:pt>
                <c:pt idx="2934">
                  <c:v>352</c:v>
                </c:pt>
                <c:pt idx="2935">
                  <c:v>352</c:v>
                </c:pt>
                <c:pt idx="2936">
                  <c:v>352</c:v>
                </c:pt>
                <c:pt idx="2937">
                  <c:v>352</c:v>
                </c:pt>
                <c:pt idx="2938">
                  <c:v>352</c:v>
                </c:pt>
                <c:pt idx="2939">
                  <c:v>352</c:v>
                </c:pt>
                <c:pt idx="2940">
                  <c:v>352</c:v>
                </c:pt>
                <c:pt idx="2941">
                  <c:v>353</c:v>
                </c:pt>
                <c:pt idx="2942">
                  <c:v>353</c:v>
                </c:pt>
                <c:pt idx="2943">
                  <c:v>353</c:v>
                </c:pt>
                <c:pt idx="2944">
                  <c:v>353</c:v>
                </c:pt>
                <c:pt idx="2945">
                  <c:v>353</c:v>
                </c:pt>
                <c:pt idx="2946">
                  <c:v>353</c:v>
                </c:pt>
                <c:pt idx="2947">
                  <c:v>353</c:v>
                </c:pt>
                <c:pt idx="2948">
                  <c:v>353</c:v>
                </c:pt>
                <c:pt idx="2949">
                  <c:v>353</c:v>
                </c:pt>
                <c:pt idx="2950">
                  <c:v>353</c:v>
                </c:pt>
                <c:pt idx="2951">
                  <c:v>353</c:v>
                </c:pt>
                <c:pt idx="2952">
                  <c:v>353</c:v>
                </c:pt>
                <c:pt idx="2953">
                  <c:v>353</c:v>
                </c:pt>
                <c:pt idx="2954">
                  <c:v>353</c:v>
                </c:pt>
                <c:pt idx="2955">
                  <c:v>353</c:v>
                </c:pt>
                <c:pt idx="2956">
                  <c:v>353</c:v>
                </c:pt>
                <c:pt idx="2957">
                  <c:v>353</c:v>
                </c:pt>
                <c:pt idx="2958">
                  <c:v>353</c:v>
                </c:pt>
                <c:pt idx="2959">
                  <c:v>353</c:v>
                </c:pt>
                <c:pt idx="2960">
                  <c:v>353</c:v>
                </c:pt>
                <c:pt idx="2961">
                  <c:v>353</c:v>
                </c:pt>
                <c:pt idx="2962">
                  <c:v>353</c:v>
                </c:pt>
                <c:pt idx="2963">
                  <c:v>353</c:v>
                </c:pt>
                <c:pt idx="2964">
                  <c:v>353</c:v>
                </c:pt>
                <c:pt idx="2965">
                  <c:v>353</c:v>
                </c:pt>
                <c:pt idx="2966">
                  <c:v>353</c:v>
                </c:pt>
                <c:pt idx="2967">
                  <c:v>353</c:v>
                </c:pt>
                <c:pt idx="2968">
                  <c:v>353</c:v>
                </c:pt>
                <c:pt idx="2969">
                  <c:v>353</c:v>
                </c:pt>
                <c:pt idx="2970">
                  <c:v>353</c:v>
                </c:pt>
                <c:pt idx="2971">
                  <c:v>353</c:v>
                </c:pt>
                <c:pt idx="2972">
                  <c:v>353</c:v>
                </c:pt>
                <c:pt idx="2973">
                  <c:v>353</c:v>
                </c:pt>
                <c:pt idx="2974">
                  <c:v>353</c:v>
                </c:pt>
                <c:pt idx="2975">
                  <c:v>353</c:v>
                </c:pt>
                <c:pt idx="2976">
                  <c:v>353</c:v>
                </c:pt>
                <c:pt idx="2977">
                  <c:v>353</c:v>
                </c:pt>
                <c:pt idx="2978">
                  <c:v>353</c:v>
                </c:pt>
                <c:pt idx="2979">
                  <c:v>353</c:v>
                </c:pt>
                <c:pt idx="2980">
                  <c:v>353</c:v>
                </c:pt>
                <c:pt idx="2981">
                  <c:v>353</c:v>
                </c:pt>
                <c:pt idx="2982">
                  <c:v>353</c:v>
                </c:pt>
                <c:pt idx="2983">
                  <c:v>353</c:v>
                </c:pt>
                <c:pt idx="2984">
                  <c:v>353</c:v>
                </c:pt>
                <c:pt idx="2985">
                  <c:v>353</c:v>
                </c:pt>
                <c:pt idx="2986">
                  <c:v>354</c:v>
                </c:pt>
                <c:pt idx="2987">
                  <c:v>355</c:v>
                </c:pt>
                <c:pt idx="2988">
                  <c:v>356</c:v>
                </c:pt>
                <c:pt idx="2989">
                  <c:v>357</c:v>
                </c:pt>
                <c:pt idx="2990">
                  <c:v>358</c:v>
                </c:pt>
                <c:pt idx="2991">
                  <c:v>359</c:v>
                </c:pt>
                <c:pt idx="2992">
                  <c:v>360</c:v>
                </c:pt>
                <c:pt idx="2993">
                  <c:v>361</c:v>
                </c:pt>
                <c:pt idx="2994">
                  <c:v>361</c:v>
                </c:pt>
                <c:pt idx="2995">
                  <c:v>361</c:v>
                </c:pt>
                <c:pt idx="2996">
                  <c:v>361</c:v>
                </c:pt>
                <c:pt idx="2997">
                  <c:v>361</c:v>
                </c:pt>
                <c:pt idx="2998">
                  <c:v>361</c:v>
                </c:pt>
                <c:pt idx="2999">
                  <c:v>361</c:v>
                </c:pt>
                <c:pt idx="3000">
                  <c:v>361</c:v>
                </c:pt>
                <c:pt idx="3001">
                  <c:v>361</c:v>
                </c:pt>
                <c:pt idx="3002">
                  <c:v>361</c:v>
                </c:pt>
                <c:pt idx="3003">
                  <c:v>361</c:v>
                </c:pt>
                <c:pt idx="3004">
                  <c:v>361</c:v>
                </c:pt>
                <c:pt idx="3005">
                  <c:v>361</c:v>
                </c:pt>
                <c:pt idx="3006">
                  <c:v>361</c:v>
                </c:pt>
                <c:pt idx="3007">
                  <c:v>361</c:v>
                </c:pt>
                <c:pt idx="3008">
                  <c:v>361</c:v>
                </c:pt>
                <c:pt idx="3009">
                  <c:v>361</c:v>
                </c:pt>
                <c:pt idx="3010">
                  <c:v>361</c:v>
                </c:pt>
                <c:pt idx="3011">
                  <c:v>362</c:v>
                </c:pt>
                <c:pt idx="3012">
                  <c:v>363</c:v>
                </c:pt>
                <c:pt idx="3013">
                  <c:v>364</c:v>
                </c:pt>
                <c:pt idx="3014">
                  <c:v>365</c:v>
                </c:pt>
                <c:pt idx="3015">
                  <c:v>366</c:v>
                </c:pt>
                <c:pt idx="3016">
                  <c:v>367</c:v>
                </c:pt>
                <c:pt idx="3017">
                  <c:v>367</c:v>
                </c:pt>
                <c:pt idx="3018">
                  <c:v>367</c:v>
                </c:pt>
                <c:pt idx="3019">
                  <c:v>367</c:v>
                </c:pt>
                <c:pt idx="3020">
                  <c:v>367</c:v>
                </c:pt>
                <c:pt idx="3021">
                  <c:v>367</c:v>
                </c:pt>
                <c:pt idx="3022">
                  <c:v>367</c:v>
                </c:pt>
                <c:pt idx="3023">
                  <c:v>367</c:v>
                </c:pt>
                <c:pt idx="3024">
                  <c:v>367</c:v>
                </c:pt>
                <c:pt idx="3025">
                  <c:v>367</c:v>
                </c:pt>
                <c:pt idx="3026">
                  <c:v>367</c:v>
                </c:pt>
                <c:pt idx="3027">
                  <c:v>367</c:v>
                </c:pt>
                <c:pt idx="3028">
                  <c:v>367</c:v>
                </c:pt>
                <c:pt idx="3029">
                  <c:v>367</c:v>
                </c:pt>
                <c:pt idx="3030">
                  <c:v>367</c:v>
                </c:pt>
                <c:pt idx="3031">
                  <c:v>367</c:v>
                </c:pt>
                <c:pt idx="3032">
                  <c:v>367</c:v>
                </c:pt>
                <c:pt idx="3033">
                  <c:v>367</c:v>
                </c:pt>
                <c:pt idx="3034">
                  <c:v>367</c:v>
                </c:pt>
                <c:pt idx="3035">
                  <c:v>367</c:v>
                </c:pt>
                <c:pt idx="3036">
                  <c:v>367</c:v>
                </c:pt>
                <c:pt idx="3037">
                  <c:v>367</c:v>
                </c:pt>
                <c:pt idx="3038">
                  <c:v>367</c:v>
                </c:pt>
                <c:pt idx="3039">
                  <c:v>367</c:v>
                </c:pt>
                <c:pt idx="3040">
                  <c:v>367</c:v>
                </c:pt>
                <c:pt idx="3041">
                  <c:v>367</c:v>
                </c:pt>
                <c:pt idx="3042">
                  <c:v>367</c:v>
                </c:pt>
                <c:pt idx="3043">
                  <c:v>367</c:v>
                </c:pt>
                <c:pt idx="3044">
                  <c:v>367</c:v>
                </c:pt>
                <c:pt idx="3045">
                  <c:v>367</c:v>
                </c:pt>
                <c:pt idx="3046">
                  <c:v>367</c:v>
                </c:pt>
                <c:pt idx="3047">
                  <c:v>367</c:v>
                </c:pt>
                <c:pt idx="3048">
                  <c:v>367</c:v>
                </c:pt>
                <c:pt idx="3049">
                  <c:v>367</c:v>
                </c:pt>
                <c:pt idx="3050">
                  <c:v>367</c:v>
                </c:pt>
                <c:pt idx="3051">
                  <c:v>367</c:v>
                </c:pt>
                <c:pt idx="3052">
                  <c:v>367</c:v>
                </c:pt>
                <c:pt idx="3053">
                  <c:v>367</c:v>
                </c:pt>
                <c:pt idx="3054">
                  <c:v>367</c:v>
                </c:pt>
                <c:pt idx="3055">
                  <c:v>367</c:v>
                </c:pt>
                <c:pt idx="3056">
                  <c:v>367</c:v>
                </c:pt>
                <c:pt idx="3057">
                  <c:v>367</c:v>
                </c:pt>
                <c:pt idx="3058">
                  <c:v>367</c:v>
                </c:pt>
                <c:pt idx="3059">
                  <c:v>368</c:v>
                </c:pt>
                <c:pt idx="3060">
                  <c:v>369</c:v>
                </c:pt>
                <c:pt idx="3061">
                  <c:v>370</c:v>
                </c:pt>
                <c:pt idx="3062">
                  <c:v>371</c:v>
                </c:pt>
                <c:pt idx="3063">
                  <c:v>372</c:v>
                </c:pt>
                <c:pt idx="3064">
                  <c:v>373</c:v>
                </c:pt>
                <c:pt idx="3065">
                  <c:v>374</c:v>
                </c:pt>
                <c:pt idx="3066">
                  <c:v>374</c:v>
                </c:pt>
                <c:pt idx="3067">
                  <c:v>374</c:v>
                </c:pt>
                <c:pt idx="3068">
                  <c:v>374</c:v>
                </c:pt>
                <c:pt idx="3069">
                  <c:v>374</c:v>
                </c:pt>
                <c:pt idx="3070">
                  <c:v>374</c:v>
                </c:pt>
                <c:pt idx="3071">
                  <c:v>374</c:v>
                </c:pt>
                <c:pt idx="3072">
                  <c:v>374</c:v>
                </c:pt>
                <c:pt idx="3073">
                  <c:v>374</c:v>
                </c:pt>
                <c:pt idx="3074">
                  <c:v>374</c:v>
                </c:pt>
                <c:pt idx="3075">
                  <c:v>374</c:v>
                </c:pt>
                <c:pt idx="3076">
                  <c:v>374</c:v>
                </c:pt>
                <c:pt idx="3077">
                  <c:v>374</c:v>
                </c:pt>
                <c:pt idx="3078">
                  <c:v>374</c:v>
                </c:pt>
                <c:pt idx="3079">
                  <c:v>374</c:v>
                </c:pt>
                <c:pt idx="3080">
                  <c:v>374</c:v>
                </c:pt>
                <c:pt idx="3081">
                  <c:v>374</c:v>
                </c:pt>
                <c:pt idx="3082">
                  <c:v>374</c:v>
                </c:pt>
                <c:pt idx="3083">
                  <c:v>374</c:v>
                </c:pt>
                <c:pt idx="3084">
                  <c:v>374</c:v>
                </c:pt>
                <c:pt idx="3085">
                  <c:v>374</c:v>
                </c:pt>
                <c:pt idx="3086">
                  <c:v>374</c:v>
                </c:pt>
                <c:pt idx="3087">
                  <c:v>374</c:v>
                </c:pt>
                <c:pt idx="3088">
                  <c:v>374</c:v>
                </c:pt>
                <c:pt idx="3089">
                  <c:v>374</c:v>
                </c:pt>
                <c:pt idx="3090">
                  <c:v>374</c:v>
                </c:pt>
                <c:pt idx="3091">
                  <c:v>374</c:v>
                </c:pt>
                <c:pt idx="3092">
                  <c:v>374</c:v>
                </c:pt>
                <c:pt idx="3093">
                  <c:v>374</c:v>
                </c:pt>
                <c:pt idx="3094">
                  <c:v>374</c:v>
                </c:pt>
                <c:pt idx="3095">
                  <c:v>374</c:v>
                </c:pt>
                <c:pt idx="3096">
                  <c:v>374</c:v>
                </c:pt>
                <c:pt idx="3097">
                  <c:v>374</c:v>
                </c:pt>
                <c:pt idx="3098">
                  <c:v>374</c:v>
                </c:pt>
                <c:pt idx="3099">
                  <c:v>374</c:v>
                </c:pt>
                <c:pt idx="3100">
                  <c:v>374</c:v>
                </c:pt>
                <c:pt idx="3101">
                  <c:v>374</c:v>
                </c:pt>
                <c:pt idx="3102">
                  <c:v>374</c:v>
                </c:pt>
                <c:pt idx="3103">
                  <c:v>374</c:v>
                </c:pt>
                <c:pt idx="3104">
                  <c:v>374</c:v>
                </c:pt>
                <c:pt idx="3105">
                  <c:v>374</c:v>
                </c:pt>
                <c:pt idx="3106">
                  <c:v>374</c:v>
                </c:pt>
                <c:pt idx="3107">
                  <c:v>374</c:v>
                </c:pt>
                <c:pt idx="3108">
                  <c:v>374</c:v>
                </c:pt>
                <c:pt idx="3109">
                  <c:v>374</c:v>
                </c:pt>
                <c:pt idx="3110">
                  <c:v>374</c:v>
                </c:pt>
                <c:pt idx="3111">
                  <c:v>374</c:v>
                </c:pt>
                <c:pt idx="3112">
                  <c:v>374</c:v>
                </c:pt>
                <c:pt idx="3113">
                  <c:v>374</c:v>
                </c:pt>
                <c:pt idx="3114">
                  <c:v>374</c:v>
                </c:pt>
                <c:pt idx="3115">
                  <c:v>374</c:v>
                </c:pt>
                <c:pt idx="3116">
                  <c:v>374</c:v>
                </c:pt>
                <c:pt idx="3117">
                  <c:v>374</c:v>
                </c:pt>
                <c:pt idx="3118">
                  <c:v>374</c:v>
                </c:pt>
                <c:pt idx="3119">
                  <c:v>374</c:v>
                </c:pt>
                <c:pt idx="3120">
                  <c:v>374</c:v>
                </c:pt>
                <c:pt idx="3121">
                  <c:v>374</c:v>
                </c:pt>
                <c:pt idx="3122">
                  <c:v>374</c:v>
                </c:pt>
                <c:pt idx="3123">
                  <c:v>374</c:v>
                </c:pt>
                <c:pt idx="3124">
                  <c:v>374</c:v>
                </c:pt>
                <c:pt idx="3125">
                  <c:v>374</c:v>
                </c:pt>
                <c:pt idx="3126">
                  <c:v>374</c:v>
                </c:pt>
                <c:pt idx="3127">
                  <c:v>374</c:v>
                </c:pt>
                <c:pt idx="3128">
                  <c:v>374</c:v>
                </c:pt>
                <c:pt idx="3129">
                  <c:v>374</c:v>
                </c:pt>
                <c:pt idx="3130">
                  <c:v>374</c:v>
                </c:pt>
                <c:pt idx="3131">
                  <c:v>374</c:v>
                </c:pt>
                <c:pt idx="3132">
                  <c:v>374</c:v>
                </c:pt>
                <c:pt idx="3133">
                  <c:v>374</c:v>
                </c:pt>
                <c:pt idx="3134">
                  <c:v>374</c:v>
                </c:pt>
                <c:pt idx="3135">
                  <c:v>374</c:v>
                </c:pt>
                <c:pt idx="3136">
                  <c:v>374</c:v>
                </c:pt>
                <c:pt idx="3137">
                  <c:v>374</c:v>
                </c:pt>
                <c:pt idx="3138">
                  <c:v>374</c:v>
                </c:pt>
                <c:pt idx="3139">
                  <c:v>374</c:v>
                </c:pt>
                <c:pt idx="3140">
                  <c:v>374</c:v>
                </c:pt>
                <c:pt idx="3141">
                  <c:v>374</c:v>
                </c:pt>
                <c:pt idx="3142">
                  <c:v>374</c:v>
                </c:pt>
                <c:pt idx="3143">
                  <c:v>374</c:v>
                </c:pt>
                <c:pt idx="3144">
                  <c:v>374</c:v>
                </c:pt>
                <c:pt idx="3145">
                  <c:v>374</c:v>
                </c:pt>
                <c:pt idx="3146">
                  <c:v>374</c:v>
                </c:pt>
                <c:pt idx="3147">
                  <c:v>374</c:v>
                </c:pt>
                <c:pt idx="3148">
                  <c:v>374</c:v>
                </c:pt>
                <c:pt idx="3149">
                  <c:v>374</c:v>
                </c:pt>
                <c:pt idx="3150">
                  <c:v>374</c:v>
                </c:pt>
                <c:pt idx="3151">
                  <c:v>374</c:v>
                </c:pt>
                <c:pt idx="3152">
                  <c:v>374</c:v>
                </c:pt>
                <c:pt idx="3153">
                  <c:v>375</c:v>
                </c:pt>
                <c:pt idx="3154">
                  <c:v>376</c:v>
                </c:pt>
                <c:pt idx="3155">
                  <c:v>377</c:v>
                </c:pt>
                <c:pt idx="3156">
                  <c:v>378</c:v>
                </c:pt>
                <c:pt idx="3157">
                  <c:v>379</c:v>
                </c:pt>
                <c:pt idx="3158">
                  <c:v>380</c:v>
                </c:pt>
                <c:pt idx="3159">
                  <c:v>381</c:v>
                </c:pt>
                <c:pt idx="3160">
                  <c:v>382</c:v>
                </c:pt>
                <c:pt idx="3161">
                  <c:v>382</c:v>
                </c:pt>
                <c:pt idx="3162">
                  <c:v>382</c:v>
                </c:pt>
                <c:pt idx="3163">
                  <c:v>382</c:v>
                </c:pt>
                <c:pt idx="3164">
                  <c:v>382</c:v>
                </c:pt>
                <c:pt idx="3165">
                  <c:v>382</c:v>
                </c:pt>
                <c:pt idx="3166">
                  <c:v>382</c:v>
                </c:pt>
                <c:pt idx="3167">
                  <c:v>382</c:v>
                </c:pt>
                <c:pt idx="3168">
                  <c:v>382</c:v>
                </c:pt>
                <c:pt idx="3169">
                  <c:v>382</c:v>
                </c:pt>
                <c:pt idx="3170">
                  <c:v>382</c:v>
                </c:pt>
                <c:pt idx="3171">
                  <c:v>382</c:v>
                </c:pt>
                <c:pt idx="3172">
                  <c:v>382</c:v>
                </c:pt>
                <c:pt idx="3173">
                  <c:v>382</c:v>
                </c:pt>
                <c:pt idx="3174">
                  <c:v>382</c:v>
                </c:pt>
                <c:pt idx="3175">
                  <c:v>382</c:v>
                </c:pt>
                <c:pt idx="3176">
                  <c:v>383</c:v>
                </c:pt>
                <c:pt idx="3177">
                  <c:v>384</c:v>
                </c:pt>
                <c:pt idx="3178">
                  <c:v>385</c:v>
                </c:pt>
                <c:pt idx="3179">
                  <c:v>386</c:v>
                </c:pt>
                <c:pt idx="3180">
                  <c:v>387</c:v>
                </c:pt>
                <c:pt idx="3181">
                  <c:v>388</c:v>
                </c:pt>
                <c:pt idx="3182">
                  <c:v>389</c:v>
                </c:pt>
                <c:pt idx="3183">
                  <c:v>390</c:v>
                </c:pt>
                <c:pt idx="3184">
                  <c:v>391</c:v>
                </c:pt>
                <c:pt idx="3185">
                  <c:v>391</c:v>
                </c:pt>
                <c:pt idx="3186">
                  <c:v>391</c:v>
                </c:pt>
                <c:pt idx="3187">
                  <c:v>391</c:v>
                </c:pt>
                <c:pt idx="3188">
                  <c:v>391</c:v>
                </c:pt>
                <c:pt idx="3189">
                  <c:v>391</c:v>
                </c:pt>
                <c:pt idx="3190">
                  <c:v>391</c:v>
                </c:pt>
                <c:pt idx="3191">
                  <c:v>391</c:v>
                </c:pt>
                <c:pt idx="3192">
                  <c:v>391</c:v>
                </c:pt>
                <c:pt idx="3193">
                  <c:v>391</c:v>
                </c:pt>
                <c:pt idx="3194">
                  <c:v>391</c:v>
                </c:pt>
                <c:pt idx="3195">
                  <c:v>391</c:v>
                </c:pt>
                <c:pt idx="3196">
                  <c:v>391</c:v>
                </c:pt>
                <c:pt idx="3197">
                  <c:v>391</c:v>
                </c:pt>
                <c:pt idx="3198">
                  <c:v>391</c:v>
                </c:pt>
                <c:pt idx="3199">
                  <c:v>391</c:v>
                </c:pt>
                <c:pt idx="3200">
                  <c:v>391</c:v>
                </c:pt>
                <c:pt idx="3201">
                  <c:v>391</c:v>
                </c:pt>
                <c:pt idx="3202">
                  <c:v>391</c:v>
                </c:pt>
                <c:pt idx="3203">
                  <c:v>392</c:v>
                </c:pt>
                <c:pt idx="3204">
                  <c:v>393</c:v>
                </c:pt>
                <c:pt idx="3205">
                  <c:v>394</c:v>
                </c:pt>
                <c:pt idx="3206">
                  <c:v>395</c:v>
                </c:pt>
                <c:pt idx="3207">
                  <c:v>395</c:v>
                </c:pt>
                <c:pt idx="3208">
                  <c:v>395</c:v>
                </c:pt>
                <c:pt idx="3209">
                  <c:v>395</c:v>
                </c:pt>
                <c:pt idx="3210">
                  <c:v>395</c:v>
                </c:pt>
                <c:pt idx="3211">
                  <c:v>395</c:v>
                </c:pt>
                <c:pt idx="3212">
                  <c:v>395</c:v>
                </c:pt>
                <c:pt idx="3213">
                  <c:v>395</c:v>
                </c:pt>
                <c:pt idx="3214">
                  <c:v>395</c:v>
                </c:pt>
                <c:pt idx="3215">
                  <c:v>395</c:v>
                </c:pt>
                <c:pt idx="3216">
                  <c:v>395</c:v>
                </c:pt>
                <c:pt idx="3217">
                  <c:v>395</c:v>
                </c:pt>
                <c:pt idx="3218">
                  <c:v>395</c:v>
                </c:pt>
                <c:pt idx="3219">
                  <c:v>395</c:v>
                </c:pt>
                <c:pt idx="3220">
                  <c:v>395</c:v>
                </c:pt>
                <c:pt idx="3221">
                  <c:v>395</c:v>
                </c:pt>
                <c:pt idx="3222">
                  <c:v>395</c:v>
                </c:pt>
                <c:pt idx="3223">
                  <c:v>395</c:v>
                </c:pt>
                <c:pt idx="3224">
                  <c:v>395</c:v>
                </c:pt>
                <c:pt idx="3225">
                  <c:v>396</c:v>
                </c:pt>
                <c:pt idx="3226">
                  <c:v>397</c:v>
                </c:pt>
                <c:pt idx="3227">
                  <c:v>398</c:v>
                </c:pt>
                <c:pt idx="3228">
                  <c:v>399</c:v>
                </c:pt>
                <c:pt idx="3229">
                  <c:v>400</c:v>
                </c:pt>
                <c:pt idx="3230">
                  <c:v>401</c:v>
                </c:pt>
                <c:pt idx="3231">
                  <c:v>402</c:v>
                </c:pt>
                <c:pt idx="3232">
                  <c:v>403</c:v>
                </c:pt>
                <c:pt idx="3233">
                  <c:v>404</c:v>
                </c:pt>
                <c:pt idx="3234">
                  <c:v>404</c:v>
                </c:pt>
                <c:pt idx="3235">
                  <c:v>404</c:v>
                </c:pt>
                <c:pt idx="3236">
                  <c:v>404</c:v>
                </c:pt>
                <c:pt idx="3237">
                  <c:v>404</c:v>
                </c:pt>
                <c:pt idx="3238">
                  <c:v>404</c:v>
                </c:pt>
                <c:pt idx="3239">
                  <c:v>404</c:v>
                </c:pt>
                <c:pt idx="3240">
                  <c:v>404</c:v>
                </c:pt>
                <c:pt idx="3241">
                  <c:v>404</c:v>
                </c:pt>
                <c:pt idx="3242">
                  <c:v>404</c:v>
                </c:pt>
                <c:pt idx="3243">
                  <c:v>404</c:v>
                </c:pt>
                <c:pt idx="3244">
                  <c:v>404</c:v>
                </c:pt>
                <c:pt idx="3245">
                  <c:v>404</c:v>
                </c:pt>
                <c:pt idx="3246">
                  <c:v>404</c:v>
                </c:pt>
                <c:pt idx="3247">
                  <c:v>404</c:v>
                </c:pt>
                <c:pt idx="3248">
                  <c:v>404</c:v>
                </c:pt>
                <c:pt idx="3249">
                  <c:v>404</c:v>
                </c:pt>
                <c:pt idx="3250">
                  <c:v>404</c:v>
                </c:pt>
                <c:pt idx="3251">
                  <c:v>405</c:v>
                </c:pt>
                <c:pt idx="3252">
                  <c:v>406</c:v>
                </c:pt>
                <c:pt idx="3253">
                  <c:v>407</c:v>
                </c:pt>
                <c:pt idx="3254">
                  <c:v>408</c:v>
                </c:pt>
                <c:pt idx="3255">
                  <c:v>409</c:v>
                </c:pt>
                <c:pt idx="3256">
                  <c:v>410</c:v>
                </c:pt>
                <c:pt idx="3257">
                  <c:v>410</c:v>
                </c:pt>
                <c:pt idx="3258">
                  <c:v>410</c:v>
                </c:pt>
                <c:pt idx="3259">
                  <c:v>410</c:v>
                </c:pt>
                <c:pt idx="3260">
                  <c:v>410</c:v>
                </c:pt>
                <c:pt idx="3261">
                  <c:v>410</c:v>
                </c:pt>
                <c:pt idx="3262">
                  <c:v>410</c:v>
                </c:pt>
                <c:pt idx="3263">
                  <c:v>410</c:v>
                </c:pt>
                <c:pt idx="3264">
                  <c:v>410</c:v>
                </c:pt>
                <c:pt idx="3265">
                  <c:v>410</c:v>
                </c:pt>
                <c:pt idx="3266">
                  <c:v>410</c:v>
                </c:pt>
                <c:pt idx="3267">
                  <c:v>410</c:v>
                </c:pt>
                <c:pt idx="3268">
                  <c:v>410</c:v>
                </c:pt>
                <c:pt idx="3269">
                  <c:v>410</c:v>
                </c:pt>
                <c:pt idx="3270">
                  <c:v>410</c:v>
                </c:pt>
                <c:pt idx="3271">
                  <c:v>410</c:v>
                </c:pt>
                <c:pt idx="3272">
                  <c:v>410</c:v>
                </c:pt>
                <c:pt idx="3273">
                  <c:v>410</c:v>
                </c:pt>
                <c:pt idx="3274">
                  <c:v>410</c:v>
                </c:pt>
                <c:pt idx="3275">
                  <c:v>410</c:v>
                </c:pt>
                <c:pt idx="3276">
                  <c:v>410</c:v>
                </c:pt>
                <c:pt idx="3277">
                  <c:v>410</c:v>
                </c:pt>
                <c:pt idx="3278">
                  <c:v>410</c:v>
                </c:pt>
                <c:pt idx="3279">
                  <c:v>410</c:v>
                </c:pt>
                <c:pt idx="3280">
                  <c:v>410</c:v>
                </c:pt>
                <c:pt idx="3281">
                  <c:v>410</c:v>
                </c:pt>
                <c:pt idx="3282">
                  <c:v>410</c:v>
                </c:pt>
                <c:pt idx="3283">
                  <c:v>410</c:v>
                </c:pt>
                <c:pt idx="3284">
                  <c:v>410</c:v>
                </c:pt>
                <c:pt idx="3285">
                  <c:v>410</c:v>
                </c:pt>
                <c:pt idx="3286">
                  <c:v>410</c:v>
                </c:pt>
                <c:pt idx="3287">
                  <c:v>410</c:v>
                </c:pt>
                <c:pt idx="3288">
                  <c:v>410</c:v>
                </c:pt>
                <c:pt idx="3289">
                  <c:v>410</c:v>
                </c:pt>
                <c:pt idx="3290">
                  <c:v>410</c:v>
                </c:pt>
                <c:pt idx="3291">
                  <c:v>410</c:v>
                </c:pt>
                <c:pt idx="3292">
                  <c:v>410</c:v>
                </c:pt>
                <c:pt idx="3293">
                  <c:v>410</c:v>
                </c:pt>
                <c:pt idx="3294">
                  <c:v>410</c:v>
                </c:pt>
                <c:pt idx="3295">
                  <c:v>410</c:v>
                </c:pt>
                <c:pt idx="3296">
                  <c:v>410</c:v>
                </c:pt>
                <c:pt idx="3297">
                  <c:v>410</c:v>
                </c:pt>
                <c:pt idx="3298">
                  <c:v>410</c:v>
                </c:pt>
                <c:pt idx="3299">
                  <c:v>410</c:v>
                </c:pt>
                <c:pt idx="3300">
                  <c:v>410</c:v>
                </c:pt>
                <c:pt idx="3301">
                  <c:v>410</c:v>
                </c:pt>
                <c:pt idx="3302">
                  <c:v>410</c:v>
                </c:pt>
                <c:pt idx="3303">
                  <c:v>410</c:v>
                </c:pt>
                <c:pt idx="3304">
                  <c:v>410</c:v>
                </c:pt>
                <c:pt idx="3305">
                  <c:v>410</c:v>
                </c:pt>
                <c:pt idx="3306">
                  <c:v>410</c:v>
                </c:pt>
                <c:pt idx="3307">
                  <c:v>410</c:v>
                </c:pt>
                <c:pt idx="3308">
                  <c:v>410</c:v>
                </c:pt>
                <c:pt idx="3309">
                  <c:v>410</c:v>
                </c:pt>
                <c:pt idx="3310">
                  <c:v>410</c:v>
                </c:pt>
                <c:pt idx="3311">
                  <c:v>410</c:v>
                </c:pt>
                <c:pt idx="3312">
                  <c:v>410</c:v>
                </c:pt>
                <c:pt idx="3313">
                  <c:v>410</c:v>
                </c:pt>
                <c:pt idx="3314">
                  <c:v>410</c:v>
                </c:pt>
                <c:pt idx="3315">
                  <c:v>410</c:v>
                </c:pt>
                <c:pt idx="3316">
                  <c:v>410</c:v>
                </c:pt>
                <c:pt idx="3317">
                  <c:v>410</c:v>
                </c:pt>
                <c:pt idx="3318">
                  <c:v>410</c:v>
                </c:pt>
                <c:pt idx="3319">
                  <c:v>410</c:v>
                </c:pt>
                <c:pt idx="3320">
                  <c:v>410</c:v>
                </c:pt>
                <c:pt idx="3321">
                  <c:v>410</c:v>
                </c:pt>
                <c:pt idx="3322">
                  <c:v>410</c:v>
                </c:pt>
                <c:pt idx="3323">
                  <c:v>411</c:v>
                </c:pt>
                <c:pt idx="3324">
                  <c:v>412</c:v>
                </c:pt>
                <c:pt idx="3325">
                  <c:v>413</c:v>
                </c:pt>
                <c:pt idx="3326">
                  <c:v>414</c:v>
                </c:pt>
                <c:pt idx="3327">
                  <c:v>415</c:v>
                </c:pt>
                <c:pt idx="3328">
                  <c:v>415</c:v>
                </c:pt>
                <c:pt idx="3329">
                  <c:v>415</c:v>
                </c:pt>
                <c:pt idx="3330">
                  <c:v>415</c:v>
                </c:pt>
                <c:pt idx="3331">
                  <c:v>415</c:v>
                </c:pt>
                <c:pt idx="3332">
                  <c:v>415</c:v>
                </c:pt>
                <c:pt idx="3333">
                  <c:v>415</c:v>
                </c:pt>
                <c:pt idx="3334">
                  <c:v>415</c:v>
                </c:pt>
                <c:pt idx="3335">
                  <c:v>415</c:v>
                </c:pt>
                <c:pt idx="3336">
                  <c:v>415</c:v>
                </c:pt>
                <c:pt idx="3337">
                  <c:v>415</c:v>
                </c:pt>
                <c:pt idx="3338">
                  <c:v>415</c:v>
                </c:pt>
                <c:pt idx="3339">
                  <c:v>415</c:v>
                </c:pt>
                <c:pt idx="3340">
                  <c:v>415</c:v>
                </c:pt>
                <c:pt idx="3341">
                  <c:v>415</c:v>
                </c:pt>
                <c:pt idx="3342">
                  <c:v>415</c:v>
                </c:pt>
                <c:pt idx="3343">
                  <c:v>415</c:v>
                </c:pt>
                <c:pt idx="3344">
                  <c:v>415</c:v>
                </c:pt>
                <c:pt idx="3345">
                  <c:v>416</c:v>
                </c:pt>
                <c:pt idx="3346">
                  <c:v>417</c:v>
                </c:pt>
                <c:pt idx="3347">
                  <c:v>418</c:v>
                </c:pt>
                <c:pt idx="3348">
                  <c:v>419</c:v>
                </c:pt>
                <c:pt idx="3349">
                  <c:v>420</c:v>
                </c:pt>
                <c:pt idx="3350">
                  <c:v>421</c:v>
                </c:pt>
                <c:pt idx="3351">
                  <c:v>422</c:v>
                </c:pt>
                <c:pt idx="3352">
                  <c:v>423</c:v>
                </c:pt>
                <c:pt idx="3353">
                  <c:v>423</c:v>
                </c:pt>
                <c:pt idx="3354">
                  <c:v>423</c:v>
                </c:pt>
                <c:pt idx="3355">
                  <c:v>423</c:v>
                </c:pt>
                <c:pt idx="3356">
                  <c:v>423</c:v>
                </c:pt>
                <c:pt idx="3357">
                  <c:v>423</c:v>
                </c:pt>
                <c:pt idx="3358">
                  <c:v>423</c:v>
                </c:pt>
                <c:pt idx="3359">
                  <c:v>423</c:v>
                </c:pt>
                <c:pt idx="3360">
                  <c:v>423</c:v>
                </c:pt>
                <c:pt idx="3361">
                  <c:v>423</c:v>
                </c:pt>
                <c:pt idx="3362">
                  <c:v>423</c:v>
                </c:pt>
                <c:pt idx="3363">
                  <c:v>423</c:v>
                </c:pt>
                <c:pt idx="3364">
                  <c:v>423</c:v>
                </c:pt>
                <c:pt idx="3365">
                  <c:v>423</c:v>
                </c:pt>
                <c:pt idx="3366">
                  <c:v>423</c:v>
                </c:pt>
                <c:pt idx="3367">
                  <c:v>423</c:v>
                </c:pt>
                <c:pt idx="3368">
                  <c:v>423</c:v>
                </c:pt>
                <c:pt idx="3369">
                  <c:v>423</c:v>
                </c:pt>
                <c:pt idx="3370">
                  <c:v>423</c:v>
                </c:pt>
                <c:pt idx="3371">
                  <c:v>423</c:v>
                </c:pt>
                <c:pt idx="3372">
                  <c:v>423</c:v>
                </c:pt>
                <c:pt idx="3373">
                  <c:v>423</c:v>
                </c:pt>
                <c:pt idx="3374">
                  <c:v>423</c:v>
                </c:pt>
                <c:pt idx="3375">
                  <c:v>423</c:v>
                </c:pt>
                <c:pt idx="3376">
                  <c:v>423</c:v>
                </c:pt>
                <c:pt idx="3377">
                  <c:v>423</c:v>
                </c:pt>
                <c:pt idx="3378">
                  <c:v>423</c:v>
                </c:pt>
                <c:pt idx="3379">
                  <c:v>423</c:v>
                </c:pt>
                <c:pt idx="3380">
                  <c:v>423</c:v>
                </c:pt>
                <c:pt idx="3381">
                  <c:v>423</c:v>
                </c:pt>
                <c:pt idx="3382">
                  <c:v>423</c:v>
                </c:pt>
                <c:pt idx="3383">
                  <c:v>423</c:v>
                </c:pt>
                <c:pt idx="3384">
                  <c:v>423</c:v>
                </c:pt>
                <c:pt idx="3385">
                  <c:v>423</c:v>
                </c:pt>
                <c:pt idx="3386">
                  <c:v>423</c:v>
                </c:pt>
                <c:pt idx="3387">
                  <c:v>423</c:v>
                </c:pt>
                <c:pt idx="3388">
                  <c:v>423</c:v>
                </c:pt>
                <c:pt idx="3389">
                  <c:v>423</c:v>
                </c:pt>
                <c:pt idx="3390">
                  <c:v>423</c:v>
                </c:pt>
                <c:pt idx="3391">
                  <c:v>423</c:v>
                </c:pt>
                <c:pt idx="3392">
                  <c:v>423</c:v>
                </c:pt>
                <c:pt idx="3393">
                  <c:v>423</c:v>
                </c:pt>
                <c:pt idx="3394">
                  <c:v>423</c:v>
                </c:pt>
                <c:pt idx="3395">
                  <c:v>423</c:v>
                </c:pt>
                <c:pt idx="3396">
                  <c:v>423</c:v>
                </c:pt>
                <c:pt idx="3397">
                  <c:v>423</c:v>
                </c:pt>
                <c:pt idx="3398">
                  <c:v>423</c:v>
                </c:pt>
                <c:pt idx="3399">
                  <c:v>423</c:v>
                </c:pt>
                <c:pt idx="3400">
                  <c:v>423</c:v>
                </c:pt>
                <c:pt idx="3401">
                  <c:v>423</c:v>
                </c:pt>
                <c:pt idx="3402">
                  <c:v>423</c:v>
                </c:pt>
                <c:pt idx="3403">
                  <c:v>423</c:v>
                </c:pt>
                <c:pt idx="3404">
                  <c:v>423</c:v>
                </c:pt>
                <c:pt idx="3405">
                  <c:v>423</c:v>
                </c:pt>
                <c:pt idx="3406">
                  <c:v>423</c:v>
                </c:pt>
                <c:pt idx="3407">
                  <c:v>423</c:v>
                </c:pt>
                <c:pt idx="3408">
                  <c:v>423</c:v>
                </c:pt>
                <c:pt idx="3409">
                  <c:v>423</c:v>
                </c:pt>
                <c:pt idx="3410">
                  <c:v>423</c:v>
                </c:pt>
                <c:pt idx="3411">
                  <c:v>423</c:v>
                </c:pt>
                <c:pt idx="3412">
                  <c:v>423</c:v>
                </c:pt>
                <c:pt idx="3413">
                  <c:v>423</c:v>
                </c:pt>
                <c:pt idx="3414">
                  <c:v>423</c:v>
                </c:pt>
                <c:pt idx="3415">
                  <c:v>423</c:v>
                </c:pt>
                <c:pt idx="3416">
                  <c:v>423</c:v>
                </c:pt>
                <c:pt idx="3417">
                  <c:v>423</c:v>
                </c:pt>
                <c:pt idx="3418">
                  <c:v>423</c:v>
                </c:pt>
                <c:pt idx="3419">
                  <c:v>423</c:v>
                </c:pt>
                <c:pt idx="3420">
                  <c:v>423</c:v>
                </c:pt>
                <c:pt idx="3421">
                  <c:v>423</c:v>
                </c:pt>
                <c:pt idx="3422">
                  <c:v>423</c:v>
                </c:pt>
                <c:pt idx="3423">
                  <c:v>423</c:v>
                </c:pt>
                <c:pt idx="3424">
                  <c:v>423</c:v>
                </c:pt>
                <c:pt idx="3425">
                  <c:v>423</c:v>
                </c:pt>
                <c:pt idx="3426">
                  <c:v>423</c:v>
                </c:pt>
                <c:pt idx="3427">
                  <c:v>423</c:v>
                </c:pt>
                <c:pt idx="3428">
                  <c:v>423</c:v>
                </c:pt>
                <c:pt idx="3429">
                  <c:v>423</c:v>
                </c:pt>
                <c:pt idx="3430">
                  <c:v>423</c:v>
                </c:pt>
                <c:pt idx="3431">
                  <c:v>423</c:v>
                </c:pt>
                <c:pt idx="3432">
                  <c:v>423</c:v>
                </c:pt>
                <c:pt idx="3433">
                  <c:v>423</c:v>
                </c:pt>
                <c:pt idx="3434">
                  <c:v>423</c:v>
                </c:pt>
                <c:pt idx="3435">
                  <c:v>423</c:v>
                </c:pt>
                <c:pt idx="3436">
                  <c:v>423</c:v>
                </c:pt>
                <c:pt idx="3437">
                  <c:v>423</c:v>
                </c:pt>
                <c:pt idx="3438">
                  <c:v>423</c:v>
                </c:pt>
                <c:pt idx="3439">
                  <c:v>423</c:v>
                </c:pt>
                <c:pt idx="3440">
                  <c:v>423</c:v>
                </c:pt>
                <c:pt idx="3441">
                  <c:v>423</c:v>
                </c:pt>
                <c:pt idx="3442">
                  <c:v>423</c:v>
                </c:pt>
                <c:pt idx="3443">
                  <c:v>423</c:v>
                </c:pt>
                <c:pt idx="3444">
                  <c:v>423</c:v>
                </c:pt>
                <c:pt idx="3445">
                  <c:v>423</c:v>
                </c:pt>
                <c:pt idx="3446">
                  <c:v>423</c:v>
                </c:pt>
                <c:pt idx="3447">
                  <c:v>423</c:v>
                </c:pt>
                <c:pt idx="3448">
                  <c:v>423</c:v>
                </c:pt>
                <c:pt idx="3449">
                  <c:v>423</c:v>
                </c:pt>
                <c:pt idx="3450">
                  <c:v>423</c:v>
                </c:pt>
                <c:pt idx="3451">
                  <c:v>423</c:v>
                </c:pt>
                <c:pt idx="3452">
                  <c:v>423</c:v>
                </c:pt>
                <c:pt idx="3453">
                  <c:v>423</c:v>
                </c:pt>
                <c:pt idx="3454">
                  <c:v>423</c:v>
                </c:pt>
                <c:pt idx="3455">
                  <c:v>423</c:v>
                </c:pt>
                <c:pt idx="3456">
                  <c:v>423</c:v>
                </c:pt>
                <c:pt idx="3457">
                  <c:v>423</c:v>
                </c:pt>
                <c:pt idx="3458">
                  <c:v>423</c:v>
                </c:pt>
                <c:pt idx="3459">
                  <c:v>423</c:v>
                </c:pt>
                <c:pt idx="3460">
                  <c:v>423</c:v>
                </c:pt>
                <c:pt idx="3461">
                  <c:v>423</c:v>
                </c:pt>
                <c:pt idx="3462">
                  <c:v>423</c:v>
                </c:pt>
                <c:pt idx="3463">
                  <c:v>423</c:v>
                </c:pt>
                <c:pt idx="3464">
                  <c:v>423</c:v>
                </c:pt>
                <c:pt idx="3465">
                  <c:v>423</c:v>
                </c:pt>
                <c:pt idx="3466">
                  <c:v>423</c:v>
                </c:pt>
                <c:pt idx="3467">
                  <c:v>423</c:v>
                </c:pt>
                <c:pt idx="3468">
                  <c:v>423</c:v>
                </c:pt>
                <c:pt idx="3469">
                  <c:v>423</c:v>
                </c:pt>
                <c:pt idx="3470">
                  <c:v>423</c:v>
                </c:pt>
                <c:pt idx="3471">
                  <c:v>423</c:v>
                </c:pt>
                <c:pt idx="3472">
                  <c:v>423</c:v>
                </c:pt>
                <c:pt idx="3473">
                  <c:v>423</c:v>
                </c:pt>
                <c:pt idx="3474">
                  <c:v>423</c:v>
                </c:pt>
                <c:pt idx="3475">
                  <c:v>423</c:v>
                </c:pt>
                <c:pt idx="3476">
                  <c:v>423</c:v>
                </c:pt>
                <c:pt idx="3477">
                  <c:v>423</c:v>
                </c:pt>
                <c:pt idx="3478">
                  <c:v>423</c:v>
                </c:pt>
                <c:pt idx="3479">
                  <c:v>423</c:v>
                </c:pt>
                <c:pt idx="3480">
                  <c:v>423</c:v>
                </c:pt>
                <c:pt idx="3481">
                  <c:v>423</c:v>
                </c:pt>
                <c:pt idx="3482">
                  <c:v>423</c:v>
                </c:pt>
                <c:pt idx="3483">
                  <c:v>423</c:v>
                </c:pt>
                <c:pt idx="3484">
                  <c:v>423</c:v>
                </c:pt>
                <c:pt idx="3485">
                  <c:v>423</c:v>
                </c:pt>
                <c:pt idx="3486">
                  <c:v>423</c:v>
                </c:pt>
                <c:pt idx="3487">
                  <c:v>423</c:v>
                </c:pt>
                <c:pt idx="3488">
                  <c:v>423</c:v>
                </c:pt>
                <c:pt idx="3489">
                  <c:v>423</c:v>
                </c:pt>
                <c:pt idx="3490">
                  <c:v>423</c:v>
                </c:pt>
                <c:pt idx="3491">
                  <c:v>423</c:v>
                </c:pt>
                <c:pt idx="3492">
                  <c:v>423</c:v>
                </c:pt>
                <c:pt idx="3493">
                  <c:v>424</c:v>
                </c:pt>
                <c:pt idx="3494">
                  <c:v>425</c:v>
                </c:pt>
                <c:pt idx="3495">
                  <c:v>426</c:v>
                </c:pt>
                <c:pt idx="3496">
                  <c:v>427</c:v>
                </c:pt>
                <c:pt idx="3497">
                  <c:v>427</c:v>
                </c:pt>
                <c:pt idx="3498">
                  <c:v>427</c:v>
                </c:pt>
                <c:pt idx="3499">
                  <c:v>427</c:v>
                </c:pt>
                <c:pt idx="3500">
                  <c:v>427</c:v>
                </c:pt>
                <c:pt idx="3501">
                  <c:v>427</c:v>
                </c:pt>
                <c:pt idx="3502">
                  <c:v>427</c:v>
                </c:pt>
                <c:pt idx="3503">
                  <c:v>427</c:v>
                </c:pt>
                <c:pt idx="3504">
                  <c:v>427</c:v>
                </c:pt>
                <c:pt idx="3505">
                  <c:v>427</c:v>
                </c:pt>
                <c:pt idx="3506">
                  <c:v>427</c:v>
                </c:pt>
                <c:pt idx="3507">
                  <c:v>427</c:v>
                </c:pt>
                <c:pt idx="3508">
                  <c:v>427</c:v>
                </c:pt>
                <c:pt idx="3509">
                  <c:v>427</c:v>
                </c:pt>
                <c:pt idx="3510">
                  <c:v>427</c:v>
                </c:pt>
                <c:pt idx="3511">
                  <c:v>427</c:v>
                </c:pt>
                <c:pt idx="3512">
                  <c:v>427</c:v>
                </c:pt>
                <c:pt idx="3513">
                  <c:v>428</c:v>
                </c:pt>
                <c:pt idx="3514">
                  <c:v>429</c:v>
                </c:pt>
                <c:pt idx="3515">
                  <c:v>430</c:v>
                </c:pt>
                <c:pt idx="3516">
                  <c:v>431</c:v>
                </c:pt>
                <c:pt idx="3517">
                  <c:v>432</c:v>
                </c:pt>
                <c:pt idx="3518">
                  <c:v>433</c:v>
                </c:pt>
                <c:pt idx="3519">
                  <c:v>434</c:v>
                </c:pt>
                <c:pt idx="3520">
                  <c:v>435</c:v>
                </c:pt>
                <c:pt idx="3521">
                  <c:v>435</c:v>
                </c:pt>
                <c:pt idx="3522">
                  <c:v>435</c:v>
                </c:pt>
                <c:pt idx="3523">
                  <c:v>435</c:v>
                </c:pt>
                <c:pt idx="3524">
                  <c:v>435</c:v>
                </c:pt>
                <c:pt idx="3525">
                  <c:v>435</c:v>
                </c:pt>
                <c:pt idx="3526">
                  <c:v>435</c:v>
                </c:pt>
                <c:pt idx="3527">
                  <c:v>435</c:v>
                </c:pt>
                <c:pt idx="3528">
                  <c:v>435</c:v>
                </c:pt>
                <c:pt idx="3529">
                  <c:v>435</c:v>
                </c:pt>
                <c:pt idx="3530">
                  <c:v>435</c:v>
                </c:pt>
                <c:pt idx="3531">
                  <c:v>435</c:v>
                </c:pt>
                <c:pt idx="3532">
                  <c:v>435</c:v>
                </c:pt>
                <c:pt idx="3533">
                  <c:v>435</c:v>
                </c:pt>
                <c:pt idx="3534">
                  <c:v>435</c:v>
                </c:pt>
                <c:pt idx="3535">
                  <c:v>435</c:v>
                </c:pt>
                <c:pt idx="3536">
                  <c:v>435</c:v>
                </c:pt>
                <c:pt idx="3537">
                  <c:v>435</c:v>
                </c:pt>
                <c:pt idx="3538">
                  <c:v>435</c:v>
                </c:pt>
                <c:pt idx="3539">
                  <c:v>435</c:v>
                </c:pt>
                <c:pt idx="3540">
                  <c:v>435</c:v>
                </c:pt>
                <c:pt idx="3541">
                  <c:v>435</c:v>
                </c:pt>
                <c:pt idx="3542">
                  <c:v>435</c:v>
                </c:pt>
                <c:pt idx="3543">
                  <c:v>435</c:v>
                </c:pt>
                <c:pt idx="3544">
                  <c:v>435</c:v>
                </c:pt>
                <c:pt idx="3545">
                  <c:v>435</c:v>
                </c:pt>
                <c:pt idx="3546">
                  <c:v>435</c:v>
                </c:pt>
                <c:pt idx="3547">
                  <c:v>435</c:v>
                </c:pt>
                <c:pt idx="3548">
                  <c:v>435</c:v>
                </c:pt>
                <c:pt idx="3549">
                  <c:v>435</c:v>
                </c:pt>
                <c:pt idx="3550">
                  <c:v>435</c:v>
                </c:pt>
                <c:pt idx="3551">
                  <c:v>435</c:v>
                </c:pt>
                <c:pt idx="3552">
                  <c:v>435</c:v>
                </c:pt>
                <c:pt idx="3553">
                  <c:v>435</c:v>
                </c:pt>
                <c:pt idx="3554">
                  <c:v>435</c:v>
                </c:pt>
                <c:pt idx="3555">
                  <c:v>435</c:v>
                </c:pt>
                <c:pt idx="3556">
                  <c:v>435</c:v>
                </c:pt>
                <c:pt idx="3557">
                  <c:v>435</c:v>
                </c:pt>
                <c:pt idx="3558">
                  <c:v>435</c:v>
                </c:pt>
                <c:pt idx="3559">
                  <c:v>435</c:v>
                </c:pt>
                <c:pt idx="3560">
                  <c:v>435</c:v>
                </c:pt>
                <c:pt idx="3561">
                  <c:v>435</c:v>
                </c:pt>
                <c:pt idx="3562">
                  <c:v>435</c:v>
                </c:pt>
                <c:pt idx="3563">
                  <c:v>435</c:v>
                </c:pt>
                <c:pt idx="3564">
                  <c:v>436</c:v>
                </c:pt>
                <c:pt idx="3565">
                  <c:v>437</c:v>
                </c:pt>
                <c:pt idx="3566">
                  <c:v>438</c:v>
                </c:pt>
                <c:pt idx="3567">
                  <c:v>438</c:v>
                </c:pt>
                <c:pt idx="3568">
                  <c:v>438</c:v>
                </c:pt>
                <c:pt idx="3569">
                  <c:v>438</c:v>
                </c:pt>
                <c:pt idx="3570">
                  <c:v>438</c:v>
                </c:pt>
                <c:pt idx="3571">
                  <c:v>438</c:v>
                </c:pt>
                <c:pt idx="3572">
                  <c:v>438</c:v>
                </c:pt>
                <c:pt idx="3573">
                  <c:v>438</c:v>
                </c:pt>
                <c:pt idx="3574">
                  <c:v>438</c:v>
                </c:pt>
                <c:pt idx="3575">
                  <c:v>438</c:v>
                </c:pt>
                <c:pt idx="3576">
                  <c:v>438</c:v>
                </c:pt>
                <c:pt idx="3577">
                  <c:v>438</c:v>
                </c:pt>
                <c:pt idx="3578">
                  <c:v>438</c:v>
                </c:pt>
                <c:pt idx="3579">
                  <c:v>438</c:v>
                </c:pt>
                <c:pt idx="3580">
                  <c:v>438</c:v>
                </c:pt>
                <c:pt idx="3581">
                  <c:v>438</c:v>
                </c:pt>
                <c:pt idx="3582">
                  <c:v>438</c:v>
                </c:pt>
                <c:pt idx="3583">
                  <c:v>438</c:v>
                </c:pt>
                <c:pt idx="3584">
                  <c:v>438</c:v>
                </c:pt>
                <c:pt idx="3585">
                  <c:v>438</c:v>
                </c:pt>
                <c:pt idx="3586">
                  <c:v>438</c:v>
                </c:pt>
                <c:pt idx="3587">
                  <c:v>438</c:v>
                </c:pt>
                <c:pt idx="3588">
                  <c:v>438</c:v>
                </c:pt>
                <c:pt idx="3589">
                  <c:v>438</c:v>
                </c:pt>
                <c:pt idx="3590">
                  <c:v>438</c:v>
                </c:pt>
                <c:pt idx="3591">
                  <c:v>438</c:v>
                </c:pt>
                <c:pt idx="3592">
                  <c:v>438</c:v>
                </c:pt>
                <c:pt idx="3593">
                  <c:v>438</c:v>
                </c:pt>
                <c:pt idx="3594">
                  <c:v>438</c:v>
                </c:pt>
                <c:pt idx="3595">
                  <c:v>438</c:v>
                </c:pt>
                <c:pt idx="3596">
                  <c:v>438</c:v>
                </c:pt>
                <c:pt idx="3597">
                  <c:v>438</c:v>
                </c:pt>
                <c:pt idx="3598">
                  <c:v>438</c:v>
                </c:pt>
                <c:pt idx="3599">
                  <c:v>438</c:v>
                </c:pt>
                <c:pt idx="3600">
                  <c:v>438</c:v>
                </c:pt>
                <c:pt idx="3601">
                  <c:v>438</c:v>
                </c:pt>
                <c:pt idx="3602">
                  <c:v>438</c:v>
                </c:pt>
                <c:pt idx="3603">
                  <c:v>438</c:v>
                </c:pt>
                <c:pt idx="3604">
                  <c:v>438</c:v>
                </c:pt>
                <c:pt idx="3605">
                  <c:v>438</c:v>
                </c:pt>
                <c:pt idx="3606">
                  <c:v>438</c:v>
                </c:pt>
                <c:pt idx="3607">
                  <c:v>438</c:v>
                </c:pt>
                <c:pt idx="3608">
                  <c:v>438</c:v>
                </c:pt>
                <c:pt idx="3609">
                  <c:v>438</c:v>
                </c:pt>
                <c:pt idx="3610">
                  <c:v>438</c:v>
                </c:pt>
                <c:pt idx="3611">
                  <c:v>438</c:v>
                </c:pt>
                <c:pt idx="3612">
                  <c:v>438</c:v>
                </c:pt>
                <c:pt idx="3613">
                  <c:v>439</c:v>
                </c:pt>
                <c:pt idx="3614">
                  <c:v>440</c:v>
                </c:pt>
                <c:pt idx="3615">
                  <c:v>441</c:v>
                </c:pt>
                <c:pt idx="3616">
                  <c:v>442</c:v>
                </c:pt>
                <c:pt idx="3617">
                  <c:v>442</c:v>
                </c:pt>
                <c:pt idx="3618">
                  <c:v>442</c:v>
                </c:pt>
                <c:pt idx="3619">
                  <c:v>442</c:v>
                </c:pt>
                <c:pt idx="3620">
                  <c:v>442</c:v>
                </c:pt>
                <c:pt idx="3621">
                  <c:v>442</c:v>
                </c:pt>
                <c:pt idx="3622">
                  <c:v>442</c:v>
                </c:pt>
                <c:pt idx="3623">
                  <c:v>442</c:v>
                </c:pt>
                <c:pt idx="3624">
                  <c:v>442</c:v>
                </c:pt>
                <c:pt idx="3625">
                  <c:v>442</c:v>
                </c:pt>
                <c:pt idx="3626">
                  <c:v>442</c:v>
                </c:pt>
                <c:pt idx="3627">
                  <c:v>442</c:v>
                </c:pt>
                <c:pt idx="3628">
                  <c:v>442</c:v>
                </c:pt>
                <c:pt idx="3629">
                  <c:v>442</c:v>
                </c:pt>
                <c:pt idx="3630">
                  <c:v>442</c:v>
                </c:pt>
                <c:pt idx="3631">
                  <c:v>442</c:v>
                </c:pt>
                <c:pt idx="3632">
                  <c:v>443</c:v>
                </c:pt>
                <c:pt idx="3633">
                  <c:v>444</c:v>
                </c:pt>
                <c:pt idx="3634">
                  <c:v>445</c:v>
                </c:pt>
                <c:pt idx="3635">
                  <c:v>446</c:v>
                </c:pt>
                <c:pt idx="3636">
                  <c:v>447</c:v>
                </c:pt>
                <c:pt idx="3637">
                  <c:v>448</c:v>
                </c:pt>
                <c:pt idx="3638">
                  <c:v>449</c:v>
                </c:pt>
                <c:pt idx="3639">
                  <c:v>450</c:v>
                </c:pt>
                <c:pt idx="3640">
                  <c:v>451</c:v>
                </c:pt>
                <c:pt idx="3641">
                  <c:v>452</c:v>
                </c:pt>
                <c:pt idx="3642">
                  <c:v>453</c:v>
                </c:pt>
                <c:pt idx="3643">
                  <c:v>453</c:v>
                </c:pt>
                <c:pt idx="3644">
                  <c:v>453</c:v>
                </c:pt>
                <c:pt idx="3645">
                  <c:v>453</c:v>
                </c:pt>
                <c:pt idx="3646">
                  <c:v>453</c:v>
                </c:pt>
                <c:pt idx="3647">
                  <c:v>453</c:v>
                </c:pt>
                <c:pt idx="3648">
                  <c:v>453</c:v>
                </c:pt>
                <c:pt idx="3649">
                  <c:v>453</c:v>
                </c:pt>
                <c:pt idx="3650">
                  <c:v>453</c:v>
                </c:pt>
                <c:pt idx="3651">
                  <c:v>453</c:v>
                </c:pt>
                <c:pt idx="3652">
                  <c:v>453</c:v>
                </c:pt>
                <c:pt idx="3653">
                  <c:v>453</c:v>
                </c:pt>
                <c:pt idx="3654">
                  <c:v>453</c:v>
                </c:pt>
                <c:pt idx="3655">
                  <c:v>454</c:v>
                </c:pt>
                <c:pt idx="3656">
                  <c:v>455</c:v>
                </c:pt>
                <c:pt idx="3657">
                  <c:v>456</c:v>
                </c:pt>
                <c:pt idx="3658">
                  <c:v>457</c:v>
                </c:pt>
                <c:pt idx="3659">
                  <c:v>458</c:v>
                </c:pt>
                <c:pt idx="3660">
                  <c:v>459</c:v>
                </c:pt>
                <c:pt idx="3661">
                  <c:v>460</c:v>
                </c:pt>
                <c:pt idx="3662">
                  <c:v>461</c:v>
                </c:pt>
                <c:pt idx="3663">
                  <c:v>462</c:v>
                </c:pt>
                <c:pt idx="3664">
                  <c:v>463</c:v>
                </c:pt>
                <c:pt idx="3665">
                  <c:v>464</c:v>
                </c:pt>
                <c:pt idx="3666">
                  <c:v>465</c:v>
                </c:pt>
                <c:pt idx="3667">
                  <c:v>465</c:v>
                </c:pt>
                <c:pt idx="3668">
                  <c:v>465</c:v>
                </c:pt>
                <c:pt idx="3669">
                  <c:v>465</c:v>
                </c:pt>
                <c:pt idx="3670">
                  <c:v>465</c:v>
                </c:pt>
                <c:pt idx="3671">
                  <c:v>465</c:v>
                </c:pt>
                <c:pt idx="3672">
                  <c:v>465</c:v>
                </c:pt>
                <c:pt idx="3673">
                  <c:v>465</c:v>
                </c:pt>
                <c:pt idx="3674">
                  <c:v>465</c:v>
                </c:pt>
                <c:pt idx="3675">
                  <c:v>465</c:v>
                </c:pt>
                <c:pt idx="3676">
                  <c:v>465</c:v>
                </c:pt>
                <c:pt idx="3677">
                  <c:v>465</c:v>
                </c:pt>
                <c:pt idx="3678">
                  <c:v>465</c:v>
                </c:pt>
                <c:pt idx="3679">
                  <c:v>466</c:v>
                </c:pt>
                <c:pt idx="3680">
                  <c:v>467</c:v>
                </c:pt>
                <c:pt idx="3681">
                  <c:v>468</c:v>
                </c:pt>
                <c:pt idx="3682">
                  <c:v>469</c:v>
                </c:pt>
                <c:pt idx="3683">
                  <c:v>470</c:v>
                </c:pt>
                <c:pt idx="3684">
                  <c:v>471</c:v>
                </c:pt>
                <c:pt idx="3685">
                  <c:v>472</c:v>
                </c:pt>
                <c:pt idx="3686">
                  <c:v>473</c:v>
                </c:pt>
                <c:pt idx="3687">
                  <c:v>474</c:v>
                </c:pt>
                <c:pt idx="3688">
                  <c:v>475</c:v>
                </c:pt>
                <c:pt idx="3689">
                  <c:v>476</c:v>
                </c:pt>
                <c:pt idx="3690">
                  <c:v>476</c:v>
                </c:pt>
                <c:pt idx="3691">
                  <c:v>476</c:v>
                </c:pt>
                <c:pt idx="3692">
                  <c:v>476</c:v>
                </c:pt>
                <c:pt idx="3693">
                  <c:v>476</c:v>
                </c:pt>
                <c:pt idx="3694">
                  <c:v>476</c:v>
                </c:pt>
                <c:pt idx="3695">
                  <c:v>476</c:v>
                </c:pt>
                <c:pt idx="3696">
                  <c:v>476</c:v>
                </c:pt>
                <c:pt idx="3697">
                  <c:v>476</c:v>
                </c:pt>
                <c:pt idx="3698">
                  <c:v>476</c:v>
                </c:pt>
                <c:pt idx="3699">
                  <c:v>476</c:v>
                </c:pt>
                <c:pt idx="3700">
                  <c:v>476</c:v>
                </c:pt>
                <c:pt idx="3701">
                  <c:v>476</c:v>
                </c:pt>
                <c:pt idx="3702">
                  <c:v>476</c:v>
                </c:pt>
                <c:pt idx="3703">
                  <c:v>476</c:v>
                </c:pt>
                <c:pt idx="3704">
                  <c:v>476</c:v>
                </c:pt>
                <c:pt idx="3705">
                  <c:v>476</c:v>
                </c:pt>
                <c:pt idx="3706">
                  <c:v>476</c:v>
                </c:pt>
                <c:pt idx="3707">
                  <c:v>476</c:v>
                </c:pt>
                <c:pt idx="3708">
                  <c:v>476</c:v>
                </c:pt>
                <c:pt idx="3709">
                  <c:v>476</c:v>
                </c:pt>
                <c:pt idx="3710">
                  <c:v>476</c:v>
                </c:pt>
                <c:pt idx="3711">
                  <c:v>476</c:v>
                </c:pt>
                <c:pt idx="3712">
                  <c:v>476</c:v>
                </c:pt>
                <c:pt idx="3713">
                  <c:v>476</c:v>
                </c:pt>
                <c:pt idx="3714">
                  <c:v>476</c:v>
                </c:pt>
                <c:pt idx="3715">
                  <c:v>476</c:v>
                </c:pt>
                <c:pt idx="3716">
                  <c:v>476</c:v>
                </c:pt>
                <c:pt idx="3717">
                  <c:v>476</c:v>
                </c:pt>
                <c:pt idx="3718">
                  <c:v>476</c:v>
                </c:pt>
                <c:pt idx="3719">
                  <c:v>476</c:v>
                </c:pt>
                <c:pt idx="3720">
                  <c:v>476</c:v>
                </c:pt>
                <c:pt idx="3721">
                  <c:v>476</c:v>
                </c:pt>
                <c:pt idx="3722">
                  <c:v>476</c:v>
                </c:pt>
                <c:pt idx="3723">
                  <c:v>476</c:v>
                </c:pt>
                <c:pt idx="3724">
                  <c:v>476</c:v>
                </c:pt>
                <c:pt idx="3725">
                  <c:v>476</c:v>
                </c:pt>
                <c:pt idx="3726">
                  <c:v>476</c:v>
                </c:pt>
                <c:pt idx="3727">
                  <c:v>476</c:v>
                </c:pt>
                <c:pt idx="3728">
                  <c:v>476</c:v>
                </c:pt>
                <c:pt idx="3729">
                  <c:v>476</c:v>
                </c:pt>
                <c:pt idx="3730">
                  <c:v>476</c:v>
                </c:pt>
                <c:pt idx="3731">
                  <c:v>476</c:v>
                </c:pt>
                <c:pt idx="3732">
                  <c:v>476</c:v>
                </c:pt>
                <c:pt idx="3733">
                  <c:v>476</c:v>
                </c:pt>
                <c:pt idx="3734">
                  <c:v>476</c:v>
                </c:pt>
                <c:pt idx="3735">
                  <c:v>476</c:v>
                </c:pt>
                <c:pt idx="3736">
                  <c:v>476</c:v>
                </c:pt>
                <c:pt idx="3737">
                  <c:v>476</c:v>
                </c:pt>
                <c:pt idx="3738">
                  <c:v>476</c:v>
                </c:pt>
                <c:pt idx="3739">
                  <c:v>476</c:v>
                </c:pt>
                <c:pt idx="3740">
                  <c:v>476</c:v>
                </c:pt>
                <c:pt idx="3741">
                  <c:v>476</c:v>
                </c:pt>
                <c:pt idx="3742">
                  <c:v>476</c:v>
                </c:pt>
                <c:pt idx="3743">
                  <c:v>476</c:v>
                </c:pt>
                <c:pt idx="3744">
                  <c:v>476</c:v>
                </c:pt>
                <c:pt idx="3745">
                  <c:v>476</c:v>
                </c:pt>
                <c:pt idx="3746">
                  <c:v>476</c:v>
                </c:pt>
                <c:pt idx="3747">
                  <c:v>476</c:v>
                </c:pt>
                <c:pt idx="3748">
                  <c:v>476</c:v>
                </c:pt>
                <c:pt idx="3749">
                  <c:v>476</c:v>
                </c:pt>
                <c:pt idx="3750">
                  <c:v>476</c:v>
                </c:pt>
                <c:pt idx="3751">
                  <c:v>476</c:v>
                </c:pt>
                <c:pt idx="3752">
                  <c:v>476</c:v>
                </c:pt>
                <c:pt idx="3753">
                  <c:v>476</c:v>
                </c:pt>
                <c:pt idx="3754">
                  <c:v>476</c:v>
                </c:pt>
                <c:pt idx="3755">
                  <c:v>476</c:v>
                </c:pt>
                <c:pt idx="3756">
                  <c:v>476</c:v>
                </c:pt>
                <c:pt idx="3757">
                  <c:v>476</c:v>
                </c:pt>
                <c:pt idx="3758">
                  <c:v>476</c:v>
                </c:pt>
                <c:pt idx="3759">
                  <c:v>476</c:v>
                </c:pt>
                <c:pt idx="3760">
                  <c:v>476</c:v>
                </c:pt>
                <c:pt idx="3761">
                  <c:v>476</c:v>
                </c:pt>
                <c:pt idx="3762">
                  <c:v>476</c:v>
                </c:pt>
                <c:pt idx="3763">
                  <c:v>476</c:v>
                </c:pt>
                <c:pt idx="3764">
                  <c:v>476</c:v>
                </c:pt>
                <c:pt idx="3765">
                  <c:v>476</c:v>
                </c:pt>
                <c:pt idx="3766">
                  <c:v>476</c:v>
                </c:pt>
                <c:pt idx="3767">
                  <c:v>476</c:v>
                </c:pt>
                <c:pt idx="3768">
                  <c:v>476</c:v>
                </c:pt>
                <c:pt idx="3769">
                  <c:v>476</c:v>
                </c:pt>
                <c:pt idx="3770">
                  <c:v>476</c:v>
                </c:pt>
                <c:pt idx="3771">
                  <c:v>476</c:v>
                </c:pt>
                <c:pt idx="3772">
                  <c:v>476</c:v>
                </c:pt>
                <c:pt idx="3773">
                  <c:v>476</c:v>
                </c:pt>
                <c:pt idx="3774">
                  <c:v>476</c:v>
                </c:pt>
                <c:pt idx="3775">
                  <c:v>476</c:v>
                </c:pt>
                <c:pt idx="3776">
                  <c:v>476</c:v>
                </c:pt>
                <c:pt idx="3777">
                  <c:v>476</c:v>
                </c:pt>
                <c:pt idx="3778">
                  <c:v>476</c:v>
                </c:pt>
                <c:pt idx="3779">
                  <c:v>476</c:v>
                </c:pt>
                <c:pt idx="3780">
                  <c:v>476</c:v>
                </c:pt>
                <c:pt idx="3781">
                  <c:v>476</c:v>
                </c:pt>
                <c:pt idx="3782">
                  <c:v>476</c:v>
                </c:pt>
                <c:pt idx="3783">
                  <c:v>476</c:v>
                </c:pt>
                <c:pt idx="3784">
                  <c:v>476</c:v>
                </c:pt>
                <c:pt idx="3785">
                  <c:v>476</c:v>
                </c:pt>
                <c:pt idx="3786">
                  <c:v>476</c:v>
                </c:pt>
                <c:pt idx="3787">
                  <c:v>476</c:v>
                </c:pt>
                <c:pt idx="3788">
                  <c:v>476</c:v>
                </c:pt>
                <c:pt idx="3789">
                  <c:v>476</c:v>
                </c:pt>
                <c:pt idx="3790">
                  <c:v>476</c:v>
                </c:pt>
                <c:pt idx="3791">
                  <c:v>476</c:v>
                </c:pt>
                <c:pt idx="3792">
                  <c:v>476</c:v>
                </c:pt>
                <c:pt idx="3793">
                  <c:v>476</c:v>
                </c:pt>
                <c:pt idx="3794">
                  <c:v>476</c:v>
                </c:pt>
                <c:pt idx="3795">
                  <c:v>476</c:v>
                </c:pt>
                <c:pt idx="3796">
                  <c:v>476</c:v>
                </c:pt>
                <c:pt idx="3797">
                  <c:v>476</c:v>
                </c:pt>
                <c:pt idx="3798">
                  <c:v>476</c:v>
                </c:pt>
                <c:pt idx="3799">
                  <c:v>476</c:v>
                </c:pt>
                <c:pt idx="3800">
                  <c:v>476</c:v>
                </c:pt>
                <c:pt idx="3801">
                  <c:v>476</c:v>
                </c:pt>
                <c:pt idx="3802">
                  <c:v>476</c:v>
                </c:pt>
                <c:pt idx="3803">
                  <c:v>476</c:v>
                </c:pt>
                <c:pt idx="3804">
                  <c:v>476</c:v>
                </c:pt>
                <c:pt idx="3805">
                  <c:v>476</c:v>
                </c:pt>
                <c:pt idx="3806">
                  <c:v>476</c:v>
                </c:pt>
                <c:pt idx="3807">
                  <c:v>476</c:v>
                </c:pt>
                <c:pt idx="3808">
                  <c:v>476</c:v>
                </c:pt>
                <c:pt idx="3809">
                  <c:v>476</c:v>
                </c:pt>
                <c:pt idx="3810">
                  <c:v>476</c:v>
                </c:pt>
                <c:pt idx="3811">
                  <c:v>476</c:v>
                </c:pt>
                <c:pt idx="3812">
                  <c:v>476</c:v>
                </c:pt>
                <c:pt idx="3813">
                  <c:v>476</c:v>
                </c:pt>
                <c:pt idx="3814">
                  <c:v>476</c:v>
                </c:pt>
                <c:pt idx="3815">
                  <c:v>476</c:v>
                </c:pt>
                <c:pt idx="3816">
                  <c:v>476</c:v>
                </c:pt>
                <c:pt idx="3817">
                  <c:v>476</c:v>
                </c:pt>
                <c:pt idx="3818">
                  <c:v>476</c:v>
                </c:pt>
                <c:pt idx="3819">
                  <c:v>476</c:v>
                </c:pt>
                <c:pt idx="3820">
                  <c:v>476</c:v>
                </c:pt>
                <c:pt idx="3821">
                  <c:v>476</c:v>
                </c:pt>
                <c:pt idx="3822">
                  <c:v>476</c:v>
                </c:pt>
                <c:pt idx="3823">
                  <c:v>476</c:v>
                </c:pt>
                <c:pt idx="3824">
                  <c:v>476</c:v>
                </c:pt>
                <c:pt idx="3825">
                  <c:v>476</c:v>
                </c:pt>
                <c:pt idx="3826">
                  <c:v>476</c:v>
                </c:pt>
                <c:pt idx="3827">
                  <c:v>476</c:v>
                </c:pt>
                <c:pt idx="3828">
                  <c:v>476</c:v>
                </c:pt>
                <c:pt idx="3829">
                  <c:v>476</c:v>
                </c:pt>
                <c:pt idx="3830">
                  <c:v>476</c:v>
                </c:pt>
                <c:pt idx="3831">
                  <c:v>476</c:v>
                </c:pt>
                <c:pt idx="3832">
                  <c:v>476</c:v>
                </c:pt>
                <c:pt idx="3833">
                  <c:v>476</c:v>
                </c:pt>
                <c:pt idx="3834">
                  <c:v>476</c:v>
                </c:pt>
                <c:pt idx="3835">
                  <c:v>476</c:v>
                </c:pt>
                <c:pt idx="3836">
                  <c:v>476</c:v>
                </c:pt>
                <c:pt idx="3837">
                  <c:v>476</c:v>
                </c:pt>
                <c:pt idx="3838">
                  <c:v>476</c:v>
                </c:pt>
                <c:pt idx="3839">
                  <c:v>476</c:v>
                </c:pt>
                <c:pt idx="3840">
                  <c:v>476</c:v>
                </c:pt>
                <c:pt idx="3841">
                  <c:v>476</c:v>
                </c:pt>
                <c:pt idx="3842">
                  <c:v>476</c:v>
                </c:pt>
                <c:pt idx="3843">
                  <c:v>476</c:v>
                </c:pt>
                <c:pt idx="3844">
                  <c:v>476</c:v>
                </c:pt>
                <c:pt idx="3845">
                  <c:v>476</c:v>
                </c:pt>
                <c:pt idx="3846">
                  <c:v>476</c:v>
                </c:pt>
                <c:pt idx="3847">
                  <c:v>476</c:v>
                </c:pt>
                <c:pt idx="3848">
                  <c:v>477</c:v>
                </c:pt>
                <c:pt idx="3849">
                  <c:v>478</c:v>
                </c:pt>
                <c:pt idx="3850">
                  <c:v>479</c:v>
                </c:pt>
                <c:pt idx="3851">
                  <c:v>480</c:v>
                </c:pt>
                <c:pt idx="3852">
                  <c:v>481</c:v>
                </c:pt>
                <c:pt idx="3853">
                  <c:v>482</c:v>
                </c:pt>
                <c:pt idx="3854">
                  <c:v>483</c:v>
                </c:pt>
                <c:pt idx="3855">
                  <c:v>484</c:v>
                </c:pt>
                <c:pt idx="3856">
                  <c:v>485</c:v>
                </c:pt>
                <c:pt idx="3857">
                  <c:v>485</c:v>
                </c:pt>
                <c:pt idx="3858">
                  <c:v>485</c:v>
                </c:pt>
                <c:pt idx="3859">
                  <c:v>485</c:v>
                </c:pt>
                <c:pt idx="3860">
                  <c:v>485</c:v>
                </c:pt>
                <c:pt idx="3861">
                  <c:v>485</c:v>
                </c:pt>
                <c:pt idx="3862">
                  <c:v>485</c:v>
                </c:pt>
                <c:pt idx="3863">
                  <c:v>485</c:v>
                </c:pt>
                <c:pt idx="3864">
                  <c:v>485</c:v>
                </c:pt>
                <c:pt idx="3865">
                  <c:v>485</c:v>
                </c:pt>
                <c:pt idx="3866">
                  <c:v>485</c:v>
                </c:pt>
                <c:pt idx="3867">
                  <c:v>485</c:v>
                </c:pt>
                <c:pt idx="3868">
                  <c:v>485</c:v>
                </c:pt>
                <c:pt idx="3869">
                  <c:v>485</c:v>
                </c:pt>
                <c:pt idx="3870">
                  <c:v>485</c:v>
                </c:pt>
                <c:pt idx="3871">
                  <c:v>485</c:v>
                </c:pt>
                <c:pt idx="3872">
                  <c:v>485</c:v>
                </c:pt>
                <c:pt idx="3873">
                  <c:v>485</c:v>
                </c:pt>
                <c:pt idx="3874">
                  <c:v>485</c:v>
                </c:pt>
                <c:pt idx="3875">
                  <c:v>485</c:v>
                </c:pt>
                <c:pt idx="3876">
                  <c:v>485</c:v>
                </c:pt>
                <c:pt idx="3877">
                  <c:v>485</c:v>
                </c:pt>
                <c:pt idx="3878">
                  <c:v>485</c:v>
                </c:pt>
                <c:pt idx="3879">
                  <c:v>485</c:v>
                </c:pt>
                <c:pt idx="3880">
                  <c:v>485</c:v>
                </c:pt>
                <c:pt idx="3881">
                  <c:v>485</c:v>
                </c:pt>
                <c:pt idx="3882">
                  <c:v>485</c:v>
                </c:pt>
                <c:pt idx="3883">
                  <c:v>485</c:v>
                </c:pt>
                <c:pt idx="3884">
                  <c:v>485</c:v>
                </c:pt>
                <c:pt idx="3885">
                  <c:v>485</c:v>
                </c:pt>
                <c:pt idx="3886">
                  <c:v>485</c:v>
                </c:pt>
                <c:pt idx="3887">
                  <c:v>485</c:v>
                </c:pt>
                <c:pt idx="3888">
                  <c:v>485</c:v>
                </c:pt>
                <c:pt idx="3889">
                  <c:v>485</c:v>
                </c:pt>
                <c:pt idx="3890">
                  <c:v>485</c:v>
                </c:pt>
                <c:pt idx="3891">
                  <c:v>485</c:v>
                </c:pt>
                <c:pt idx="3892">
                  <c:v>485</c:v>
                </c:pt>
                <c:pt idx="3893">
                  <c:v>485</c:v>
                </c:pt>
                <c:pt idx="3894">
                  <c:v>485</c:v>
                </c:pt>
                <c:pt idx="3895">
                  <c:v>485</c:v>
                </c:pt>
                <c:pt idx="3896">
                  <c:v>485</c:v>
                </c:pt>
                <c:pt idx="3897">
                  <c:v>485</c:v>
                </c:pt>
                <c:pt idx="3898">
                  <c:v>485</c:v>
                </c:pt>
                <c:pt idx="3899">
                  <c:v>485</c:v>
                </c:pt>
                <c:pt idx="3900">
                  <c:v>485</c:v>
                </c:pt>
                <c:pt idx="3901">
                  <c:v>485</c:v>
                </c:pt>
                <c:pt idx="3902">
                  <c:v>485</c:v>
                </c:pt>
                <c:pt idx="3903">
                  <c:v>485</c:v>
                </c:pt>
                <c:pt idx="3904">
                  <c:v>485</c:v>
                </c:pt>
                <c:pt idx="3905">
                  <c:v>485</c:v>
                </c:pt>
                <c:pt idx="3906">
                  <c:v>485</c:v>
                </c:pt>
                <c:pt idx="3907">
                  <c:v>485</c:v>
                </c:pt>
                <c:pt idx="3908">
                  <c:v>485</c:v>
                </c:pt>
                <c:pt idx="3909">
                  <c:v>485</c:v>
                </c:pt>
                <c:pt idx="3910">
                  <c:v>485</c:v>
                </c:pt>
                <c:pt idx="3911">
                  <c:v>485</c:v>
                </c:pt>
                <c:pt idx="3912">
                  <c:v>485</c:v>
                </c:pt>
                <c:pt idx="3913">
                  <c:v>485</c:v>
                </c:pt>
                <c:pt idx="3914">
                  <c:v>485</c:v>
                </c:pt>
                <c:pt idx="3915">
                  <c:v>485</c:v>
                </c:pt>
                <c:pt idx="3916">
                  <c:v>485</c:v>
                </c:pt>
                <c:pt idx="3917">
                  <c:v>485</c:v>
                </c:pt>
                <c:pt idx="3918">
                  <c:v>485</c:v>
                </c:pt>
                <c:pt idx="3919">
                  <c:v>485</c:v>
                </c:pt>
                <c:pt idx="3920">
                  <c:v>485</c:v>
                </c:pt>
                <c:pt idx="3921">
                  <c:v>485</c:v>
                </c:pt>
                <c:pt idx="3922">
                  <c:v>485</c:v>
                </c:pt>
                <c:pt idx="3923">
                  <c:v>485</c:v>
                </c:pt>
                <c:pt idx="3924">
                  <c:v>485</c:v>
                </c:pt>
                <c:pt idx="3925">
                  <c:v>485</c:v>
                </c:pt>
                <c:pt idx="3926">
                  <c:v>485</c:v>
                </c:pt>
                <c:pt idx="3927">
                  <c:v>485</c:v>
                </c:pt>
                <c:pt idx="3928">
                  <c:v>485</c:v>
                </c:pt>
                <c:pt idx="3929">
                  <c:v>485</c:v>
                </c:pt>
                <c:pt idx="3930">
                  <c:v>485</c:v>
                </c:pt>
                <c:pt idx="3931">
                  <c:v>485</c:v>
                </c:pt>
                <c:pt idx="3932">
                  <c:v>485</c:v>
                </c:pt>
                <c:pt idx="3933">
                  <c:v>485</c:v>
                </c:pt>
                <c:pt idx="3934">
                  <c:v>485</c:v>
                </c:pt>
                <c:pt idx="3935">
                  <c:v>485</c:v>
                </c:pt>
                <c:pt idx="3936">
                  <c:v>485</c:v>
                </c:pt>
                <c:pt idx="3937">
                  <c:v>485</c:v>
                </c:pt>
                <c:pt idx="3938">
                  <c:v>485</c:v>
                </c:pt>
                <c:pt idx="3939">
                  <c:v>485</c:v>
                </c:pt>
                <c:pt idx="3940">
                  <c:v>485</c:v>
                </c:pt>
                <c:pt idx="3941">
                  <c:v>485</c:v>
                </c:pt>
                <c:pt idx="3942">
                  <c:v>485</c:v>
                </c:pt>
                <c:pt idx="3943">
                  <c:v>485</c:v>
                </c:pt>
                <c:pt idx="3944">
                  <c:v>485</c:v>
                </c:pt>
                <c:pt idx="3945">
                  <c:v>485</c:v>
                </c:pt>
                <c:pt idx="3946">
                  <c:v>485</c:v>
                </c:pt>
                <c:pt idx="3947">
                  <c:v>485</c:v>
                </c:pt>
                <c:pt idx="3948">
                  <c:v>485</c:v>
                </c:pt>
                <c:pt idx="3949">
                  <c:v>486</c:v>
                </c:pt>
                <c:pt idx="3950">
                  <c:v>487</c:v>
                </c:pt>
                <c:pt idx="3951">
                  <c:v>488</c:v>
                </c:pt>
                <c:pt idx="3952">
                  <c:v>488</c:v>
                </c:pt>
                <c:pt idx="3953">
                  <c:v>488</c:v>
                </c:pt>
                <c:pt idx="3954">
                  <c:v>488</c:v>
                </c:pt>
                <c:pt idx="3955">
                  <c:v>488</c:v>
                </c:pt>
                <c:pt idx="3956">
                  <c:v>488</c:v>
                </c:pt>
                <c:pt idx="3957">
                  <c:v>488</c:v>
                </c:pt>
                <c:pt idx="3958">
                  <c:v>488</c:v>
                </c:pt>
                <c:pt idx="3959">
                  <c:v>488</c:v>
                </c:pt>
                <c:pt idx="3960">
                  <c:v>488</c:v>
                </c:pt>
                <c:pt idx="3961">
                  <c:v>488</c:v>
                </c:pt>
                <c:pt idx="3962">
                  <c:v>488</c:v>
                </c:pt>
                <c:pt idx="3963">
                  <c:v>488</c:v>
                </c:pt>
                <c:pt idx="3964">
                  <c:v>488</c:v>
                </c:pt>
                <c:pt idx="3965">
                  <c:v>488</c:v>
                </c:pt>
                <c:pt idx="3966">
                  <c:v>488</c:v>
                </c:pt>
                <c:pt idx="3967">
                  <c:v>488</c:v>
                </c:pt>
                <c:pt idx="3968">
                  <c:v>488</c:v>
                </c:pt>
                <c:pt idx="3969">
                  <c:v>488</c:v>
                </c:pt>
                <c:pt idx="3970">
                  <c:v>488</c:v>
                </c:pt>
                <c:pt idx="3971">
                  <c:v>488</c:v>
                </c:pt>
                <c:pt idx="3972">
                  <c:v>488</c:v>
                </c:pt>
                <c:pt idx="3973">
                  <c:v>488</c:v>
                </c:pt>
                <c:pt idx="3974">
                  <c:v>489</c:v>
                </c:pt>
                <c:pt idx="3975">
                  <c:v>490</c:v>
                </c:pt>
                <c:pt idx="3976">
                  <c:v>491</c:v>
                </c:pt>
                <c:pt idx="3977">
                  <c:v>491</c:v>
                </c:pt>
                <c:pt idx="3978">
                  <c:v>491</c:v>
                </c:pt>
                <c:pt idx="3979">
                  <c:v>491</c:v>
                </c:pt>
                <c:pt idx="3980">
                  <c:v>491</c:v>
                </c:pt>
                <c:pt idx="3981">
                  <c:v>491</c:v>
                </c:pt>
                <c:pt idx="3982">
                  <c:v>491</c:v>
                </c:pt>
                <c:pt idx="3983">
                  <c:v>491</c:v>
                </c:pt>
                <c:pt idx="3984">
                  <c:v>491</c:v>
                </c:pt>
                <c:pt idx="3985">
                  <c:v>491</c:v>
                </c:pt>
                <c:pt idx="3986">
                  <c:v>491</c:v>
                </c:pt>
                <c:pt idx="3987">
                  <c:v>491</c:v>
                </c:pt>
                <c:pt idx="3988">
                  <c:v>491</c:v>
                </c:pt>
                <c:pt idx="3989">
                  <c:v>491</c:v>
                </c:pt>
                <c:pt idx="3990">
                  <c:v>491</c:v>
                </c:pt>
                <c:pt idx="3991">
                  <c:v>491</c:v>
                </c:pt>
                <c:pt idx="3992">
                  <c:v>492</c:v>
                </c:pt>
                <c:pt idx="3993">
                  <c:v>493</c:v>
                </c:pt>
                <c:pt idx="3994">
                  <c:v>494</c:v>
                </c:pt>
                <c:pt idx="3995">
                  <c:v>495</c:v>
                </c:pt>
                <c:pt idx="3996">
                  <c:v>496</c:v>
                </c:pt>
                <c:pt idx="3997">
                  <c:v>497</c:v>
                </c:pt>
                <c:pt idx="3998">
                  <c:v>498</c:v>
                </c:pt>
                <c:pt idx="3999">
                  <c:v>499</c:v>
                </c:pt>
                <c:pt idx="4000">
                  <c:v>500</c:v>
                </c:pt>
                <c:pt idx="4001">
                  <c:v>501</c:v>
                </c:pt>
                <c:pt idx="4002">
                  <c:v>501</c:v>
                </c:pt>
                <c:pt idx="4003">
                  <c:v>501</c:v>
                </c:pt>
                <c:pt idx="4004">
                  <c:v>501</c:v>
                </c:pt>
                <c:pt idx="4005">
                  <c:v>501</c:v>
                </c:pt>
                <c:pt idx="4006">
                  <c:v>501</c:v>
                </c:pt>
                <c:pt idx="4007">
                  <c:v>501</c:v>
                </c:pt>
                <c:pt idx="4008">
                  <c:v>501</c:v>
                </c:pt>
                <c:pt idx="4009">
                  <c:v>501</c:v>
                </c:pt>
                <c:pt idx="4010">
                  <c:v>501</c:v>
                </c:pt>
                <c:pt idx="4011">
                  <c:v>501</c:v>
                </c:pt>
                <c:pt idx="4012">
                  <c:v>501</c:v>
                </c:pt>
                <c:pt idx="4013">
                  <c:v>501</c:v>
                </c:pt>
                <c:pt idx="4014">
                  <c:v>501</c:v>
                </c:pt>
                <c:pt idx="4015">
                  <c:v>502</c:v>
                </c:pt>
                <c:pt idx="4016">
                  <c:v>503</c:v>
                </c:pt>
                <c:pt idx="4017">
                  <c:v>504</c:v>
                </c:pt>
                <c:pt idx="4018">
                  <c:v>505</c:v>
                </c:pt>
                <c:pt idx="4019">
                  <c:v>506</c:v>
                </c:pt>
                <c:pt idx="4020">
                  <c:v>507</c:v>
                </c:pt>
                <c:pt idx="4021">
                  <c:v>508</c:v>
                </c:pt>
                <c:pt idx="4022">
                  <c:v>509</c:v>
                </c:pt>
                <c:pt idx="4023">
                  <c:v>510</c:v>
                </c:pt>
                <c:pt idx="4024">
                  <c:v>511</c:v>
                </c:pt>
                <c:pt idx="4025">
                  <c:v>512</c:v>
                </c:pt>
                <c:pt idx="4026">
                  <c:v>512</c:v>
                </c:pt>
                <c:pt idx="4027">
                  <c:v>512</c:v>
                </c:pt>
                <c:pt idx="4028">
                  <c:v>512</c:v>
                </c:pt>
                <c:pt idx="4029">
                  <c:v>512</c:v>
                </c:pt>
                <c:pt idx="4030">
                  <c:v>512</c:v>
                </c:pt>
                <c:pt idx="4031">
                  <c:v>512</c:v>
                </c:pt>
                <c:pt idx="4032">
                  <c:v>512</c:v>
                </c:pt>
                <c:pt idx="4033">
                  <c:v>512</c:v>
                </c:pt>
                <c:pt idx="4034">
                  <c:v>512</c:v>
                </c:pt>
                <c:pt idx="4035">
                  <c:v>512</c:v>
                </c:pt>
                <c:pt idx="4036">
                  <c:v>512</c:v>
                </c:pt>
                <c:pt idx="4037">
                  <c:v>512</c:v>
                </c:pt>
                <c:pt idx="4038">
                  <c:v>512</c:v>
                </c:pt>
                <c:pt idx="4039">
                  <c:v>512</c:v>
                </c:pt>
                <c:pt idx="4040">
                  <c:v>512</c:v>
                </c:pt>
                <c:pt idx="4041">
                  <c:v>512</c:v>
                </c:pt>
                <c:pt idx="4042">
                  <c:v>512</c:v>
                </c:pt>
                <c:pt idx="4043">
                  <c:v>512</c:v>
                </c:pt>
                <c:pt idx="4044">
                  <c:v>512</c:v>
                </c:pt>
                <c:pt idx="4045">
                  <c:v>513</c:v>
                </c:pt>
                <c:pt idx="4046">
                  <c:v>514</c:v>
                </c:pt>
                <c:pt idx="4047">
                  <c:v>515</c:v>
                </c:pt>
                <c:pt idx="4048">
                  <c:v>515</c:v>
                </c:pt>
                <c:pt idx="4049">
                  <c:v>515</c:v>
                </c:pt>
                <c:pt idx="4050">
                  <c:v>515</c:v>
                </c:pt>
                <c:pt idx="4051">
                  <c:v>515</c:v>
                </c:pt>
                <c:pt idx="4052">
                  <c:v>515</c:v>
                </c:pt>
                <c:pt idx="4053">
                  <c:v>515</c:v>
                </c:pt>
                <c:pt idx="4054">
                  <c:v>515</c:v>
                </c:pt>
                <c:pt idx="4055">
                  <c:v>515</c:v>
                </c:pt>
                <c:pt idx="4056">
                  <c:v>515</c:v>
                </c:pt>
                <c:pt idx="4057">
                  <c:v>515</c:v>
                </c:pt>
                <c:pt idx="4058">
                  <c:v>515</c:v>
                </c:pt>
                <c:pt idx="4059">
                  <c:v>515</c:v>
                </c:pt>
                <c:pt idx="4060">
                  <c:v>515</c:v>
                </c:pt>
                <c:pt idx="4061">
                  <c:v>515</c:v>
                </c:pt>
                <c:pt idx="4062">
                  <c:v>515</c:v>
                </c:pt>
                <c:pt idx="4063">
                  <c:v>515</c:v>
                </c:pt>
                <c:pt idx="4064">
                  <c:v>515</c:v>
                </c:pt>
                <c:pt idx="4065">
                  <c:v>515</c:v>
                </c:pt>
                <c:pt idx="4066">
                  <c:v>515</c:v>
                </c:pt>
                <c:pt idx="4067">
                  <c:v>515</c:v>
                </c:pt>
                <c:pt idx="4068">
                  <c:v>515</c:v>
                </c:pt>
                <c:pt idx="4069">
                  <c:v>515</c:v>
                </c:pt>
                <c:pt idx="4070">
                  <c:v>515</c:v>
                </c:pt>
                <c:pt idx="4071">
                  <c:v>515</c:v>
                </c:pt>
                <c:pt idx="4072">
                  <c:v>515</c:v>
                </c:pt>
                <c:pt idx="4073">
                  <c:v>515</c:v>
                </c:pt>
                <c:pt idx="4074">
                  <c:v>515</c:v>
                </c:pt>
                <c:pt idx="4075">
                  <c:v>515</c:v>
                </c:pt>
                <c:pt idx="4076">
                  <c:v>515</c:v>
                </c:pt>
                <c:pt idx="4077">
                  <c:v>515</c:v>
                </c:pt>
                <c:pt idx="4078">
                  <c:v>515</c:v>
                </c:pt>
                <c:pt idx="4079">
                  <c:v>515</c:v>
                </c:pt>
                <c:pt idx="4080">
                  <c:v>515</c:v>
                </c:pt>
                <c:pt idx="4081">
                  <c:v>515</c:v>
                </c:pt>
                <c:pt idx="4082">
                  <c:v>515</c:v>
                </c:pt>
                <c:pt idx="4083">
                  <c:v>515</c:v>
                </c:pt>
                <c:pt idx="4084">
                  <c:v>515</c:v>
                </c:pt>
                <c:pt idx="4085">
                  <c:v>515</c:v>
                </c:pt>
                <c:pt idx="4086">
                  <c:v>515</c:v>
                </c:pt>
                <c:pt idx="4087">
                  <c:v>515</c:v>
                </c:pt>
                <c:pt idx="4088">
                  <c:v>515</c:v>
                </c:pt>
                <c:pt idx="4089">
                  <c:v>515</c:v>
                </c:pt>
                <c:pt idx="4090">
                  <c:v>515</c:v>
                </c:pt>
                <c:pt idx="4091">
                  <c:v>515</c:v>
                </c:pt>
                <c:pt idx="4092">
                  <c:v>515</c:v>
                </c:pt>
                <c:pt idx="4093">
                  <c:v>515</c:v>
                </c:pt>
                <c:pt idx="4094">
                  <c:v>515</c:v>
                </c:pt>
                <c:pt idx="4095">
                  <c:v>515</c:v>
                </c:pt>
                <c:pt idx="4096">
                  <c:v>515</c:v>
                </c:pt>
                <c:pt idx="4097">
                  <c:v>515</c:v>
                </c:pt>
                <c:pt idx="4098">
                  <c:v>515</c:v>
                </c:pt>
                <c:pt idx="4099">
                  <c:v>515</c:v>
                </c:pt>
                <c:pt idx="4100">
                  <c:v>515</c:v>
                </c:pt>
                <c:pt idx="4101">
                  <c:v>515</c:v>
                </c:pt>
                <c:pt idx="4102">
                  <c:v>515</c:v>
                </c:pt>
                <c:pt idx="4103">
                  <c:v>515</c:v>
                </c:pt>
                <c:pt idx="4104">
                  <c:v>515</c:v>
                </c:pt>
                <c:pt idx="4105">
                  <c:v>515</c:v>
                </c:pt>
                <c:pt idx="4106">
                  <c:v>515</c:v>
                </c:pt>
                <c:pt idx="4107">
                  <c:v>515</c:v>
                </c:pt>
                <c:pt idx="4108">
                  <c:v>515</c:v>
                </c:pt>
                <c:pt idx="4109">
                  <c:v>515</c:v>
                </c:pt>
                <c:pt idx="4110">
                  <c:v>515</c:v>
                </c:pt>
                <c:pt idx="4111">
                  <c:v>515</c:v>
                </c:pt>
                <c:pt idx="4112">
                  <c:v>515</c:v>
                </c:pt>
                <c:pt idx="4113">
                  <c:v>515</c:v>
                </c:pt>
                <c:pt idx="4114">
                  <c:v>515</c:v>
                </c:pt>
                <c:pt idx="4115">
                  <c:v>515</c:v>
                </c:pt>
                <c:pt idx="4116">
                  <c:v>515</c:v>
                </c:pt>
                <c:pt idx="4117">
                  <c:v>515</c:v>
                </c:pt>
                <c:pt idx="4118">
                  <c:v>515</c:v>
                </c:pt>
                <c:pt idx="4119">
                  <c:v>515</c:v>
                </c:pt>
                <c:pt idx="4120">
                  <c:v>515</c:v>
                </c:pt>
                <c:pt idx="4121">
                  <c:v>515</c:v>
                </c:pt>
                <c:pt idx="4122">
                  <c:v>515</c:v>
                </c:pt>
                <c:pt idx="4123">
                  <c:v>515</c:v>
                </c:pt>
                <c:pt idx="4124">
                  <c:v>515</c:v>
                </c:pt>
                <c:pt idx="4125">
                  <c:v>515</c:v>
                </c:pt>
                <c:pt idx="4126">
                  <c:v>515</c:v>
                </c:pt>
                <c:pt idx="4127">
                  <c:v>515</c:v>
                </c:pt>
                <c:pt idx="4128">
                  <c:v>515</c:v>
                </c:pt>
                <c:pt idx="4129">
                  <c:v>515</c:v>
                </c:pt>
                <c:pt idx="4130">
                  <c:v>515</c:v>
                </c:pt>
                <c:pt idx="4131">
                  <c:v>515</c:v>
                </c:pt>
                <c:pt idx="4132">
                  <c:v>515</c:v>
                </c:pt>
                <c:pt idx="4133">
                  <c:v>515</c:v>
                </c:pt>
                <c:pt idx="4134">
                  <c:v>515</c:v>
                </c:pt>
                <c:pt idx="4135">
                  <c:v>515</c:v>
                </c:pt>
                <c:pt idx="4136">
                  <c:v>515</c:v>
                </c:pt>
                <c:pt idx="4137">
                  <c:v>515</c:v>
                </c:pt>
                <c:pt idx="4138">
                  <c:v>515</c:v>
                </c:pt>
                <c:pt idx="4139">
                  <c:v>515</c:v>
                </c:pt>
                <c:pt idx="4140">
                  <c:v>515</c:v>
                </c:pt>
                <c:pt idx="4141">
                  <c:v>515</c:v>
                </c:pt>
                <c:pt idx="4142">
                  <c:v>515</c:v>
                </c:pt>
                <c:pt idx="4143">
                  <c:v>515</c:v>
                </c:pt>
                <c:pt idx="4144">
                  <c:v>515</c:v>
                </c:pt>
                <c:pt idx="4145">
                  <c:v>515</c:v>
                </c:pt>
                <c:pt idx="4146">
                  <c:v>515</c:v>
                </c:pt>
                <c:pt idx="4147">
                  <c:v>515</c:v>
                </c:pt>
                <c:pt idx="4148">
                  <c:v>515</c:v>
                </c:pt>
                <c:pt idx="4149">
                  <c:v>515</c:v>
                </c:pt>
                <c:pt idx="4150">
                  <c:v>515</c:v>
                </c:pt>
                <c:pt idx="4151">
                  <c:v>515</c:v>
                </c:pt>
                <c:pt idx="4152">
                  <c:v>515</c:v>
                </c:pt>
                <c:pt idx="4153">
                  <c:v>515</c:v>
                </c:pt>
                <c:pt idx="4154">
                  <c:v>515</c:v>
                </c:pt>
                <c:pt idx="4155">
                  <c:v>515</c:v>
                </c:pt>
                <c:pt idx="4156">
                  <c:v>515</c:v>
                </c:pt>
                <c:pt idx="4157">
                  <c:v>515</c:v>
                </c:pt>
                <c:pt idx="4158">
                  <c:v>515</c:v>
                </c:pt>
                <c:pt idx="4159">
                  <c:v>515</c:v>
                </c:pt>
                <c:pt idx="4160">
                  <c:v>515</c:v>
                </c:pt>
                <c:pt idx="4161">
                  <c:v>515</c:v>
                </c:pt>
                <c:pt idx="4162">
                  <c:v>515</c:v>
                </c:pt>
                <c:pt idx="4163">
                  <c:v>515</c:v>
                </c:pt>
                <c:pt idx="4164">
                  <c:v>515</c:v>
                </c:pt>
                <c:pt idx="4165">
                  <c:v>516</c:v>
                </c:pt>
                <c:pt idx="4166">
                  <c:v>517</c:v>
                </c:pt>
                <c:pt idx="4167">
                  <c:v>518</c:v>
                </c:pt>
                <c:pt idx="4168">
                  <c:v>519</c:v>
                </c:pt>
                <c:pt idx="4169">
                  <c:v>519</c:v>
                </c:pt>
                <c:pt idx="4170">
                  <c:v>519</c:v>
                </c:pt>
                <c:pt idx="4171">
                  <c:v>519</c:v>
                </c:pt>
                <c:pt idx="4172">
                  <c:v>519</c:v>
                </c:pt>
                <c:pt idx="4173">
                  <c:v>519</c:v>
                </c:pt>
                <c:pt idx="4174">
                  <c:v>519</c:v>
                </c:pt>
                <c:pt idx="4175">
                  <c:v>519</c:v>
                </c:pt>
                <c:pt idx="4176">
                  <c:v>519</c:v>
                </c:pt>
                <c:pt idx="4177">
                  <c:v>519</c:v>
                </c:pt>
                <c:pt idx="4178">
                  <c:v>519</c:v>
                </c:pt>
                <c:pt idx="4179">
                  <c:v>519</c:v>
                </c:pt>
                <c:pt idx="4180">
                  <c:v>519</c:v>
                </c:pt>
                <c:pt idx="4181">
                  <c:v>519</c:v>
                </c:pt>
                <c:pt idx="4182">
                  <c:v>519</c:v>
                </c:pt>
                <c:pt idx="4183">
                  <c:v>519</c:v>
                </c:pt>
                <c:pt idx="4184">
                  <c:v>520</c:v>
                </c:pt>
                <c:pt idx="4185">
                  <c:v>521</c:v>
                </c:pt>
                <c:pt idx="4186">
                  <c:v>522</c:v>
                </c:pt>
                <c:pt idx="4187">
                  <c:v>523</c:v>
                </c:pt>
                <c:pt idx="4188">
                  <c:v>524</c:v>
                </c:pt>
                <c:pt idx="4189">
                  <c:v>525</c:v>
                </c:pt>
                <c:pt idx="4190">
                  <c:v>526</c:v>
                </c:pt>
                <c:pt idx="4191">
                  <c:v>527</c:v>
                </c:pt>
                <c:pt idx="4192">
                  <c:v>528</c:v>
                </c:pt>
                <c:pt idx="4193">
                  <c:v>529</c:v>
                </c:pt>
                <c:pt idx="4194">
                  <c:v>529</c:v>
                </c:pt>
                <c:pt idx="4195">
                  <c:v>529</c:v>
                </c:pt>
                <c:pt idx="4196">
                  <c:v>529</c:v>
                </c:pt>
                <c:pt idx="4197">
                  <c:v>529</c:v>
                </c:pt>
                <c:pt idx="4198">
                  <c:v>529</c:v>
                </c:pt>
                <c:pt idx="4199">
                  <c:v>529</c:v>
                </c:pt>
                <c:pt idx="4200">
                  <c:v>529</c:v>
                </c:pt>
                <c:pt idx="4201">
                  <c:v>529</c:v>
                </c:pt>
                <c:pt idx="4202">
                  <c:v>529</c:v>
                </c:pt>
                <c:pt idx="4203">
                  <c:v>529</c:v>
                </c:pt>
                <c:pt idx="4204">
                  <c:v>529</c:v>
                </c:pt>
                <c:pt idx="4205">
                  <c:v>529</c:v>
                </c:pt>
                <c:pt idx="4206">
                  <c:v>529</c:v>
                </c:pt>
                <c:pt idx="4207">
                  <c:v>529</c:v>
                </c:pt>
                <c:pt idx="4208">
                  <c:v>529</c:v>
                </c:pt>
                <c:pt idx="4209">
                  <c:v>529</c:v>
                </c:pt>
                <c:pt idx="4210">
                  <c:v>529</c:v>
                </c:pt>
                <c:pt idx="4211">
                  <c:v>529</c:v>
                </c:pt>
                <c:pt idx="4212">
                  <c:v>529</c:v>
                </c:pt>
                <c:pt idx="4213">
                  <c:v>529</c:v>
                </c:pt>
                <c:pt idx="4214">
                  <c:v>530</c:v>
                </c:pt>
                <c:pt idx="4215">
                  <c:v>531</c:v>
                </c:pt>
                <c:pt idx="4216">
                  <c:v>531</c:v>
                </c:pt>
                <c:pt idx="4217">
                  <c:v>531</c:v>
                </c:pt>
                <c:pt idx="4218">
                  <c:v>531</c:v>
                </c:pt>
                <c:pt idx="4219">
                  <c:v>531</c:v>
                </c:pt>
                <c:pt idx="4220">
                  <c:v>531</c:v>
                </c:pt>
                <c:pt idx="4221">
                  <c:v>531</c:v>
                </c:pt>
                <c:pt idx="4222">
                  <c:v>531</c:v>
                </c:pt>
                <c:pt idx="4223">
                  <c:v>531</c:v>
                </c:pt>
                <c:pt idx="4224">
                  <c:v>531</c:v>
                </c:pt>
                <c:pt idx="4225">
                  <c:v>531</c:v>
                </c:pt>
                <c:pt idx="4226">
                  <c:v>531</c:v>
                </c:pt>
                <c:pt idx="4227">
                  <c:v>531</c:v>
                </c:pt>
                <c:pt idx="4228">
                  <c:v>531</c:v>
                </c:pt>
                <c:pt idx="4229">
                  <c:v>531</c:v>
                </c:pt>
                <c:pt idx="4230">
                  <c:v>531</c:v>
                </c:pt>
                <c:pt idx="4231">
                  <c:v>531</c:v>
                </c:pt>
                <c:pt idx="4232">
                  <c:v>531</c:v>
                </c:pt>
                <c:pt idx="4233">
                  <c:v>531</c:v>
                </c:pt>
                <c:pt idx="4234">
                  <c:v>531</c:v>
                </c:pt>
                <c:pt idx="4235">
                  <c:v>531</c:v>
                </c:pt>
                <c:pt idx="4236">
                  <c:v>531</c:v>
                </c:pt>
                <c:pt idx="4237">
                  <c:v>531</c:v>
                </c:pt>
                <c:pt idx="4238">
                  <c:v>531</c:v>
                </c:pt>
                <c:pt idx="4239">
                  <c:v>531</c:v>
                </c:pt>
                <c:pt idx="4240">
                  <c:v>531</c:v>
                </c:pt>
                <c:pt idx="4241">
                  <c:v>531</c:v>
                </c:pt>
                <c:pt idx="4242">
                  <c:v>531</c:v>
                </c:pt>
                <c:pt idx="4243">
                  <c:v>531</c:v>
                </c:pt>
                <c:pt idx="4244">
                  <c:v>531</c:v>
                </c:pt>
                <c:pt idx="4245">
                  <c:v>531</c:v>
                </c:pt>
                <c:pt idx="4246">
                  <c:v>531</c:v>
                </c:pt>
                <c:pt idx="4247">
                  <c:v>531</c:v>
                </c:pt>
                <c:pt idx="4248">
                  <c:v>531</c:v>
                </c:pt>
                <c:pt idx="4249">
                  <c:v>531</c:v>
                </c:pt>
                <c:pt idx="4250">
                  <c:v>531</c:v>
                </c:pt>
                <c:pt idx="4251">
                  <c:v>531</c:v>
                </c:pt>
                <c:pt idx="4252">
                  <c:v>531</c:v>
                </c:pt>
                <c:pt idx="4253">
                  <c:v>531</c:v>
                </c:pt>
                <c:pt idx="4254">
                  <c:v>531</c:v>
                </c:pt>
                <c:pt idx="4255">
                  <c:v>531</c:v>
                </c:pt>
                <c:pt idx="4256">
                  <c:v>531</c:v>
                </c:pt>
                <c:pt idx="4257">
                  <c:v>531</c:v>
                </c:pt>
                <c:pt idx="4258">
                  <c:v>531</c:v>
                </c:pt>
                <c:pt idx="4259">
                  <c:v>531</c:v>
                </c:pt>
                <c:pt idx="4260">
                  <c:v>531</c:v>
                </c:pt>
                <c:pt idx="4261">
                  <c:v>531</c:v>
                </c:pt>
                <c:pt idx="4262">
                  <c:v>531</c:v>
                </c:pt>
                <c:pt idx="4263">
                  <c:v>531</c:v>
                </c:pt>
                <c:pt idx="4264">
                  <c:v>531</c:v>
                </c:pt>
                <c:pt idx="4265">
                  <c:v>531</c:v>
                </c:pt>
                <c:pt idx="4266">
                  <c:v>531</c:v>
                </c:pt>
                <c:pt idx="4267">
                  <c:v>531</c:v>
                </c:pt>
                <c:pt idx="4268">
                  <c:v>531</c:v>
                </c:pt>
                <c:pt idx="4269">
                  <c:v>531</c:v>
                </c:pt>
                <c:pt idx="4270">
                  <c:v>531</c:v>
                </c:pt>
                <c:pt idx="4271">
                  <c:v>531</c:v>
                </c:pt>
                <c:pt idx="4272">
                  <c:v>531</c:v>
                </c:pt>
                <c:pt idx="4273">
                  <c:v>531</c:v>
                </c:pt>
                <c:pt idx="4274">
                  <c:v>531</c:v>
                </c:pt>
                <c:pt idx="4275">
                  <c:v>531</c:v>
                </c:pt>
                <c:pt idx="4276">
                  <c:v>531</c:v>
                </c:pt>
                <c:pt idx="4277">
                  <c:v>531</c:v>
                </c:pt>
                <c:pt idx="4278">
                  <c:v>531</c:v>
                </c:pt>
                <c:pt idx="4279">
                  <c:v>531</c:v>
                </c:pt>
                <c:pt idx="4280">
                  <c:v>531</c:v>
                </c:pt>
                <c:pt idx="4281">
                  <c:v>531</c:v>
                </c:pt>
                <c:pt idx="4282">
                  <c:v>531</c:v>
                </c:pt>
                <c:pt idx="4283">
                  <c:v>531</c:v>
                </c:pt>
                <c:pt idx="4284">
                  <c:v>531</c:v>
                </c:pt>
                <c:pt idx="4285">
                  <c:v>531</c:v>
                </c:pt>
                <c:pt idx="4286">
                  <c:v>531</c:v>
                </c:pt>
                <c:pt idx="4287">
                  <c:v>531</c:v>
                </c:pt>
                <c:pt idx="4288">
                  <c:v>531</c:v>
                </c:pt>
                <c:pt idx="4289">
                  <c:v>531</c:v>
                </c:pt>
                <c:pt idx="4290">
                  <c:v>531</c:v>
                </c:pt>
                <c:pt idx="4291">
                  <c:v>531</c:v>
                </c:pt>
                <c:pt idx="4292">
                  <c:v>531</c:v>
                </c:pt>
                <c:pt idx="4293">
                  <c:v>531</c:v>
                </c:pt>
                <c:pt idx="4294">
                  <c:v>531</c:v>
                </c:pt>
                <c:pt idx="4295">
                  <c:v>531</c:v>
                </c:pt>
                <c:pt idx="4296">
                  <c:v>531</c:v>
                </c:pt>
                <c:pt idx="4297">
                  <c:v>531</c:v>
                </c:pt>
                <c:pt idx="4298">
                  <c:v>531</c:v>
                </c:pt>
                <c:pt idx="4299">
                  <c:v>531</c:v>
                </c:pt>
                <c:pt idx="4300">
                  <c:v>531</c:v>
                </c:pt>
                <c:pt idx="4301">
                  <c:v>531</c:v>
                </c:pt>
                <c:pt idx="4302">
                  <c:v>531</c:v>
                </c:pt>
                <c:pt idx="4303">
                  <c:v>531</c:v>
                </c:pt>
                <c:pt idx="4304">
                  <c:v>531</c:v>
                </c:pt>
                <c:pt idx="4305">
                  <c:v>531</c:v>
                </c:pt>
                <c:pt idx="4306">
                  <c:v>531</c:v>
                </c:pt>
                <c:pt idx="4307">
                  <c:v>531</c:v>
                </c:pt>
                <c:pt idx="4308">
                  <c:v>531</c:v>
                </c:pt>
                <c:pt idx="4309">
                  <c:v>531</c:v>
                </c:pt>
                <c:pt idx="4310">
                  <c:v>531</c:v>
                </c:pt>
                <c:pt idx="4311">
                  <c:v>531</c:v>
                </c:pt>
                <c:pt idx="4312">
                  <c:v>531</c:v>
                </c:pt>
                <c:pt idx="4313">
                  <c:v>531</c:v>
                </c:pt>
                <c:pt idx="4314">
                  <c:v>531</c:v>
                </c:pt>
                <c:pt idx="4315">
                  <c:v>531</c:v>
                </c:pt>
                <c:pt idx="4316">
                  <c:v>531</c:v>
                </c:pt>
                <c:pt idx="4317">
                  <c:v>531</c:v>
                </c:pt>
                <c:pt idx="4318">
                  <c:v>531</c:v>
                </c:pt>
                <c:pt idx="4319">
                  <c:v>531</c:v>
                </c:pt>
                <c:pt idx="4320">
                  <c:v>531</c:v>
                </c:pt>
                <c:pt idx="4321">
                  <c:v>531</c:v>
                </c:pt>
                <c:pt idx="4322">
                  <c:v>531</c:v>
                </c:pt>
                <c:pt idx="4323">
                  <c:v>531</c:v>
                </c:pt>
                <c:pt idx="4324">
                  <c:v>531</c:v>
                </c:pt>
                <c:pt idx="4325">
                  <c:v>531</c:v>
                </c:pt>
                <c:pt idx="4326">
                  <c:v>531</c:v>
                </c:pt>
                <c:pt idx="4327">
                  <c:v>531</c:v>
                </c:pt>
                <c:pt idx="4328">
                  <c:v>531</c:v>
                </c:pt>
                <c:pt idx="4329">
                  <c:v>531</c:v>
                </c:pt>
                <c:pt idx="4330">
                  <c:v>531</c:v>
                </c:pt>
                <c:pt idx="4331">
                  <c:v>531</c:v>
                </c:pt>
                <c:pt idx="4332">
                  <c:v>531</c:v>
                </c:pt>
                <c:pt idx="4333">
                  <c:v>531</c:v>
                </c:pt>
                <c:pt idx="4334">
                  <c:v>531</c:v>
                </c:pt>
                <c:pt idx="4335">
                  <c:v>531</c:v>
                </c:pt>
                <c:pt idx="4336">
                  <c:v>531</c:v>
                </c:pt>
                <c:pt idx="4337">
                  <c:v>531</c:v>
                </c:pt>
                <c:pt idx="4338">
                  <c:v>531</c:v>
                </c:pt>
                <c:pt idx="4339">
                  <c:v>531</c:v>
                </c:pt>
                <c:pt idx="4340">
                  <c:v>531</c:v>
                </c:pt>
                <c:pt idx="4341">
                  <c:v>531</c:v>
                </c:pt>
                <c:pt idx="4342">
                  <c:v>531</c:v>
                </c:pt>
                <c:pt idx="4343">
                  <c:v>531</c:v>
                </c:pt>
                <c:pt idx="4344">
                  <c:v>531</c:v>
                </c:pt>
                <c:pt idx="4345">
                  <c:v>531</c:v>
                </c:pt>
                <c:pt idx="4346">
                  <c:v>531</c:v>
                </c:pt>
                <c:pt idx="4347">
                  <c:v>531</c:v>
                </c:pt>
                <c:pt idx="4348">
                  <c:v>531</c:v>
                </c:pt>
                <c:pt idx="4349">
                  <c:v>531</c:v>
                </c:pt>
                <c:pt idx="4350">
                  <c:v>531</c:v>
                </c:pt>
                <c:pt idx="4351">
                  <c:v>531</c:v>
                </c:pt>
                <c:pt idx="4352">
                  <c:v>531</c:v>
                </c:pt>
                <c:pt idx="4353">
                  <c:v>531</c:v>
                </c:pt>
                <c:pt idx="4354">
                  <c:v>531</c:v>
                </c:pt>
                <c:pt idx="4355">
                  <c:v>531</c:v>
                </c:pt>
                <c:pt idx="4356">
                  <c:v>531</c:v>
                </c:pt>
                <c:pt idx="4357">
                  <c:v>531</c:v>
                </c:pt>
                <c:pt idx="4358">
                  <c:v>532</c:v>
                </c:pt>
                <c:pt idx="4359">
                  <c:v>532</c:v>
                </c:pt>
                <c:pt idx="4360">
                  <c:v>532</c:v>
                </c:pt>
                <c:pt idx="4361">
                  <c:v>532</c:v>
                </c:pt>
                <c:pt idx="4362">
                  <c:v>532</c:v>
                </c:pt>
                <c:pt idx="4363">
                  <c:v>532</c:v>
                </c:pt>
                <c:pt idx="4364">
                  <c:v>532</c:v>
                </c:pt>
                <c:pt idx="4365">
                  <c:v>532</c:v>
                </c:pt>
                <c:pt idx="4366">
                  <c:v>532</c:v>
                </c:pt>
                <c:pt idx="4367">
                  <c:v>532</c:v>
                </c:pt>
                <c:pt idx="4368">
                  <c:v>532</c:v>
                </c:pt>
                <c:pt idx="4369">
                  <c:v>532</c:v>
                </c:pt>
                <c:pt idx="4370">
                  <c:v>532</c:v>
                </c:pt>
                <c:pt idx="4371">
                  <c:v>532</c:v>
                </c:pt>
                <c:pt idx="4372">
                  <c:v>532</c:v>
                </c:pt>
                <c:pt idx="4373">
                  <c:v>532</c:v>
                </c:pt>
                <c:pt idx="4374">
                  <c:v>532</c:v>
                </c:pt>
                <c:pt idx="4375">
                  <c:v>532</c:v>
                </c:pt>
                <c:pt idx="4376">
                  <c:v>532</c:v>
                </c:pt>
                <c:pt idx="4377">
                  <c:v>532</c:v>
                </c:pt>
                <c:pt idx="4378">
                  <c:v>532</c:v>
                </c:pt>
                <c:pt idx="4379">
                  <c:v>532</c:v>
                </c:pt>
                <c:pt idx="4380">
                  <c:v>532</c:v>
                </c:pt>
                <c:pt idx="4381">
                  <c:v>532</c:v>
                </c:pt>
                <c:pt idx="4382">
                  <c:v>532</c:v>
                </c:pt>
                <c:pt idx="4383">
                  <c:v>532</c:v>
                </c:pt>
                <c:pt idx="4384">
                  <c:v>532</c:v>
                </c:pt>
                <c:pt idx="4385">
                  <c:v>532</c:v>
                </c:pt>
                <c:pt idx="4386">
                  <c:v>532</c:v>
                </c:pt>
                <c:pt idx="4387">
                  <c:v>532</c:v>
                </c:pt>
                <c:pt idx="4388">
                  <c:v>532</c:v>
                </c:pt>
                <c:pt idx="4389">
                  <c:v>532</c:v>
                </c:pt>
                <c:pt idx="4390">
                  <c:v>532</c:v>
                </c:pt>
                <c:pt idx="4391">
                  <c:v>532</c:v>
                </c:pt>
                <c:pt idx="4392">
                  <c:v>532</c:v>
                </c:pt>
                <c:pt idx="4393">
                  <c:v>532</c:v>
                </c:pt>
                <c:pt idx="4394">
                  <c:v>532</c:v>
                </c:pt>
                <c:pt idx="4395">
                  <c:v>532</c:v>
                </c:pt>
                <c:pt idx="4396">
                  <c:v>532</c:v>
                </c:pt>
                <c:pt idx="4397">
                  <c:v>532</c:v>
                </c:pt>
                <c:pt idx="4398">
                  <c:v>532</c:v>
                </c:pt>
                <c:pt idx="4399">
                  <c:v>532</c:v>
                </c:pt>
                <c:pt idx="4400">
                  <c:v>532</c:v>
                </c:pt>
                <c:pt idx="4401">
                  <c:v>532</c:v>
                </c:pt>
                <c:pt idx="4402">
                  <c:v>532</c:v>
                </c:pt>
                <c:pt idx="4403">
                  <c:v>532</c:v>
                </c:pt>
                <c:pt idx="4404">
                  <c:v>532</c:v>
                </c:pt>
                <c:pt idx="4405">
                  <c:v>532</c:v>
                </c:pt>
                <c:pt idx="4406">
                  <c:v>532</c:v>
                </c:pt>
                <c:pt idx="4407">
                  <c:v>532</c:v>
                </c:pt>
                <c:pt idx="4408">
                  <c:v>532</c:v>
                </c:pt>
                <c:pt idx="4409">
                  <c:v>532</c:v>
                </c:pt>
                <c:pt idx="4410">
                  <c:v>532</c:v>
                </c:pt>
                <c:pt idx="4411">
                  <c:v>532</c:v>
                </c:pt>
                <c:pt idx="4412">
                  <c:v>532</c:v>
                </c:pt>
                <c:pt idx="4413">
                  <c:v>532</c:v>
                </c:pt>
                <c:pt idx="4414">
                  <c:v>532</c:v>
                </c:pt>
                <c:pt idx="4415">
                  <c:v>532</c:v>
                </c:pt>
                <c:pt idx="4416">
                  <c:v>532</c:v>
                </c:pt>
                <c:pt idx="4417">
                  <c:v>532</c:v>
                </c:pt>
                <c:pt idx="4418">
                  <c:v>532</c:v>
                </c:pt>
                <c:pt idx="4419">
                  <c:v>532</c:v>
                </c:pt>
                <c:pt idx="4420">
                  <c:v>532</c:v>
                </c:pt>
                <c:pt idx="4421">
                  <c:v>532</c:v>
                </c:pt>
                <c:pt idx="4422">
                  <c:v>532</c:v>
                </c:pt>
                <c:pt idx="4423">
                  <c:v>532</c:v>
                </c:pt>
                <c:pt idx="4424">
                  <c:v>532</c:v>
                </c:pt>
                <c:pt idx="4425">
                  <c:v>532</c:v>
                </c:pt>
                <c:pt idx="4426">
                  <c:v>532</c:v>
                </c:pt>
                <c:pt idx="4427">
                  <c:v>532</c:v>
                </c:pt>
                <c:pt idx="4428">
                  <c:v>532</c:v>
                </c:pt>
                <c:pt idx="4429">
                  <c:v>532</c:v>
                </c:pt>
                <c:pt idx="4430">
                  <c:v>532</c:v>
                </c:pt>
                <c:pt idx="4431">
                  <c:v>532</c:v>
                </c:pt>
                <c:pt idx="4432">
                  <c:v>532</c:v>
                </c:pt>
                <c:pt idx="4433">
                  <c:v>532</c:v>
                </c:pt>
                <c:pt idx="4434">
                  <c:v>532</c:v>
                </c:pt>
                <c:pt idx="4435">
                  <c:v>532</c:v>
                </c:pt>
                <c:pt idx="4436">
                  <c:v>532</c:v>
                </c:pt>
                <c:pt idx="4437">
                  <c:v>532</c:v>
                </c:pt>
                <c:pt idx="4438">
                  <c:v>532</c:v>
                </c:pt>
                <c:pt idx="4439">
                  <c:v>532</c:v>
                </c:pt>
                <c:pt idx="4440">
                  <c:v>532</c:v>
                </c:pt>
                <c:pt idx="4441">
                  <c:v>532</c:v>
                </c:pt>
                <c:pt idx="4442">
                  <c:v>532</c:v>
                </c:pt>
                <c:pt idx="4443">
                  <c:v>532</c:v>
                </c:pt>
                <c:pt idx="4444">
                  <c:v>532</c:v>
                </c:pt>
                <c:pt idx="4445">
                  <c:v>532</c:v>
                </c:pt>
                <c:pt idx="4446">
                  <c:v>532</c:v>
                </c:pt>
                <c:pt idx="4447">
                  <c:v>532</c:v>
                </c:pt>
                <c:pt idx="4448">
                  <c:v>532</c:v>
                </c:pt>
                <c:pt idx="4449">
                  <c:v>532</c:v>
                </c:pt>
                <c:pt idx="4450">
                  <c:v>533</c:v>
                </c:pt>
                <c:pt idx="4451">
                  <c:v>534</c:v>
                </c:pt>
                <c:pt idx="4452">
                  <c:v>535</c:v>
                </c:pt>
                <c:pt idx="4453">
                  <c:v>536</c:v>
                </c:pt>
                <c:pt idx="4454">
                  <c:v>537</c:v>
                </c:pt>
                <c:pt idx="4455">
                  <c:v>538</c:v>
                </c:pt>
                <c:pt idx="4456">
                  <c:v>539</c:v>
                </c:pt>
                <c:pt idx="4457">
                  <c:v>539</c:v>
                </c:pt>
                <c:pt idx="4458">
                  <c:v>539</c:v>
                </c:pt>
                <c:pt idx="4459">
                  <c:v>539</c:v>
                </c:pt>
                <c:pt idx="4460">
                  <c:v>539</c:v>
                </c:pt>
                <c:pt idx="4461">
                  <c:v>539</c:v>
                </c:pt>
                <c:pt idx="4462">
                  <c:v>539</c:v>
                </c:pt>
                <c:pt idx="4463">
                  <c:v>539</c:v>
                </c:pt>
                <c:pt idx="4464">
                  <c:v>539</c:v>
                </c:pt>
                <c:pt idx="4465">
                  <c:v>539</c:v>
                </c:pt>
                <c:pt idx="4466">
                  <c:v>539</c:v>
                </c:pt>
                <c:pt idx="4467">
                  <c:v>539</c:v>
                </c:pt>
                <c:pt idx="4468">
                  <c:v>539</c:v>
                </c:pt>
                <c:pt idx="4469">
                  <c:v>539</c:v>
                </c:pt>
                <c:pt idx="4470">
                  <c:v>539</c:v>
                </c:pt>
                <c:pt idx="4471">
                  <c:v>539</c:v>
                </c:pt>
                <c:pt idx="4472">
                  <c:v>539</c:v>
                </c:pt>
                <c:pt idx="4473">
                  <c:v>539</c:v>
                </c:pt>
                <c:pt idx="4474">
                  <c:v>539</c:v>
                </c:pt>
                <c:pt idx="4475">
                  <c:v>539</c:v>
                </c:pt>
                <c:pt idx="4476">
                  <c:v>539</c:v>
                </c:pt>
                <c:pt idx="4477">
                  <c:v>539</c:v>
                </c:pt>
                <c:pt idx="4478">
                  <c:v>539</c:v>
                </c:pt>
                <c:pt idx="4479">
                  <c:v>539</c:v>
                </c:pt>
                <c:pt idx="4480">
                  <c:v>539</c:v>
                </c:pt>
                <c:pt idx="4481">
                  <c:v>539</c:v>
                </c:pt>
                <c:pt idx="4482">
                  <c:v>539</c:v>
                </c:pt>
                <c:pt idx="4483">
                  <c:v>539</c:v>
                </c:pt>
                <c:pt idx="4484">
                  <c:v>539</c:v>
                </c:pt>
                <c:pt idx="4485">
                  <c:v>539</c:v>
                </c:pt>
                <c:pt idx="4486">
                  <c:v>539</c:v>
                </c:pt>
                <c:pt idx="4487">
                  <c:v>539</c:v>
                </c:pt>
                <c:pt idx="4488">
                  <c:v>539</c:v>
                </c:pt>
                <c:pt idx="4489">
                  <c:v>539</c:v>
                </c:pt>
                <c:pt idx="4490">
                  <c:v>539</c:v>
                </c:pt>
                <c:pt idx="4491">
                  <c:v>539</c:v>
                </c:pt>
                <c:pt idx="4492">
                  <c:v>539</c:v>
                </c:pt>
                <c:pt idx="4493">
                  <c:v>539</c:v>
                </c:pt>
                <c:pt idx="4494">
                  <c:v>539</c:v>
                </c:pt>
                <c:pt idx="4495">
                  <c:v>539</c:v>
                </c:pt>
                <c:pt idx="4496">
                  <c:v>540</c:v>
                </c:pt>
                <c:pt idx="4497">
                  <c:v>541</c:v>
                </c:pt>
                <c:pt idx="4498">
                  <c:v>542</c:v>
                </c:pt>
                <c:pt idx="4499">
                  <c:v>543</c:v>
                </c:pt>
                <c:pt idx="4500">
                  <c:v>544</c:v>
                </c:pt>
                <c:pt idx="4501">
                  <c:v>545</c:v>
                </c:pt>
                <c:pt idx="4502">
                  <c:v>546</c:v>
                </c:pt>
                <c:pt idx="4503">
                  <c:v>547</c:v>
                </c:pt>
                <c:pt idx="4504">
                  <c:v>548</c:v>
                </c:pt>
                <c:pt idx="4505">
                  <c:v>549</c:v>
                </c:pt>
                <c:pt idx="4506">
                  <c:v>550</c:v>
                </c:pt>
                <c:pt idx="4507">
                  <c:v>550</c:v>
                </c:pt>
                <c:pt idx="4508">
                  <c:v>550</c:v>
                </c:pt>
                <c:pt idx="4509">
                  <c:v>550</c:v>
                </c:pt>
                <c:pt idx="4510">
                  <c:v>550</c:v>
                </c:pt>
                <c:pt idx="4511">
                  <c:v>550</c:v>
                </c:pt>
                <c:pt idx="4512">
                  <c:v>550</c:v>
                </c:pt>
                <c:pt idx="4513">
                  <c:v>550</c:v>
                </c:pt>
                <c:pt idx="4514">
                  <c:v>550</c:v>
                </c:pt>
                <c:pt idx="4515">
                  <c:v>550</c:v>
                </c:pt>
                <c:pt idx="4516">
                  <c:v>550</c:v>
                </c:pt>
                <c:pt idx="4517">
                  <c:v>550</c:v>
                </c:pt>
                <c:pt idx="4518">
                  <c:v>550</c:v>
                </c:pt>
                <c:pt idx="4519">
                  <c:v>550</c:v>
                </c:pt>
                <c:pt idx="4520">
                  <c:v>551</c:v>
                </c:pt>
                <c:pt idx="4521">
                  <c:v>552</c:v>
                </c:pt>
                <c:pt idx="4522">
                  <c:v>553</c:v>
                </c:pt>
                <c:pt idx="4523">
                  <c:v>554</c:v>
                </c:pt>
                <c:pt idx="4524">
                  <c:v>555</c:v>
                </c:pt>
                <c:pt idx="4525">
                  <c:v>556</c:v>
                </c:pt>
                <c:pt idx="4526">
                  <c:v>557</c:v>
                </c:pt>
                <c:pt idx="4527">
                  <c:v>558</c:v>
                </c:pt>
                <c:pt idx="4528">
                  <c:v>559</c:v>
                </c:pt>
                <c:pt idx="4529">
                  <c:v>559</c:v>
                </c:pt>
                <c:pt idx="4530">
                  <c:v>559</c:v>
                </c:pt>
                <c:pt idx="4531">
                  <c:v>559</c:v>
                </c:pt>
                <c:pt idx="4532">
                  <c:v>559</c:v>
                </c:pt>
                <c:pt idx="4533">
                  <c:v>559</c:v>
                </c:pt>
                <c:pt idx="4534">
                  <c:v>559</c:v>
                </c:pt>
                <c:pt idx="4535">
                  <c:v>559</c:v>
                </c:pt>
                <c:pt idx="4536">
                  <c:v>559</c:v>
                </c:pt>
                <c:pt idx="4537">
                  <c:v>559</c:v>
                </c:pt>
                <c:pt idx="4538">
                  <c:v>559</c:v>
                </c:pt>
                <c:pt idx="4539">
                  <c:v>559</c:v>
                </c:pt>
                <c:pt idx="4540">
                  <c:v>559</c:v>
                </c:pt>
                <c:pt idx="4541">
                  <c:v>559</c:v>
                </c:pt>
                <c:pt idx="4542">
                  <c:v>559</c:v>
                </c:pt>
                <c:pt idx="4543">
                  <c:v>559</c:v>
                </c:pt>
                <c:pt idx="4544">
                  <c:v>559</c:v>
                </c:pt>
                <c:pt idx="4545">
                  <c:v>559</c:v>
                </c:pt>
                <c:pt idx="4546">
                  <c:v>559</c:v>
                </c:pt>
                <c:pt idx="4547">
                  <c:v>559</c:v>
                </c:pt>
                <c:pt idx="4548">
                  <c:v>559</c:v>
                </c:pt>
                <c:pt idx="4549">
                  <c:v>559</c:v>
                </c:pt>
                <c:pt idx="4550">
                  <c:v>559</c:v>
                </c:pt>
                <c:pt idx="4551">
                  <c:v>559</c:v>
                </c:pt>
                <c:pt idx="4552">
                  <c:v>559</c:v>
                </c:pt>
                <c:pt idx="4553">
                  <c:v>559</c:v>
                </c:pt>
                <c:pt idx="4554">
                  <c:v>559</c:v>
                </c:pt>
                <c:pt idx="4555">
                  <c:v>559</c:v>
                </c:pt>
                <c:pt idx="4556">
                  <c:v>559</c:v>
                </c:pt>
                <c:pt idx="4557">
                  <c:v>559</c:v>
                </c:pt>
                <c:pt idx="4558">
                  <c:v>559</c:v>
                </c:pt>
                <c:pt idx="4559">
                  <c:v>559</c:v>
                </c:pt>
                <c:pt idx="4560">
                  <c:v>559</c:v>
                </c:pt>
                <c:pt idx="4561">
                  <c:v>559</c:v>
                </c:pt>
                <c:pt idx="4562">
                  <c:v>559</c:v>
                </c:pt>
                <c:pt idx="4563">
                  <c:v>559</c:v>
                </c:pt>
                <c:pt idx="4564">
                  <c:v>559</c:v>
                </c:pt>
                <c:pt idx="4565">
                  <c:v>559</c:v>
                </c:pt>
                <c:pt idx="4566">
                  <c:v>559</c:v>
                </c:pt>
                <c:pt idx="4567">
                  <c:v>559</c:v>
                </c:pt>
                <c:pt idx="4568">
                  <c:v>559</c:v>
                </c:pt>
                <c:pt idx="4569">
                  <c:v>559</c:v>
                </c:pt>
                <c:pt idx="4570">
                  <c:v>559</c:v>
                </c:pt>
                <c:pt idx="4571">
                  <c:v>559</c:v>
                </c:pt>
                <c:pt idx="4572">
                  <c:v>559</c:v>
                </c:pt>
                <c:pt idx="4573">
                  <c:v>559</c:v>
                </c:pt>
                <c:pt idx="4574">
                  <c:v>559</c:v>
                </c:pt>
                <c:pt idx="4575">
                  <c:v>559</c:v>
                </c:pt>
                <c:pt idx="4576">
                  <c:v>559</c:v>
                </c:pt>
                <c:pt idx="4577">
                  <c:v>559</c:v>
                </c:pt>
                <c:pt idx="4578">
                  <c:v>559</c:v>
                </c:pt>
                <c:pt idx="4579">
                  <c:v>559</c:v>
                </c:pt>
                <c:pt idx="4580">
                  <c:v>559</c:v>
                </c:pt>
                <c:pt idx="4581">
                  <c:v>559</c:v>
                </c:pt>
                <c:pt idx="4582">
                  <c:v>559</c:v>
                </c:pt>
                <c:pt idx="4583">
                  <c:v>559</c:v>
                </c:pt>
                <c:pt idx="4584">
                  <c:v>559</c:v>
                </c:pt>
                <c:pt idx="4585">
                  <c:v>559</c:v>
                </c:pt>
                <c:pt idx="4586">
                  <c:v>559</c:v>
                </c:pt>
                <c:pt idx="4587">
                  <c:v>559</c:v>
                </c:pt>
                <c:pt idx="4588">
                  <c:v>559</c:v>
                </c:pt>
                <c:pt idx="4589">
                  <c:v>559</c:v>
                </c:pt>
                <c:pt idx="4590">
                  <c:v>559</c:v>
                </c:pt>
                <c:pt idx="4591">
                  <c:v>559</c:v>
                </c:pt>
                <c:pt idx="4592">
                  <c:v>559</c:v>
                </c:pt>
                <c:pt idx="4593">
                  <c:v>559</c:v>
                </c:pt>
                <c:pt idx="4594">
                  <c:v>559</c:v>
                </c:pt>
                <c:pt idx="4595">
                  <c:v>559</c:v>
                </c:pt>
                <c:pt idx="4596">
                  <c:v>559</c:v>
                </c:pt>
                <c:pt idx="4597">
                  <c:v>559</c:v>
                </c:pt>
                <c:pt idx="4598">
                  <c:v>559</c:v>
                </c:pt>
                <c:pt idx="4599">
                  <c:v>559</c:v>
                </c:pt>
                <c:pt idx="4600">
                  <c:v>559</c:v>
                </c:pt>
                <c:pt idx="4601">
                  <c:v>559</c:v>
                </c:pt>
                <c:pt idx="4602">
                  <c:v>559</c:v>
                </c:pt>
                <c:pt idx="4603">
                  <c:v>559</c:v>
                </c:pt>
                <c:pt idx="4604">
                  <c:v>559</c:v>
                </c:pt>
                <c:pt idx="4605">
                  <c:v>559</c:v>
                </c:pt>
                <c:pt idx="4606">
                  <c:v>559</c:v>
                </c:pt>
                <c:pt idx="4607">
                  <c:v>559</c:v>
                </c:pt>
                <c:pt idx="4608">
                  <c:v>559</c:v>
                </c:pt>
                <c:pt idx="4609">
                  <c:v>559</c:v>
                </c:pt>
                <c:pt idx="4610">
                  <c:v>559</c:v>
                </c:pt>
                <c:pt idx="4611">
                  <c:v>559</c:v>
                </c:pt>
                <c:pt idx="4612">
                  <c:v>559</c:v>
                </c:pt>
                <c:pt idx="4613">
                  <c:v>559</c:v>
                </c:pt>
                <c:pt idx="4614">
                  <c:v>559</c:v>
                </c:pt>
                <c:pt idx="4615">
                  <c:v>559</c:v>
                </c:pt>
                <c:pt idx="4616">
                  <c:v>559</c:v>
                </c:pt>
                <c:pt idx="4617">
                  <c:v>559</c:v>
                </c:pt>
                <c:pt idx="4618">
                  <c:v>559</c:v>
                </c:pt>
                <c:pt idx="4619">
                  <c:v>559</c:v>
                </c:pt>
                <c:pt idx="4620">
                  <c:v>559</c:v>
                </c:pt>
                <c:pt idx="4621">
                  <c:v>559</c:v>
                </c:pt>
                <c:pt idx="4622">
                  <c:v>559</c:v>
                </c:pt>
                <c:pt idx="4623">
                  <c:v>559</c:v>
                </c:pt>
                <c:pt idx="4624">
                  <c:v>559</c:v>
                </c:pt>
                <c:pt idx="4625">
                  <c:v>559</c:v>
                </c:pt>
                <c:pt idx="4626">
                  <c:v>559</c:v>
                </c:pt>
                <c:pt idx="4627">
                  <c:v>559</c:v>
                </c:pt>
                <c:pt idx="4628">
                  <c:v>559</c:v>
                </c:pt>
                <c:pt idx="4629">
                  <c:v>559</c:v>
                </c:pt>
                <c:pt idx="4630">
                  <c:v>559</c:v>
                </c:pt>
                <c:pt idx="4631">
                  <c:v>559</c:v>
                </c:pt>
                <c:pt idx="4632">
                  <c:v>559</c:v>
                </c:pt>
                <c:pt idx="4633">
                  <c:v>559</c:v>
                </c:pt>
                <c:pt idx="4634">
                  <c:v>559</c:v>
                </c:pt>
                <c:pt idx="4635">
                  <c:v>559</c:v>
                </c:pt>
                <c:pt idx="4636">
                  <c:v>559</c:v>
                </c:pt>
                <c:pt idx="4637">
                  <c:v>559</c:v>
                </c:pt>
                <c:pt idx="4638">
                  <c:v>559</c:v>
                </c:pt>
                <c:pt idx="4639">
                  <c:v>559</c:v>
                </c:pt>
                <c:pt idx="4640">
                  <c:v>559</c:v>
                </c:pt>
                <c:pt idx="4641">
                  <c:v>559</c:v>
                </c:pt>
                <c:pt idx="4642">
                  <c:v>559</c:v>
                </c:pt>
                <c:pt idx="4643">
                  <c:v>559</c:v>
                </c:pt>
                <c:pt idx="4644">
                  <c:v>559</c:v>
                </c:pt>
                <c:pt idx="4645">
                  <c:v>559</c:v>
                </c:pt>
                <c:pt idx="4646">
                  <c:v>559</c:v>
                </c:pt>
                <c:pt idx="4647">
                  <c:v>559</c:v>
                </c:pt>
                <c:pt idx="4648">
                  <c:v>559</c:v>
                </c:pt>
                <c:pt idx="4649">
                  <c:v>559</c:v>
                </c:pt>
                <c:pt idx="4650">
                  <c:v>559</c:v>
                </c:pt>
                <c:pt idx="4651">
                  <c:v>559</c:v>
                </c:pt>
                <c:pt idx="4652">
                  <c:v>559</c:v>
                </c:pt>
                <c:pt idx="4653">
                  <c:v>559</c:v>
                </c:pt>
                <c:pt idx="4654">
                  <c:v>559</c:v>
                </c:pt>
                <c:pt idx="4655">
                  <c:v>559</c:v>
                </c:pt>
                <c:pt idx="4656">
                  <c:v>559</c:v>
                </c:pt>
                <c:pt idx="4657">
                  <c:v>559</c:v>
                </c:pt>
                <c:pt idx="4658">
                  <c:v>559</c:v>
                </c:pt>
                <c:pt idx="4659">
                  <c:v>559</c:v>
                </c:pt>
                <c:pt idx="4660">
                  <c:v>559</c:v>
                </c:pt>
                <c:pt idx="4661">
                  <c:v>559</c:v>
                </c:pt>
                <c:pt idx="4662">
                  <c:v>559</c:v>
                </c:pt>
                <c:pt idx="4663">
                  <c:v>559</c:v>
                </c:pt>
                <c:pt idx="4664">
                  <c:v>559</c:v>
                </c:pt>
                <c:pt idx="4665">
                  <c:v>559</c:v>
                </c:pt>
                <c:pt idx="4666">
                  <c:v>559</c:v>
                </c:pt>
                <c:pt idx="4667">
                  <c:v>559</c:v>
                </c:pt>
                <c:pt idx="4668">
                  <c:v>559</c:v>
                </c:pt>
                <c:pt idx="4669">
                  <c:v>560</c:v>
                </c:pt>
                <c:pt idx="4670">
                  <c:v>561</c:v>
                </c:pt>
                <c:pt idx="4671">
                  <c:v>562</c:v>
                </c:pt>
                <c:pt idx="4672">
                  <c:v>562</c:v>
                </c:pt>
                <c:pt idx="4673">
                  <c:v>562</c:v>
                </c:pt>
                <c:pt idx="4674">
                  <c:v>562</c:v>
                </c:pt>
                <c:pt idx="4675">
                  <c:v>562</c:v>
                </c:pt>
                <c:pt idx="4676">
                  <c:v>562</c:v>
                </c:pt>
                <c:pt idx="4677">
                  <c:v>562</c:v>
                </c:pt>
                <c:pt idx="4678">
                  <c:v>562</c:v>
                </c:pt>
                <c:pt idx="4679">
                  <c:v>562</c:v>
                </c:pt>
                <c:pt idx="4680">
                  <c:v>562</c:v>
                </c:pt>
                <c:pt idx="4681">
                  <c:v>562</c:v>
                </c:pt>
                <c:pt idx="4682">
                  <c:v>562</c:v>
                </c:pt>
                <c:pt idx="4683">
                  <c:v>562</c:v>
                </c:pt>
                <c:pt idx="4684">
                  <c:v>562</c:v>
                </c:pt>
                <c:pt idx="4685">
                  <c:v>562</c:v>
                </c:pt>
                <c:pt idx="4686">
                  <c:v>562</c:v>
                </c:pt>
                <c:pt idx="4687">
                  <c:v>562</c:v>
                </c:pt>
                <c:pt idx="4688">
                  <c:v>562</c:v>
                </c:pt>
                <c:pt idx="4689">
                  <c:v>563</c:v>
                </c:pt>
                <c:pt idx="4690">
                  <c:v>564</c:v>
                </c:pt>
                <c:pt idx="4691">
                  <c:v>565</c:v>
                </c:pt>
                <c:pt idx="4692">
                  <c:v>566</c:v>
                </c:pt>
                <c:pt idx="4693">
                  <c:v>567</c:v>
                </c:pt>
                <c:pt idx="4694">
                  <c:v>568</c:v>
                </c:pt>
                <c:pt idx="4695">
                  <c:v>569</c:v>
                </c:pt>
                <c:pt idx="4696">
                  <c:v>570</c:v>
                </c:pt>
                <c:pt idx="4697">
                  <c:v>570</c:v>
                </c:pt>
                <c:pt idx="4698">
                  <c:v>570</c:v>
                </c:pt>
                <c:pt idx="4699">
                  <c:v>570</c:v>
                </c:pt>
                <c:pt idx="4700">
                  <c:v>570</c:v>
                </c:pt>
                <c:pt idx="4701">
                  <c:v>570</c:v>
                </c:pt>
                <c:pt idx="4702">
                  <c:v>570</c:v>
                </c:pt>
                <c:pt idx="4703">
                  <c:v>570</c:v>
                </c:pt>
                <c:pt idx="4704">
                  <c:v>570</c:v>
                </c:pt>
                <c:pt idx="4705">
                  <c:v>570</c:v>
                </c:pt>
                <c:pt idx="4706">
                  <c:v>570</c:v>
                </c:pt>
                <c:pt idx="4707">
                  <c:v>570</c:v>
                </c:pt>
                <c:pt idx="4708">
                  <c:v>570</c:v>
                </c:pt>
                <c:pt idx="4709">
                  <c:v>570</c:v>
                </c:pt>
                <c:pt idx="4710">
                  <c:v>570</c:v>
                </c:pt>
                <c:pt idx="4711">
                  <c:v>570</c:v>
                </c:pt>
                <c:pt idx="4712">
                  <c:v>570</c:v>
                </c:pt>
                <c:pt idx="4713">
                  <c:v>570</c:v>
                </c:pt>
                <c:pt idx="4714">
                  <c:v>570</c:v>
                </c:pt>
                <c:pt idx="4715">
                  <c:v>570</c:v>
                </c:pt>
                <c:pt idx="4716">
                  <c:v>570</c:v>
                </c:pt>
                <c:pt idx="4717">
                  <c:v>570</c:v>
                </c:pt>
                <c:pt idx="4718">
                  <c:v>570</c:v>
                </c:pt>
                <c:pt idx="4719">
                  <c:v>570</c:v>
                </c:pt>
                <c:pt idx="4720">
                  <c:v>570</c:v>
                </c:pt>
                <c:pt idx="4721">
                  <c:v>570</c:v>
                </c:pt>
                <c:pt idx="4722">
                  <c:v>570</c:v>
                </c:pt>
                <c:pt idx="4723">
                  <c:v>570</c:v>
                </c:pt>
                <c:pt idx="4724">
                  <c:v>570</c:v>
                </c:pt>
                <c:pt idx="4725">
                  <c:v>570</c:v>
                </c:pt>
                <c:pt idx="4726">
                  <c:v>570</c:v>
                </c:pt>
                <c:pt idx="4727">
                  <c:v>570</c:v>
                </c:pt>
                <c:pt idx="4728">
                  <c:v>570</c:v>
                </c:pt>
                <c:pt idx="4729">
                  <c:v>570</c:v>
                </c:pt>
                <c:pt idx="4730">
                  <c:v>570</c:v>
                </c:pt>
                <c:pt idx="4731">
                  <c:v>570</c:v>
                </c:pt>
                <c:pt idx="4732">
                  <c:v>570</c:v>
                </c:pt>
                <c:pt idx="4733">
                  <c:v>570</c:v>
                </c:pt>
                <c:pt idx="4734">
                  <c:v>570</c:v>
                </c:pt>
                <c:pt idx="4735">
                  <c:v>570</c:v>
                </c:pt>
                <c:pt idx="4736">
                  <c:v>570</c:v>
                </c:pt>
                <c:pt idx="4737">
                  <c:v>570</c:v>
                </c:pt>
                <c:pt idx="4738">
                  <c:v>570</c:v>
                </c:pt>
                <c:pt idx="4739">
                  <c:v>570</c:v>
                </c:pt>
                <c:pt idx="4740">
                  <c:v>570</c:v>
                </c:pt>
                <c:pt idx="4741">
                  <c:v>570</c:v>
                </c:pt>
                <c:pt idx="4742">
                  <c:v>570</c:v>
                </c:pt>
                <c:pt idx="4743">
                  <c:v>570</c:v>
                </c:pt>
                <c:pt idx="4744">
                  <c:v>570</c:v>
                </c:pt>
                <c:pt idx="4745">
                  <c:v>570</c:v>
                </c:pt>
                <c:pt idx="4746">
                  <c:v>570</c:v>
                </c:pt>
                <c:pt idx="4747">
                  <c:v>570</c:v>
                </c:pt>
                <c:pt idx="4748">
                  <c:v>570</c:v>
                </c:pt>
                <c:pt idx="4749">
                  <c:v>570</c:v>
                </c:pt>
                <c:pt idx="4750">
                  <c:v>570</c:v>
                </c:pt>
                <c:pt idx="4751">
                  <c:v>570</c:v>
                </c:pt>
                <c:pt idx="4752">
                  <c:v>570</c:v>
                </c:pt>
                <c:pt idx="4753">
                  <c:v>570</c:v>
                </c:pt>
                <c:pt idx="4754">
                  <c:v>570</c:v>
                </c:pt>
                <c:pt idx="4755">
                  <c:v>570</c:v>
                </c:pt>
                <c:pt idx="4756">
                  <c:v>570</c:v>
                </c:pt>
                <c:pt idx="4757">
                  <c:v>570</c:v>
                </c:pt>
                <c:pt idx="4758">
                  <c:v>570</c:v>
                </c:pt>
                <c:pt idx="4759">
                  <c:v>570</c:v>
                </c:pt>
                <c:pt idx="4760">
                  <c:v>570</c:v>
                </c:pt>
                <c:pt idx="4761">
                  <c:v>570</c:v>
                </c:pt>
                <c:pt idx="4762">
                  <c:v>570</c:v>
                </c:pt>
                <c:pt idx="4763">
                  <c:v>570</c:v>
                </c:pt>
                <c:pt idx="4764">
                  <c:v>570</c:v>
                </c:pt>
                <c:pt idx="4765">
                  <c:v>570</c:v>
                </c:pt>
                <c:pt idx="4766">
                  <c:v>570</c:v>
                </c:pt>
                <c:pt idx="4767">
                  <c:v>570</c:v>
                </c:pt>
                <c:pt idx="4768">
                  <c:v>570</c:v>
                </c:pt>
                <c:pt idx="4769">
                  <c:v>570</c:v>
                </c:pt>
                <c:pt idx="4770">
                  <c:v>570</c:v>
                </c:pt>
                <c:pt idx="4771">
                  <c:v>570</c:v>
                </c:pt>
                <c:pt idx="4772">
                  <c:v>570</c:v>
                </c:pt>
                <c:pt idx="4773">
                  <c:v>570</c:v>
                </c:pt>
                <c:pt idx="4774">
                  <c:v>570</c:v>
                </c:pt>
                <c:pt idx="4775">
                  <c:v>570</c:v>
                </c:pt>
                <c:pt idx="4776">
                  <c:v>570</c:v>
                </c:pt>
                <c:pt idx="4777">
                  <c:v>570</c:v>
                </c:pt>
                <c:pt idx="4778">
                  <c:v>570</c:v>
                </c:pt>
                <c:pt idx="4779">
                  <c:v>570</c:v>
                </c:pt>
                <c:pt idx="4780">
                  <c:v>570</c:v>
                </c:pt>
                <c:pt idx="4781">
                  <c:v>570</c:v>
                </c:pt>
                <c:pt idx="4782">
                  <c:v>570</c:v>
                </c:pt>
                <c:pt idx="4783">
                  <c:v>570</c:v>
                </c:pt>
                <c:pt idx="4784">
                  <c:v>570</c:v>
                </c:pt>
                <c:pt idx="4785">
                  <c:v>570</c:v>
                </c:pt>
                <c:pt idx="4786">
                  <c:v>570</c:v>
                </c:pt>
                <c:pt idx="4787">
                  <c:v>570</c:v>
                </c:pt>
                <c:pt idx="4788">
                  <c:v>570</c:v>
                </c:pt>
                <c:pt idx="4789">
                  <c:v>570</c:v>
                </c:pt>
                <c:pt idx="4790">
                  <c:v>570</c:v>
                </c:pt>
                <c:pt idx="4791">
                  <c:v>570</c:v>
                </c:pt>
                <c:pt idx="4792">
                  <c:v>570</c:v>
                </c:pt>
                <c:pt idx="4793">
                  <c:v>570</c:v>
                </c:pt>
                <c:pt idx="4794">
                  <c:v>570</c:v>
                </c:pt>
                <c:pt idx="4795">
                  <c:v>570</c:v>
                </c:pt>
                <c:pt idx="4796">
                  <c:v>570</c:v>
                </c:pt>
                <c:pt idx="4797">
                  <c:v>570</c:v>
                </c:pt>
                <c:pt idx="4798">
                  <c:v>570</c:v>
                </c:pt>
                <c:pt idx="4799">
                  <c:v>570</c:v>
                </c:pt>
                <c:pt idx="4800">
                  <c:v>570</c:v>
                </c:pt>
                <c:pt idx="4801">
                  <c:v>570</c:v>
                </c:pt>
                <c:pt idx="4802">
                  <c:v>570</c:v>
                </c:pt>
                <c:pt idx="4803">
                  <c:v>570</c:v>
                </c:pt>
                <c:pt idx="4804">
                  <c:v>570</c:v>
                </c:pt>
                <c:pt idx="4805">
                  <c:v>570</c:v>
                </c:pt>
                <c:pt idx="4806">
                  <c:v>570</c:v>
                </c:pt>
                <c:pt idx="4807">
                  <c:v>570</c:v>
                </c:pt>
                <c:pt idx="4808">
                  <c:v>570</c:v>
                </c:pt>
                <c:pt idx="4809">
                  <c:v>570</c:v>
                </c:pt>
                <c:pt idx="4810">
                  <c:v>570</c:v>
                </c:pt>
                <c:pt idx="4811">
                  <c:v>570</c:v>
                </c:pt>
                <c:pt idx="4812">
                  <c:v>570</c:v>
                </c:pt>
                <c:pt idx="4813">
                  <c:v>570</c:v>
                </c:pt>
                <c:pt idx="4814">
                  <c:v>570</c:v>
                </c:pt>
                <c:pt idx="4815">
                  <c:v>570</c:v>
                </c:pt>
                <c:pt idx="4816">
                  <c:v>570</c:v>
                </c:pt>
                <c:pt idx="4817">
                  <c:v>570</c:v>
                </c:pt>
                <c:pt idx="4818">
                  <c:v>570</c:v>
                </c:pt>
                <c:pt idx="4819">
                  <c:v>570</c:v>
                </c:pt>
                <c:pt idx="4820">
                  <c:v>570</c:v>
                </c:pt>
                <c:pt idx="4821">
                  <c:v>570</c:v>
                </c:pt>
                <c:pt idx="4822">
                  <c:v>570</c:v>
                </c:pt>
                <c:pt idx="4823">
                  <c:v>570</c:v>
                </c:pt>
                <c:pt idx="4824">
                  <c:v>570</c:v>
                </c:pt>
                <c:pt idx="4825">
                  <c:v>570</c:v>
                </c:pt>
                <c:pt idx="4826">
                  <c:v>570</c:v>
                </c:pt>
                <c:pt idx="4827">
                  <c:v>570</c:v>
                </c:pt>
                <c:pt idx="4828">
                  <c:v>570</c:v>
                </c:pt>
                <c:pt idx="4829">
                  <c:v>570</c:v>
                </c:pt>
                <c:pt idx="4830">
                  <c:v>570</c:v>
                </c:pt>
                <c:pt idx="4831">
                  <c:v>570</c:v>
                </c:pt>
                <c:pt idx="4832">
                  <c:v>570</c:v>
                </c:pt>
                <c:pt idx="4833">
                  <c:v>570</c:v>
                </c:pt>
                <c:pt idx="4834">
                  <c:v>570</c:v>
                </c:pt>
                <c:pt idx="4835">
                  <c:v>570</c:v>
                </c:pt>
                <c:pt idx="4836">
                  <c:v>571</c:v>
                </c:pt>
                <c:pt idx="4837">
                  <c:v>572</c:v>
                </c:pt>
                <c:pt idx="4838">
                  <c:v>573</c:v>
                </c:pt>
                <c:pt idx="4839">
                  <c:v>574</c:v>
                </c:pt>
                <c:pt idx="4840">
                  <c:v>575</c:v>
                </c:pt>
                <c:pt idx="4841">
                  <c:v>575</c:v>
                </c:pt>
                <c:pt idx="4842">
                  <c:v>575</c:v>
                </c:pt>
                <c:pt idx="4843">
                  <c:v>575</c:v>
                </c:pt>
                <c:pt idx="4844">
                  <c:v>575</c:v>
                </c:pt>
                <c:pt idx="4845">
                  <c:v>575</c:v>
                </c:pt>
                <c:pt idx="4846">
                  <c:v>575</c:v>
                </c:pt>
                <c:pt idx="4847">
                  <c:v>575</c:v>
                </c:pt>
                <c:pt idx="4848">
                  <c:v>575</c:v>
                </c:pt>
                <c:pt idx="4849">
                  <c:v>575</c:v>
                </c:pt>
                <c:pt idx="4850">
                  <c:v>575</c:v>
                </c:pt>
                <c:pt idx="4851">
                  <c:v>575</c:v>
                </c:pt>
                <c:pt idx="4852">
                  <c:v>575</c:v>
                </c:pt>
                <c:pt idx="4853">
                  <c:v>575</c:v>
                </c:pt>
                <c:pt idx="4854">
                  <c:v>575</c:v>
                </c:pt>
                <c:pt idx="4855">
                  <c:v>575</c:v>
                </c:pt>
                <c:pt idx="4856">
                  <c:v>575</c:v>
                </c:pt>
                <c:pt idx="4857">
                  <c:v>576</c:v>
                </c:pt>
                <c:pt idx="4858">
                  <c:v>577</c:v>
                </c:pt>
                <c:pt idx="4859">
                  <c:v>578</c:v>
                </c:pt>
                <c:pt idx="4860">
                  <c:v>579</c:v>
                </c:pt>
                <c:pt idx="4861">
                  <c:v>580</c:v>
                </c:pt>
                <c:pt idx="4862">
                  <c:v>581</c:v>
                </c:pt>
                <c:pt idx="4863">
                  <c:v>582</c:v>
                </c:pt>
                <c:pt idx="4864">
                  <c:v>583</c:v>
                </c:pt>
                <c:pt idx="4865">
                  <c:v>583</c:v>
                </c:pt>
                <c:pt idx="4866">
                  <c:v>583</c:v>
                </c:pt>
                <c:pt idx="4867">
                  <c:v>583</c:v>
                </c:pt>
                <c:pt idx="4868">
                  <c:v>583</c:v>
                </c:pt>
                <c:pt idx="4869">
                  <c:v>583</c:v>
                </c:pt>
                <c:pt idx="4870">
                  <c:v>583</c:v>
                </c:pt>
                <c:pt idx="4871">
                  <c:v>583</c:v>
                </c:pt>
                <c:pt idx="4872">
                  <c:v>583</c:v>
                </c:pt>
                <c:pt idx="4873">
                  <c:v>583</c:v>
                </c:pt>
                <c:pt idx="4874">
                  <c:v>583</c:v>
                </c:pt>
                <c:pt idx="4875">
                  <c:v>583</c:v>
                </c:pt>
                <c:pt idx="4876">
                  <c:v>583</c:v>
                </c:pt>
                <c:pt idx="4877">
                  <c:v>583</c:v>
                </c:pt>
                <c:pt idx="4878">
                  <c:v>583</c:v>
                </c:pt>
                <c:pt idx="4879">
                  <c:v>583</c:v>
                </c:pt>
                <c:pt idx="4880">
                  <c:v>583</c:v>
                </c:pt>
                <c:pt idx="4881">
                  <c:v>583</c:v>
                </c:pt>
                <c:pt idx="4882">
                  <c:v>583</c:v>
                </c:pt>
                <c:pt idx="4883">
                  <c:v>583</c:v>
                </c:pt>
                <c:pt idx="4884">
                  <c:v>583</c:v>
                </c:pt>
                <c:pt idx="4885">
                  <c:v>583</c:v>
                </c:pt>
                <c:pt idx="4886">
                  <c:v>583</c:v>
                </c:pt>
                <c:pt idx="4887">
                  <c:v>583</c:v>
                </c:pt>
                <c:pt idx="4888">
                  <c:v>583</c:v>
                </c:pt>
                <c:pt idx="4889">
                  <c:v>583</c:v>
                </c:pt>
                <c:pt idx="4890">
                  <c:v>583</c:v>
                </c:pt>
                <c:pt idx="4891">
                  <c:v>583</c:v>
                </c:pt>
                <c:pt idx="4892">
                  <c:v>583</c:v>
                </c:pt>
                <c:pt idx="4893">
                  <c:v>583</c:v>
                </c:pt>
                <c:pt idx="4894">
                  <c:v>583</c:v>
                </c:pt>
                <c:pt idx="4895">
                  <c:v>583</c:v>
                </c:pt>
                <c:pt idx="4896">
                  <c:v>583</c:v>
                </c:pt>
                <c:pt idx="4897">
                  <c:v>583</c:v>
                </c:pt>
                <c:pt idx="4898">
                  <c:v>583</c:v>
                </c:pt>
                <c:pt idx="4899">
                  <c:v>583</c:v>
                </c:pt>
                <c:pt idx="4900">
                  <c:v>583</c:v>
                </c:pt>
                <c:pt idx="4901">
                  <c:v>583</c:v>
                </c:pt>
                <c:pt idx="4902">
                  <c:v>583</c:v>
                </c:pt>
                <c:pt idx="4903">
                  <c:v>583</c:v>
                </c:pt>
                <c:pt idx="4904">
                  <c:v>583</c:v>
                </c:pt>
                <c:pt idx="4905">
                  <c:v>583</c:v>
                </c:pt>
                <c:pt idx="4906">
                  <c:v>583</c:v>
                </c:pt>
                <c:pt idx="4907">
                  <c:v>583</c:v>
                </c:pt>
                <c:pt idx="4908">
                  <c:v>583</c:v>
                </c:pt>
                <c:pt idx="4909">
                  <c:v>583</c:v>
                </c:pt>
                <c:pt idx="4910">
                  <c:v>583</c:v>
                </c:pt>
                <c:pt idx="4911">
                  <c:v>583</c:v>
                </c:pt>
                <c:pt idx="4912">
                  <c:v>583</c:v>
                </c:pt>
                <c:pt idx="4913">
                  <c:v>583</c:v>
                </c:pt>
                <c:pt idx="4914">
                  <c:v>583</c:v>
                </c:pt>
                <c:pt idx="4915">
                  <c:v>583</c:v>
                </c:pt>
                <c:pt idx="4916">
                  <c:v>583</c:v>
                </c:pt>
                <c:pt idx="4917">
                  <c:v>583</c:v>
                </c:pt>
                <c:pt idx="4918">
                  <c:v>583</c:v>
                </c:pt>
                <c:pt idx="4919">
                  <c:v>583</c:v>
                </c:pt>
                <c:pt idx="4920">
                  <c:v>583</c:v>
                </c:pt>
                <c:pt idx="4921">
                  <c:v>583</c:v>
                </c:pt>
                <c:pt idx="4922">
                  <c:v>583</c:v>
                </c:pt>
                <c:pt idx="4923">
                  <c:v>583</c:v>
                </c:pt>
                <c:pt idx="4924">
                  <c:v>583</c:v>
                </c:pt>
                <c:pt idx="4925">
                  <c:v>583</c:v>
                </c:pt>
                <c:pt idx="4926">
                  <c:v>583</c:v>
                </c:pt>
                <c:pt idx="4927">
                  <c:v>583</c:v>
                </c:pt>
                <c:pt idx="4928">
                  <c:v>583</c:v>
                </c:pt>
                <c:pt idx="4929">
                  <c:v>583</c:v>
                </c:pt>
                <c:pt idx="4930">
                  <c:v>583</c:v>
                </c:pt>
                <c:pt idx="4931">
                  <c:v>583</c:v>
                </c:pt>
                <c:pt idx="4932">
                  <c:v>583</c:v>
                </c:pt>
                <c:pt idx="4933">
                  <c:v>583</c:v>
                </c:pt>
                <c:pt idx="4934">
                  <c:v>583</c:v>
                </c:pt>
                <c:pt idx="4935">
                  <c:v>583</c:v>
                </c:pt>
                <c:pt idx="4936">
                  <c:v>583</c:v>
                </c:pt>
                <c:pt idx="4937">
                  <c:v>583</c:v>
                </c:pt>
                <c:pt idx="4938">
                  <c:v>583</c:v>
                </c:pt>
                <c:pt idx="4939">
                  <c:v>583</c:v>
                </c:pt>
                <c:pt idx="4940">
                  <c:v>583</c:v>
                </c:pt>
                <c:pt idx="4941">
                  <c:v>583</c:v>
                </c:pt>
                <c:pt idx="4942">
                  <c:v>583</c:v>
                </c:pt>
                <c:pt idx="4943">
                  <c:v>583</c:v>
                </c:pt>
                <c:pt idx="4944">
                  <c:v>583</c:v>
                </c:pt>
                <c:pt idx="4945">
                  <c:v>583</c:v>
                </c:pt>
                <c:pt idx="4946">
                  <c:v>583</c:v>
                </c:pt>
                <c:pt idx="4947">
                  <c:v>583</c:v>
                </c:pt>
                <c:pt idx="4948">
                  <c:v>583</c:v>
                </c:pt>
                <c:pt idx="4949">
                  <c:v>583</c:v>
                </c:pt>
                <c:pt idx="4950">
                  <c:v>583</c:v>
                </c:pt>
                <c:pt idx="4951">
                  <c:v>583</c:v>
                </c:pt>
                <c:pt idx="4952">
                  <c:v>583</c:v>
                </c:pt>
                <c:pt idx="4953">
                  <c:v>583</c:v>
                </c:pt>
                <c:pt idx="4954">
                  <c:v>583</c:v>
                </c:pt>
                <c:pt idx="4955">
                  <c:v>583</c:v>
                </c:pt>
                <c:pt idx="4956">
                  <c:v>583</c:v>
                </c:pt>
                <c:pt idx="4957">
                  <c:v>583</c:v>
                </c:pt>
                <c:pt idx="4958">
                  <c:v>583</c:v>
                </c:pt>
                <c:pt idx="4959">
                  <c:v>583</c:v>
                </c:pt>
                <c:pt idx="4960">
                  <c:v>583</c:v>
                </c:pt>
                <c:pt idx="4961">
                  <c:v>583</c:v>
                </c:pt>
                <c:pt idx="4962">
                  <c:v>583</c:v>
                </c:pt>
                <c:pt idx="4963">
                  <c:v>583</c:v>
                </c:pt>
                <c:pt idx="4964">
                  <c:v>583</c:v>
                </c:pt>
                <c:pt idx="4965">
                  <c:v>583</c:v>
                </c:pt>
                <c:pt idx="4966">
                  <c:v>583</c:v>
                </c:pt>
                <c:pt idx="4967">
                  <c:v>583</c:v>
                </c:pt>
                <c:pt idx="4968">
                  <c:v>583</c:v>
                </c:pt>
                <c:pt idx="4969">
                  <c:v>583</c:v>
                </c:pt>
                <c:pt idx="4970">
                  <c:v>583</c:v>
                </c:pt>
                <c:pt idx="4971">
                  <c:v>583</c:v>
                </c:pt>
                <c:pt idx="4972">
                  <c:v>583</c:v>
                </c:pt>
                <c:pt idx="4973">
                  <c:v>583</c:v>
                </c:pt>
                <c:pt idx="4974">
                  <c:v>583</c:v>
                </c:pt>
                <c:pt idx="4975">
                  <c:v>583</c:v>
                </c:pt>
                <c:pt idx="4976">
                  <c:v>583</c:v>
                </c:pt>
                <c:pt idx="4977">
                  <c:v>583</c:v>
                </c:pt>
                <c:pt idx="4978">
                  <c:v>583</c:v>
                </c:pt>
                <c:pt idx="4979">
                  <c:v>583</c:v>
                </c:pt>
                <c:pt idx="4980">
                  <c:v>583</c:v>
                </c:pt>
                <c:pt idx="4981">
                  <c:v>583</c:v>
                </c:pt>
                <c:pt idx="4982">
                  <c:v>583</c:v>
                </c:pt>
                <c:pt idx="4983">
                  <c:v>583</c:v>
                </c:pt>
                <c:pt idx="4984">
                  <c:v>583</c:v>
                </c:pt>
                <c:pt idx="4985">
                  <c:v>583</c:v>
                </c:pt>
                <c:pt idx="4986">
                  <c:v>583</c:v>
                </c:pt>
                <c:pt idx="4987">
                  <c:v>583</c:v>
                </c:pt>
                <c:pt idx="4988">
                  <c:v>583</c:v>
                </c:pt>
                <c:pt idx="4989">
                  <c:v>583</c:v>
                </c:pt>
                <c:pt idx="4990">
                  <c:v>583</c:v>
                </c:pt>
                <c:pt idx="4991">
                  <c:v>583</c:v>
                </c:pt>
                <c:pt idx="4992">
                  <c:v>583</c:v>
                </c:pt>
                <c:pt idx="4993">
                  <c:v>583</c:v>
                </c:pt>
                <c:pt idx="4994">
                  <c:v>583</c:v>
                </c:pt>
                <c:pt idx="4995">
                  <c:v>583</c:v>
                </c:pt>
                <c:pt idx="4996">
                  <c:v>583</c:v>
                </c:pt>
                <c:pt idx="4997">
                  <c:v>583</c:v>
                </c:pt>
                <c:pt idx="4998">
                  <c:v>583</c:v>
                </c:pt>
                <c:pt idx="4999">
                  <c:v>583</c:v>
                </c:pt>
                <c:pt idx="5000">
                  <c:v>583</c:v>
                </c:pt>
                <c:pt idx="5001">
                  <c:v>583</c:v>
                </c:pt>
                <c:pt idx="5002">
                  <c:v>583</c:v>
                </c:pt>
                <c:pt idx="5003">
                  <c:v>583</c:v>
                </c:pt>
                <c:pt idx="5004">
                  <c:v>583</c:v>
                </c:pt>
                <c:pt idx="5005">
                  <c:v>583</c:v>
                </c:pt>
                <c:pt idx="5006">
                  <c:v>583</c:v>
                </c:pt>
                <c:pt idx="5007">
                  <c:v>583</c:v>
                </c:pt>
                <c:pt idx="5008">
                  <c:v>583</c:v>
                </c:pt>
                <c:pt idx="5009">
                  <c:v>583</c:v>
                </c:pt>
                <c:pt idx="5010">
                  <c:v>583</c:v>
                </c:pt>
                <c:pt idx="5011">
                  <c:v>583</c:v>
                </c:pt>
                <c:pt idx="5012">
                  <c:v>583</c:v>
                </c:pt>
                <c:pt idx="5013">
                  <c:v>583</c:v>
                </c:pt>
                <c:pt idx="5014">
                  <c:v>583</c:v>
                </c:pt>
                <c:pt idx="5015">
                  <c:v>583</c:v>
                </c:pt>
                <c:pt idx="5016">
                  <c:v>583</c:v>
                </c:pt>
                <c:pt idx="5017">
                  <c:v>583</c:v>
                </c:pt>
                <c:pt idx="5018">
                  <c:v>583</c:v>
                </c:pt>
                <c:pt idx="5019">
                  <c:v>583</c:v>
                </c:pt>
                <c:pt idx="5020">
                  <c:v>583</c:v>
                </c:pt>
                <c:pt idx="5021">
                  <c:v>583</c:v>
                </c:pt>
                <c:pt idx="5022">
                  <c:v>583</c:v>
                </c:pt>
                <c:pt idx="5023">
                  <c:v>583</c:v>
                </c:pt>
                <c:pt idx="5024">
                  <c:v>583</c:v>
                </c:pt>
                <c:pt idx="5025">
                  <c:v>583</c:v>
                </c:pt>
                <c:pt idx="5026">
                  <c:v>584</c:v>
                </c:pt>
                <c:pt idx="5027">
                  <c:v>585</c:v>
                </c:pt>
                <c:pt idx="5028">
                  <c:v>586</c:v>
                </c:pt>
                <c:pt idx="5029">
                  <c:v>587</c:v>
                </c:pt>
                <c:pt idx="5030">
                  <c:v>588</c:v>
                </c:pt>
                <c:pt idx="5031">
                  <c:v>589</c:v>
                </c:pt>
                <c:pt idx="5032">
                  <c:v>589</c:v>
                </c:pt>
                <c:pt idx="5033">
                  <c:v>589</c:v>
                </c:pt>
                <c:pt idx="5034">
                  <c:v>589</c:v>
                </c:pt>
                <c:pt idx="5035">
                  <c:v>589</c:v>
                </c:pt>
                <c:pt idx="5036">
                  <c:v>589</c:v>
                </c:pt>
                <c:pt idx="5037">
                  <c:v>589</c:v>
                </c:pt>
                <c:pt idx="5038">
                  <c:v>589</c:v>
                </c:pt>
                <c:pt idx="5039">
                  <c:v>589</c:v>
                </c:pt>
                <c:pt idx="5040">
                  <c:v>589</c:v>
                </c:pt>
                <c:pt idx="5041">
                  <c:v>589</c:v>
                </c:pt>
                <c:pt idx="5042">
                  <c:v>589</c:v>
                </c:pt>
                <c:pt idx="5043">
                  <c:v>589</c:v>
                </c:pt>
                <c:pt idx="5044">
                  <c:v>589</c:v>
                </c:pt>
                <c:pt idx="5045">
                  <c:v>589</c:v>
                </c:pt>
                <c:pt idx="5046">
                  <c:v>589</c:v>
                </c:pt>
                <c:pt idx="5047">
                  <c:v>589</c:v>
                </c:pt>
                <c:pt idx="5048">
                  <c:v>589</c:v>
                </c:pt>
                <c:pt idx="5049">
                  <c:v>589</c:v>
                </c:pt>
                <c:pt idx="5050">
                  <c:v>589</c:v>
                </c:pt>
                <c:pt idx="5051">
                  <c:v>589</c:v>
                </c:pt>
                <c:pt idx="5052">
                  <c:v>589</c:v>
                </c:pt>
                <c:pt idx="5053">
                  <c:v>589</c:v>
                </c:pt>
                <c:pt idx="5054">
                  <c:v>589</c:v>
                </c:pt>
                <c:pt idx="5055">
                  <c:v>589</c:v>
                </c:pt>
                <c:pt idx="5056">
                  <c:v>589</c:v>
                </c:pt>
                <c:pt idx="5057">
                  <c:v>589</c:v>
                </c:pt>
                <c:pt idx="5058">
                  <c:v>589</c:v>
                </c:pt>
                <c:pt idx="5059">
                  <c:v>589</c:v>
                </c:pt>
                <c:pt idx="5060">
                  <c:v>589</c:v>
                </c:pt>
                <c:pt idx="5061">
                  <c:v>589</c:v>
                </c:pt>
                <c:pt idx="5062">
                  <c:v>589</c:v>
                </c:pt>
                <c:pt idx="5063">
                  <c:v>589</c:v>
                </c:pt>
                <c:pt idx="5064">
                  <c:v>589</c:v>
                </c:pt>
                <c:pt idx="5065">
                  <c:v>589</c:v>
                </c:pt>
                <c:pt idx="5066">
                  <c:v>589</c:v>
                </c:pt>
                <c:pt idx="5067">
                  <c:v>589</c:v>
                </c:pt>
                <c:pt idx="5068">
                  <c:v>589</c:v>
                </c:pt>
                <c:pt idx="5069">
                  <c:v>589</c:v>
                </c:pt>
                <c:pt idx="5070">
                  <c:v>589</c:v>
                </c:pt>
                <c:pt idx="5071">
                  <c:v>589</c:v>
                </c:pt>
                <c:pt idx="5072">
                  <c:v>589</c:v>
                </c:pt>
                <c:pt idx="5073">
                  <c:v>589</c:v>
                </c:pt>
                <c:pt idx="5074">
                  <c:v>589</c:v>
                </c:pt>
                <c:pt idx="5075">
                  <c:v>589</c:v>
                </c:pt>
                <c:pt idx="5076">
                  <c:v>589</c:v>
                </c:pt>
                <c:pt idx="5077">
                  <c:v>589</c:v>
                </c:pt>
                <c:pt idx="5078">
                  <c:v>589</c:v>
                </c:pt>
                <c:pt idx="5079">
                  <c:v>589</c:v>
                </c:pt>
                <c:pt idx="5080">
                  <c:v>589</c:v>
                </c:pt>
                <c:pt idx="5081">
                  <c:v>589</c:v>
                </c:pt>
                <c:pt idx="5082">
                  <c:v>589</c:v>
                </c:pt>
                <c:pt idx="5083">
                  <c:v>589</c:v>
                </c:pt>
                <c:pt idx="5084">
                  <c:v>589</c:v>
                </c:pt>
                <c:pt idx="5085">
                  <c:v>589</c:v>
                </c:pt>
                <c:pt idx="5086">
                  <c:v>589</c:v>
                </c:pt>
                <c:pt idx="5087">
                  <c:v>589</c:v>
                </c:pt>
                <c:pt idx="5088">
                  <c:v>589</c:v>
                </c:pt>
                <c:pt idx="5089">
                  <c:v>589</c:v>
                </c:pt>
                <c:pt idx="5090">
                  <c:v>589</c:v>
                </c:pt>
                <c:pt idx="5091">
                  <c:v>589</c:v>
                </c:pt>
                <c:pt idx="5092">
                  <c:v>589</c:v>
                </c:pt>
                <c:pt idx="5093">
                  <c:v>589</c:v>
                </c:pt>
                <c:pt idx="5094">
                  <c:v>589</c:v>
                </c:pt>
                <c:pt idx="5095">
                  <c:v>589</c:v>
                </c:pt>
                <c:pt idx="5096">
                  <c:v>589</c:v>
                </c:pt>
                <c:pt idx="5097">
                  <c:v>589</c:v>
                </c:pt>
                <c:pt idx="5098">
                  <c:v>589</c:v>
                </c:pt>
                <c:pt idx="5099">
                  <c:v>589</c:v>
                </c:pt>
                <c:pt idx="5100">
                  <c:v>589</c:v>
                </c:pt>
                <c:pt idx="5101">
                  <c:v>589</c:v>
                </c:pt>
                <c:pt idx="5102">
                  <c:v>589</c:v>
                </c:pt>
                <c:pt idx="5103">
                  <c:v>589</c:v>
                </c:pt>
                <c:pt idx="5104">
                  <c:v>589</c:v>
                </c:pt>
                <c:pt idx="5105">
                  <c:v>589</c:v>
                </c:pt>
                <c:pt idx="5106">
                  <c:v>589</c:v>
                </c:pt>
                <c:pt idx="5107">
                  <c:v>589</c:v>
                </c:pt>
                <c:pt idx="5108">
                  <c:v>589</c:v>
                </c:pt>
                <c:pt idx="5109">
                  <c:v>589</c:v>
                </c:pt>
                <c:pt idx="5110">
                  <c:v>589</c:v>
                </c:pt>
                <c:pt idx="5111">
                  <c:v>589</c:v>
                </c:pt>
                <c:pt idx="5112">
                  <c:v>589</c:v>
                </c:pt>
                <c:pt idx="5113">
                  <c:v>589</c:v>
                </c:pt>
                <c:pt idx="5114">
                  <c:v>589</c:v>
                </c:pt>
                <c:pt idx="5115">
                  <c:v>589</c:v>
                </c:pt>
                <c:pt idx="5116">
                  <c:v>589</c:v>
                </c:pt>
                <c:pt idx="5117">
                  <c:v>589</c:v>
                </c:pt>
                <c:pt idx="5118">
                  <c:v>589</c:v>
                </c:pt>
                <c:pt idx="5119">
                  <c:v>589</c:v>
                </c:pt>
                <c:pt idx="5120">
                  <c:v>589</c:v>
                </c:pt>
                <c:pt idx="5121">
                  <c:v>589</c:v>
                </c:pt>
                <c:pt idx="5122">
                  <c:v>589</c:v>
                </c:pt>
                <c:pt idx="5123">
                  <c:v>589</c:v>
                </c:pt>
                <c:pt idx="5124">
                  <c:v>589</c:v>
                </c:pt>
                <c:pt idx="5125">
                  <c:v>589</c:v>
                </c:pt>
                <c:pt idx="5126">
                  <c:v>589</c:v>
                </c:pt>
                <c:pt idx="5127">
                  <c:v>589</c:v>
                </c:pt>
                <c:pt idx="5128">
                  <c:v>589</c:v>
                </c:pt>
                <c:pt idx="5129">
                  <c:v>589</c:v>
                </c:pt>
                <c:pt idx="5130">
                  <c:v>589</c:v>
                </c:pt>
                <c:pt idx="5131">
                  <c:v>589</c:v>
                </c:pt>
                <c:pt idx="5132">
                  <c:v>589</c:v>
                </c:pt>
                <c:pt idx="5133">
                  <c:v>589</c:v>
                </c:pt>
                <c:pt idx="5134">
                  <c:v>589</c:v>
                </c:pt>
                <c:pt idx="5135">
                  <c:v>589</c:v>
                </c:pt>
                <c:pt idx="5136">
                  <c:v>589</c:v>
                </c:pt>
                <c:pt idx="5137">
                  <c:v>589</c:v>
                </c:pt>
                <c:pt idx="5138">
                  <c:v>589</c:v>
                </c:pt>
                <c:pt idx="5139">
                  <c:v>589</c:v>
                </c:pt>
                <c:pt idx="5140">
                  <c:v>589</c:v>
                </c:pt>
                <c:pt idx="5141">
                  <c:v>589</c:v>
                </c:pt>
                <c:pt idx="5142">
                  <c:v>589</c:v>
                </c:pt>
                <c:pt idx="5143">
                  <c:v>589</c:v>
                </c:pt>
                <c:pt idx="5144">
                  <c:v>589</c:v>
                </c:pt>
                <c:pt idx="5145">
                  <c:v>589</c:v>
                </c:pt>
                <c:pt idx="5146">
                  <c:v>589</c:v>
                </c:pt>
                <c:pt idx="5147">
                  <c:v>589</c:v>
                </c:pt>
                <c:pt idx="5148">
                  <c:v>589</c:v>
                </c:pt>
                <c:pt idx="5149">
                  <c:v>589</c:v>
                </c:pt>
                <c:pt idx="5150">
                  <c:v>589</c:v>
                </c:pt>
                <c:pt idx="5151">
                  <c:v>589</c:v>
                </c:pt>
                <c:pt idx="5152">
                  <c:v>589</c:v>
                </c:pt>
                <c:pt idx="5153">
                  <c:v>589</c:v>
                </c:pt>
                <c:pt idx="5154">
                  <c:v>589</c:v>
                </c:pt>
                <c:pt idx="5155">
                  <c:v>589</c:v>
                </c:pt>
                <c:pt idx="5156">
                  <c:v>589</c:v>
                </c:pt>
                <c:pt idx="5157">
                  <c:v>589</c:v>
                </c:pt>
                <c:pt idx="5158">
                  <c:v>589</c:v>
                </c:pt>
                <c:pt idx="5159">
                  <c:v>589</c:v>
                </c:pt>
                <c:pt idx="5160">
                  <c:v>589</c:v>
                </c:pt>
                <c:pt idx="5161">
                  <c:v>589</c:v>
                </c:pt>
                <c:pt idx="5162">
                  <c:v>589</c:v>
                </c:pt>
                <c:pt idx="5163">
                  <c:v>589</c:v>
                </c:pt>
                <c:pt idx="5164">
                  <c:v>589</c:v>
                </c:pt>
                <c:pt idx="5165">
                  <c:v>589</c:v>
                </c:pt>
                <c:pt idx="5166">
                  <c:v>589</c:v>
                </c:pt>
                <c:pt idx="5167">
                  <c:v>589</c:v>
                </c:pt>
                <c:pt idx="5168">
                  <c:v>589</c:v>
                </c:pt>
                <c:pt idx="5169">
                  <c:v>589</c:v>
                </c:pt>
                <c:pt idx="5170">
                  <c:v>589</c:v>
                </c:pt>
                <c:pt idx="5171">
                  <c:v>589</c:v>
                </c:pt>
                <c:pt idx="5172">
                  <c:v>589</c:v>
                </c:pt>
                <c:pt idx="5173">
                  <c:v>589</c:v>
                </c:pt>
                <c:pt idx="5174">
                  <c:v>589</c:v>
                </c:pt>
                <c:pt idx="5175">
                  <c:v>589</c:v>
                </c:pt>
                <c:pt idx="5176">
                  <c:v>589</c:v>
                </c:pt>
                <c:pt idx="5177">
                  <c:v>589</c:v>
                </c:pt>
                <c:pt idx="5178">
                  <c:v>589</c:v>
                </c:pt>
                <c:pt idx="5179">
                  <c:v>589</c:v>
                </c:pt>
                <c:pt idx="5180">
                  <c:v>589</c:v>
                </c:pt>
                <c:pt idx="5181">
                  <c:v>589</c:v>
                </c:pt>
                <c:pt idx="5182">
                  <c:v>589</c:v>
                </c:pt>
                <c:pt idx="5183">
                  <c:v>589</c:v>
                </c:pt>
                <c:pt idx="5184">
                  <c:v>589</c:v>
                </c:pt>
                <c:pt idx="5185">
                  <c:v>589</c:v>
                </c:pt>
                <c:pt idx="5186">
                  <c:v>589</c:v>
                </c:pt>
                <c:pt idx="5187">
                  <c:v>589</c:v>
                </c:pt>
                <c:pt idx="5188">
                  <c:v>589</c:v>
                </c:pt>
                <c:pt idx="5189">
                  <c:v>589</c:v>
                </c:pt>
                <c:pt idx="5190">
                  <c:v>589</c:v>
                </c:pt>
                <c:pt idx="5191">
                  <c:v>589</c:v>
                </c:pt>
                <c:pt idx="5192">
                  <c:v>589</c:v>
                </c:pt>
                <c:pt idx="5193">
                  <c:v>589</c:v>
                </c:pt>
                <c:pt idx="5194">
                  <c:v>589</c:v>
                </c:pt>
                <c:pt idx="5195">
                  <c:v>589</c:v>
                </c:pt>
                <c:pt idx="5196">
                  <c:v>589</c:v>
                </c:pt>
                <c:pt idx="5197">
                  <c:v>589</c:v>
                </c:pt>
                <c:pt idx="5198">
                  <c:v>589</c:v>
                </c:pt>
                <c:pt idx="5199">
                  <c:v>589</c:v>
                </c:pt>
                <c:pt idx="5200">
                  <c:v>589</c:v>
                </c:pt>
                <c:pt idx="5201">
                  <c:v>589</c:v>
                </c:pt>
                <c:pt idx="5202">
                  <c:v>589</c:v>
                </c:pt>
                <c:pt idx="5203">
                  <c:v>589</c:v>
                </c:pt>
                <c:pt idx="5204">
                  <c:v>589</c:v>
                </c:pt>
                <c:pt idx="5205">
                  <c:v>589</c:v>
                </c:pt>
                <c:pt idx="5206">
                  <c:v>589</c:v>
                </c:pt>
                <c:pt idx="5207">
                  <c:v>589</c:v>
                </c:pt>
                <c:pt idx="5208">
                  <c:v>589</c:v>
                </c:pt>
                <c:pt idx="5209">
                  <c:v>589</c:v>
                </c:pt>
                <c:pt idx="5210">
                  <c:v>589</c:v>
                </c:pt>
                <c:pt idx="5211">
                  <c:v>589</c:v>
                </c:pt>
                <c:pt idx="5212">
                  <c:v>589</c:v>
                </c:pt>
                <c:pt idx="5213">
                  <c:v>589</c:v>
                </c:pt>
                <c:pt idx="5214">
                  <c:v>589</c:v>
                </c:pt>
                <c:pt idx="5215">
                  <c:v>589</c:v>
                </c:pt>
                <c:pt idx="5216">
                  <c:v>589</c:v>
                </c:pt>
                <c:pt idx="5217">
                  <c:v>589</c:v>
                </c:pt>
                <c:pt idx="5218">
                  <c:v>589</c:v>
                </c:pt>
                <c:pt idx="5219">
                  <c:v>589</c:v>
                </c:pt>
                <c:pt idx="5220">
                  <c:v>589</c:v>
                </c:pt>
                <c:pt idx="5221">
                  <c:v>589</c:v>
                </c:pt>
                <c:pt idx="5222">
                  <c:v>589</c:v>
                </c:pt>
                <c:pt idx="5223">
                  <c:v>589</c:v>
                </c:pt>
                <c:pt idx="5224">
                  <c:v>589</c:v>
                </c:pt>
                <c:pt idx="5225">
                  <c:v>589</c:v>
                </c:pt>
                <c:pt idx="5226">
                  <c:v>589</c:v>
                </c:pt>
                <c:pt idx="5227">
                  <c:v>589</c:v>
                </c:pt>
                <c:pt idx="5228">
                  <c:v>589</c:v>
                </c:pt>
                <c:pt idx="5229">
                  <c:v>589</c:v>
                </c:pt>
                <c:pt idx="5230">
                  <c:v>589</c:v>
                </c:pt>
                <c:pt idx="5231">
                  <c:v>589</c:v>
                </c:pt>
                <c:pt idx="5232">
                  <c:v>589</c:v>
                </c:pt>
                <c:pt idx="5233">
                  <c:v>589</c:v>
                </c:pt>
                <c:pt idx="5234">
                  <c:v>589</c:v>
                </c:pt>
                <c:pt idx="5235">
                  <c:v>589</c:v>
                </c:pt>
                <c:pt idx="5236">
                  <c:v>589</c:v>
                </c:pt>
                <c:pt idx="5237">
                  <c:v>589</c:v>
                </c:pt>
                <c:pt idx="5238">
                  <c:v>589</c:v>
                </c:pt>
                <c:pt idx="5239">
                  <c:v>589</c:v>
                </c:pt>
                <c:pt idx="5240">
                  <c:v>589</c:v>
                </c:pt>
                <c:pt idx="5241">
                  <c:v>589</c:v>
                </c:pt>
                <c:pt idx="5242">
                  <c:v>589</c:v>
                </c:pt>
                <c:pt idx="5243">
                  <c:v>589</c:v>
                </c:pt>
                <c:pt idx="5244">
                  <c:v>589</c:v>
                </c:pt>
                <c:pt idx="5245">
                  <c:v>589</c:v>
                </c:pt>
                <c:pt idx="5246">
                  <c:v>589</c:v>
                </c:pt>
                <c:pt idx="5247">
                  <c:v>589</c:v>
                </c:pt>
                <c:pt idx="5248">
                  <c:v>589</c:v>
                </c:pt>
                <c:pt idx="5249">
                  <c:v>589</c:v>
                </c:pt>
                <c:pt idx="5250">
                  <c:v>589</c:v>
                </c:pt>
                <c:pt idx="5251">
                  <c:v>589</c:v>
                </c:pt>
                <c:pt idx="5252">
                  <c:v>589</c:v>
                </c:pt>
                <c:pt idx="5253">
                  <c:v>589</c:v>
                </c:pt>
                <c:pt idx="5254">
                  <c:v>589</c:v>
                </c:pt>
                <c:pt idx="5255">
                  <c:v>589</c:v>
                </c:pt>
                <c:pt idx="5256">
                  <c:v>589</c:v>
                </c:pt>
                <c:pt idx="5257">
                  <c:v>589</c:v>
                </c:pt>
                <c:pt idx="5258">
                  <c:v>589</c:v>
                </c:pt>
                <c:pt idx="5259">
                  <c:v>589</c:v>
                </c:pt>
                <c:pt idx="5260">
                  <c:v>589</c:v>
                </c:pt>
                <c:pt idx="5261">
                  <c:v>589</c:v>
                </c:pt>
                <c:pt idx="5262">
                  <c:v>589</c:v>
                </c:pt>
                <c:pt idx="5263">
                  <c:v>589</c:v>
                </c:pt>
                <c:pt idx="5264">
                  <c:v>589</c:v>
                </c:pt>
                <c:pt idx="5265">
                  <c:v>589</c:v>
                </c:pt>
                <c:pt idx="5266">
                  <c:v>589</c:v>
                </c:pt>
                <c:pt idx="5267">
                  <c:v>589</c:v>
                </c:pt>
                <c:pt idx="5268">
                  <c:v>589</c:v>
                </c:pt>
                <c:pt idx="5269">
                  <c:v>589</c:v>
                </c:pt>
                <c:pt idx="5270">
                  <c:v>589</c:v>
                </c:pt>
                <c:pt idx="5271">
                  <c:v>589</c:v>
                </c:pt>
                <c:pt idx="5272">
                  <c:v>589</c:v>
                </c:pt>
                <c:pt idx="5273">
                  <c:v>589</c:v>
                </c:pt>
                <c:pt idx="5274">
                  <c:v>589</c:v>
                </c:pt>
                <c:pt idx="5275">
                  <c:v>589</c:v>
                </c:pt>
                <c:pt idx="5276">
                  <c:v>589</c:v>
                </c:pt>
                <c:pt idx="5277">
                  <c:v>589</c:v>
                </c:pt>
                <c:pt idx="5278">
                  <c:v>589</c:v>
                </c:pt>
                <c:pt idx="5279">
                  <c:v>589</c:v>
                </c:pt>
                <c:pt idx="5280">
                  <c:v>589</c:v>
                </c:pt>
                <c:pt idx="5281">
                  <c:v>589</c:v>
                </c:pt>
                <c:pt idx="5282">
                  <c:v>589</c:v>
                </c:pt>
                <c:pt idx="5283">
                  <c:v>589</c:v>
                </c:pt>
                <c:pt idx="5284">
                  <c:v>589</c:v>
                </c:pt>
                <c:pt idx="5285">
                  <c:v>589</c:v>
                </c:pt>
                <c:pt idx="5286">
                  <c:v>589</c:v>
                </c:pt>
                <c:pt idx="5287">
                  <c:v>589</c:v>
                </c:pt>
                <c:pt idx="5288">
                  <c:v>589</c:v>
                </c:pt>
                <c:pt idx="5289">
                  <c:v>589</c:v>
                </c:pt>
                <c:pt idx="5290">
                  <c:v>589</c:v>
                </c:pt>
                <c:pt idx="5291">
                  <c:v>589</c:v>
                </c:pt>
                <c:pt idx="5292">
                  <c:v>589</c:v>
                </c:pt>
                <c:pt idx="5293">
                  <c:v>589</c:v>
                </c:pt>
                <c:pt idx="5294">
                  <c:v>589</c:v>
                </c:pt>
                <c:pt idx="5295">
                  <c:v>589</c:v>
                </c:pt>
                <c:pt idx="5296">
                  <c:v>589</c:v>
                </c:pt>
                <c:pt idx="5297">
                  <c:v>589</c:v>
                </c:pt>
                <c:pt idx="5298">
                  <c:v>589</c:v>
                </c:pt>
                <c:pt idx="5299">
                  <c:v>589</c:v>
                </c:pt>
                <c:pt idx="5300">
                  <c:v>589</c:v>
                </c:pt>
                <c:pt idx="5301">
                  <c:v>589</c:v>
                </c:pt>
                <c:pt idx="5302">
                  <c:v>589</c:v>
                </c:pt>
                <c:pt idx="5303">
                  <c:v>589</c:v>
                </c:pt>
                <c:pt idx="5304">
                  <c:v>589</c:v>
                </c:pt>
                <c:pt idx="5305">
                  <c:v>589</c:v>
                </c:pt>
                <c:pt idx="5306">
                  <c:v>589</c:v>
                </c:pt>
                <c:pt idx="5307">
                  <c:v>589</c:v>
                </c:pt>
                <c:pt idx="5308">
                  <c:v>589</c:v>
                </c:pt>
                <c:pt idx="5309">
                  <c:v>589</c:v>
                </c:pt>
                <c:pt idx="5310">
                  <c:v>589</c:v>
                </c:pt>
                <c:pt idx="5311">
                  <c:v>589</c:v>
                </c:pt>
                <c:pt idx="5312">
                  <c:v>589</c:v>
                </c:pt>
                <c:pt idx="5313">
                  <c:v>589</c:v>
                </c:pt>
                <c:pt idx="5314">
                  <c:v>589</c:v>
                </c:pt>
                <c:pt idx="5315">
                  <c:v>589</c:v>
                </c:pt>
                <c:pt idx="5316">
                  <c:v>589</c:v>
                </c:pt>
                <c:pt idx="5317">
                  <c:v>589</c:v>
                </c:pt>
                <c:pt idx="5318">
                  <c:v>589</c:v>
                </c:pt>
                <c:pt idx="5319">
                  <c:v>589</c:v>
                </c:pt>
                <c:pt idx="5320">
                  <c:v>589</c:v>
                </c:pt>
                <c:pt idx="5321">
                  <c:v>589</c:v>
                </c:pt>
                <c:pt idx="5322">
                  <c:v>589</c:v>
                </c:pt>
                <c:pt idx="5323">
                  <c:v>589</c:v>
                </c:pt>
                <c:pt idx="5324">
                  <c:v>589</c:v>
                </c:pt>
                <c:pt idx="5325">
                  <c:v>589</c:v>
                </c:pt>
                <c:pt idx="5326">
                  <c:v>589</c:v>
                </c:pt>
                <c:pt idx="5327">
                  <c:v>589</c:v>
                </c:pt>
                <c:pt idx="5328">
                  <c:v>589</c:v>
                </c:pt>
                <c:pt idx="5329">
                  <c:v>589</c:v>
                </c:pt>
                <c:pt idx="5330">
                  <c:v>589</c:v>
                </c:pt>
                <c:pt idx="5331">
                  <c:v>589</c:v>
                </c:pt>
                <c:pt idx="5332">
                  <c:v>589</c:v>
                </c:pt>
                <c:pt idx="5333">
                  <c:v>589</c:v>
                </c:pt>
                <c:pt idx="5334">
                  <c:v>589</c:v>
                </c:pt>
                <c:pt idx="5335">
                  <c:v>589</c:v>
                </c:pt>
                <c:pt idx="5336">
                  <c:v>589</c:v>
                </c:pt>
                <c:pt idx="5337">
                  <c:v>589</c:v>
                </c:pt>
                <c:pt idx="5338">
                  <c:v>589</c:v>
                </c:pt>
                <c:pt idx="5339">
                  <c:v>589</c:v>
                </c:pt>
                <c:pt idx="5340">
                  <c:v>589</c:v>
                </c:pt>
                <c:pt idx="5341">
                  <c:v>589</c:v>
                </c:pt>
                <c:pt idx="5342">
                  <c:v>589</c:v>
                </c:pt>
                <c:pt idx="5343">
                  <c:v>589</c:v>
                </c:pt>
                <c:pt idx="5344">
                  <c:v>589</c:v>
                </c:pt>
                <c:pt idx="5345">
                  <c:v>589</c:v>
                </c:pt>
                <c:pt idx="5346">
                  <c:v>589</c:v>
                </c:pt>
                <c:pt idx="5347">
                  <c:v>589</c:v>
                </c:pt>
                <c:pt idx="5348">
                  <c:v>589</c:v>
                </c:pt>
                <c:pt idx="5349">
                  <c:v>589</c:v>
                </c:pt>
                <c:pt idx="5350">
                  <c:v>589</c:v>
                </c:pt>
                <c:pt idx="5351">
                  <c:v>589</c:v>
                </c:pt>
                <c:pt idx="5352">
                  <c:v>589</c:v>
                </c:pt>
                <c:pt idx="5353">
                  <c:v>589</c:v>
                </c:pt>
                <c:pt idx="5354">
                  <c:v>589</c:v>
                </c:pt>
                <c:pt idx="5355">
                  <c:v>589</c:v>
                </c:pt>
                <c:pt idx="5356">
                  <c:v>589</c:v>
                </c:pt>
                <c:pt idx="5357">
                  <c:v>589</c:v>
                </c:pt>
                <c:pt idx="5358">
                  <c:v>589</c:v>
                </c:pt>
                <c:pt idx="5359">
                  <c:v>589</c:v>
                </c:pt>
                <c:pt idx="5360">
                  <c:v>589</c:v>
                </c:pt>
                <c:pt idx="5361">
                  <c:v>590</c:v>
                </c:pt>
                <c:pt idx="5362">
                  <c:v>591</c:v>
                </c:pt>
                <c:pt idx="5363">
                  <c:v>592</c:v>
                </c:pt>
                <c:pt idx="5364">
                  <c:v>593</c:v>
                </c:pt>
                <c:pt idx="5365">
                  <c:v>594</c:v>
                </c:pt>
                <c:pt idx="5366">
                  <c:v>595</c:v>
                </c:pt>
                <c:pt idx="5367">
                  <c:v>596</c:v>
                </c:pt>
                <c:pt idx="5368">
                  <c:v>596</c:v>
                </c:pt>
                <c:pt idx="5369">
                  <c:v>596</c:v>
                </c:pt>
                <c:pt idx="5370">
                  <c:v>596</c:v>
                </c:pt>
                <c:pt idx="5371">
                  <c:v>596</c:v>
                </c:pt>
                <c:pt idx="5372">
                  <c:v>596</c:v>
                </c:pt>
                <c:pt idx="5373">
                  <c:v>596</c:v>
                </c:pt>
                <c:pt idx="5374">
                  <c:v>596</c:v>
                </c:pt>
                <c:pt idx="5375">
                  <c:v>596</c:v>
                </c:pt>
                <c:pt idx="5376">
                  <c:v>596</c:v>
                </c:pt>
                <c:pt idx="5377">
                  <c:v>596</c:v>
                </c:pt>
                <c:pt idx="5378">
                  <c:v>596</c:v>
                </c:pt>
                <c:pt idx="5379">
                  <c:v>596</c:v>
                </c:pt>
                <c:pt idx="5380">
                  <c:v>596</c:v>
                </c:pt>
                <c:pt idx="5381">
                  <c:v>596</c:v>
                </c:pt>
                <c:pt idx="5382">
                  <c:v>596</c:v>
                </c:pt>
                <c:pt idx="5383">
                  <c:v>596</c:v>
                </c:pt>
                <c:pt idx="5384">
                  <c:v>596</c:v>
                </c:pt>
                <c:pt idx="5385">
                  <c:v>596</c:v>
                </c:pt>
                <c:pt idx="5386">
                  <c:v>596</c:v>
                </c:pt>
                <c:pt idx="5387">
                  <c:v>596</c:v>
                </c:pt>
                <c:pt idx="5388">
                  <c:v>596</c:v>
                </c:pt>
                <c:pt idx="5389">
                  <c:v>596</c:v>
                </c:pt>
                <c:pt idx="5390">
                  <c:v>596</c:v>
                </c:pt>
                <c:pt idx="5391">
                  <c:v>596</c:v>
                </c:pt>
                <c:pt idx="5392">
                  <c:v>596</c:v>
                </c:pt>
                <c:pt idx="5393">
                  <c:v>596</c:v>
                </c:pt>
                <c:pt idx="5394">
                  <c:v>596</c:v>
                </c:pt>
                <c:pt idx="5395">
                  <c:v>596</c:v>
                </c:pt>
                <c:pt idx="5396">
                  <c:v>596</c:v>
                </c:pt>
                <c:pt idx="5397">
                  <c:v>596</c:v>
                </c:pt>
                <c:pt idx="5398">
                  <c:v>596</c:v>
                </c:pt>
                <c:pt idx="5399">
                  <c:v>596</c:v>
                </c:pt>
                <c:pt idx="5400">
                  <c:v>596</c:v>
                </c:pt>
                <c:pt idx="5401">
                  <c:v>596</c:v>
                </c:pt>
                <c:pt idx="5402">
                  <c:v>596</c:v>
                </c:pt>
                <c:pt idx="5403">
                  <c:v>596</c:v>
                </c:pt>
                <c:pt idx="5404">
                  <c:v>596</c:v>
                </c:pt>
                <c:pt idx="5405">
                  <c:v>596</c:v>
                </c:pt>
                <c:pt idx="5406">
                  <c:v>596</c:v>
                </c:pt>
                <c:pt idx="5407">
                  <c:v>596</c:v>
                </c:pt>
                <c:pt idx="5408">
                  <c:v>596</c:v>
                </c:pt>
                <c:pt idx="5409">
                  <c:v>596</c:v>
                </c:pt>
                <c:pt idx="5410">
                  <c:v>596</c:v>
                </c:pt>
                <c:pt idx="5411">
                  <c:v>596</c:v>
                </c:pt>
                <c:pt idx="5412">
                  <c:v>596</c:v>
                </c:pt>
                <c:pt idx="5413">
                  <c:v>596</c:v>
                </c:pt>
                <c:pt idx="5414">
                  <c:v>596</c:v>
                </c:pt>
                <c:pt idx="5415">
                  <c:v>596</c:v>
                </c:pt>
                <c:pt idx="5416">
                  <c:v>596</c:v>
                </c:pt>
                <c:pt idx="5417">
                  <c:v>596</c:v>
                </c:pt>
                <c:pt idx="5418">
                  <c:v>596</c:v>
                </c:pt>
                <c:pt idx="5419">
                  <c:v>596</c:v>
                </c:pt>
                <c:pt idx="5420">
                  <c:v>596</c:v>
                </c:pt>
                <c:pt idx="5421">
                  <c:v>596</c:v>
                </c:pt>
                <c:pt idx="5422">
                  <c:v>596</c:v>
                </c:pt>
                <c:pt idx="5423">
                  <c:v>596</c:v>
                </c:pt>
                <c:pt idx="5424">
                  <c:v>596</c:v>
                </c:pt>
                <c:pt idx="5425">
                  <c:v>596</c:v>
                </c:pt>
                <c:pt idx="5426">
                  <c:v>596</c:v>
                </c:pt>
                <c:pt idx="5427">
                  <c:v>596</c:v>
                </c:pt>
                <c:pt idx="5428">
                  <c:v>596</c:v>
                </c:pt>
                <c:pt idx="5429">
                  <c:v>596</c:v>
                </c:pt>
                <c:pt idx="5430">
                  <c:v>596</c:v>
                </c:pt>
                <c:pt idx="5431">
                  <c:v>596</c:v>
                </c:pt>
                <c:pt idx="5432">
                  <c:v>596</c:v>
                </c:pt>
                <c:pt idx="5433">
                  <c:v>596</c:v>
                </c:pt>
                <c:pt idx="5434">
                  <c:v>596</c:v>
                </c:pt>
                <c:pt idx="5435">
                  <c:v>596</c:v>
                </c:pt>
                <c:pt idx="5436">
                  <c:v>596</c:v>
                </c:pt>
                <c:pt idx="5437">
                  <c:v>596</c:v>
                </c:pt>
                <c:pt idx="5438">
                  <c:v>596</c:v>
                </c:pt>
                <c:pt idx="5439">
                  <c:v>596</c:v>
                </c:pt>
                <c:pt idx="5440">
                  <c:v>596</c:v>
                </c:pt>
                <c:pt idx="5441">
                  <c:v>596</c:v>
                </c:pt>
                <c:pt idx="5442">
                  <c:v>596</c:v>
                </c:pt>
                <c:pt idx="5443">
                  <c:v>596</c:v>
                </c:pt>
                <c:pt idx="5444">
                  <c:v>596</c:v>
                </c:pt>
                <c:pt idx="5445">
                  <c:v>596</c:v>
                </c:pt>
                <c:pt idx="5446">
                  <c:v>596</c:v>
                </c:pt>
                <c:pt idx="5447">
                  <c:v>596</c:v>
                </c:pt>
                <c:pt idx="5448">
                  <c:v>596</c:v>
                </c:pt>
                <c:pt idx="5449">
                  <c:v>596</c:v>
                </c:pt>
                <c:pt idx="5450">
                  <c:v>596</c:v>
                </c:pt>
                <c:pt idx="5451">
                  <c:v>596</c:v>
                </c:pt>
                <c:pt idx="5452">
                  <c:v>596</c:v>
                </c:pt>
                <c:pt idx="5453">
                  <c:v>596</c:v>
                </c:pt>
                <c:pt idx="5454">
                  <c:v>596</c:v>
                </c:pt>
                <c:pt idx="5455">
                  <c:v>596</c:v>
                </c:pt>
                <c:pt idx="5456">
                  <c:v>596</c:v>
                </c:pt>
                <c:pt idx="5457">
                  <c:v>597</c:v>
                </c:pt>
                <c:pt idx="5458">
                  <c:v>598</c:v>
                </c:pt>
                <c:pt idx="5459">
                  <c:v>599</c:v>
                </c:pt>
                <c:pt idx="5460">
                  <c:v>600</c:v>
                </c:pt>
                <c:pt idx="5461">
                  <c:v>601</c:v>
                </c:pt>
                <c:pt idx="5462">
                  <c:v>602</c:v>
                </c:pt>
                <c:pt idx="5463">
                  <c:v>603</c:v>
                </c:pt>
                <c:pt idx="5464">
                  <c:v>603</c:v>
                </c:pt>
                <c:pt idx="5465">
                  <c:v>603</c:v>
                </c:pt>
                <c:pt idx="5466">
                  <c:v>603</c:v>
                </c:pt>
                <c:pt idx="5467">
                  <c:v>603</c:v>
                </c:pt>
                <c:pt idx="5468">
                  <c:v>603</c:v>
                </c:pt>
                <c:pt idx="5469">
                  <c:v>603</c:v>
                </c:pt>
                <c:pt idx="5470">
                  <c:v>603</c:v>
                </c:pt>
                <c:pt idx="5471">
                  <c:v>603</c:v>
                </c:pt>
                <c:pt idx="5472">
                  <c:v>603</c:v>
                </c:pt>
                <c:pt idx="5473">
                  <c:v>603</c:v>
                </c:pt>
                <c:pt idx="5474">
                  <c:v>603</c:v>
                </c:pt>
                <c:pt idx="5475">
                  <c:v>603</c:v>
                </c:pt>
                <c:pt idx="5476">
                  <c:v>603</c:v>
                </c:pt>
                <c:pt idx="5477">
                  <c:v>603</c:v>
                </c:pt>
                <c:pt idx="5478">
                  <c:v>603</c:v>
                </c:pt>
                <c:pt idx="5479">
                  <c:v>603</c:v>
                </c:pt>
                <c:pt idx="5480">
                  <c:v>603</c:v>
                </c:pt>
                <c:pt idx="5481">
                  <c:v>603</c:v>
                </c:pt>
                <c:pt idx="5482">
                  <c:v>603</c:v>
                </c:pt>
                <c:pt idx="5483">
                  <c:v>603</c:v>
                </c:pt>
                <c:pt idx="5484">
                  <c:v>603</c:v>
                </c:pt>
                <c:pt idx="5485">
                  <c:v>603</c:v>
                </c:pt>
                <c:pt idx="5486">
                  <c:v>603</c:v>
                </c:pt>
                <c:pt idx="5487">
                  <c:v>603</c:v>
                </c:pt>
                <c:pt idx="5488">
                  <c:v>603</c:v>
                </c:pt>
                <c:pt idx="5489">
                  <c:v>603</c:v>
                </c:pt>
                <c:pt idx="5490">
                  <c:v>603</c:v>
                </c:pt>
                <c:pt idx="5491">
                  <c:v>603</c:v>
                </c:pt>
                <c:pt idx="5492">
                  <c:v>603</c:v>
                </c:pt>
                <c:pt idx="5493">
                  <c:v>603</c:v>
                </c:pt>
                <c:pt idx="5494">
                  <c:v>603</c:v>
                </c:pt>
                <c:pt idx="5495">
                  <c:v>603</c:v>
                </c:pt>
                <c:pt idx="5496">
                  <c:v>603</c:v>
                </c:pt>
                <c:pt idx="5497">
                  <c:v>603</c:v>
                </c:pt>
                <c:pt idx="5498">
                  <c:v>603</c:v>
                </c:pt>
                <c:pt idx="5499">
                  <c:v>603</c:v>
                </c:pt>
                <c:pt idx="5500">
                  <c:v>603</c:v>
                </c:pt>
                <c:pt idx="5501">
                  <c:v>603</c:v>
                </c:pt>
                <c:pt idx="5502">
                  <c:v>603</c:v>
                </c:pt>
                <c:pt idx="5503">
                  <c:v>603</c:v>
                </c:pt>
                <c:pt idx="5504">
                  <c:v>603</c:v>
                </c:pt>
                <c:pt idx="5505">
                  <c:v>603</c:v>
                </c:pt>
                <c:pt idx="5506">
                  <c:v>603</c:v>
                </c:pt>
                <c:pt idx="5507">
                  <c:v>603</c:v>
                </c:pt>
                <c:pt idx="5508">
                  <c:v>603</c:v>
                </c:pt>
                <c:pt idx="5509">
                  <c:v>603</c:v>
                </c:pt>
                <c:pt idx="5510">
                  <c:v>603</c:v>
                </c:pt>
                <c:pt idx="5511">
                  <c:v>603</c:v>
                </c:pt>
                <c:pt idx="5512">
                  <c:v>603</c:v>
                </c:pt>
                <c:pt idx="5513">
                  <c:v>603</c:v>
                </c:pt>
                <c:pt idx="5514">
                  <c:v>603</c:v>
                </c:pt>
                <c:pt idx="5515">
                  <c:v>603</c:v>
                </c:pt>
                <c:pt idx="5516">
                  <c:v>603</c:v>
                </c:pt>
                <c:pt idx="5517">
                  <c:v>603</c:v>
                </c:pt>
                <c:pt idx="5518">
                  <c:v>603</c:v>
                </c:pt>
                <c:pt idx="5519">
                  <c:v>603</c:v>
                </c:pt>
                <c:pt idx="5520">
                  <c:v>603</c:v>
                </c:pt>
                <c:pt idx="5521">
                  <c:v>603</c:v>
                </c:pt>
                <c:pt idx="5522">
                  <c:v>603</c:v>
                </c:pt>
                <c:pt idx="5523">
                  <c:v>603</c:v>
                </c:pt>
                <c:pt idx="5524">
                  <c:v>603</c:v>
                </c:pt>
                <c:pt idx="5525">
                  <c:v>603</c:v>
                </c:pt>
                <c:pt idx="5526">
                  <c:v>603</c:v>
                </c:pt>
                <c:pt idx="5527">
                  <c:v>603</c:v>
                </c:pt>
                <c:pt idx="5528">
                  <c:v>603</c:v>
                </c:pt>
                <c:pt idx="5529">
                  <c:v>603</c:v>
                </c:pt>
                <c:pt idx="5530">
                  <c:v>604</c:v>
                </c:pt>
                <c:pt idx="5531">
                  <c:v>605</c:v>
                </c:pt>
                <c:pt idx="5532">
                  <c:v>606</c:v>
                </c:pt>
                <c:pt idx="5533">
                  <c:v>607</c:v>
                </c:pt>
                <c:pt idx="5534">
                  <c:v>608</c:v>
                </c:pt>
                <c:pt idx="5535">
                  <c:v>609</c:v>
                </c:pt>
                <c:pt idx="5536">
                  <c:v>610</c:v>
                </c:pt>
                <c:pt idx="5537">
                  <c:v>610</c:v>
                </c:pt>
                <c:pt idx="5538">
                  <c:v>610</c:v>
                </c:pt>
                <c:pt idx="5539">
                  <c:v>610</c:v>
                </c:pt>
                <c:pt idx="5540">
                  <c:v>610</c:v>
                </c:pt>
                <c:pt idx="5541">
                  <c:v>610</c:v>
                </c:pt>
                <c:pt idx="5542">
                  <c:v>610</c:v>
                </c:pt>
                <c:pt idx="5543">
                  <c:v>610</c:v>
                </c:pt>
                <c:pt idx="5544">
                  <c:v>610</c:v>
                </c:pt>
                <c:pt idx="5545">
                  <c:v>610</c:v>
                </c:pt>
                <c:pt idx="5546">
                  <c:v>610</c:v>
                </c:pt>
                <c:pt idx="5547">
                  <c:v>610</c:v>
                </c:pt>
                <c:pt idx="5548">
                  <c:v>610</c:v>
                </c:pt>
                <c:pt idx="5549">
                  <c:v>610</c:v>
                </c:pt>
                <c:pt idx="5550">
                  <c:v>610</c:v>
                </c:pt>
                <c:pt idx="5551">
                  <c:v>610</c:v>
                </c:pt>
                <c:pt idx="5552">
                  <c:v>610</c:v>
                </c:pt>
                <c:pt idx="5553">
                  <c:v>610</c:v>
                </c:pt>
                <c:pt idx="5554">
                  <c:v>610</c:v>
                </c:pt>
                <c:pt idx="5555">
                  <c:v>610</c:v>
                </c:pt>
                <c:pt idx="5556">
                  <c:v>610</c:v>
                </c:pt>
                <c:pt idx="5557">
                  <c:v>610</c:v>
                </c:pt>
                <c:pt idx="5558">
                  <c:v>610</c:v>
                </c:pt>
                <c:pt idx="5559">
                  <c:v>610</c:v>
                </c:pt>
                <c:pt idx="5560">
                  <c:v>610</c:v>
                </c:pt>
                <c:pt idx="5561">
                  <c:v>610</c:v>
                </c:pt>
                <c:pt idx="5562">
                  <c:v>610</c:v>
                </c:pt>
                <c:pt idx="5563">
                  <c:v>610</c:v>
                </c:pt>
                <c:pt idx="5564">
                  <c:v>610</c:v>
                </c:pt>
                <c:pt idx="5565">
                  <c:v>610</c:v>
                </c:pt>
                <c:pt idx="5566">
                  <c:v>610</c:v>
                </c:pt>
                <c:pt idx="5567">
                  <c:v>610</c:v>
                </c:pt>
                <c:pt idx="5568">
                  <c:v>610</c:v>
                </c:pt>
                <c:pt idx="5569">
                  <c:v>610</c:v>
                </c:pt>
                <c:pt idx="5570">
                  <c:v>610</c:v>
                </c:pt>
                <c:pt idx="5571">
                  <c:v>610</c:v>
                </c:pt>
                <c:pt idx="5572">
                  <c:v>610</c:v>
                </c:pt>
                <c:pt idx="5573">
                  <c:v>610</c:v>
                </c:pt>
                <c:pt idx="5574">
                  <c:v>610</c:v>
                </c:pt>
                <c:pt idx="5575">
                  <c:v>610</c:v>
                </c:pt>
                <c:pt idx="5576">
                  <c:v>610</c:v>
                </c:pt>
                <c:pt idx="5577">
                  <c:v>610</c:v>
                </c:pt>
                <c:pt idx="5578">
                  <c:v>610</c:v>
                </c:pt>
                <c:pt idx="5579">
                  <c:v>610</c:v>
                </c:pt>
                <c:pt idx="5580">
                  <c:v>610</c:v>
                </c:pt>
                <c:pt idx="5581">
                  <c:v>610</c:v>
                </c:pt>
                <c:pt idx="5582">
                  <c:v>610</c:v>
                </c:pt>
                <c:pt idx="5583">
                  <c:v>610</c:v>
                </c:pt>
                <c:pt idx="5584">
                  <c:v>610</c:v>
                </c:pt>
                <c:pt idx="5585">
                  <c:v>610</c:v>
                </c:pt>
                <c:pt idx="5586">
                  <c:v>610</c:v>
                </c:pt>
                <c:pt idx="5587">
                  <c:v>610</c:v>
                </c:pt>
                <c:pt idx="5588">
                  <c:v>610</c:v>
                </c:pt>
                <c:pt idx="5589">
                  <c:v>610</c:v>
                </c:pt>
                <c:pt idx="5590">
                  <c:v>610</c:v>
                </c:pt>
                <c:pt idx="5591">
                  <c:v>610</c:v>
                </c:pt>
                <c:pt idx="5592">
                  <c:v>610</c:v>
                </c:pt>
                <c:pt idx="5593">
                  <c:v>610</c:v>
                </c:pt>
                <c:pt idx="5594">
                  <c:v>610</c:v>
                </c:pt>
                <c:pt idx="5595">
                  <c:v>610</c:v>
                </c:pt>
                <c:pt idx="5596">
                  <c:v>610</c:v>
                </c:pt>
                <c:pt idx="5597">
                  <c:v>610</c:v>
                </c:pt>
                <c:pt idx="5598">
                  <c:v>610</c:v>
                </c:pt>
                <c:pt idx="5599">
                  <c:v>610</c:v>
                </c:pt>
                <c:pt idx="5600">
                  <c:v>610</c:v>
                </c:pt>
                <c:pt idx="5601">
                  <c:v>610</c:v>
                </c:pt>
                <c:pt idx="5602">
                  <c:v>610</c:v>
                </c:pt>
                <c:pt idx="5603">
                  <c:v>610</c:v>
                </c:pt>
                <c:pt idx="5604">
                  <c:v>610</c:v>
                </c:pt>
                <c:pt idx="5605">
                  <c:v>610</c:v>
                </c:pt>
                <c:pt idx="5606">
                  <c:v>610</c:v>
                </c:pt>
                <c:pt idx="5607">
                  <c:v>610</c:v>
                </c:pt>
                <c:pt idx="5608">
                  <c:v>610</c:v>
                </c:pt>
                <c:pt idx="5609">
                  <c:v>610</c:v>
                </c:pt>
                <c:pt idx="5610">
                  <c:v>610</c:v>
                </c:pt>
                <c:pt idx="5611">
                  <c:v>610</c:v>
                </c:pt>
                <c:pt idx="5612">
                  <c:v>610</c:v>
                </c:pt>
                <c:pt idx="5613">
                  <c:v>610</c:v>
                </c:pt>
                <c:pt idx="5614">
                  <c:v>610</c:v>
                </c:pt>
                <c:pt idx="5615">
                  <c:v>610</c:v>
                </c:pt>
                <c:pt idx="5616">
                  <c:v>610</c:v>
                </c:pt>
                <c:pt idx="5617">
                  <c:v>610</c:v>
                </c:pt>
                <c:pt idx="5618">
                  <c:v>610</c:v>
                </c:pt>
                <c:pt idx="5619">
                  <c:v>610</c:v>
                </c:pt>
                <c:pt idx="5620">
                  <c:v>610</c:v>
                </c:pt>
                <c:pt idx="5621">
                  <c:v>610</c:v>
                </c:pt>
                <c:pt idx="5622">
                  <c:v>610</c:v>
                </c:pt>
                <c:pt idx="5623">
                  <c:v>610</c:v>
                </c:pt>
                <c:pt idx="5624">
                  <c:v>610</c:v>
                </c:pt>
                <c:pt idx="5625">
                  <c:v>610</c:v>
                </c:pt>
                <c:pt idx="5626">
                  <c:v>610</c:v>
                </c:pt>
                <c:pt idx="5627">
                  <c:v>610</c:v>
                </c:pt>
                <c:pt idx="5628">
                  <c:v>610</c:v>
                </c:pt>
                <c:pt idx="5629">
                  <c:v>610</c:v>
                </c:pt>
                <c:pt idx="5630">
                  <c:v>610</c:v>
                </c:pt>
                <c:pt idx="5631">
                  <c:v>610</c:v>
                </c:pt>
                <c:pt idx="5632">
                  <c:v>610</c:v>
                </c:pt>
                <c:pt idx="5633">
                  <c:v>610</c:v>
                </c:pt>
                <c:pt idx="5634">
                  <c:v>610</c:v>
                </c:pt>
                <c:pt idx="5635">
                  <c:v>610</c:v>
                </c:pt>
                <c:pt idx="5636">
                  <c:v>610</c:v>
                </c:pt>
                <c:pt idx="5637">
                  <c:v>610</c:v>
                </c:pt>
                <c:pt idx="5638">
                  <c:v>610</c:v>
                </c:pt>
                <c:pt idx="5639">
                  <c:v>610</c:v>
                </c:pt>
                <c:pt idx="5640">
                  <c:v>610</c:v>
                </c:pt>
                <c:pt idx="5641">
                  <c:v>610</c:v>
                </c:pt>
                <c:pt idx="5642">
                  <c:v>610</c:v>
                </c:pt>
                <c:pt idx="5643">
                  <c:v>610</c:v>
                </c:pt>
                <c:pt idx="5644">
                  <c:v>610</c:v>
                </c:pt>
                <c:pt idx="5645">
                  <c:v>610</c:v>
                </c:pt>
                <c:pt idx="5646">
                  <c:v>610</c:v>
                </c:pt>
                <c:pt idx="5647">
                  <c:v>610</c:v>
                </c:pt>
                <c:pt idx="5648">
                  <c:v>610</c:v>
                </c:pt>
                <c:pt idx="5649">
                  <c:v>610</c:v>
                </c:pt>
                <c:pt idx="5650">
                  <c:v>610</c:v>
                </c:pt>
                <c:pt idx="5651">
                  <c:v>610</c:v>
                </c:pt>
                <c:pt idx="5652">
                  <c:v>610</c:v>
                </c:pt>
                <c:pt idx="5653">
                  <c:v>610</c:v>
                </c:pt>
                <c:pt idx="5654">
                  <c:v>610</c:v>
                </c:pt>
                <c:pt idx="5655">
                  <c:v>610</c:v>
                </c:pt>
                <c:pt idx="5656">
                  <c:v>610</c:v>
                </c:pt>
                <c:pt idx="5657">
                  <c:v>610</c:v>
                </c:pt>
                <c:pt idx="5658">
                  <c:v>610</c:v>
                </c:pt>
                <c:pt idx="5659">
                  <c:v>610</c:v>
                </c:pt>
                <c:pt idx="5660">
                  <c:v>610</c:v>
                </c:pt>
                <c:pt idx="5661">
                  <c:v>610</c:v>
                </c:pt>
                <c:pt idx="5662">
                  <c:v>610</c:v>
                </c:pt>
                <c:pt idx="5663">
                  <c:v>610</c:v>
                </c:pt>
                <c:pt idx="5664">
                  <c:v>610</c:v>
                </c:pt>
                <c:pt idx="5665">
                  <c:v>610</c:v>
                </c:pt>
                <c:pt idx="5666">
                  <c:v>610</c:v>
                </c:pt>
                <c:pt idx="5667">
                  <c:v>610</c:v>
                </c:pt>
                <c:pt idx="5668">
                  <c:v>610</c:v>
                </c:pt>
                <c:pt idx="5669">
                  <c:v>610</c:v>
                </c:pt>
                <c:pt idx="5670">
                  <c:v>610</c:v>
                </c:pt>
                <c:pt idx="5671">
                  <c:v>610</c:v>
                </c:pt>
                <c:pt idx="5672">
                  <c:v>610</c:v>
                </c:pt>
                <c:pt idx="5673">
                  <c:v>610</c:v>
                </c:pt>
                <c:pt idx="5674">
                  <c:v>611</c:v>
                </c:pt>
                <c:pt idx="5675">
                  <c:v>612</c:v>
                </c:pt>
                <c:pt idx="5676">
                  <c:v>613</c:v>
                </c:pt>
                <c:pt idx="5677">
                  <c:v>614</c:v>
                </c:pt>
                <c:pt idx="5678">
                  <c:v>615</c:v>
                </c:pt>
                <c:pt idx="5679">
                  <c:v>616</c:v>
                </c:pt>
                <c:pt idx="5680">
                  <c:v>616</c:v>
                </c:pt>
                <c:pt idx="5681">
                  <c:v>616</c:v>
                </c:pt>
                <c:pt idx="5682">
                  <c:v>616</c:v>
                </c:pt>
                <c:pt idx="5683">
                  <c:v>616</c:v>
                </c:pt>
                <c:pt idx="5684">
                  <c:v>616</c:v>
                </c:pt>
                <c:pt idx="5685">
                  <c:v>616</c:v>
                </c:pt>
                <c:pt idx="5686">
                  <c:v>616</c:v>
                </c:pt>
                <c:pt idx="5687">
                  <c:v>616</c:v>
                </c:pt>
                <c:pt idx="5688">
                  <c:v>616</c:v>
                </c:pt>
                <c:pt idx="5689">
                  <c:v>616</c:v>
                </c:pt>
                <c:pt idx="5690">
                  <c:v>616</c:v>
                </c:pt>
                <c:pt idx="5691">
                  <c:v>616</c:v>
                </c:pt>
                <c:pt idx="5692">
                  <c:v>616</c:v>
                </c:pt>
                <c:pt idx="5693">
                  <c:v>616</c:v>
                </c:pt>
                <c:pt idx="5694">
                  <c:v>616</c:v>
                </c:pt>
                <c:pt idx="5695">
                  <c:v>616</c:v>
                </c:pt>
                <c:pt idx="5696">
                  <c:v>617</c:v>
                </c:pt>
                <c:pt idx="5697">
                  <c:v>618</c:v>
                </c:pt>
                <c:pt idx="5698">
                  <c:v>619</c:v>
                </c:pt>
                <c:pt idx="5699">
                  <c:v>620</c:v>
                </c:pt>
                <c:pt idx="5700">
                  <c:v>621</c:v>
                </c:pt>
                <c:pt idx="5701">
                  <c:v>622</c:v>
                </c:pt>
                <c:pt idx="5702">
                  <c:v>623</c:v>
                </c:pt>
                <c:pt idx="5703">
                  <c:v>624</c:v>
                </c:pt>
                <c:pt idx="5704">
                  <c:v>624</c:v>
                </c:pt>
                <c:pt idx="5705">
                  <c:v>624</c:v>
                </c:pt>
                <c:pt idx="5706">
                  <c:v>624</c:v>
                </c:pt>
                <c:pt idx="5707">
                  <c:v>624</c:v>
                </c:pt>
                <c:pt idx="5708">
                  <c:v>624</c:v>
                </c:pt>
                <c:pt idx="5709">
                  <c:v>624</c:v>
                </c:pt>
                <c:pt idx="5710">
                  <c:v>624</c:v>
                </c:pt>
                <c:pt idx="5711">
                  <c:v>624</c:v>
                </c:pt>
                <c:pt idx="5712">
                  <c:v>624</c:v>
                </c:pt>
                <c:pt idx="5713">
                  <c:v>624</c:v>
                </c:pt>
                <c:pt idx="5714">
                  <c:v>624</c:v>
                </c:pt>
                <c:pt idx="5715">
                  <c:v>624</c:v>
                </c:pt>
                <c:pt idx="5716">
                  <c:v>624</c:v>
                </c:pt>
                <c:pt idx="5717">
                  <c:v>624</c:v>
                </c:pt>
                <c:pt idx="5718">
                  <c:v>624</c:v>
                </c:pt>
                <c:pt idx="5719">
                  <c:v>624</c:v>
                </c:pt>
                <c:pt idx="5720">
                  <c:v>624</c:v>
                </c:pt>
                <c:pt idx="5721">
                  <c:v>624</c:v>
                </c:pt>
                <c:pt idx="5722">
                  <c:v>624</c:v>
                </c:pt>
                <c:pt idx="5723">
                  <c:v>624</c:v>
                </c:pt>
                <c:pt idx="5724">
                  <c:v>624</c:v>
                </c:pt>
                <c:pt idx="5725">
                  <c:v>624</c:v>
                </c:pt>
                <c:pt idx="5726">
                  <c:v>624</c:v>
                </c:pt>
                <c:pt idx="5727">
                  <c:v>624</c:v>
                </c:pt>
                <c:pt idx="5728">
                  <c:v>624</c:v>
                </c:pt>
                <c:pt idx="5729">
                  <c:v>624</c:v>
                </c:pt>
                <c:pt idx="5730">
                  <c:v>624</c:v>
                </c:pt>
                <c:pt idx="5731">
                  <c:v>624</c:v>
                </c:pt>
                <c:pt idx="5732">
                  <c:v>624</c:v>
                </c:pt>
                <c:pt idx="5733">
                  <c:v>624</c:v>
                </c:pt>
                <c:pt idx="5734">
                  <c:v>624</c:v>
                </c:pt>
                <c:pt idx="5735">
                  <c:v>624</c:v>
                </c:pt>
                <c:pt idx="5736">
                  <c:v>624</c:v>
                </c:pt>
                <c:pt idx="5737">
                  <c:v>624</c:v>
                </c:pt>
                <c:pt idx="5738">
                  <c:v>624</c:v>
                </c:pt>
                <c:pt idx="5739">
                  <c:v>624</c:v>
                </c:pt>
                <c:pt idx="5740">
                  <c:v>624</c:v>
                </c:pt>
                <c:pt idx="5741">
                  <c:v>624</c:v>
                </c:pt>
                <c:pt idx="5742">
                  <c:v>624</c:v>
                </c:pt>
                <c:pt idx="5743">
                  <c:v>624</c:v>
                </c:pt>
                <c:pt idx="5744">
                  <c:v>624</c:v>
                </c:pt>
                <c:pt idx="5745">
                  <c:v>624</c:v>
                </c:pt>
                <c:pt idx="5746">
                  <c:v>624</c:v>
                </c:pt>
                <c:pt idx="5747">
                  <c:v>624</c:v>
                </c:pt>
                <c:pt idx="5748">
                  <c:v>624</c:v>
                </c:pt>
                <c:pt idx="5749">
                  <c:v>624</c:v>
                </c:pt>
                <c:pt idx="5750">
                  <c:v>624</c:v>
                </c:pt>
                <c:pt idx="5751">
                  <c:v>624</c:v>
                </c:pt>
                <c:pt idx="5752">
                  <c:v>624</c:v>
                </c:pt>
                <c:pt idx="5753">
                  <c:v>624</c:v>
                </c:pt>
                <c:pt idx="5754">
                  <c:v>624</c:v>
                </c:pt>
                <c:pt idx="5755">
                  <c:v>624</c:v>
                </c:pt>
                <c:pt idx="5756">
                  <c:v>624</c:v>
                </c:pt>
                <c:pt idx="5757">
                  <c:v>624</c:v>
                </c:pt>
                <c:pt idx="5758">
                  <c:v>624</c:v>
                </c:pt>
                <c:pt idx="5759">
                  <c:v>624</c:v>
                </c:pt>
                <c:pt idx="5760">
                  <c:v>624</c:v>
                </c:pt>
                <c:pt idx="5761">
                  <c:v>624</c:v>
                </c:pt>
                <c:pt idx="5762">
                  <c:v>624</c:v>
                </c:pt>
                <c:pt idx="5763">
                  <c:v>624</c:v>
                </c:pt>
                <c:pt idx="5764">
                  <c:v>624</c:v>
                </c:pt>
                <c:pt idx="5765">
                  <c:v>624</c:v>
                </c:pt>
                <c:pt idx="5766">
                  <c:v>624</c:v>
                </c:pt>
                <c:pt idx="5767">
                  <c:v>624</c:v>
                </c:pt>
                <c:pt idx="5768">
                  <c:v>624</c:v>
                </c:pt>
                <c:pt idx="5769">
                  <c:v>624</c:v>
                </c:pt>
                <c:pt idx="5770">
                  <c:v>624</c:v>
                </c:pt>
                <c:pt idx="5771">
                  <c:v>624</c:v>
                </c:pt>
                <c:pt idx="5772">
                  <c:v>624</c:v>
                </c:pt>
                <c:pt idx="5773">
                  <c:v>624</c:v>
                </c:pt>
                <c:pt idx="5774">
                  <c:v>624</c:v>
                </c:pt>
                <c:pt idx="5775">
                  <c:v>624</c:v>
                </c:pt>
                <c:pt idx="5776">
                  <c:v>624</c:v>
                </c:pt>
                <c:pt idx="5777">
                  <c:v>624</c:v>
                </c:pt>
                <c:pt idx="5778">
                  <c:v>624</c:v>
                </c:pt>
                <c:pt idx="5779">
                  <c:v>624</c:v>
                </c:pt>
                <c:pt idx="5780">
                  <c:v>624</c:v>
                </c:pt>
                <c:pt idx="5781">
                  <c:v>624</c:v>
                </c:pt>
                <c:pt idx="5782">
                  <c:v>624</c:v>
                </c:pt>
                <c:pt idx="5783">
                  <c:v>624</c:v>
                </c:pt>
                <c:pt idx="5784">
                  <c:v>624</c:v>
                </c:pt>
                <c:pt idx="5785">
                  <c:v>624</c:v>
                </c:pt>
                <c:pt idx="5786">
                  <c:v>624</c:v>
                </c:pt>
                <c:pt idx="5787">
                  <c:v>624</c:v>
                </c:pt>
                <c:pt idx="5788">
                  <c:v>624</c:v>
                </c:pt>
                <c:pt idx="5789">
                  <c:v>624</c:v>
                </c:pt>
                <c:pt idx="5790">
                  <c:v>624</c:v>
                </c:pt>
                <c:pt idx="5791">
                  <c:v>624</c:v>
                </c:pt>
                <c:pt idx="5792">
                  <c:v>624</c:v>
                </c:pt>
                <c:pt idx="5793">
                  <c:v>624</c:v>
                </c:pt>
                <c:pt idx="5794">
                  <c:v>624</c:v>
                </c:pt>
                <c:pt idx="5795">
                  <c:v>624</c:v>
                </c:pt>
                <c:pt idx="5796">
                  <c:v>624</c:v>
                </c:pt>
                <c:pt idx="5797">
                  <c:v>624</c:v>
                </c:pt>
                <c:pt idx="5798">
                  <c:v>624</c:v>
                </c:pt>
                <c:pt idx="5799">
                  <c:v>624</c:v>
                </c:pt>
                <c:pt idx="5800">
                  <c:v>624</c:v>
                </c:pt>
                <c:pt idx="5801">
                  <c:v>624</c:v>
                </c:pt>
                <c:pt idx="5802">
                  <c:v>624</c:v>
                </c:pt>
                <c:pt idx="5803">
                  <c:v>624</c:v>
                </c:pt>
                <c:pt idx="5804">
                  <c:v>624</c:v>
                </c:pt>
                <c:pt idx="5805">
                  <c:v>624</c:v>
                </c:pt>
                <c:pt idx="5806">
                  <c:v>624</c:v>
                </c:pt>
                <c:pt idx="5807">
                  <c:v>624</c:v>
                </c:pt>
                <c:pt idx="5808">
                  <c:v>624</c:v>
                </c:pt>
                <c:pt idx="5809">
                  <c:v>624</c:v>
                </c:pt>
                <c:pt idx="5810">
                  <c:v>624</c:v>
                </c:pt>
                <c:pt idx="5811">
                  <c:v>624</c:v>
                </c:pt>
                <c:pt idx="5812">
                  <c:v>624</c:v>
                </c:pt>
                <c:pt idx="5813">
                  <c:v>624</c:v>
                </c:pt>
                <c:pt idx="5814">
                  <c:v>624</c:v>
                </c:pt>
                <c:pt idx="5815">
                  <c:v>624</c:v>
                </c:pt>
                <c:pt idx="5816">
                  <c:v>624</c:v>
                </c:pt>
                <c:pt idx="5817">
                  <c:v>624</c:v>
                </c:pt>
                <c:pt idx="5818">
                  <c:v>624</c:v>
                </c:pt>
                <c:pt idx="5819">
                  <c:v>624</c:v>
                </c:pt>
                <c:pt idx="5820">
                  <c:v>624</c:v>
                </c:pt>
                <c:pt idx="5821">
                  <c:v>624</c:v>
                </c:pt>
                <c:pt idx="5822">
                  <c:v>624</c:v>
                </c:pt>
                <c:pt idx="5823">
                  <c:v>624</c:v>
                </c:pt>
                <c:pt idx="5824">
                  <c:v>624</c:v>
                </c:pt>
                <c:pt idx="5825">
                  <c:v>624</c:v>
                </c:pt>
                <c:pt idx="5826">
                  <c:v>624</c:v>
                </c:pt>
                <c:pt idx="5827">
                  <c:v>624</c:v>
                </c:pt>
                <c:pt idx="5828">
                  <c:v>624</c:v>
                </c:pt>
                <c:pt idx="5829">
                  <c:v>624</c:v>
                </c:pt>
                <c:pt idx="5830">
                  <c:v>624</c:v>
                </c:pt>
                <c:pt idx="5831">
                  <c:v>624</c:v>
                </c:pt>
                <c:pt idx="5832">
                  <c:v>624</c:v>
                </c:pt>
                <c:pt idx="5833">
                  <c:v>624</c:v>
                </c:pt>
                <c:pt idx="5834">
                  <c:v>624</c:v>
                </c:pt>
                <c:pt idx="5835">
                  <c:v>624</c:v>
                </c:pt>
                <c:pt idx="5836">
                  <c:v>624</c:v>
                </c:pt>
                <c:pt idx="5837">
                  <c:v>624</c:v>
                </c:pt>
                <c:pt idx="5838">
                  <c:v>624</c:v>
                </c:pt>
                <c:pt idx="5839">
                  <c:v>624</c:v>
                </c:pt>
                <c:pt idx="5840">
                  <c:v>624</c:v>
                </c:pt>
                <c:pt idx="5841">
                  <c:v>624</c:v>
                </c:pt>
                <c:pt idx="5842">
                  <c:v>624</c:v>
                </c:pt>
                <c:pt idx="5843">
                  <c:v>624</c:v>
                </c:pt>
                <c:pt idx="5844">
                  <c:v>624</c:v>
                </c:pt>
                <c:pt idx="5845">
                  <c:v>624</c:v>
                </c:pt>
                <c:pt idx="5846">
                  <c:v>624</c:v>
                </c:pt>
                <c:pt idx="5847">
                  <c:v>624</c:v>
                </c:pt>
                <c:pt idx="5848">
                  <c:v>624</c:v>
                </c:pt>
                <c:pt idx="5849">
                  <c:v>624</c:v>
                </c:pt>
                <c:pt idx="5850">
                  <c:v>624</c:v>
                </c:pt>
                <c:pt idx="5851">
                  <c:v>624</c:v>
                </c:pt>
                <c:pt idx="5852">
                  <c:v>624</c:v>
                </c:pt>
                <c:pt idx="5853">
                  <c:v>624</c:v>
                </c:pt>
                <c:pt idx="5854">
                  <c:v>624</c:v>
                </c:pt>
                <c:pt idx="5855">
                  <c:v>624</c:v>
                </c:pt>
                <c:pt idx="5856">
                  <c:v>624</c:v>
                </c:pt>
                <c:pt idx="5857">
                  <c:v>624</c:v>
                </c:pt>
                <c:pt idx="5858">
                  <c:v>624</c:v>
                </c:pt>
                <c:pt idx="5859">
                  <c:v>624</c:v>
                </c:pt>
                <c:pt idx="5860">
                  <c:v>624</c:v>
                </c:pt>
                <c:pt idx="5861">
                  <c:v>624</c:v>
                </c:pt>
                <c:pt idx="5862">
                  <c:v>624</c:v>
                </c:pt>
                <c:pt idx="5863">
                  <c:v>624</c:v>
                </c:pt>
                <c:pt idx="5864">
                  <c:v>624</c:v>
                </c:pt>
                <c:pt idx="5865">
                  <c:v>624</c:v>
                </c:pt>
                <c:pt idx="5866">
                  <c:v>624</c:v>
                </c:pt>
                <c:pt idx="5867">
                  <c:v>624</c:v>
                </c:pt>
                <c:pt idx="5868">
                  <c:v>624</c:v>
                </c:pt>
                <c:pt idx="5869">
                  <c:v>624</c:v>
                </c:pt>
                <c:pt idx="5870">
                  <c:v>624</c:v>
                </c:pt>
                <c:pt idx="5871">
                  <c:v>624</c:v>
                </c:pt>
                <c:pt idx="5872">
                  <c:v>624</c:v>
                </c:pt>
                <c:pt idx="5873">
                  <c:v>624</c:v>
                </c:pt>
                <c:pt idx="5874">
                  <c:v>624</c:v>
                </c:pt>
                <c:pt idx="5875">
                  <c:v>624</c:v>
                </c:pt>
                <c:pt idx="5876">
                  <c:v>624</c:v>
                </c:pt>
                <c:pt idx="5877">
                  <c:v>624</c:v>
                </c:pt>
                <c:pt idx="5878">
                  <c:v>624</c:v>
                </c:pt>
                <c:pt idx="5879">
                  <c:v>624</c:v>
                </c:pt>
                <c:pt idx="5880">
                  <c:v>624</c:v>
                </c:pt>
                <c:pt idx="5881">
                  <c:v>624</c:v>
                </c:pt>
                <c:pt idx="5882">
                  <c:v>624</c:v>
                </c:pt>
                <c:pt idx="5883">
                  <c:v>624</c:v>
                </c:pt>
                <c:pt idx="5884">
                  <c:v>624</c:v>
                </c:pt>
                <c:pt idx="5885">
                  <c:v>624</c:v>
                </c:pt>
                <c:pt idx="5886">
                  <c:v>624</c:v>
                </c:pt>
                <c:pt idx="5887">
                  <c:v>624</c:v>
                </c:pt>
                <c:pt idx="5888">
                  <c:v>624</c:v>
                </c:pt>
                <c:pt idx="5889">
                  <c:v>624</c:v>
                </c:pt>
                <c:pt idx="5890">
                  <c:v>624</c:v>
                </c:pt>
                <c:pt idx="5891">
                  <c:v>624</c:v>
                </c:pt>
                <c:pt idx="5892">
                  <c:v>624</c:v>
                </c:pt>
                <c:pt idx="5893">
                  <c:v>624</c:v>
                </c:pt>
                <c:pt idx="5894">
                  <c:v>624</c:v>
                </c:pt>
                <c:pt idx="5895">
                  <c:v>624</c:v>
                </c:pt>
                <c:pt idx="5896">
                  <c:v>624</c:v>
                </c:pt>
                <c:pt idx="5897">
                  <c:v>624</c:v>
                </c:pt>
                <c:pt idx="5898">
                  <c:v>624</c:v>
                </c:pt>
                <c:pt idx="5899">
                  <c:v>624</c:v>
                </c:pt>
                <c:pt idx="5900">
                  <c:v>624</c:v>
                </c:pt>
                <c:pt idx="5901">
                  <c:v>624</c:v>
                </c:pt>
                <c:pt idx="5902">
                  <c:v>624</c:v>
                </c:pt>
                <c:pt idx="5903">
                  <c:v>624</c:v>
                </c:pt>
                <c:pt idx="5904">
                  <c:v>624</c:v>
                </c:pt>
                <c:pt idx="5905">
                  <c:v>624</c:v>
                </c:pt>
                <c:pt idx="5906">
                  <c:v>624</c:v>
                </c:pt>
                <c:pt idx="5907">
                  <c:v>624</c:v>
                </c:pt>
                <c:pt idx="5908">
                  <c:v>624</c:v>
                </c:pt>
                <c:pt idx="5909">
                  <c:v>624</c:v>
                </c:pt>
                <c:pt idx="5910">
                  <c:v>624</c:v>
                </c:pt>
                <c:pt idx="5911">
                  <c:v>624</c:v>
                </c:pt>
                <c:pt idx="5912">
                  <c:v>624</c:v>
                </c:pt>
                <c:pt idx="5913">
                  <c:v>624</c:v>
                </c:pt>
                <c:pt idx="5914">
                  <c:v>624</c:v>
                </c:pt>
                <c:pt idx="5915">
                  <c:v>624</c:v>
                </c:pt>
                <c:pt idx="5916">
                  <c:v>624</c:v>
                </c:pt>
                <c:pt idx="5917">
                  <c:v>624</c:v>
                </c:pt>
                <c:pt idx="5918">
                  <c:v>624</c:v>
                </c:pt>
                <c:pt idx="5919">
                  <c:v>624</c:v>
                </c:pt>
                <c:pt idx="5920">
                  <c:v>624</c:v>
                </c:pt>
                <c:pt idx="5921">
                  <c:v>624</c:v>
                </c:pt>
                <c:pt idx="5922">
                  <c:v>624</c:v>
                </c:pt>
                <c:pt idx="5923">
                  <c:v>624</c:v>
                </c:pt>
                <c:pt idx="5924">
                  <c:v>624</c:v>
                </c:pt>
                <c:pt idx="5925">
                  <c:v>624</c:v>
                </c:pt>
                <c:pt idx="5926">
                  <c:v>624</c:v>
                </c:pt>
                <c:pt idx="5927">
                  <c:v>624</c:v>
                </c:pt>
                <c:pt idx="5928">
                  <c:v>624</c:v>
                </c:pt>
                <c:pt idx="5929">
                  <c:v>624</c:v>
                </c:pt>
                <c:pt idx="5930">
                  <c:v>624</c:v>
                </c:pt>
                <c:pt idx="5931">
                  <c:v>624</c:v>
                </c:pt>
                <c:pt idx="5932">
                  <c:v>624</c:v>
                </c:pt>
                <c:pt idx="5933">
                  <c:v>624</c:v>
                </c:pt>
                <c:pt idx="5934">
                  <c:v>624</c:v>
                </c:pt>
                <c:pt idx="5935">
                  <c:v>624</c:v>
                </c:pt>
                <c:pt idx="5936">
                  <c:v>624</c:v>
                </c:pt>
                <c:pt idx="5937">
                  <c:v>624</c:v>
                </c:pt>
                <c:pt idx="5938">
                  <c:v>624</c:v>
                </c:pt>
                <c:pt idx="5939">
                  <c:v>624</c:v>
                </c:pt>
                <c:pt idx="5940">
                  <c:v>624</c:v>
                </c:pt>
                <c:pt idx="5941">
                  <c:v>624</c:v>
                </c:pt>
                <c:pt idx="5942">
                  <c:v>624</c:v>
                </c:pt>
                <c:pt idx="5943">
                  <c:v>624</c:v>
                </c:pt>
                <c:pt idx="5944">
                  <c:v>624</c:v>
                </c:pt>
                <c:pt idx="5945">
                  <c:v>624</c:v>
                </c:pt>
                <c:pt idx="5946">
                  <c:v>624</c:v>
                </c:pt>
                <c:pt idx="5947">
                  <c:v>624</c:v>
                </c:pt>
                <c:pt idx="5948">
                  <c:v>624</c:v>
                </c:pt>
                <c:pt idx="5949">
                  <c:v>624</c:v>
                </c:pt>
                <c:pt idx="5950">
                  <c:v>624</c:v>
                </c:pt>
                <c:pt idx="5951">
                  <c:v>624</c:v>
                </c:pt>
                <c:pt idx="5952">
                  <c:v>624</c:v>
                </c:pt>
                <c:pt idx="5953">
                  <c:v>624</c:v>
                </c:pt>
                <c:pt idx="5954">
                  <c:v>624</c:v>
                </c:pt>
                <c:pt idx="5955">
                  <c:v>624</c:v>
                </c:pt>
                <c:pt idx="5956">
                  <c:v>624</c:v>
                </c:pt>
                <c:pt idx="5957">
                  <c:v>624</c:v>
                </c:pt>
                <c:pt idx="5958">
                  <c:v>624</c:v>
                </c:pt>
                <c:pt idx="5959">
                  <c:v>624</c:v>
                </c:pt>
                <c:pt idx="5960">
                  <c:v>624</c:v>
                </c:pt>
                <c:pt idx="5961">
                  <c:v>624</c:v>
                </c:pt>
                <c:pt idx="5962">
                  <c:v>624</c:v>
                </c:pt>
                <c:pt idx="5963">
                  <c:v>624</c:v>
                </c:pt>
                <c:pt idx="5964">
                  <c:v>624</c:v>
                </c:pt>
                <c:pt idx="5965">
                  <c:v>624</c:v>
                </c:pt>
                <c:pt idx="5966">
                  <c:v>624</c:v>
                </c:pt>
                <c:pt idx="5967">
                  <c:v>624</c:v>
                </c:pt>
                <c:pt idx="5968">
                  <c:v>624</c:v>
                </c:pt>
                <c:pt idx="5969">
                  <c:v>624</c:v>
                </c:pt>
                <c:pt idx="5970">
                  <c:v>624</c:v>
                </c:pt>
                <c:pt idx="5971">
                  <c:v>624</c:v>
                </c:pt>
                <c:pt idx="5972">
                  <c:v>624</c:v>
                </c:pt>
                <c:pt idx="5973">
                  <c:v>624</c:v>
                </c:pt>
                <c:pt idx="5974">
                  <c:v>624</c:v>
                </c:pt>
                <c:pt idx="5975">
                  <c:v>624</c:v>
                </c:pt>
                <c:pt idx="5976">
                  <c:v>624</c:v>
                </c:pt>
                <c:pt idx="5977">
                  <c:v>624</c:v>
                </c:pt>
                <c:pt idx="5978">
                  <c:v>624</c:v>
                </c:pt>
                <c:pt idx="5979">
                  <c:v>624</c:v>
                </c:pt>
                <c:pt idx="5980">
                  <c:v>624</c:v>
                </c:pt>
                <c:pt idx="5981">
                  <c:v>624</c:v>
                </c:pt>
                <c:pt idx="5982">
                  <c:v>624</c:v>
                </c:pt>
                <c:pt idx="5983">
                  <c:v>624</c:v>
                </c:pt>
                <c:pt idx="5984">
                  <c:v>624</c:v>
                </c:pt>
                <c:pt idx="5985">
                  <c:v>624</c:v>
                </c:pt>
                <c:pt idx="5986">
                  <c:v>624</c:v>
                </c:pt>
                <c:pt idx="5987">
                  <c:v>624</c:v>
                </c:pt>
                <c:pt idx="5988">
                  <c:v>624</c:v>
                </c:pt>
                <c:pt idx="5989">
                  <c:v>624</c:v>
                </c:pt>
                <c:pt idx="5990">
                  <c:v>624</c:v>
                </c:pt>
                <c:pt idx="5991">
                  <c:v>624</c:v>
                </c:pt>
                <c:pt idx="5992">
                  <c:v>624</c:v>
                </c:pt>
                <c:pt idx="5993">
                  <c:v>624</c:v>
                </c:pt>
                <c:pt idx="5994">
                  <c:v>624</c:v>
                </c:pt>
                <c:pt idx="5995">
                  <c:v>624</c:v>
                </c:pt>
                <c:pt idx="5996">
                  <c:v>624</c:v>
                </c:pt>
                <c:pt idx="5997">
                  <c:v>624</c:v>
                </c:pt>
                <c:pt idx="5998">
                  <c:v>624</c:v>
                </c:pt>
                <c:pt idx="5999">
                  <c:v>624</c:v>
                </c:pt>
                <c:pt idx="6000">
                  <c:v>624</c:v>
                </c:pt>
                <c:pt idx="6001">
                  <c:v>624</c:v>
                </c:pt>
                <c:pt idx="6002">
                  <c:v>624</c:v>
                </c:pt>
                <c:pt idx="6003">
                  <c:v>624</c:v>
                </c:pt>
                <c:pt idx="6004">
                  <c:v>624</c:v>
                </c:pt>
                <c:pt idx="6005">
                  <c:v>624</c:v>
                </c:pt>
                <c:pt idx="6006">
                  <c:v>624</c:v>
                </c:pt>
                <c:pt idx="6007">
                  <c:v>624</c:v>
                </c:pt>
                <c:pt idx="6008">
                  <c:v>624</c:v>
                </c:pt>
                <c:pt idx="6009">
                  <c:v>624</c:v>
                </c:pt>
                <c:pt idx="6010">
                  <c:v>624</c:v>
                </c:pt>
                <c:pt idx="6011">
                  <c:v>624</c:v>
                </c:pt>
                <c:pt idx="6012">
                  <c:v>624</c:v>
                </c:pt>
                <c:pt idx="6013">
                  <c:v>624</c:v>
                </c:pt>
                <c:pt idx="6014">
                  <c:v>624</c:v>
                </c:pt>
                <c:pt idx="6015">
                  <c:v>624</c:v>
                </c:pt>
                <c:pt idx="6016">
                  <c:v>624</c:v>
                </c:pt>
                <c:pt idx="6017">
                  <c:v>624</c:v>
                </c:pt>
                <c:pt idx="6018">
                  <c:v>624</c:v>
                </c:pt>
                <c:pt idx="6019">
                  <c:v>624</c:v>
                </c:pt>
                <c:pt idx="6020">
                  <c:v>624</c:v>
                </c:pt>
                <c:pt idx="6021">
                  <c:v>624</c:v>
                </c:pt>
                <c:pt idx="6022">
                  <c:v>624</c:v>
                </c:pt>
                <c:pt idx="6023">
                  <c:v>624</c:v>
                </c:pt>
                <c:pt idx="6024">
                  <c:v>624</c:v>
                </c:pt>
                <c:pt idx="6025">
                  <c:v>624</c:v>
                </c:pt>
                <c:pt idx="6026">
                  <c:v>624</c:v>
                </c:pt>
                <c:pt idx="6027">
                  <c:v>624</c:v>
                </c:pt>
                <c:pt idx="6028">
                  <c:v>624</c:v>
                </c:pt>
                <c:pt idx="6029">
                  <c:v>624</c:v>
                </c:pt>
                <c:pt idx="6030">
                  <c:v>624</c:v>
                </c:pt>
                <c:pt idx="6031">
                  <c:v>624</c:v>
                </c:pt>
                <c:pt idx="6032">
                  <c:v>624</c:v>
                </c:pt>
                <c:pt idx="6033">
                  <c:v>624</c:v>
                </c:pt>
                <c:pt idx="6034">
                  <c:v>624</c:v>
                </c:pt>
                <c:pt idx="6035">
                  <c:v>624</c:v>
                </c:pt>
                <c:pt idx="6036">
                  <c:v>625</c:v>
                </c:pt>
                <c:pt idx="6037">
                  <c:v>626</c:v>
                </c:pt>
                <c:pt idx="6038">
                  <c:v>627</c:v>
                </c:pt>
                <c:pt idx="6039">
                  <c:v>628</c:v>
                </c:pt>
                <c:pt idx="6040">
                  <c:v>629</c:v>
                </c:pt>
                <c:pt idx="6041">
                  <c:v>629</c:v>
                </c:pt>
                <c:pt idx="6042">
                  <c:v>629</c:v>
                </c:pt>
                <c:pt idx="6043">
                  <c:v>629</c:v>
                </c:pt>
                <c:pt idx="6044">
                  <c:v>629</c:v>
                </c:pt>
                <c:pt idx="6045">
                  <c:v>629</c:v>
                </c:pt>
                <c:pt idx="6046">
                  <c:v>629</c:v>
                </c:pt>
                <c:pt idx="6047">
                  <c:v>629</c:v>
                </c:pt>
                <c:pt idx="6048">
                  <c:v>629</c:v>
                </c:pt>
                <c:pt idx="6049">
                  <c:v>629</c:v>
                </c:pt>
                <c:pt idx="6050">
                  <c:v>629</c:v>
                </c:pt>
                <c:pt idx="6051">
                  <c:v>629</c:v>
                </c:pt>
                <c:pt idx="6052">
                  <c:v>629</c:v>
                </c:pt>
                <c:pt idx="6053">
                  <c:v>629</c:v>
                </c:pt>
                <c:pt idx="6054">
                  <c:v>629</c:v>
                </c:pt>
                <c:pt idx="6055">
                  <c:v>629</c:v>
                </c:pt>
                <c:pt idx="6056">
                  <c:v>629</c:v>
                </c:pt>
                <c:pt idx="6057">
                  <c:v>629</c:v>
                </c:pt>
                <c:pt idx="6058">
                  <c:v>629</c:v>
                </c:pt>
                <c:pt idx="6059">
                  <c:v>629</c:v>
                </c:pt>
                <c:pt idx="6060">
                  <c:v>629</c:v>
                </c:pt>
                <c:pt idx="6061">
                  <c:v>629</c:v>
                </c:pt>
                <c:pt idx="6062">
                  <c:v>629</c:v>
                </c:pt>
                <c:pt idx="6063">
                  <c:v>629</c:v>
                </c:pt>
                <c:pt idx="6064">
                  <c:v>629</c:v>
                </c:pt>
                <c:pt idx="6065">
                  <c:v>629</c:v>
                </c:pt>
                <c:pt idx="6066">
                  <c:v>629</c:v>
                </c:pt>
                <c:pt idx="6067">
                  <c:v>629</c:v>
                </c:pt>
                <c:pt idx="6068">
                  <c:v>629</c:v>
                </c:pt>
                <c:pt idx="6069">
                  <c:v>629</c:v>
                </c:pt>
                <c:pt idx="6070">
                  <c:v>629</c:v>
                </c:pt>
                <c:pt idx="6071">
                  <c:v>629</c:v>
                </c:pt>
                <c:pt idx="6072">
                  <c:v>629</c:v>
                </c:pt>
                <c:pt idx="6073">
                  <c:v>629</c:v>
                </c:pt>
                <c:pt idx="6074">
                  <c:v>629</c:v>
                </c:pt>
                <c:pt idx="6075">
                  <c:v>629</c:v>
                </c:pt>
                <c:pt idx="6076">
                  <c:v>629</c:v>
                </c:pt>
                <c:pt idx="6077">
                  <c:v>629</c:v>
                </c:pt>
                <c:pt idx="6078">
                  <c:v>629</c:v>
                </c:pt>
                <c:pt idx="6079">
                  <c:v>629</c:v>
                </c:pt>
                <c:pt idx="6080">
                  <c:v>629</c:v>
                </c:pt>
                <c:pt idx="6081">
                  <c:v>629</c:v>
                </c:pt>
                <c:pt idx="6082">
                  <c:v>629</c:v>
                </c:pt>
                <c:pt idx="6083">
                  <c:v>629</c:v>
                </c:pt>
                <c:pt idx="6084">
                  <c:v>629</c:v>
                </c:pt>
                <c:pt idx="6085">
                  <c:v>629</c:v>
                </c:pt>
                <c:pt idx="6086">
                  <c:v>629</c:v>
                </c:pt>
                <c:pt idx="6087">
                  <c:v>629</c:v>
                </c:pt>
                <c:pt idx="6088">
                  <c:v>629</c:v>
                </c:pt>
                <c:pt idx="6089">
                  <c:v>629</c:v>
                </c:pt>
                <c:pt idx="6090">
                  <c:v>629</c:v>
                </c:pt>
                <c:pt idx="6091">
                  <c:v>629</c:v>
                </c:pt>
                <c:pt idx="6092">
                  <c:v>629</c:v>
                </c:pt>
                <c:pt idx="6093">
                  <c:v>629</c:v>
                </c:pt>
                <c:pt idx="6094">
                  <c:v>629</c:v>
                </c:pt>
                <c:pt idx="6095">
                  <c:v>629</c:v>
                </c:pt>
                <c:pt idx="6096">
                  <c:v>629</c:v>
                </c:pt>
                <c:pt idx="6097">
                  <c:v>629</c:v>
                </c:pt>
                <c:pt idx="6098">
                  <c:v>629</c:v>
                </c:pt>
                <c:pt idx="6099">
                  <c:v>629</c:v>
                </c:pt>
                <c:pt idx="6100">
                  <c:v>629</c:v>
                </c:pt>
                <c:pt idx="6101">
                  <c:v>629</c:v>
                </c:pt>
                <c:pt idx="6102">
                  <c:v>629</c:v>
                </c:pt>
                <c:pt idx="6103">
                  <c:v>629</c:v>
                </c:pt>
                <c:pt idx="6104">
                  <c:v>629</c:v>
                </c:pt>
                <c:pt idx="6105">
                  <c:v>629</c:v>
                </c:pt>
                <c:pt idx="6106">
                  <c:v>629</c:v>
                </c:pt>
                <c:pt idx="6107">
                  <c:v>629</c:v>
                </c:pt>
                <c:pt idx="6108">
                  <c:v>629</c:v>
                </c:pt>
                <c:pt idx="6109">
                  <c:v>629</c:v>
                </c:pt>
                <c:pt idx="6110">
                  <c:v>629</c:v>
                </c:pt>
                <c:pt idx="6111">
                  <c:v>629</c:v>
                </c:pt>
                <c:pt idx="6112">
                  <c:v>629</c:v>
                </c:pt>
                <c:pt idx="6113">
                  <c:v>629</c:v>
                </c:pt>
                <c:pt idx="6114">
                  <c:v>629</c:v>
                </c:pt>
                <c:pt idx="6115">
                  <c:v>629</c:v>
                </c:pt>
                <c:pt idx="6116">
                  <c:v>629</c:v>
                </c:pt>
                <c:pt idx="6117">
                  <c:v>629</c:v>
                </c:pt>
                <c:pt idx="6118">
                  <c:v>629</c:v>
                </c:pt>
                <c:pt idx="6119">
                  <c:v>629</c:v>
                </c:pt>
                <c:pt idx="6120">
                  <c:v>629</c:v>
                </c:pt>
                <c:pt idx="6121">
                  <c:v>629</c:v>
                </c:pt>
                <c:pt idx="6122">
                  <c:v>629</c:v>
                </c:pt>
                <c:pt idx="6123">
                  <c:v>629</c:v>
                </c:pt>
                <c:pt idx="6124">
                  <c:v>629</c:v>
                </c:pt>
                <c:pt idx="6125">
                  <c:v>629</c:v>
                </c:pt>
                <c:pt idx="6126">
                  <c:v>629</c:v>
                </c:pt>
                <c:pt idx="6127">
                  <c:v>629</c:v>
                </c:pt>
                <c:pt idx="6128">
                  <c:v>629</c:v>
                </c:pt>
                <c:pt idx="6129">
                  <c:v>629</c:v>
                </c:pt>
                <c:pt idx="6130">
                  <c:v>629</c:v>
                </c:pt>
                <c:pt idx="6131">
                  <c:v>629</c:v>
                </c:pt>
                <c:pt idx="6132">
                  <c:v>629</c:v>
                </c:pt>
                <c:pt idx="6133">
                  <c:v>629</c:v>
                </c:pt>
                <c:pt idx="6134">
                  <c:v>629</c:v>
                </c:pt>
                <c:pt idx="6135">
                  <c:v>629</c:v>
                </c:pt>
                <c:pt idx="6136">
                  <c:v>629</c:v>
                </c:pt>
                <c:pt idx="6137">
                  <c:v>629</c:v>
                </c:pt>
                <c:pt idx="6138">
                  <c:v>629</c:v>
                </c:pt>
                <c:pt idx="6139">
                  <c:v>629</c:v>
                </c:pt>
                <c:pt idx="6140">
                  <c:v>629</c:v>
                </c:pt>
                <c:pt idx="6141">
                  <c:v>629</c:v>
                </c:pt>
                <c:pt idx="6142">
                  <c:v>629</c:v>
                </c:pt>
                <c:pt idx="6143">
                  <c:v>629</c:v>
                </c:pt>
                <c:pt idx="6144">
                  <c:v>629</c:v>
                </c:pt>
                <c:pt idx="6145">
                  <c:v>629</c:v>
                </c:pt>
                <c:pt idx="6146">
                  <c:v>629</c:v>
                </c:pt>
                <c:pt idx="6147">
                  <c:v>629</c:v>
                </c:pt>
                <c:pt idx="6148">
                  <c:v>629</c:v>
                </c:pt>
                <c:pt idx="6149">
                  <c:v>629</c:v>
                </c:pt>
                <c:pt idx="6150">
                  <c:v>629</c:v>
                </c:pt>
                <c:pt idx="6151">
                  <c:v>629</c:v>
                </c:pt>
                <c:pt idx="6152">
                  <c:v>629</c:v>
                </c:pt>
                <c:pt idx="6153">
                  <c:v>629</c:v>
                </c:pt>
                <c:pt idx="6154">
                  <c:v>630</c:v>
                </c:pt>
                <c:pt idx="6155">
                  <c:v>631</c:v>
                </c:pt>
                <c:pt idx="6156">
                  <c:v>632</c:v>
                </c:pt>
                <c:pt idx="6157">
                  <c:v>633</c:v>
                </c:pt>
                <c:pt idx="6158">
                  <c:v>634</c:v>
                </c:pt>
                <c:pt idx="6159">
                  <c:v>635</c:v>
                </c:pt>
                <c:pt idx="6160">
                  <c:v>636</c:v>
                </c:pt>
                <c:pt idx="6161">
                  <c:v>636</c:v>
                </c:pt>
                <c:pt idx="6162">
                  <c:v>636</c:v>
                </c:pt>
                <c:pt idx="6163">
                  <c:v>636</c:v>
                </c:pt>
                <c:pt idx="6164">
                  <c:v>636</c:v>
                </c:pt>
                <c:pt idx="6165">
                  <c:v>636</c:v>
                </c:pt>
                <c:pt idx="6166">
                  <c:v>636</c:v>
                </c:pt>
                <c:pt idx="6167">
                  <c:v>636</c:v>
                </c:pt>
                <c:pt idx="6168">
                  <c:v>636</c:v>
                </c:pt>
                <c:pt idx="6169">
                  <c:v>636</c:v>
                </c:pt>
                <c:pt idx="6170">
                  <c:v>636</c:v>
                </c:pt>
                <c:pt idx="6171">
                  <c:v>636</c:v>
                </c:pt>
                <c:pt idx="6172">
                  <c:v>636</c:v>
                </c:pt>
                <c:pt idx="6173">
                  <c:v>636</c:v>
                </c:pt>
                <c:pt idx="6174">
                  <c:v>636</c:v>
                </c:pt>
                <c:pt idx="6175">
                  <c:v>636</c:v>
                </c:pt>
                <c:pt idx="6176">
                  <c:v>636</c:v>
                </c:pt>
                <c:pt idx="6177">
                  <c:v>636</c:v>
                </c:pt>
                <c:pt idx="6178">
                  <c:v>636</c:v>
                </c:pt>
                <c:pt idx="6179">
                  <c:v>636</c:v>
                </c:pt>
                <c:pt idx="6180">
                  <c:v>636</c:v>
                </c:pt>
                <c:pt idx="6181">
                  <c:v>636</c:v>
                </c:pt>
                <c:pt idx="6182">
                  <c:v>636</c:v>
                </c:pt>
                <c:pt idx="6183">
                  <c:v>636</c:v>
                </c:pt>
                <c:pt idx="6184">
                  <c:v>636</c:v>
                </c:pt>
                <c:pt idx="6185">
                  <c:v>636</c:v>
                </c:pt>
                <c:pt idx="6186">
                  <c:v>636</c:v>
                </c:pt>
                <c:pt idx="6187">
                  <c:v>636</c:v>
                </c:pt>
                <c:pt idx="6188">
                  <c:v>636</c:v>
                </c:pt>
                <c:pt idx="6189">
                  <c:v>636</c:v>
                </c:pt>
                <c:pt idx="6190">
                  <c:v>636</c:v>
                </c:pt>
                <c:pt idx="6191">
                  <c:v>636</c:v>
                </c:pt>
                <c:pt idx="6192">
                  <c:v>636</c:v>
                </c:pt>
                <c:pt idx="6193">
                  <c:v>636</c:v>
                </c:pt>
                <c:pt idx="6194">
                  <c:v>636</c:v>
                </c:pt>
                <c:pt idx="6195">
                  <c:v>636</c:v>
                </c:pt>
                <c:pt idx="6196">
                  <c:v>636</c:v>
                </c:pt>
                <c:pt idx="6197">
                  <c:v>636</c:v>
                </c:pt>
                <c:pt idx="6198">
                  <c:v>636</c:v>
                </c:pt>
                <c:pt idx="6199">
                  <c:v>636</c:v>
                </c:pt>
                <c:pt idx="6200">
                  <c:v>636</c:v>
                </c:pt>
                <c:pt idx="6201">
                  <c:v>637</c:v>
                </c:pt>
                <c:pt idx="6202">
                  <c:v>638</c:v>
                </c:pt>
                <c:pt idx="6203">
                  <c:v>639</c:v>
                </c:pt>
                <c:pt idx="6204">
                  <c:v>640</c:v>
                </c:pt>
                <c:pt idx="6205">
                  <c:v>641</c:v>
                </c:pt>
                <c:pt idx="6206">
                  <c:v>642</c:v>
                </c:pt>
                <c:pt idx="6207">
                  <c:v>643</c:v>
                </c:pt>
                <c:pt idx="6208">
                  <c:v>644</c:v>
                </c:pt>
                <c:pt idx="6209">
                  <c:v>644</c:v>
                </c:pt>
                <c:pt idx="6210">
                  <c:v>644</c:v>
                </c:pt>
                <c:pt idx="6211">
                  <c:v>644</c:v>
                </c:pt>
                <c:pt idx="6212">
                  <c:v>644</c:v>
                </c:pt>
                <c:pt idx="6213">
                  <c:v>644</c:v>
                </c:pt>
                <c:pt idx="6214">
                  <c:v>644</c:v>
                </c:pt>
                <c:pt idx="6215">
                  <c:v>644</c:v>
                </c:pt>
                <c:pt idx="6216">
                  <c:v>644</c:v>
                </c:pt>
                <c:pt idx="6217">
                  <c:v>644</c:v>
                </c:pt>
                <c:pt idx="6218">
                  <c:v>644</c:v>
                </c:pt>
                <c:pt idx="6219">
                  <c:v>644</c:v>
                </c:pt>
                <c:pt idx="6220">
                  <c:v>644</c:v>
                </c:pt>
                <c:pt idx="6221">
                  <c:v>644</c:v>
                </c:pt>
                <c:pt idx="6222">
                  <c:v>644</c:v>
                </c:pt>
                <c:pt idx="6223">
                  <c:v>644</c:v>
                </c:pt>
                <c:pt idx="6224">
                  <c:v>644</c:v>
                </c:pt>
                <c:pt idx="6225">
                  <c:v>644</c:v>
                </c:pt>
                <c:pt idx="6226">
                  <c:v>645</c:v>
                </c:pt>
                <c:pt idx="6227">
                  <c:v>646</c:v>
                </c:pt>
                <c:pt idx="6228">
                  <c:v>647</c:v>
                </c:pt>
                <c:pt idx="6229">
                  <c:v>648</c:v>
                </c:pt>
                <c:pt idx="6230">
                  <c:v>649</c:v>
                </c:pt>
                <c:pt idx="6231">
                  <c:v>650</c:v>
                </c:pt>
                <c:pt idx="6232">
                  <c:v>650</c:v>
                </c:pt>
                <c:pt idx="6233">
                  <c:v>650</c:v>
                </c:pt>
                <c:pt idx="6234">
                  <c:v>650</c:v>
                </c:pt>
                <c:pt idx="6235">
                  <c:v>650</c:v>
                </c:pt>
                <c:pt idx="6236">
                  <c:v>650</c:v>
                </c:pt>
                <c:pt idx="6237">
                  <c:v>650</c:v>
                </c:pt>
                <c:pt idx="6238">
                  <c:v>650</c:v>
                </c:pt>
                <c:pt idx="6239">
                  <c:v>650</c:v>
                </c:pt>
                <c:pt idx="6240">
                  <c:v>650</c:v>
                </c:pt>
                <c:pt idx="6241">
                  <c:v>650</c:v>
                </c:pt>
                <c:pt idx="6242">
                  <c:v>650</c:v>
                </c:pt>
                <c:pt idx="6243">
                  <c:v>650</c:v>
                </c:pt>
                <c:pt idx="6244">
                  <c:v>650</c:v>
                </c:pt>
                <c:pt idx="6245">
                  <c:v>650</c:v>
                </c:pt>
                <c:pt idx="6246">
                  <c:v>650</c:v>
                </c:pt>
                <c:pt idx="6247">
                  <c:v>650</c:v>
                </c:pt>
                <c:pt idx="6248">
                  <c:v>650</c:v>
                </c:pt>
                <c:pt idx="6249">
                  <c:v>650</c:v>
                </c:pt>
                <c:pt idx="6250">
                  <c:v>651</c:v>
                </c:pt>
                <c:pt idx="6251">
                  <c:v>652</c:v>
                </c:pt>
                <c:pt idx="6252">
                  <c:v>653</c:v>
                </c:pt>
                <c:pt idx="6253">
                  <c:v>654</c:v>
                </c:pt>
                <c:pt idx="6254">
                  <c:v>655</c:v>
                </c:pt>
                <c:pt idx="6255">
                  <c:v>656</c:v>
                </c:pt>
                <c:pt idx="6256">
                  <c:v>656</c:v>
                </c:pt>
                <c:pt idx="6257">
                  <c:v>656</c:v>
                </c:pt>
                <c:pt idx="6258">
                  <c:v>656</c:v>
                </c:pt>
                <c:pt idx="6259">
                  <c:v>656</c:v>
                </c:pt>
                <c:pt idx="6260">
                  <c:v>656</c:v>
                </c:pt>
                <c:pt idx="6261">
                  <c:v>656</c:v>
                </c:pt>
                <c:pt idx="6262">
                  <c:v>656</c:v>
                </c:pt>
                <c:pt idx="6263">
                  <c:v>656</c:v>
                </c:pt>
                <c:pt idx="6264">
                  <c:v>656</c:v>
                </c:pt>
                <c:pt idx="6265">
                  <c:v>656</c:v>
                </c:pt>
                <c:pt idx="6266">
                  <c:v>656</c:v>
                </c:pt>
                <c:pt idx="6267">
                  <c:v>656</c:v>
                </c:pt>
                <c:pt idx="6268">
                  <c:v>656</c:v>
                </c:pt>
                <c:pt idx="6269">
                  <c:v>656</c:v>
                </c:pt>
                <c:pt idx="6270">
                  <c:v>656</c:v>
                </c:pt>
                <c:pt idx="6271">
                  <c:v>656</c:v>
                </c:pt>
                <c:pt idx="6272">
                  <c:v>656</c:v>
                </c:pt>
                <c:pt idx="6273">
                  <c:v>656</c:v>
                </c:pt>
                <c:pt idx="6274">
                  <c:v>656</c:v>
                </c:pt>
                <c:pt idx="6275">
                  <c:v>656</c:v>
                </c:pt>
                <c:pt idx="6276">
                  <c:v>656</c:v>
                </c:pt>
                <c:pt idx="6277">
                  <c:v>656</c:v>
                </c:pt>
                <c:pt idx="6278">
                  <c:v>656</c:v>
                </c:pt>
                <c:pt idx="6279">
                  <c:v>656</c:v>
                </c:pt>
                <c:pt idx="6280">
                  <c:v>656</c:v>
                </c:pt>
                <c:pt idx="6281">
                  <c:v>656</c:v>
                </c:pt>
                <c:pt idx="6282">
                  <c:v>656</c:v>
                </c:pt>
                <c:pt idx="6283">
                  <c:v>656</c:v>
                </c:pt>
                <c:pt idx="6284">
                  <c:v>656</c:v>
                </c:pt>
                <c:pt idx="6285">
                  <c:v>656</c:v>
                </c:pt>
                <c:pt idx="6286">
                  <c:v>656</c:v>
                </c:pt>
                <c:pt idx="6287">
                  <c:v>656</c:v>
                </c:pt>
                <c:pt idx="6288">
                  <c:v>656</c:v>
                </c:pt>
                <c:pt idx="6289">
                  <c:v>656</c:v>
                </c:pt>
                <c:pt idx="6290">
                  <c:v>656</c:v>
                </c:pt>
                <c:pt idx="6291">
                  <c:v>656</c:v>
                </c:pt>
                <c:pt idx="6292">
                  <c:v>656</c:v>
                </c:pt>
                <c:pt idx="6293">
                  <c:v>656</c:v>
                </c:pt>
                <c:pt idx="6294">
                  <c:v>656</c:v>
                </c:pt>
                <c:pt idx="6295">
                  <c:v>656</c:v>
                </c:pt>
                <c:pt idx="6296">
                  <c:v>656</c:v>
                </c:pt>
                <c:pt idx="6297">
                  <c:v>656</c:v>
                </c:pt>
                <c:pt idx="6298">
                  <c:v>656</c:v>
                </c:pt>
                <c:pt idx="6299">
                  <c:v>656</c:v>
                </c:pt>
                <c:pt idx="6300">
                  <c:v>656</c:v>
                </c:pt>
                <c:pt idx="6301">
                  <c:v>656</c:v>
                </c:pt>
                <c:pt idx="6302">
                  <c:v>656</c:v>
                </c:pt>
                <c:pt idx="6303">
                  <c:v>656</c:v>
                </c:pt>
                <c:pt idx="6304">
                  <c:v>656</c:v>
                </c:pt>
                <c:pt idx="6305">
                  <c:v>656</c:v>
                </c:pt>
                <c:pt idx="6306">
                  <c:v>656</c:v>
                </c:pt>
                <c:pt idx="6307">
                  <c:v>656</c:v>
                </c:pt>
                <c:pt idx="6308">
                  <c:v>656</c:v>
                </c:pt>
                <c:pt idx="6309">
                  <c:v>656</c:v>
                </c:pt>
                <c:pt idx="6310">
                  <c:v>656</c:v>
                </c:pt>
                <c:pt idx="6311">
                  <c:v>656</c:v>
                </c:pt>
                <c:pt idx="6312">
                  <c:v>656</c:v>
                </c:pt>
                <c:pt idx="6313">
                  <c:v>656</c:v>
                </c:pt>
                <c:pt idx="6314">
                  <c:v>656</c:v>
                </c:pt>
                <c:pt idx="6315">
                  <c:v>656</c:v>
                </c:pt>
                <c:pt idx="6316">
                  <c:v>656</c:v>
                </c:pt>
                <c:pt idx="6317">
                  <c:v>656</c:v>
                </c:pt>
                <c:pt idx="6318">
                  <c:v>656</c:v>
                </c:pt>
                <c:pt idx="6319">
                  <c:v>656</c:v>
                </c:pt>
                <c:pt idx="6320">
                  <c:v>656</c:v>
                </c:pt>
                <c:pt idx="6321">
                  <c:v>656</c:v>
                </c:pt>
                <c:pt idx="6322">
                  <c:v>656</c:v>
                </c:pt>
                <c:pt idx="6323">
                  <c:v>656</c:v>
                </c:pt>
                <c:pt idx="6324">
                  <c:v>656</c:v>
                </c:pt>
                <c:pt idx="6325">
                  <c:v>656</c:v>
                </c:pt>
                <c:pt idx="6326">
                  <c:v>656</c:v>
                </c:pt>
                <c:pt idx="6327">
                  <c:v>656</c:v>
                </c:pt>
                <c:pt idx="6328">
                  <c:v>656</c:v>
                </c:pt>
                <c:pt idx="6329">
                  <c:v>656</c:v>
                </c:pt>
                <c:pt idx="6330">
                  <c:v>656</c:v>
                </c:pt>
                <c:pt idx="6331">
                  <c:v>656</c:v>
                </c:pt>
                <c:pt idx="6332">
                  <c:v>656</c:v>
                </c:pt>
                <c:pt idx="6333">
                  <c:v>656</c:v>
                </c:pt>
                <c:pt idx="6334">
                  <c:v>656</c:v>
                </c:pt>
                <c:pt idx="6335">
                  <c:v>656</c:v>
                </c:pt>
                <c:pt idx="6336">
                  <c:v>656</c:v>
                </c:pt>
                <c:pt idx="6337">
                  <c:v>656</c:v>
                </c:pt>
                <c:pt idx="6338">
                  <c:v>656</c:v>
                </c:pt>
                <c:pt idx="6339">
                  <c:v>656</c:v>
                </c:pt>
                <c:pt idx="6340">
                  <c:v>656</c:v>
                </c:pt>
                <c:pt idx="6341">
                  <c:v>656</c:v>
                </c:pt>
                <c:pt idx="6342">
                  <c:v>656</c:v>
                </c:pt>
                <c:pt idx="6343">
                  <c:v>656</c:v>
                </c:pt>
                <c:pt idx="6344">
                  <c:v>656</c:v>
                </c:pt>
                <c:pt idx="6345">
                  <c:v>656</c:v>
                </c:pt>
                <c:pt idx="6346">
                  <c:v>656</c:v>
                </c:pt>
                <c:pt idx="6347">
                  <c:v>656</c:v>
                </c:pt>
                <c:pt idx="6348">
                  <c:v>656</c:v>
                </c:pt>
                <c:pt idx="6349">
                  <c:v>656</c:v>
                </c:pt>
                <c:pt idx="6350">
                  <c:v>656</c:v>
                </c:pt>
                <c:pt idx="6351">
                  <c:v>656</c:v>
                </c:pt>
                <c:pt idx="6352">
                  <c:v>656</c:v>
                </c:pt>
                <c:pt idx="6353">
                  <c:v>656</c:v>
                </c:pt>
                <c:pt idx="6354">
                  <c:v>656</c:v>
                </c:pt>
                <c:pt idx="6355">
                  <c:v>656</c:v>
                </c:pt>
                <c:pt idx="6356">
                  <c:v>656</c:v>
                </c:pt>
                <c:pt idx="6357">
                  <c:v>656</c:v>
                </c:pt>
                <c:pt idx="6358">
                  <c:v>656</c:v>
                </c:pt>
                <c:pt idx="6359">
                  <c:v>656</c:v>
                </c:pt>
                <c:pt idx="6360">
                  <c:v>656</c:v>
                </c:pt>
                <c:pt idx="6361">
                  <c:v>656</c:v>
                </c:pt>
                <c:pt idx="6362">
                  <c:v>656</c:v>
                </c:pt>
                <c:pt idx="6363">
                  <c:v>656</c:v>
                </c:pt>
                <c:pt idx="6364">
                  <c:v>656</c:v>
                </c:pt>
                <c:pt idx="6365">
                  <c:v>656</c:v>
                </c:pt>
                <c:pt idx="6366">
                  <c:v>656</c:v>
                </c:pt>
                <c:pt idx="6367">
                  <c:v>656</c:v>
                </c:pt>
                <c:pt idx="6368">
                  <c:v>656</c:v>
                </c:pt>
                <c:pt idx="6369">
                  <c:v>656</c:v>
                </c:pt>
                <c:pt idx="6370">
                  <c:v>656</c:v>
                </c:pt>
                <c:pt idx="6371">
                  <c:v>656</c:v>
                </c:pt>
                <c:pt idx="6372">
                  <c:v>656</c:v>
                </c:pt>
                <c:pt idx="6373">
                  <c:v>656</c:v>
                </c:pt>
                <c:pt idx="6374">
                  <c:v>656</c:v>
                </c:pt>
                <c:pt idx="6375">
                  <c:v>656</c:v>
                </c:pt>
                <c:pt idx="6376">
                  <c:v>656</c:v>
                </c:pt>
                <c:pt idx="6377">
                  <c:v>656</c:v>
                </c:pt>
                <c:pt idx="6378">
                  <c:v>656</c:v>
                </c:pt>
                <c:pt idx="6379">
                  <c:v>656</c:v>
                </c:pt>
                <c:pt idx="6380">
                  <c:v>656</c:v>
                </c:pt>
                <c:pt idx="6381">
                  <c:v>656</c:v>
                </c:pt>
                <c:pt idx="6382">
                  <c:v>656</c:v>
                </c:pt>
                <c:pt idx="6383">
                  <c:v>656</c:v>
                </c:pt>
                <c:pt idx="6384">
                  <c:v>656</c:v>
                </c:pt>
                <c:pt idx="6385">
                  <c:v>656</c:v>
                </c:pt>
                <c:pt idx="6386">
                  <c:v>656</c:v>
                </c:pt>
                <c:pt idx="6387">
                  <c:v>656</c:v>
                </c:pt>
                <c:pt idx="6388">
                  <c:v>656</c:v>
                </c:pt>
                <c:pt idx="6389">
                  <c:v>656</c:v>
                </c:pt>
                <c:pt idx="6390">
                  <c:v>656</c:v>
                </c:pt>
                <c:pt idx="6391">
                  <c:v>656</c:v>
                </c:pt>
                <c:pt idx="6392">
                  <c:v>656</c:v>
                </c:pt>
                <c:pt idx="6393">
                  <c:v>656</c:v>
                </c:pt>
                <c:pt idx="6394">
                  <c:v>656</c:v>
                </c:pt>
                <c:pt idx="6395">
                  <c:v>656</c:v>
                </c:pt>
                <c:pt idx="6396">
                  <c:v>656</c:v>
                </c:pt>
                <c:pt idx="6397">
                  <c:v>656</c:v>
                </c:pt>
                <c:pt idx="6398">
                  <c:v>656</c:v>
                </c:pt>
                <c:pt idx="6399">
                  <c:v>656</c:v>
                </c:pt>
                <c:pt idx="6400">
                  <c:v>656</c:v>
                </c:pt>
                <c:pt idx="6401">
                  <c:v>656</c:v>
                </c:pt>
                <c:pt idx="6402">
                  <c:v>656</c:v>
                </c:pt>
                <c:pt idx="6403">
                  <c:v>656</c:v>
                </c:pt>
                <c:pt idx="6404">
                  <c:v>656</c:v>
                </c:pt>
                <c:pt idx="6405">
                  <c:v>656</c:v>
                </c:pt>
                <c:pt idx="6406">
                  <c:v>656</c:v>
                </c:pt>
                <c:pt idx="6407">
                  <c:v>656</c:v>
                </c:pt>
                <c:pt idx="6408">
                  <c:v>656</c:v>
                </c:pt>
                <c:pt idx="6409">
                  <c:v>656</c:v>
                </c:pt>
                <c:pt idx="6410">
                  <c:v>656</c:v>
                </c:pt>
                <c:pt idx="6411">
                  <c:v>656</c:v>
                </c:pt>
                <c:pt idx="6412">
                  <c:v>656</c:v>
                </c:pt>
                <c:pt idx="6413">
                  <c:v>656</c:v>
                </c:pt>
                <c:pt idx="6414">
                  <c:v>656</c:v>
                </c:pt>
                <c:pt idx="6415">
                  <c:v>656</c:v>
                </c:pt>
                <c:pt idx="6416">
                  <c:v>656</c:v>
                </c:pt>
                <c:pt idx="6417">
                  <c:v>656</c:v>
                </c:pt>
                <c:pt idx="6418">
                  <c:v>656</c:v>
                </c:pt>
                <c:pt idx="6419">
                  <c:v>656</c:v>
                </c:pt>
                <c:pt idx="6420">
                  <c:v>656</c:v>
                </c:pt>
                <c:pt idx="6421">
                  <c:v>656</c:v>
                </c:pt>
                <c:pt idx="6422">
                  <c:v>656</c:v>
                </c:pt>
                <c:pt idx="6423">
                  <c:v>656</c:v>
                </c:pt>
                <c:pt idx="6424">
                  <c:v>656</c:v>
                </c:pt>
                <c:pt idx="6425">
                  <c:v>656</c:v>
                </c:pt>
                <c:pt idx="6426">
                  <c:v>656</c:v>
                </c:pt>
                <c:pt idx="6427">
                  <c:v>656</c:v>
                </c:pt>
                <c:pt idx="6428">
                  <c:v>656</c:v>
                </c:pt>
                <c:pt idx="6429">
                  <c:v>656</c:v>
                </c:pt>
                <c:pt idx="6430">
                  <c:v>656</c:v>
                </c:pt>
                <c:pt idx="6431">
                  <c:v>656</c:v>
                </c:pt>
                <c:pt idx="6432">
                  <c:v>656</c:v>
                </c:pt>
                <c:pt idx="6433">
                  <c:v>656</c:v>
                </c:pt>
                <c:pt idx="6434">
                  <c:v>656</c:v>
                </c:pt>
                <c:pt idx="6435">
                  <c:v>656</c:v>
                </c:pt>
                <c:pt idx="6436">
                  <c:v>656</c:v>
                </c:pt>
                <c:pt idx="6437">
                  <c:v>656</c:v>
                </c:pt>
                <c:pt idx="6438">
                  <c:v>656</c:v>
                </c:pt>
                <c:pt idx="6439">
                  <c:v>656</c:v>
                </c:pt>
                <c:pt idx="6440">
                  <c:v>656</c:v>
                </c:pt>
                <c:pt idx="6441">
                  <c:v>656</c:v>
                </c:pt>
                <c:pt idx="6442">
                  <c:v>656</c:v>
                </c:pt>
                <c:pt idx="6443">
                  <c:v>656</c:v>
                </c:pt>
                <c:pt idx="6444">
                  <c:v>656</c:v>
                </c:pt>
                <c:pt idx="6445">
                  <c:v>656</c:v>
                </c:pt>
                <c:pt idx="6446">
                  <c:v>656</c:v>
                </c:pt>
                <c:pt idx="6447">
                  <c:v>656</c:v>
                </c:pt>
                <c:pt idx="6448">
                  <c:v>656</c:v>
                </c:pt>
                <c:pt idx="6449">
                  <c:v>656</c:v>
                </c:pt>
                <c:pt idx="6450">
                  <c:v>656</c:v>
                </c:pt>
                <c:pt idx="6451">
                  <c:v>656</c:v>
                </c:pt>
                <c:pt idx="6452">
                  <c:v>656</c:v>
                </c:pt>
                <c:pt idx="6453">
                  <c:v>656</c:v>
                </c:pt>
                <c:pt idx="6454">
                  <c:v>656</c:v>
                </c:pt>
                <c:pt idx="6455">
                  <c:v>656</c:v>
                </c:pt>
                <c:pt idx="6456">
                  <c:v>656</c:v>
                </c:pt>
                <c:pt idx="6457">
                  <c:v>656</c:v>
                </c:pt>
                <c:pt idx="6458">
                  <c:v>656</c:v>
                </c:pt>
                <c:pt idx="6459">
                  <c:v>656</c:v>
                </c:pt>
                <c:pt idx="6460">
                  <c:v>656</c:v>
                </c:pt>
                <c:pt idx="6461">
                  <c:v>656</c:v>
                </c:pt>
                <c:pt idx="6462">
                  <c:v>656</c:v>
                </c:pt>
                <c:pt idx="6463">
                  <c:v>656</c:v>
                </c:pt>
                <c:pt idx="6464">
                  <c:v>656</c:v>
                </c:pt>
                <c:pt idx="6465">
                  <c:v>656</c:v>
                </c:pt>
                <c:pt idx="6466">
                  <c:v>656</c:v>
                </c:pt>
                <c:pt idx="6467">
                  <c:v>657</c:v>
                </c:pt>
                <c:pt idx="6468">
                  <c:v>658</c:v>
                </c:pt>
                <c:pt idx="6469">
                  <c:v>659</c:v>
                </c:pt>
                <c:pt idx="6470">
                  <c:v>660</c:v>
                </c:pt>
                <c:pt idx="6471">
                  <c:v>661</c:v>
                </c:pt>
                <c:pt idx="6472">
                  <c:v>661</c:v>
                </c:pt>
                <c:pt idx="6473">
                  <c:v>661</c:v>
                </c:pt>
                <c:pt idx="6474">
                  <c:v>661</c:v>
                </c:pt>
                <c:pt idx="6475">
                  <c:v>661</c:v>
                </c:pt>
                <c:pt idx="6476">
                  <c:v>661</c:v>
                </c:pt>
                <c:pt idx="6477">
                  <c:v>661</c:v>
                </c:pt>
                <c:pt idx="6478">
                  <c:v>661</c:v>
                </c:pt>
                <c:pt idx="6479">
                  <c:v>661</c:v>
                </c:pt>
                <c:pt idx="6480">
                  <c:v>661</c:v>
                </c:pt>
                <c:pt idx="6481">
                  <c:v>661</c:v>
                </c:pt>
                <c:pt idx="6482">
                  <c:v>661</c:v>
                </c:pt>
                <c:pt idx="6483">
                  <c:v>661</c:v>
                </c:pt>
                <c:pt idx="6484">
                  <c:v>661</c:v>
                </c:pt>
                <c:pt idx="6485">
                  <c:v>661</c:v>
                </c:pt>
                <c:pt idx="6486">
                  <c:v>661</c:v>
                </c:pt>
                <c:pt idx="6487">
                  <c:v>661</c:v>
                </c:pt>
                <c:pt idx="6488">
                  <c:v>661</c:v>
                </c:pt>
                <c:pt idx="6489">
                  <c:v>661</c:v>
                </c:pt>
                <c:pt idx="6490">
                  <c:v>662</c:v>
                </c:pt>
                <c:pt idx="6491">
                  <c:v>663</c:v>
                </c:pt>
                <c:pt idx="6492">
                  <c:v>664</c:v>
                </c:pt>
                <c:pt idx="6493">
                  <c:v>665</c:v>
                </c:pt>
                <c:pt idx="6494">
                  <c:v>666</c:v>
                </c:pt>
                <c:pt idx="6495">
                  <c:v>667</c:v>
                </c:pt>
                <c:pt idx="6496">
                  <c:v>667</c:v>
                </c:pt>
                <c:pt idx="6497">
                  <c:v>667</c:v>
                </c:pt>
                <c:pt idx="6498">
                  <c:v>667</c:v>
                </c:pt>
                <c:pt idx="6499">
                  <c:v>667</c:v>
                </c:pt>
                <c:pt idx="6500">
                  <c:v>667</c:v>
                </c:pt>
                <c:pt idx="6501">
                  <c:v>667</c:v>
                </c:pt>
                <c:pt idx="6502">
                  <c:v>667</c:v>
                </c:pt>
                <c:pt idx="6503">
                  <c:v>667</c:v>
                </c:pt>
                <c:pt idx="6504">
                  <c:v>667</c:v>
                </c:pt>
                <c:pt idx="6505">
                  <c:v>667</c:v>
                </c:pt>
                <c:pt idx="6506">
                  <c:v>667</c:v>
                </c:pt>
                <c:pt idx="6507">
                  <c:v>667</c:v>
                </c:pt>
                <c:pt idx="6508">
                  <c:v>667</c:v>
                </c:pt>
                <c:pt idx="6509">
                  <c:v>667</c:v>
                </c:pt>
                <c:pt idx="6510">
                  <c:v>667</c:v>
                </c:pt>
                <c:pt idx="6511">
                  <c:v>667</c:v>
                </c:pt>
                <c:pt idx="6512">
                  <c:v>667</c:v>
                </c:pt>
                <c:pt idx="6513">
                  <c:v>667</c:v>
                </c:pt>
                <c:pt idx="6514">
                  <c:v>668</c:v>
                </c:pt>
                <c:pt idx="6515">
                  <c:v>669</c:v>
                </c:pt>
                <c:pt idx="6516">
                  <c:v>670</c:v>
                </c:pt>
                <c:pt idx="6517">
                  <c:v>671</c:v>
                </c:pt>
                <c:pt idx="6518">
                  <c:v>672</c:v>
                </c:pt>
                <c:pt idx="6519">
                  <c:v>673</c:v>
                </c:pt>
                <c:pt idx="6520">
                  <c:v>673</c:v>
                </c:pt>
                <c:pt idx="6521">
                  <c:v>673</c:v>
                </c:pt>
                <c:pt idx="6522">
                  <c:v>673</c:v>
                </c:pt>
                <c:pt idx="6523">
                  <c:v>673</c:v>
                </c:pt>
                <c:pt idx="6524">
                  <c:v>673</c:v>
                </c:pt>
                <c:pt idx="6525">
                  <c:v>673</c:v>
                </c:pt>
                <c:pt idx="6526">
                  <c:v>673</c:v>
                </c:pt>
                <c:pt idx="6527">
                  <c:v>673</c:v>
                </c:pt>
                <c:pt idx="6528">
                  <c:v>673</c:v>
                </c:pt>
                <c:pt idx="6529">
                  <c:v>673</c:v>
                </c:pt>
                <c:pt idx="6530">
                  <c:v>673</c:v>
                </c:pt>
                <c:pt idx="6531">
                  <c:v>673</c:v>
                </c:pt>
                <c:pt idx="6532">
                  <c:v>673</c:v>
                </c:pt>
                <c:pt idx="6533">
                  <c:v>673</c:v>
                </c:pt>
                <c:pt idx="6534">
                  <c:v>673</c:v>
                </c:pt>
                <c:pt idx="6535">
                  <c:v>673</c:v>
                </c:pt>
                <c:pt idx="6536">
                  <c:v>673</c:v>
                </c:pt>
                <c:pt idx="6537">
                  <c:v>674</c:v>
                </c:pt>
                <c:pt idx="6538">
                  <c:v>675</c:v>
                </c:pt>
                <c:pt idx="6539">
                  <c:v>676</c:v>
                </c:pt>
                <c:pt idx="6540">
                  <c:v>677</c:v>
                </c:pt>
                <c:pt idx="6541">
                  <c:v>678</c:v>
                </c:pt>
                <c:pt idx="6542">
                  <c:v>679</c:v>
                </c:pt>
                <c:pt idx="6543">
                  <c:v>680</c:v>
                </c:pt>
                <c:pt idx="6544">
                  <c:v>681</c:v>
                </c:pt>
                <c:pt idx="6545">
                  <c:v>681</c:v>
                </c:pt>
                <c:pt idx="6546">
                  <c:v>681</c:v>
                </c:pt>
                <c:pt idx="6547">
                  <c:v>681</c:v>
                </c:pt>
                <c:pt idx="6548">
                  <c:v>681</c:v>
                </c:pt>
                <c:pt idx="6549">
                  <c:v>681</c:v>
                </c:pt>
                <c:pt idx="6550">
                  <c:v>681</c:v>
                </c:pt>
                <c:pt idx="6551">
                  <c:v>681</c:v>
                </c:pt>
                <c:pt idx="6552">
                  <c:v>681</c:v>
                </c:pt>
                <c:pt idx="6553">
                  <c:v>681</c:v>
                </c:pt>
                <c:pt idx="6554">
                  <c:v>681</c:v>
                </c:pt>
                <c:pt idx="6555">
                  <c:v>681</c:v>
                </c:pt>
                <c:pt idx="6556">
                  <c:v>681</c:v>
                </c:pt>
                <c:pt idx="6557">
                  <c:v>681</c:v>
                </c:pt>
                <c:pt idx="6558">
                  <c:v>681</c:v>
                </c:pt>
                <c:pt idx="6559">
                  <c:v>681</c:v>
                </c:pt>
                <c:pt idx="6560">
                  <c:v>681</c:v>
                </c:pt>
                <c:pt idx="6561">
                  <c:v>681</c:v>
                </c:pt>
                <c:pt idx="6562">
                  <c:v>681</c:v>
                </c:pt>
                <c:pt idx="6563">
                  <c:v>681</c:v>
                </c:pt>
                <c:pt idx="6564">
                  <c:v>681</c:v>
                </c:pt>
                <c:pt idx="6565">
                  <c:v>681</c:v>
                </c:pt>
                <c:pt idx="6566">
                  <c:v>681</c:v>
                </c:pt>
                <c:pt idx="6567">
                  <c:v>681</c:v>
                </c:pt>
                <c:pt idx="6568">
                  <c:v>681</c:v>
                </c:pt>
                <c:pt idx="6569">
                  <c:v>681</c:v>
                </c:pt>
                <c:pt idx="6570">
                  <c:v>681</c:v>
                </c:pt>
                <c:pt idx="6571">
                  <c:v>681</c:v>
                </c:pt>
                <c:pt idx="6572">
                  <c:v>681</c:v>
                </c:pt>
                <c:pt idx="6573">
                  <c:v>681</c:v>
                </c:pt>
                <c:pt idx="6574">
                  <c:v>681</c:v>
                </c:pt>
                <c:pt idx="6575">
                  <c:v>681</c:v>
                </c:pt>
                <c:pt idx="6576">
                  <c:v>681</c:v>
                </c:pt>
                <c:pt idx="6577">
                  <c:v>681</c:v>
                </c:pt>
                <c:pt idx="6578">
                  <c:v>681</c:v>
                </c:pt>
                <c:pt idx="6579">
                  <c:v>681</c:v>
                </c:pt>
                <c:pt idx="6580">
                  <c:v>681</c:v>
                </c:pt>
                <c:pt idx="6581">
                  <c:v>681</c:v>
                </c:pt>
                <c:pt idx="6582">
                  <c:v>681</c:v>
                </c:pt>
                <c:pt idx="6583">
                  <c:v>681</c:v>
                </c:pt>
                <c:pt idx="6584">
                  <c:v>681</c:v>
                </c:pt>
                <c:pt idx="6585">
                  <c:v>681</c:v>
                </c:pt>
                <c:pt idx="6586">
                  <c:v>681</c:v>
                </c:pt>
                <c:pt idx="6587">
                  <c:v>681</c:v>
                </c:pt>
                <c:pt idx="6588">
                  <c:v>681</c:v>
                </c:pt>
                <c:pt idx="6589">
                  <c:v>681</c:v>
                </c:pt>
                <c:pt idx="6590">
                  <c:v>681</c:v>
                </c:pt>
                <c:pt idx="6591">
                  <c:v>681</c:v>
                </c:pt>
                <c:pt idx="6592">
                  <c:v>681</c:v>
                </c:pt>
                <c:pt idx="6593">
                  <c:v>681</c:v>
                </c:pt>
                <c:pt idx="6594">
                  <c:v>681</c:v>
                </c:pt>
                <c:pt idx="6595">
                  <c:v>681</c:v>
                </c:pt>
                <c:pt idx="6596">
                  <c:v>681</c:v>
                </c:pt>
                <c:pt idx="6597">
                  <c:v>681</c:v>
                </c:pt>
                <c:pt idx="6598">
                  <c:v>681</c:v>
                </c:pt>
                <c:pt idx="6599">
                  <c:v>681</c:v>
                </c:pt>
                <c:pt idx="6600">
                  <c:v>681</c:v>
                </c:pt>
                <c:pt idx="6601">
                  <c:v>681</c:v>
                </c:pt>
                <c:pt idx="6602">
                  <c:v>681</c:v>
                </c:pt>
                <c:pt idx="6603">
                  <c:v>681</c:v>
                </c:pt>
                <c:pt idx="6604">
                  <c:v>681</c:v>
                </c:pt>
                <c:pt idx="6605">
                  <c:v>681</c:v>
                </c:pt>
                <c:pt idx="6606">
                  <c:v>681</c:v>
                </c:pt>
                <c:pt idx="6607">
                  <c:v>681</c:v>
                </c:pt>
                <c:pt idx="6608">
                  <c:v>681</c:v>
                </c:pt>
                <c:pt idx="6609">
                  <c:v>681</c:v>
                </c:pt>
                <c:pt idx="6610">
                  <c:v>681</c:v>
                </c:pt>
                <c:pt idx="6611">
                  <c:v>681</c:v>
                </c:pt>
                <c:pt idx="6612">
                  <c:v>681</c:v>
                </c:pt>
                <c:pt idx="6613">
                  <c:v>681</c:v>
                </c:pt>
                <c:pt idx="6614">
                  <c:v>681</c:v>
                </c:pt>
                <c:pt idx="6615">
                  <c:v>681</c:v>
                </c:pt>
                <c:pt idx="6616">
                  <c:v>681</c:v>
                </c:pt>
                <c:pt idx="6617">
                  <c:v>681</c:v>
                </c:pt>
                <c:pt idx="6618">
                  <c:v>681</c:v>
                </c:pt>
                <c:pt idx="6619">
                  <c:v>681</c:v>
                </c:pt>
                <c:pt idx="6620">
                  <c:v>681</c:v>
                </c:pt>
                <c:pt idx="6621">
                  <c:v>681</c:v>
                </c:pt>
                <c:pt idx="6622">
                  <c:v>681</c:v>
                </c:pt>
                <c:pt idx="6623">
                  <c:v>681</c:v>
                </c:pt>
                <c:pt idx="6624">
                  <c:v>681</c:v>
                </c:pt>
                <c:pt idx="6625">
                  <c:v>681</c:v>
                </c:pt>
                <c:pt idx="6626">
                  <c:v>681</c:v>
                </c:pt>
                <c:pt idx="6627">
                  <c:v>681</c:v>
                </c:pt>
                <c:pt idx="6628">
                  <c:v>681</c:v>
                </c:pt>
                <c:pt idx="6629">
                  <c:v>681</c:v>
                </c:pt>
                <c:pt idx="6630">
                  <c:v>681</c:v>
                </c:pt>
                <c:pt idx="6631">
                  <c:v>681</c:v>
                </c:pt>
                <c:pt idx="6632">
                  <c:v>681</c:v>
                </c:pt>
                <c:pt idx="6633">
                  <c:v>681</c:v>
                </c:pt>
                <c:pt idx="6634">
                  <c:v>681</c:v>
                </c:pt>
                <c:pt idx="6635">
                  <c:v>681</c:v>
                </c:pt>
                <c:pt idx="6636">
                  <c:v>681</c:v>
                </c:pt>
                <c:pt idx="6637">
                  <c:v>681</c:v>
                </c:pt>
                <c:pt idx="6638">
                  <c:v>681</c:v>
                </c:pt>
                <c:pt idx="6639">
                  <c:v>681</c:v>
                </c:pt>
                <c:pt idx="6640">
                  <c:v>681</c:v>
                </c:pt>
                <c:pt idx="6641">
                  <c:v>681</c:v>
                </c:pt>
                <c:pt idx="6642">
                  <c:v>681</c:v>
                </c:pt>
                <c:pt idx="6643">
                  <c:v>681</c:v>
                </c:pt>
                <c:pt idx="6644">
                  <c:v>681</c:v>
                </c:pt>
                <c:pt idx="6645">
                  <c:v>681</c:v>
                </c:pt>
                <c:pt idx="6646">
                  <c:v>681</c:v>
                </c:pt>
                <c:pt idx="6647">
                  <c:v>681</c:v>
                </c:pt>
                <c:pt idx="6648">
                  <c:v>681</c:v>
                </c:pt>
                <c:pt idx="6649">
                  <c:v>681</c:v>
                </c:pt>
                <c:pt idx="6650">
                  <c:v>681</c:v>
                </c:pt>
                <c:pt idx="6651">
                  <c:v>681</c:v>
                </c:pt>
                <c:pt idx="6652">
                  <c:v>681</c:v>
                </c:pt>
                <c:pt idx="6653">
                  <c:v>681</c:v>
                </c:pt>
                <c:pt idx="6654">
                  <c:v>681</c:v>
                </c:pt>
                <c:pt idx="6655">
                  <c:v>681</c:v>
                </c:pt>
                <c:pt idx="6656">
                  <c:v>681</c:v>
                </c:pt>
                <c:pt idx="6657">
                  <c:v>681</c:v>
                </c:pt>
                <c:pt idx="6658">
                  <c:v>681</c:v>
                </c:pt>
                <c:pt idx="6659">
                  <c:v>681</c:v>
                </c:pt>
                <c:pt idx="6660">
                  <c:v>681</c:v>
                </c:pt>
                <c:pt idx="6661">
                  <c:v>681</c:v>
                </c:pt>
                <c:pt idx="6662">
                  <c:v>681</c:v>
                </c:pt>
                <c:pt idx="6663">
                  <c:v>681</c:v>
                </c:pt>
                <c:pt idx="6664">
                  <c:v>681</c:v>
                </c:pt>
                <c:pt idx="6665">
                  <c:v>681</c:v>
                </c:pt>
                <c:pt idx="6666">
                  <c:v>681</c:v>
                </c:pt>
                <c:pt idx="6667">
                  <c:v>681</c:v>
                </c:pt>
                <c:pt idx="6668">
                  <c:v>681</c:v>
                </c:pt>
                <c:pt idx="6669">
                  <c:v>681</c:v>
                </c:pt>
                <c:pt idx="6670">
                  <c:v>681</c:v>
                </c:pt>
                <c:pt idx="6671">
                  <c:v>681</c:v>
                </c:pt>
                <c:pt idx="6672">
                  <c:v>681</c:v>
                </c:pt>
                <c:pt idx="6673">
                  <c:v>681</c:v>
                </c:pt>
                <c:pt idx="6674">
                  <c:v>681</c:v>
                </c:pt>
                <c:pt idx="6675">
                  <c:v>681</c:v>
                </c:pt>
                <c:pt idx="6676">
                  <c:v>681</c:v>
                </c:pt>
                <c:pt idx="6677">
                  <c:v>681</c:v>
                </c:pt>
                <c:pt idx="6678">
                  <c:v>681</c:v>
                </c:pt>
                <c:pt idx="6679">
                  <c:v>681</c:v>
                </c:pt>
                <c:pt idx="6680">
                  <c:v>681</c:v>
                </c:pt>
                <c:pt idx="6681">
                  <c:v>681</c:v>
                </c:pt>
                <c:pt idx="6682">
                  <c:v>681</c:v>
                </c:pt>
                <c:pt idx="6683">
                  <c:v>681</c:v>
                </c:pt>
                <c:pt idx="6684">
                  <c:v>681</c:v>
                </c:pt>
                <c:pt idx="6685">
                  <c:v>681</c:v>
                </c:pt>
                <c:pt idx="6686">
                  <c:v>682</c:v>
                </c:pt>
                <c:pt idx="6687">
                  <c:v>683</c:v>
                </c:pt>
                <c:pt idx="6688">
                  <c:v>684</c:v>
                </c:pt>
                <c:pt idx="6689">
                  <c:v>684</c:v>
                </c:pt>
                <c:pt idx="6690">
                  <c:v>684</c:v>
                </c:pt>
                <c:pt idx="6691">
                  <c:v>684</c:v>
                </c:pt>
                <c:pt idx="6692">
                  <c:v>684</c:v>
                </c:pt>
                <c:pt idx="6693">
                  <c:v>684</c:v>
                </c:pt>
                <c:pt idx="6694">
                  <c:v>684</c:v>
                </c:pt>
                <c:pt idx="6695">
                  <c:v>684</c:v>
                </c:pt>
                <c:pt idx="6696">
                  <c:v>684</c:v>
                </c:pt>
                <c:pt idx="6697">
                  <c:v>684</c:v>
                </c:pt>
                <c:pt idx="6698">
                  <c:v>684</c:v>
                </c:pt>
                <c:pt idx="6699">
                  <c:v>684</c:v>
                </c:pt>
                <c:pt idx="6700">
                  <c:v>684</c:v>
                </c:pt>
                <c:pt idx="6701">
                  <c:v>684</c:v>
                </c:pt>
                <c:pt idx="6702">
                  <c:v>684</c:v>
                </c:pt>
                <c:pt idx="6703">
                  <c:v>684</c:v>
                </c:pt>
                <c:pt idx="6704">
                  <c:v>684</c:v>
                </c:pt>
                <c:pt idx="6705">
                  <c:v>684</c:v>
                </c:pt>
                <c:pt idx="6706">
                  <c:v>684</c:v>
                </c:pt>
                <c:pt idx="6707">
                  <c:v>684</c:v>
                </c:pt>
                <c:pt idx="6708">
                  <c:v>685</c:v>
                </c:pt>
                <c:pt idx="6709">
                  <c:v>686</c:v>
                </c:pt>
                <c:pt idx="6710">
                  <c:v>687</c:v>
                </c:pt>
                <c:pt idx="6711">
                  <c:v>688</c:v>
                </c:pt>
                <c:pt idx="6712">
                  <c:v>689</c:v>
                </c:pt>
                <c:pt idx="6713">
                  <c:v>689</c:v>
                </c:pt>
                <c:pt idx="6714">
                  <c:v>689</c:v>
                </c:pt>
                <c:pt idx="6715">
                  <c:v>689</c:v>
                </c:pt>
                <c:pt idx="6716">
                  <c:v>689</c:v>
                </c:pt>
                <c:pt idx="6717">
                  <c:v>689</c:v>
                </c:pt>
                <c:pt idx="6718">
                  <c:v>689</c:v>
                </c:pt>
                <c:pt idx="6719">
                  <c:v>689</c:v>
                </c:pt>
                <c:pt idx="6720">
                  <c:v>689</c:v>
                </c:pt>
                <c:pt idx="6721">
                  <c:v>689</c:v>
                </c:pt>
                <c:pt idx="6722">
                  <c:v>689</c:v>
                </c:pt>
                <c:pt idx="6723">
                  <c:v>689</c:v>
                </c:pt>
                <c:pt idx="6724">
                  <c:v>689</c:v>
                </c:pt>
                <c:pt idx="6725">
                  <c:v>689</c:v>
                </c:pt>
                <c:pt idx="6726">
                  <c:v>689</c:v>
                </c:pt>
                <c:pt idx="6727">
                  <c:v>689</c:v>
                </c:pt>
                <c:pt idx="6728">
                  <c:v>689</c:v>
                </c:pt>
                <c:pt idx="6729">
                  <c:v>689</c:v>
                </c:pt>
                <c:pt idx="6730">
                  <c:v>689</c:v>
                </c:pt>
                <c:pt idx="6731">
                  <c:v>689</c:v>
                </c:pt>
                <c:pt idx="6732">
                  <c:v>689</c:v>
                </c:pt>
                <c:pt idx="6733">
                  <c:v>689</c:v>
                </c:pt>
                <c:pt idx="6734">
                  <c:v>689</c:v>
                </c:pt>
                <c:pt idx="6735">
                  <c:v>689</c:v>
                </c:pt>
                <c:pt idx="6736">
                  <c:v>689</c:v>
                </c:pt>
                <c:pt idx="6737">
                  <c:v>689</c:v>
                </c:pt>
                <c:pt idx="6738">
                  <c:v>689</c:v>
                </c:pt>
                <c:pt idx="6739">
                  <c:v>689</c:v>
                </c:pt>
                <c:pt idx="6740">
                  <c:v>689</c:v>
                </c:pt>
                <c:pt idx="6741">
                  <c:v>689</c:v>
                </c:pt>
                <c:pt idx="6742">
                  <c:v>689</c:v>
                </c:pt>
                <c:pt idx="6743">
                  <c:v>689</c:v>
                </c:pt>
                <c:pt idx="6744">
                  <c:v>689</c:v>
                </c:pt>
                <c:pt idx="6745">
                  <c:v>689</c:v>
                </c:pt>
                <c:pt idx="6746">
                  <c:v>689</c:v>
                </c:pt>
                <c:pt idx="6747">
                  <c:v>689</c:v>
                </c:pt>
                <c:pt idx="6748">
                  <c:v>689</c:v>
                </c:pt>
                <c:pt idx="6749">
                  <c:v>689</c:v>
                </c:pt>
                <c:pt idx="6750">
                  <c:v>689</c:v>
                </c:pt>
                <c:pt idx="6751">
                  <c:v>689</c:v>
                </c:pt>
                <c:pt idx="6752">
                  <c:v>689</c:v>
                </c:pt>
                <c:pt idx="6753">
                  <c:v>689</c:v>
                </c:pt>
                <c:pt idx="6754">
                  <c:v>689</c:v>
                </c:pt>
                <c:pt idx="6755">
                  <c:v>689</c:v>
                </c:pt>
                <c:pt idx="6756">
                  <c:v>689</c:v>
                </c:pt>
                <c:pt idx="6757">
                  <c:v>689</c:v>
                </c:pt>
                <c:pt idx="6758">
                  <c:v>689</c:v>
                </c:pt>
                <c:pt idx="6759">
                  <c:v>690</c:v>
                </c:pt>
                <c:pt idx="6760">
                  <c:v>690</c:v>
                </c:pt>
                <c:pt idx="6761">
                  <c:v>690</c:v>
                </c:pt>
                <c:pt idx="6762">
                  <c:v>690</c:v>
                </c:pt>
                <c:pt idx="6763">
                  <c:v>690</c:v>
                </c:pt>
                <c:pt idx="6764">
                  <c:v>690</c:v>
                </c:pt>
                <c:pt idx="6765">
                  <c:v>690</c:v>
                </c:pt>
                <c:pt idx="6766">
                  <c:v>690</c:v>
                </c:pt>
                <c:pt idx="6767">
                  <c:v>690</c:v>
                </c:pt>
                <c:pt idx="6768">
                  <c:v>690</c:v>
                </c:pt>
                <c:pt idx="6769">
                  <c:v>690</c:v>
                </c:pt>
                <c:pt idx="6770">
                  <c:v>690</c:v>
                </c:pt>
                <c:pt idx="6771">
                  <c:v>690</c:v>
                </c:pt>
                <c:pt idx="6772">
                  <c:v>690</c:v>
                </c:pt>
                <c:pt idx="6773">
                  <c:v>690</c:v>
                </c:pt>
                <c:pt idx="6774">
                  <c:v>690</c:v>
                </c:pt>
                <c:pt idx="6775">
                  <c:v>690</c:v>
                </c:pt>
                <c:pt idx="6776">
                  <c:v>690</c:v>
                </c:pt>
                <c:pt idx="6777">
                  <c:v>690</c:v>
                </c:pt>
                <c:pt idx="6778">
                  <c:v>690</c:v>
                </c:pt>
                <c:pt idx="6779">
                  <c:v>690</c:v>
                </c:pt>
                <c:pt idx="6780">
                  <c:v>690</c:v>
                </c:pt>
                <c:pt idx="6781">
                  <c:v>690</c:v>
                </c:pt>
                <c:pt idx="6782">
                  <c:v>690</c:v>
                </c:pt>
                <c:pt idx="6783">
                  <c:v>690</c:v>
                </c:pt>
                <c:pt idx="6784">
                  <c:v>690</c:v>
                </c:pt>
                <c:pt idx="6785">
                  <c:v>690</c:v>
                </c:pt>
                <c:pt idx="6786">
                  <c:v>690</c:v>
                </c:pt>
                <c:pt idx="6787">
                  <c:v>690</c:v>
                </c:pt>
                <c:pt idx="6788">
                  <c:v>690</c:v>
                </c:pt>
                <c:pt idx="6789">
                  <c:v>690</c:v>
                </c:pt>
                <c:pt idx="6790">
                  <c:v>690</c:v>
                </c:pt>
                <c:pt idx="6791">
                  <c:v>690</c:v>
                </c:pt>
                <c:pt idx="6792">
                  <c:v>690</c:v>
                </c:pt>
                <c:pt idx="6793">
                  <c:v>690</c:v>
                </c:pt>
                <c:pt idx="6794">
                  <c:v>690</c:v>
                </c:pt>
                <c:pt idx="6795">
                  <c:v>690</c:v>
                </c:pt>
                <c:pt idx="6796">
                  <c:v>690</c:v>
                </c:pt>
                <c:pt idx="6797">
                  <c:v>690</c:v>
                </c:pt>
                <c:pt idx="6798">
                  <c:v>690</c:v>
                </c:pt>
                <c:pt idx="6799">
                  <c:v>690</c:v>
                </c:pt>
                <c:pt idx="6800">
                  <c:v>690</c:v>
                </c:pt>
                <c:pt idx="6801">
                  <c:v>690</c:v>
                </c:pt>
                <c:pt idx="6802">
                  <c:v>690</c:v>
                </c:pt>
                <c:pt idx="6803">
                  <c:v>690</c:v>
                </c:pt>
                <c:pt idx="6804">
                  <c:v>690</c:v>
                </c:pt>
                <c:pt idx="6805">
                  <c:v>690</c:v>
                </c:pt>
                <c:pt idx="6806">
                  <c:v>690</c:v>
                </c:pt>
                <c:pt idx="6807">
                  <c:v>690</c:v>
                </c:pt>
                <c:pt idx="6808">
                  <c:v>690</c:v>
                </c:pt>
                <c:pt idx="6809">
                  <c:v>690</c:v>
                </c:pt>
                <c:pt idx="6810">
                  <c:v>690</c:v>
                </c:pt>
                <c:pt idx="6811">
                  <c:v>690</c:v>
                </c:pt>
                <c:pt idx="6812">
                  <c:v>690</c:v>
                </c:pt>
                <c:pt idx="6813">
                  <c:v>690</c:v>
                </c:pt>
                <c:pt idx="6814">
                  <c:v>690</c:v>
                </c:pt>
                <c:pt idx="6815">
                  <c:v>690</c:v>
                </c:pt>
                <c:pt idx="6816">
                  <c:v>690</c:v>
                </c:pt>
                <c:pt idx="6817">
                  <c:v>690</c:v>
                </c:pt>
                <c:pt idx="6818">
                  <c:v>690</c:v>
                </c:pt>
                <c:pt idx="6819">
                  <c:v>690</c:v>
                </c:pt>
                <c:pt idx="6820">
                  <c:v>690</c:v>
                </c:pt>
                <c:pt idx="6821">
                  <c:v>690</c:v>
                </c:pt>
                <c:pt idx="6822">
                  <c:v>690</c:v>
                </c:pt>
                <c:pt idx="6823">
                  <c:v>690</c:v>
                </c:pt>
                <c:pt idx="6824">
                  <c:v>690</c:v>
                </c:pt>
                <c:pt idx="6825">
                  <c:v>690</c:v>
                </c:pt>
                <c:pt idx="6826">
                  <c:v>690</c:v>
                </c:pt>
                <c:pt idx="6827">
                  <c:v>690</c:v>
                </c:pt>
                <c:pt idx="6828">
                  <c:v>690</c:v>
                </c:pt>
                <c:pt idx="6829">
                  <c:v>690</c:v>
                </c:pt>
                <c:pt idx="6830">
                  <c:v>690</c:v>
                </c:pt>
                <c:pt idx="6831">
                  <c:v>690</c:v>
                </c:pt>
                <c:pt idx="6832">
                  <c:v>690</c:v>
                </c:pt>
                <c:pt idx="6833">
                  <c:v>690</c:v>
                </c:pt>
                <c:pt idx="6834">
                  <c:v>690</c:v>
                </c:pt>
                <c:pt idx="6835">
                  <c:v>690</c:v>
                </c:pt>
                <c:pt idx="6836">
                  <c:v>690</c:v>
                </c:pt>
                <c:pt idx="6837">
                  <c:v>690</c:v>
                </c:pt>
                <c:pt idx="6838">
                  <c:v>690</c:v>
                </c:pt>
                <c:pt idx="6839">
                  <c:v>690</c:v>
                </c:pt>
                <c:pt idx="6840">
                  <c:v>690</c:v>
                </c:pt>
                <c:pt idx="6841">
                  <c:v>690</c:v>
                </c:pt>
                <c:pt idx="6842">
                  <c:v>690</c:v>
                </c:pt>
                <c:pt idx="6843">
                  <c:v>690</c:v>
                </c:pt>
                <c:pt idx="6844">
                  <c:v>690</c:v>
                </c:pt>
                <c:pt idx="6845">
                  <c:v>690</c:v>
                </c:pt>
                <c:pt idx="6846">
                  <c:v>690</c:v>
                </c:pt>
                <c:pt idx="6847">
                  <c:v>690</c:v>
                </c:pt>
                <c:pt idx="6848">
                  <c:v>690</c:v>
                </c:pt>
                <c:pt idx="6849">
                  <c:v>690</c:v>
                </c:pt>
                <c:pt idx="6850">
                  <c:v>690</c:v>
                </c:pt>
                <c:pt idx="6851">
                  <c:v>690</c:v>
                </c:pt>
                <c:pt idx="6852">
                  <c:v>690</c:v>
                </c:pt>
                <c:pt idx="6853">
                  <c:v>690</c:v>
                </c:pt>
                <c:pt idx="6854">
                  <c:v>690</c:v>
                </c:pt>
                <c:pt idx="6855">
                  <c:v>690</c:v>
                </c:pt>
                <c:pt idx="6856">
                  <c:v>690</c:v>
                </c:pt>
                <c:pt idx="6857">
                  <c:v>690</c:v>
                </c:pt>
                <c:pt idx="6858">
                  <c:v>690</c:v>
                </c:pt>
                <c:pt idx="6859">
                  <c:v>690</c:v>
                </c:pt>
                <c:pt idx="6860">
                  <c:v>690</c:v>
                </c:pt>
                <c:pt idx="6861">
                  <c:v>690</c:v>
                </c:pt>
                <c:pt idx="6862">
                  <c:v>690</c:v>
                </c:pt>
                <c:pt idx="6863">
                  <c:v>690</c:v>
                </c:pt>
                <c:pt idx="6864">
                  <c:v>690</c:v>
                </c:pt>
                <c:pt idx="6865">
                  <c:v>690</c:v>
                </c:pt>
                <c:pt idx="6866">
                  <c:v>690</c:v>
                </c:pt>
                <c:pt idx="6867">
                  <c:v>690</c:v>
                </c:pt>
                <c:pt idx="6868">
                  <c:v>690</c:v>
                </c:pt>
                <c:pt idx="6869">
                  <c:v>690</c:v>
                </c:pt>
                <c:pt idx="6870">
                  <c:v>690</c:v>
                </c:pt>
                <c:pt idx="6871">
                  <c:v>690</c:v>
                </c:pt>
                <c:pt idx="6872">
                  <c:v>690</c:v>
                </c:pt>
                <c:pt idx="6873">
                  <c:v>690</c:v>
                </c:pt>
                <c:pt idx="6874">
                  <c:v>690</c:v>
                </c:pt>
                <c:pt idx="6875">
                  <c:v>690</c:v>
                </c:pt>
                <c:pt idx="6876">
                  <c:v>690</c:v>
                </c:pt>
                <c:pt idx="6877">
                  <c:v>690</c:v>
                </c:pt>
                <c:pt idx="6878">
                  <c:v>691</c:v>
                </c:pt>
                <c:pt idx="6879">
                  <c:v>692</c:v>
                </c:pt>
                <c:pt idx="6880">
                  <c:v>692</c:v>
                </c:pt>
                <c:pt idx="6881">
                  <c:v>692</c:v>
                </c:pt>
                <c:pt idx="6882">
                  <c:v>692</c:v>
                </c:pt>
                <c:pt idx="6883">
                  <c:v>692</c:v>
                </c:pt>
                <c:pt idx="6884">
                  <c:v>692</c:v>
                </c:pt>
                <c:pt idx="6885">
                  <c:v>692</c:v>
                </c:pt>
                <c:pt idx="6886">
                  <c:v>692</c:v>
                </c:pt>
                <c:pt idx="6887">
                  <c:v>692</c:v>
                </c:pt>
                <c:pt idx="6888">
                  <c:v>692</c:v>
                </c:pt>
                <c:pt idx="6889">
                  <c:v>692</c:v>
                </c:pt>
                <c:pt idx="6890">
                  <c:v>692</c:v>
                </c:pt>
                <c:pt idx="6891">
                  <c:v>692</c:v>
                </c:pt>
                <c:pt idx="6892">
                  <c:v>692</c:v>
                </c:pt>
                <c:pt idx="6893">
                  <c:v>692</c:v>
                </c:pt>
                <c:pt idx="6894">
                  <c:v>692</c:v>
                </c:pt>
                <c:pt idx="6895">
                  <c:v>692</c:v>
                </c:pt>
                <c:pt idx="6896">
                  <c:v>692</c:v>
                </c:pt>
                <c:pt idx="6897">
                  <c:v>692</c:v>
                </c:pt>
                <c:pt idx="6898">
                  <c:v>692</c:v>
                </c:pt>
                <c:pt idx="6899">
                  <c:v>692</c:v>
                </c:pt>
                <c:pt idx="6900">
                  <c:v>692</c:v>
                </c:pt>
                <c:pt idx="6901">
                  <c:v>692</c:v>
                </c:pt>
                <c:pt idx="6902">
                  <c:v>692</c:v>
                </c:pt>
                <c:pt idx="6903">
                  <c:v>692</c:v>
                </c:pt>
                <c:pt idx="6904">
                  <c:v>692</c:v>
                </c:pt>
                <c:pt idx="6905">
                  <c:v>692</c:v>
                </c:pt>
                <c:pt idx="6906">
                  <c:v>692</c:v>
                </c:pt>
                <c:pt idx="6907">
                  <c:v>692</c:v>
                </c:pt>
                <c:pt idx="6908">
                  <c:v>692</c:v>
                </c:pt>
                <c:pt idx="6909">
                  <c:v>692</c:v>
                </c:pt>
                <c:pt idx="6910">
                  <c:v>692</c:v>
                </c:pt>
                <c:pt idx="6911">
                  <c:v>692</c:v>
                </c:pt>
                <c:pt idx="6912">
                  <c:v>692</c:v>
                </c:pt>
                <c:pt idx="6913">
                  <c:v>692</c:v>
                </c:pt>
                <c:pt idx="6914">
                  <c:v>692</c:v>
                </c:pt>
                <c:pt idx="6915">
                  <c:v>692</c:v>
                </c:pt>
                <c:pt idx="6916">
                  <c:v>692</c:v>
                </c:pt>
                <c:pt idx="6917">
                  <c:v>692</c:v>
                </c:pt>
                <c:pt idx="6918">
                  <c:v>692</c:v>
                </c:pt>
                <c:pt idx="6919">
                  <c:v>692</c:v>
                </c:pt>
                <c:pt idx="6920">
                  <c:v>692</c:v>
                </c:pt>
                <c:pt idx="6921">
                  <c:v>692</c:v>
                </c:pt>
                <c:pt idx="6922">
                  <c:v>692</c:v>
                </c:pt>
                <c:pt idx="6923">
                  <c:v>692</c:v>
                </c:pt>
                <c:pt idx="6924">
                  <c:v>692</c:v>
                </c:pt>
                <c:pt idx="6925">
                  <c:v>692</c:v>
                </c:pt>
                <c:pt idx="6926">
                  <c:v>692</c:v>
                </c:pt>
                <c:pt idx="6927">
                  <c:v>692</c:v>
                </c:pt>
                <c:pt idx="6928">
                  <c:v>692</c:v>
                </c:pt>
                <c:pt idx="6929">
                  <c:v>692</c:v>
                </c:pt>
                <c:pt idx="6930">
                  <c:v>692</c:v>
                </c:pt>
                <c:pt idx="6931">
                  <c:v>692</c:v>
                </c:pt>
                <c:pt idx="6932">
                  <c:v>692</c:v>
                </c:pt>
                <c:pt idx="6933">
                  <c:v>692</c:v>
                </c:pt>
                <c:pt idx="6934">
                  <c:v>692</c:v>
                </c:pt>
                <c:pt idx="6935">
                  <c:v>692</c:v>
                </c:pt>
                <c:pt idx="6936">
                  <c:v>692</c:v>
                </c:pt>
                <c:pt idx="6937">
                  <c:v>692</c:v>
                </c:pt>
                <c:pt idx="6938">
                  <c:v>692</c:v>
                </c:pt>
                <c:pt idx="6939">
                  <c:v>692</c:v>
                </c:pt>
                <c:pt idx="6940">
                  <c:v>692</c:v>
                </c:pt>
                <c:pt idx="6941">
                  <c:v>692</c:v>
                </c:pt>
                <c:pt idx="6942">
                  <c:v>692</c:v>
                </c:pt>
                <c:pt idx="6943">
                  <c:v>692</c:v>
                </c:pt>
                <c:pt idx="6944">
                  <c:v>692</c:v>
                </c:pt>
                <c:pt idx="6945">
                  <c:v>692</c:v>
                </c:pt>
                <c:pt idx="6946">
                  <c:v>692</c:v>
                </c:pt>
                <c:pt idx="6947">
                  <c:v>692</c:v>
                </c:pt>
                <c:pt idx="6948">
                  <c:v>692</c:v>
                </c:pt>
                <c:pt idx="6949">
                  <c:v>692</c:v>
                </c:pt>
                <c:pt idx="6950">
                  <c:v>692</c:v>
                </c:pt>
                <c:pt idx="6951">
                  <c:v>692</c:v>
                </c:pt>
                <c:pt idx="6952">
                  <c:v>692</c:v>
                </c:pt>
                <c:pt idx="6953">
                  <c:v>692</c:v>
                </c:pt>
                <c:pt idx="6954">
                  <c:v>692</c:v>
                </c:pt>
                <c:pt idx="6955">
                  <c:v>692</c:v>
                </c:pt>
                <c:pt idx="6956">
                  <c:v>692</c:v>
                </c:pt>
                <c:pt idx="6957">
                  <c:v>692</c:v>
                </c:pt>
                <c:pt idx="6958">
                  <c:v>692</c:v>
                </c:pt>
                <c:pt idx="6959">
                  <c:v>692</c:v>
                </c:pt>
                <c:pt idx="6960">
                  <c:v>692</c:v>
                </c:pt>
                <c:pt idx="6961">
                  <c:v>692</c:v>
                </c:pt>
                <c:pt idx="6962">
                  <c:v>692</c:v>
                </c:pt>
                <c:pt idx="6963">
                  <c:v>692</c:v>
                </c:pt>
                <c:pt idx="6964">
                  <c:v>692</c:v>
                </c:pt>
                <c:pt idx="6965">
                  <c:v>692</c:v>
                </c:pt>
                <c:pt idx="6966">
                  <c:v>692</c:v>
                </c:pt>
                <c:pt idx="6967">
                  <c:v>692</c:v>
                </c:pt>
                <c:pt idx="6968">
                  <c:v>692</c:v>
                </c:pt>
                <c:pt idx="6969">
                  <c:v>692</c:v>
                </c:pt>
                <c:pt idx="6970">
                  <c:v>692</c:v>
                </c:pt>
                <c:pt idx="6971">
                  <c:v>692</c:v>
                </c:pt>
                <c:pt idx="6972">
                  <c:v>692</c:v>
                </c:pt>
                <c:pt idx="6973">
                  <c:v>692</c:v>
                </c:pt>
                <c:pt idx="6974">
                  <c:v>692</c:v>
                </c:pt>
                <c:pt idx="6975">
                  <c:v>692</c:v>
                </c:pt>
                <c:pt idx="6976">
                  <c:v>692</c:v>
                </c:pt>
                <c:pt idx="6977">
                  <c:v>692</c:v>
                </c:pt>
                <c:pt idx="6978">
                  <c:v>692</c:v>
                </c:pt>
                <c:pt idx="6979">
                  <c:v>692</c:v>
                </c:pt>
                <c:pt idx="6980">
                  <c:v>692</c:v>
                </c:pt>
                <c:pt idx="6981">
                  <c:v>692</c:v>
                </c:pt>
                <c:pt idx="6982">
                  <c:v>692</c:v>
                </c:pt>
                <c:pt idx="6983">
                  <c:v>692</c:v>
                </c:pt>
                <c:pt idx="6984">
                  <c:v>692</c:v>
                </c:pt>
                <c:pt idx="6985">
                  <c:v>692</c:v>
                </c:pt>
                <c:pt idx="6986">
                  <c:v>692</c:v>
                </c:pt>
                <c:pt idx="6987">
                  <c:v>692</c:v>
                </c:pt>
                <c:pt idx="6988">
                  <c:v>692</c:v>
                </c:pt>
                <c:pt idx="6989">
                  <c:v>692</c:v>
                </c:pt>
                <c:pt idx="6990">
                  <c:v>692</c:v>
                </c:pt>
                <c:pt idx="6991">
                  <c:v>692</c:v>
                </c:pt>
                <c:pt idx="6992">
                  <c:v>692</c:v>
                </c:pt>
                <c:pt idx="6993">
                  <c:v>692</c:v>
                </c:pt>
                <c:pt idx="6994">
                  <c:v>692</c:v>
                </c:pt>
                <c:pt idx="6995">
                  <c:v>692</c:v>
                </c:pt>
                <c:pt idx="6996">
                  <c:v>692</c:v>
                </c:pt>
                <c:pt idx="6997">
                  <c:v>692</c:v>
                </c:pt>
                <c:pt idx="6998">
                  <c:v>692</c:v>
                </c:pt>
                <c:pt idx="6999">
                  <c:v>692</c:v>
                </c:pt>
                <c:pt idx="7000">
                  <c:v>692</c:v>
                </c:pt>
                <c:pt idx="7001">
                  <c:v>692</c:v>
                </c:pt>
                <c:pt idx="7002">
                  <c:v>692</c:v>
                </c:pt>
                <c:pt idx="7003">
                  <c:v>692</c:v>
                </c:pt>
                <c:pt idx="7004">
                  <c:v>692</c:v>
                </c:pt>
                <c:pt idx="7005">
                  <c:v>692</c:v>
                </c:pt>
                <c:pt idx="7006">
                  <c:v>692</c:v>
                </c:pt>
                <c:pt idx="7007">
                  <c:v>692</c:v>
                </c:pt>
                <c:pt idx="7008">
                  <c:v>692</c:v>
                </c:pt>
                <c:pt idx="7009">
                  <c:v>692</c:v>
                </c:pt>
                <c:pt idx="7010">
                  <c:v>692</c:v>
                </c:pt>
                <c:pt idx="7011">
                  <c:v>692</c:v>
                </c:pt>
                <c:pt idx="7012">
                  <c:v>692</c:v>
                </c:pt>
                <c:pt idx="7013">
                  <c:v>692</c:v>
                </c:pt>
                <c:pt idx="7014">
                  <c:v>692</c:v>
                </c:pt>
                <c:pt idx="7015">
                  <c:v>692</c:v>
                </c:pt>
                <c:pt idx="7016">
                  <c:v>692</c:v>
                </c:pt>
                <c:pt idx="7017">
                  <c:v>692</c:v>
                </c:pt>
                <c:pt idx="7018">
                  <c:v>692</c:v>
                </c:pt>
                <c:pt idx="7019">
                  <c:v>692</c:v>
                </c:pt>
                <c:pt idx="7020">
                  <c:v>692</c:v>
                </c:pt>
                <c:pt idx="7021">
                  <c:v>692</c:v>
                </c:pt>
                <c:pt idx="7022">
                  <c:v>692</c:v>
                </c:pt>
                <c:pt idx="7023">
                  <c:v>692</c:v>
                </c:pt>
                <c:pt idx="7024">
                  <c:v>692</c:v>
                </c:pt>
                <c:pt idx="7025">
                  <c:v>692</c:v>
                </c:pt>
                <c:pt idx="7026">
                  <c:v>692</c:v>
                </c:pt>
                <c:pt idx="7027">
                  <c:v>692</c:v>
                </c:pt>
                <c:pt idx="7028">
                  <c:v>692</c:v>
                </c:pt>
                <c:pt idx="7029">
                  <c:v>692</c:v>
                </c:pt>
                <c:pt idx="7030">
                  <c:v>692</c:v>
                </c:pt>
                <c:pt idx="7031">
                  <c:v>692</c:v>
                </c:pt>
                <c:pt idx="7032">
                  <c:v>692</c:v>
                </c:pt>
                <c:pt idx="7033">
                  <c:v>692</c:v>
                </c:pt>
                <c:pt idx="7034">
                  <c:v>692</c:v>
                </c:pt>
                <c:pt idx="7035">
                  <c:v>692</c:v>
                </c:pt>
                <c:pt idx="7036">
                  <c:v>692</c:v>
                </c:pt>
                <c:pt idx="7037">
                  <c:v>692</c:v>
                </c:pt>
                <c:pt idx="7038">
                  <c:v>692</c:v>
                </c:pt>
                <c:pt idx="7039">
                  <c:v>692</c:v>
                </c:pt>
                <c:pt idx="7040">
                  <c:v>692</c:v>
                </c:pt>
                <c:pt idx="7041">
                  <c:v>692</c:v>
                </c:pt>
                <c:pt idx="7042">
                  <c:v>692</c:v>
                </c:pt>
                <c:pt idx="7043">
                  <c:v>692</c:v>
                </c:pt>
                <c:pt idx="7044">
                  <c:v>693</c:v>
                </c:pt>
                <c:pt idx="7045">
                  <c:v>694</c:v>
                </c:pt>
                <c:pt idx="7046">
                  <c:v>695</c:v>
                </c:pt>
                <c:pt idx="7047">
                  <c:v>696</c:v>
                </c:pt>
                <c:pt idx="7048">
                  <c:v>696</c:v>
                </c:pt>
                <c:pt idx="7049">
                  <c:v>696</c:v>
                </c:pt>
                <c:pt idx="7050">
                  <c:v>696</c:v>
                </c:pt>
                <c:pt idx="7051">
                  <c:v>696</c:v>
                </c:pt>
                <c:pt idx="7052">
                  <c:v>696</c:v>
                </c:pt>
                <c:pt idx="7053">
                  <c:v>696</c:v>
                </c:pt>
                <c:pt idx="7054">
                  <c:v>696</c:v>
                </c:pt>
                <c:pt idx="7055">
                  <c:v>696</c:v>
                </c:pt>
                <c:pt idx="7056">
                  <c:v>696</c:v>
                </c:pt>
                <c:pt idx="7057">
                  <c:v>696</c:v>
                </c:pt>
                <c:pt idx="7058">
                  <c:v>696</c:v>
                </c:pt>
                <c:pt idx="7059">
                  <c:v>696</c:v>
                </c:pt>
                <c:pt idx="7060">
                  <c:v>696</c:v>
                </c:pt>
                <c:pt idx="7061">
                  <c:v>696</c:v>
                </c:pt>
                <c:pt idx="7062">
                  <c:v>696</c:v>
                </c:pt>
                <c:pt idx="7063">
                  <c:v>696</c:v>
                </c:pt>
                <c:pt idx="7064">
                  <c:v>696</c:v>
                </c:pt>
                <c:pt idx="7065">
                  <c:v>696</c:v>
                </c:pt>
                <c:pt idx="7066">
                  <c:v>696</c:v>
                </c:pt>
                <c:pt idx="7067">
                  <c:v>696</c:v>
                </c:pt>
                <c:pt idx="7068">
                  <c:v>696</c:v>
                </c:pt>
                <c:pt idx="7069">
                  <c:v>696</c:v>
                </c:pt>
                <c:pt idx="7070">
                  <c:v>696</c:v>
                </c:pt>
                <c:pt idx="7071">
                  <c:v>696</c:v>
                </c:pt>
                <c:pt idx="7072">
                  <c:v>696</c:v>
                </c:pt>
                <c:pt idx="7073">
                  <c:v>696</c:v>
                </c:pt>
                <c:pt idx="7074">
                  <c:v>696</c:v>
                </c:pt>
                <c:pt idx="7075">
                  <c:v>696</c:v>
                </c:pt>
                <c:pt idx="7076">
                  <c:v>696</c:v>
                </c:pt>
                <c:pt idx="7077">
                  <c:v>696</c:v>
                </c:pt>
                <c:pt idx="7078">
                  <c:v>696</c:v>
                </c:pt>
                <c:pt idx="7079">
                  <c:v>696</c:v>
                </c:pt>
                <c:pt idx="7080">
                  <c:v>696</c:v>
                </c:pt>
                <c:pt idx="7081">
                  <c:v>696</c:v>
                </c:pt>
                <c:pt idx="7082">
                  <c:v>696</c:v>
                </c:pt>
                <c:pt idx="7083">
                  <c:v>696</c:v>
                </c:pt>
                <c:pt idx="7084">
                  <c:v>696</c:v>
                </c:pt>
                <c:pt idx="7085">
                  <c:v>696</c:v>
                </c:pt>
                <c:pt idx="7086">
                  <c:v>696</c:v>
                </c:pt>
                <c:pt idx="7087">
                  <c:v>696</c:v>
                </c:pt>
                <c:pt idx="7088">
                  <c:v>696</c:v>
                </c:pt>
                <c:pt idx="7089">
                  <c:v>696</c:v>
                </c:pt>
                <c:pt idx="7090">
                  <c:v>696</c:v>
                </c:pt>
                <c:pt idx="7091">
                  <c:v>696</c:v>
                </c:pt>
                <c:pt idx="7092">
                  <c:v>696</c:v>
                </c:pt>
                <c:pt idx="7093">
                  <c:v>696</c:v>
                </c:pt>
                <c:pt idx="7094">
                  <c:v>696</c:v>
                </c:pt>
                <c:pt idx="7095">
                  <c:v>696</c:v>
                </c:pt>
                <c:pt idx="7096">
                  <c:v>696</c:v>
                </c:pt>
                <c:pt idx="7097">
                  <c:v>696</c:v>
                </c:pt>
                <c:pt idx="7098">
                  <c:v>696</c:v>
                </c:pt>
                <c:pt idx="7099">
                  <c:v>696</c:v>
                </c:pt>
                <c:pt idx="7100">
                  <c:v>696</c:v>
                </c:pt>
                <c:pt idx="7101">
                  <c:v>696</c:v>
                </c:pt>
                <c:pt idx="7102">
                  <c:v>696</c:v>
                </c:pt>
                <c:pt idx="7103">
                  <c:v>696</c:v>
                </c:pt>
                <c:pt idx="7104">
                  <c:v>696</c:v>
                </c:pt>
                <c:pt idx="7105">
                  <c:v>696</c:v>
                </c:pt>
                <c:pt idx="7106">
                  <c:v>696</c:v>
                </c:pt>
                <c:pt idx="7107">
                  <c:v>696</c:v>
                </c:pt>
                <c:pt idx="7108">
                  <c:v>696</c:v>
                </c:pt>
                <c:pt idx="7109">
                  <c:v>696</c:v>
                </c:pt>
                <c:pt idx="7110">
                  <c:v>696</c:v>
                </c:pt>
                <c:pt idx="7111">
                  <c:v>696</c:v>
                </c:pt>
                <c:pt idx="7112">
                  <c:v>696</c:v>
                </c:pt>
                <c:pt idx="7113">
                  <c:v>696</c:v>
                </c:pt>
                <c:pt idx="7114">
                  <c:v>696</c:v>
                </c:pt>
                <c:pt idx="7115">
                  <c:v>696</c:v>
                </c:pt>
                <c:pt idx="7116">
                  <c:v>696</c:v>
                </c:pt>
                <c:pt idx="7117">
                  <c:v>696</c:v>
                </c:pt>
                <c:pt idx="7118">
                  <c:v>696</c:v>
                </c:pt>
                <c:pt idx="7119">
                  <c:v>696</c:v>
                </c:pt>
                <c:pt idx="7120">
                  <c:v>696</c:v>
                </c:pt>
                <c:pt idx="7121">
                  <c:v>696</c:v>
                </c:pt>
                <c:pt idx="7122">
                  <c:v>696</c:v>
                </c:pt>
                <c:pt idx="7123">
                  <c:v>696</c:v>
                </c:pt>
                <c:pt idx="7124">
                  <c:v>696</c:v>
                </c:pt>
                <c:pt idx="7125">
                  <c:v>696</c:v>
                </c:pt>
                <c:pt idx="7126">
                  <c:v>696</c:v>
                </c:pt>
                <c:pt idx="7127">
                  <c:v>696</c:v>
                </c:pt>
                <c:pt idx="7128">
                  <c:v>696</c:v>
                </c:pt>
                <c:pt idx="7129">
                  <c:v>696</c:v>
                </c:pt>
                <c:pt idx="7130">
                  <c:v>696</c:v>
                </c:pt>
                <c:pt idx="7131">
                  <c:v>696</c:v>
                </c:pt>
                <c:pt idx="7132">
                  <c:v>696</c:v>
                </c:pt>
                <c:pt idx="7133">
                  <c:v>696</c:v>
                </c:pt>
                <c:pt idx="7134">
                  <c:v>696</c:v>
                </c:pt>
                <c:pt idx="7135">
                  <c:v>696</c:v>
                </c:pt>
                <c:pt idx="7136">
                  <c:v>696</c:v>
                </c:pt>
                <c:pt idx="7137">
                  <c:v>696</c:v>
                </c:pt>
                <c:pt idx="7138">
                  <c:v>696</c:v>
                </c:pt>
                <c:pt idx="7139">
                  <c:v>696</c:v>
                </c:pt>
                <c:pt idx="7140">
                  <c:v>696</c:v>
                </c:pt>
                <c:pt idx="7141">
                  <c:v>696</c:v>
                </c:pt>
                <c:pt idx="7142">
                  <c:v>696</c:v>
                </c:pt>
                <c:pt idx="7143">
                  <c:v>696</c:v>
                </c:pt>
                <c:pt idx="7144">
                  <c:v>696</c:v>
                </c:pt>
                <c:pt idx="7145">
                  <c:v>696</c:v>
                </c:pt>
                <c:pt idx="7146">
                  <c:v>696</c:v>
                </c:pt>
                <c:pt idx="7147">
                  <c:v>696</c:v>
                </c:pt>
                <c:pt idx="7148">
                  <c:v>696</c:v>
                </c:pt>
                <c:pt idx="7149">
                  <c:v>696</c:v>
                </c:pt>
                <c:pt idx="7150">
                  <c:v>696</c:v>
                </c:pt>
                <c:pt idx="7151">
                  <c:v>696</c:v>
                </c:pt>
                <c:pt idx="7152">
                  <c:v>696</c:v>
                </c:pt>
                <c:pt idx="7153">
                  <c:v>696</c:v>
                </c:pt>
                <c:pt idx="7154">
                  <c:v>696</c:v>
                </c:pt>
                <c:pt idx="7155">
                  <c:v>696</c:v>
                </c:pt>
                <c:pt idx="7156">
                  <c:v>696</c:v>
                </c:pt>
                <c:pt idx="7157">
                  <c:v>696</c:v>
                </c:pt>
                <c:pt idx="7158">
                  <c:v>696</c:v>
                </c:pt>
                <c:pt idx="7159">
                  <c:v>696</c:v>
                </c:pt>
                <c:pt idx="7160">
                  <c:v>696</c:v>
                </c:pt>
                <c:pt idx="7161">
                  <c:v>696</c:v>
                </c:pt>
                <c:pt idx="7162">
                  <c:v>696</c:v>
                </c:pt>
                <c:pt idx="7163">
                  <c:v>696</c:v>
                </c:pt>
                <c:pt idx="7164">
                  <c:v>696</c:v>
                </c:pt>
                <c:pt idx="7165">
                  <c:v>696</c:v>
                </c:pt>
                <c:pt idx="7166">
                  <c:v>696</c:v>
                </c:pt>
                <c:pt idx="7167">
                  <c:v>696</c:v>
                </c:pt>
                <c:pt idx="7168">
                  <c:v>696</c:v>
                </c:pt>
                <c:pt idx="7169">
                  <c:v>696</c:v>
                </c:pt>
                <c:pt idx="7170">
                  <c:v>696</c:v>
                </c:pt>
                <c:pt idx="7171">
                  <c:v>696</c:v>
                </c:pt>
                <c:pt idx="7172">
                  <c:v>696</c:v>
                </c:pt>
                <c:pt idx="7173">
                  <c:v>696</c:v>
                </c:pt>
                <c:pt idx="7174">
                  <c:v>696</c:v>
                </c:pt>
                <c:pt idx="7175">
                  <c:v>696</c:v>
                </c:pt>
                <c:pt idx="7176">
                  <c:v>696</c:v>
                </c:pt>
                <c:pt idx="7177">
                  <c:v>696</c:v>
                </c:pt>
                <c:pt idx="7178">
                  <c:v>696</c:v>
                </c:pt>
                <c:pt idx="7179">
                  <c:v>696</c:v>
                </c:pt>
                <c:pt idx="7180">
                  <c:v>696</c:v>
                </c:pt>
                <c:pt idx="7181">
                  <c:v>696</c:v>
                </c:pt>
                <c:pt idx="7182">
                  <c:v>696</c:v>
                </c:pt>
                <c:pt idx="7183">
                  <c:v>696</c:v>
                </c:pt>
                <c:pt idx="7184">
                  <c:v>696</c:v>
                </c:pt>
                <c:pt idx="7185">
                  <c:v>696</c:v>
                </c:pt>
                <c:pt idx="7186">
                  <c:v>696</c:v>
                </c:pt>
                <c:pt idx="7187">
                  <c:v>696</c:v>
                </c:pt>
                <c:pt idx="7188">
                  <c:v>696</c:v>
                </c:pt>
                <c:pt idx="7189">
                  <c:v>696</c:v>
                </c:pt>
                <c:pt idx="7190">
                  <c:v>696</c:v>
                </c:pt>
                <c:pt idx="7191">
                  <c:v>696</c:v>
                </c:pt>
                <c:pt idx="7192">
                  <c:v>696</c:v>
                </c:pt>
                <c:pt idx="7193">
                  <c:v>696</c:v>
                </c:pt>
                <c:pt idx="7194">
                  <c:v>696</c:v>
                </c:pt>
                <c:pt idx="7195">
                  <c:v>696</c:v>
                </c:pt>
                <c:pt idx="7196">
                  <c:v>696</c:v>
                </c:pt>
                <c:pt idx="7197">
                  <c:v>696</c:v>
                </c:pt>
                <c:pt idx="7198">
                  <c:v>696</c:v>
                </c:pt>
                <c:pt idx="7199">
                  <c:v>696</c:v>
                </c:pt>
                <c:pt idx="7200">
                  <c:v>696</c:v>
                </c:pt>
                <c:pt idx="7201">
                  <c:v>696</c:v>
                </c:pt>
                <c:pt idx="7202">
                  <c:v>696</c:v>
                </c:pt>
                <c:pt idx="7203">
                  <c:v>696</c:v>
                </c:pt>
                <c:pt idx="7204">
                  <c:v>696</c:v>
                </c:pt>
                <c:pt idx="7205">
                  <c:v>696</c:v>
                </c:pt>
                <c:pt idx="7206">
                  <c:v>696</c:v>
                </c:pt>
                <c:pt idx="7207">
                  <c:v>696</c:v>
                </c:pt>
                <c:pt idx="7208">
                  <c:v>696</c:v>
                </c:pt>
                <c:pt idx="7209">
                  <c:v>696</c:v>
                </c:pt>
                <c:pt idx="7210">
                  <c:v>696</c:v>
                </c:pt>
                <c:pt idx="7211">
                  <c:v>696</c:v>
                </c:pt>
                <c:pt idx="7212">
                  <c:v>696</c:v>
                </c:pt>
                <c:pt idx="7213">
                  <c:v>696</c:v>
                </c:pt>
                <c:pt idx="7214">
                  <c:v>696</c:v>
                </c:pt>
                <c:pt idx="7215">
                  <c:v>696</c:v>
                </c:pt>
                <c:pt idx="7216">
                  <c:v>696</c:v>
                </c:pt>
                <c:pt idx="7217">
                  <c:v>696</c:v>
                </c:pt>
                <c:pt idx="7218">
                  <c:v>696</c:v>
                </c:pt>
                <c:pt idx="7219">
                  <c:v>696</c:v>
                </c:pt>
                <c:pt idx="7220">
                  <c:v>696</c:v>
                </c:pt>
                <c:pt idx="7221">
                  <c:v>696</c:v>
                </c:pt>
                <c:pt idx="7222">
                  <c:v>696</c:v>
                </c:pt>
                <c:pt idx="7223">
                  <c:v>696</c:v>
                </c:pt>
                <c:pt idx="7224">
                  <c:v>696</c:v>
                </c:pt>
                <c:pt idx="7225">
                  <c:v>696</c:v>
                </c:pt>
                <c:pt idx="7226">
                  <c:v>696</c:v>
                </c:pt>
                <c:pt idx="7227">
                  <c:v>696</c:v>
                </c:pt>
                <c:pt idx="7228">
                  <c:v>696</c:v>
                </c:pt>
                <c:pt idx="7229">
                  <c:v>696</c:v>
                </c:pt>
                <c:pt idx="7230">
                  <c:v>696</c:v>
                </c:pt>
                <c:pt idx="7231">
                  <c:v>696</c:v>
                </c:pt>
                <c:pt idx="7232">
                  <c:v>696</c:v>
                </c:pt>
                <c:pt idx="7233">
                  <c:v>696</c:v>
                </c:pt>
                <c:pt idx="7234">
                  <c:v>696</c:v>
                </c:pt>
                <c:pt idx="7235">
                  <c:v>696</c:v>
                </c:pt>
                <c:pt idx="7236">
                  <c:v>696</c:v>
                </c:pt>
                <c:pt idx="7237">
                  <c:v>696</c:v>
                </c:pt>
                <c:pt idx="7238">
                  <c:v>696</c:v>
                </c:pt>
                <c:pt idx="7239">
                  <c:v>696</c:v>
                </c:pt>
                <c:pt idx="7240">
                  <c:v>696</c:v>
                </c:pt>
                <c:pt idx="7241">
                  <c:v>696</c:v>
                </c:pt>
                <c:pt idx="7242">
                  <c:v>696</c:v>
                </c:pt>
                <c:pt idx="7243">
                  <c:v>696</c:v>
                </c:pt>
                <c:pt idx="7244">
                  <c:v>696</c:v>
                </c:pt>
                <c:pt idx="7245">
                  <c:v>696</c:v>
                </c:pt>
                <c:pt idx="7246">
                  <c:v>696</c:v>
                </c:pt>
                <c:pt idx="7247">
                  <c:v>696</c:v>
                </c:pt>
                <c:pt idx="7248">
                  <c:v>696</c:v>
                </c:pt>
                <c:pt idx="7249">
                  <c:v>696</c:v>
                </c:pt>
                <c:pt idx="7250">
                  <c:v>696</c:v>
                </c:pt>
                <c:pt idx="7251">
                  <c:v>696</c:v>
                </c:pt>
                <c:pt idx="7252">
                  <c:v>696</c:v>
                </c:pt>
                <c:pt idx="7253">
                  <c:v>696</c:v>
                </c:pt>
                <c:pt idx="7254">
                  <c:v>696</c:v>
                </c:pt>
                <c:pt idx="7255">
                  <c:v>696</c:v>
                </c:pt>
                <c:pt idx="7256">
                  <c:v>696</c:v>
                </c:pt>
                <c:pt idx="7257">
                  <c:v>696</c:v>
                </c:pt>
                <c:pt idx="7258">
                  <c:v>696</c:v>
                </c:pt>
                <c:pt idx="7259">
                  <c:v>696</c:v>
                </c:pt>
                <c:pt idx="7260">
                  <c:v>696</c:v>
                </c:pt>
                <c:pt idx="7261">
                  <c:v>696</c:v>
                </c:pt>
                <c:pt idx="7262">
                  <c:v>696</c:v>
                </c:pt>
                <c:pt idx="7263">
                  <c:v>696</c:v>
                </c:pt>
                <c:pt idx="7264">
                  <c:v>696</c:v>
                </c:pt>
                <c:pt idx="7265">
                  <c:v>696</c:v>
                </c:pt>
                <c:pt idx="7266">
                  <c:v>696</c:v>
                </c:pt>
                <c:pt idx="7267">
                  <c:v>696</c:v>
                </c:pt>
                <c:pt idx="7268">
                  <c:v>696</c:v>
                </c:pt>
                <c:pt idx="7269">
                  <c:v>696</c:v>
                </c:pt>
                <c:pt idx="7270">
                  <c:v>696</c:v>
                </c:pt>
                <c:pt idx="7271">
                  <c:v>696</c:v>
                </c:pt>
                <c:pt idx="7272">
                  <c:v>696</c:v>
                </c:pt>
                <c:pt idx="7273">
                  <c:v>696</c:v>
                </c:pt>
                <c:pt idx="7274">
                  <c:v>696</c:v>
                </c:pt>
                <c:pt idx="7275">
                  <c:v>696</c:v>
                </c:pt>
                <c:pt idx="7276">
                  <c:v>696</c:v>
                </c:pt>
                <c:pt idx="7277">
                  <c:v>696</c:v>
                </c:pt>
                <c:pt idx="7278">
                  <c:v>696</c:v>
                </c:pt>
                <c:pt idx="7279">
                  <c:v>696</c:v>
                </c:pt>
                <c:pt idx="7280">
                  <c:v>696</c:v>
                </c:pt>
                <c:pt idx="7281">
                  <c:v>696</c:v>
                </c:pt>
                <c:pt idx="7282">
                  <c:v>696</c:v>
                </c:pt>
                <c:pt idx="7283">
                  <c:v>696</c:v>
                </c:pt>
                <c:pt idx="7284">
                  <c:v>696</c:v>
                </c:pt>
                <c:pt idx="7285">
                  <c:v>696</c:v>
                </c:pt>
                <c:pt idx="7286">
                  <c:v>696</c:v>
                </c:pt>
                <c:pt idx="7287">
                  <c:v>696</c:v>
                </c:pt>
                <c:pt idx="7288">
                  <c:v>696</c:v>
                </c:pt>
                <c:pt idx="7289">
                  <c:v>696</c:v>
                </c:pt>
                <c:pt idx="7290">
                  <c:v>696</c:v>
                </c:pt>
                <c:pt idx="7291">
                  <c:v>696</c:v>
                </c:pt>
                <c:pt idx="7292">
                  <c:v>696</c:v>
                </c:pt>
                <c:pt idx="7293">
                  <c:v>696</c:v>
                </c:pt>
                <c:pt idx="7294">
                  <c:v>696</c:v>
                </c:pt>
                <c:pt idx="7295">
                  <c:v>696</c:v>
                </c:pt>
                <c:pt idx="7296">
                  <c:v>696</c:v>
                </c:pt>
                <c:pt idx="7297">
                  <c:v>696</c:v>
                </c:pt>
                <c:pt idx="7298">
                  <c:v>696</c:v>
                </c:pt>
                <c:pt idx="7299">
                  <c:v>696</c:v>
                </c:pt>
                <c:pt idx="7300">
                  <c:v>696</c:v>
                </c:pt>
                <c:pt idx="7301">
                  <c:v>696</c:v>
                </c:pt>
                <c:pt idx="7302">
                  <c:v>696</c:v>
                </c:pt>
                <c:pt idx="7303">
                  <c:v>696</c:v>
                </c:pt>
                <c:pt idx="7304">
                  <c:v>696</c:v>
                </c:pt>
                <c:pt idx="7305">
                  <c:v>696</c:v>
                </c:pt>
                <c:pt idx="7306">
                  <c:v>696</c:v>
                </c:pt>
                <c:pt idx="7307">
                  <c:v>696</c:v>
                </c:pt>
                <c:pt idx="7308">
                  <c:v>696</c:v>
                </c:pt>
                <c:pt idx="7309">
                  <c:v>696</c:v>
                </c:pt>
                <c:pt idx="7310">
                  <c:v>696</c:v>
                </c:pt>
                <c:pt idx="7311">
                  <c:v>696</c:v>
                </c:pt>
                <c:pt idx="7312">
                  <c:v>696</c:v>
                </c:pt>
                <c:pt idx="7313">
                  <c:v>696</c:v>
                </c:pt>
                <c:pt idx="7314">
                  <c:v>696</c:v>
                </c:pt>
                <c:pt idx="7315">
                  <c:v>696</c:v>
                </c:pt>
                <c:pt idx="7316">
                  <c:v>696</c:v>
                </c:pt>
                <c:pt idx="7317">
                  <c:v>696</c:v>
                </c:pt>
                <c:pt idx="7318">
                  <c:v>696</c:v>
                </c:pt>
                <c:pt idx="7319">
                  <c:v>696</c:v>
                </c:pt>
                <c:pt idx="7320">
                  <c:v>696</c:v>
                </c:pt>
                <c:pt idx="7321">
                  <c:v>696</c:v>
                </c:pt>
                <c:pt idx="7322">
                  <c:v>696</c:v>
                </c:pt>
                <c:pt idx="7323">
                  <c:v>696</c:v>
                </c:pt>
                <c:pt idx="7324">
                  <c:v>696</c:v>
                </c:pt>
                <c:pt idx="7325">
                  <c:v>696</c:v>
                </c:pt>
                <c:pt idx="7326">
                  <c:v>696</c:v>
                </c:pt>
                <c:pt idx="7327">
                  <c:v>696</c:v>
                </c:pt>
                <c:pt idx="7328">
                  <c:v>696</c:v>
                </c:pt>
                <c:pt idx="7329">
                  <c:v>696</c:v>
                </c:pt>
                <c:pt idx="7330">
                  <c:v>696</c:v>
                </c:pt>
                <c:pt idx="7331">
                  <c:v>696</c:v>
                </c:pt>
                <c:pt idx="7332">
                  <c:v>696</c:v>
                </c:pt>
                <c:pt idx="7333">
                  <c:v>696</c:v>
                </c:pt>
                <c:pt idx="7334">
                  <c:v>696</c:v>
                </c:pt>
                <c:pt idx="7335">
                  <c:v>696</c:v>
                </c:pt>
                <c:pt idx="7336">
                  <c:v>696</c:v>
                </c:pt>
                <c:pt idx="7337">
                  <c:v>696</c:v>
                </c:pt>
                <c:pt idx="7338">
                  <c:v>696</c:v>
                </c:pt>
                <c:pt idx="7339">
                  <c:v>696</c:v>
                </c:pt>
                <c:pt idx="7340">
                  <c:v>696</c:v>
                </c:pt>
                <c:pt idx="7341">
                  <c:v>696</c:v>
                </c:pt>
                <c:pt idx="7342">
                  <c:v>696</c:v>
                </c:pt>
                <c:pt idx="7343">
                  <c:v>696</c:v>
                </c:pt>
                <c:pt idx="7344">
                  <c:v>696</c:v>
                </c:pt>
                <c:pt idx="7345">
                  <c:v>696</c:v>
                </c:pt>
                <c:pt idx="7346">
                  <c:v>696</c:v>
                </c:pt>
                <c:pt idx="7347">
                  <c:v>696</c:v>
                </c:pt>
                <c:pt idx="7348">
                  <c:v>696</c:v>
                </c:pt>
                <c:pt idx="7349">
                  <c:v>696</c:v>
                </c:pt>
                <c:pt idx="7350">
                  <c:v>696</c:v>
                </c:pt>
                <c:pt idx="7351">
                  <c:v>696</c:v>
                </c:pt>
                <c:pt idx="7352">
                  <c:v>696</c:v>
                </c:pt>
                <c:pt idx="7353">
                  <c:v>696</c:v>
                </c:pt>
                <c:pt idx="7354">
                  <c:v>696</c:v>
                </c:pt>
                <c:pt idx="7355">
                  <c:v>696</c:v>
                </c:pt>
                <c:pt idx="7356">
                  <c:v>696</c:v>
                </c:pt>
                <c:pt idx="7357">
                  <c:v>696</c:v>
                </c:pt>
                <c:pt idx="7358">
                  <c:v>696</c:v>
                </c:pt>
                <c:pt idx="7359">
                  <c:v>696</c:v>
                </c:pt>
                <c:pt idx="7360">
                  <c:v>696</c:v>
                </c:pt>
                <c:pt idx="7361">
                  <c:v>696</c:v>
                </c:pt>
                <c:pt idx="7362">
                  <c:v>696</c:v>
                </c:pt>
                <c:pt idx="7363">
                  <c:v>696</c:v>
                </c:pt>
                <c:pt idx="7364">
                  <c:v>696</c:v>
                </c:pt>
                <c:pt idx="7365">
                  <c:v>696</c:v>
                </c:pt>
                <c:pt idx="7366">
                  <c:v>696</c:v>
                </c:pt>
                <c:pt idx="7367">
                  <c:v>696</c:v>
                </c:pt>
                <c:pt idx="7368">
                  <c:v>696</c:v>
                </c:pt>
                <c:pt idx="7369">
                  <c:v>696</c:v>
                </c:pt>
                <c:pt idx="7370">
                  <c:v>696</c:v>
                </c:pt>
                <c:pt idx="7371">
                  <c:v>696</c:v>
                </c:pt>
                <c:pt idx="7372">
                  <c:v>696</c:v>
                </c:pt>
                <c:pt idx="7373">
                  <c:v>696</c:v>
                </c:pt>
                <c:pt idx="7374">
                  <c:v>696</c:v>
                </c:pt>
                <c:pt idx="7375">
                  <c:v>696</c:v>
                </c:pt>
                <c:pt idx="7376">
                  <c:v>696</c:v>
                </c:pt>
                <c:pt idx="7377">
                  <c:v>696</c:v>
                </c:pt>
                <c:pt idx="7378">
                  <c:v>696</c:v>
                </c:pt>
                <c:pt idx="7379">
                  <c:v>696</c:v>
                </c:pt>
                <c:pt idx="7380">
                  <c:v>696</c:v>
                </c:pt>
                <c:pt idx="7381">
                  <c:v>696</c:v>
                </c:pt>
                <c:pt idx="7382">
                  <c:v>696</c:v>
                </c:pt>
                <c:pt idx="7383">
                  <c:v>696</c:v>
                </c:pt>
                <c:pt idx="7384">
                  <c:v>696</c:v>
                </c:pt>
                <c:pt idx="7385">
                  <c:v>696</c:v>
                </c:pt>
                <c:pt idx="7386">
                  <c:v>696</c:v>
                </c:pt>
                <c:pt idx="7387">
                  <c:v>696</c:v>
                </c:pt>
                <c:pt idx="7388">
                  <c:v>696</c:v>
                </c:pt>
                <c:pt idx="7389">
                  <c:v>696</c:v>
                </c:pt>
                <c:pt idx="7390">
                  <c:v>696</c:v>
                </c:pt>
                <c:pt idx="7391">
                  <c:v>696</c:v>
                </c:pt>
                <c:pt idx="7392">
                  <c:v>696</c:v>
                </c:pt>
                <c:pt idx="7393">
                  <c:v>696</c:v>
                </c:pt>
                <c:pt idx="7394">
                  <c:v>696</c:v>
                </c:pt>
                <c:pt idx="7395">
                  <c:v>696</c:v>
                </c:pt>
                <c:pt idx="7396">
                  <c:v>696</c:v>
                </c:pt>
                <c:pt idx="7397">
                  <c:v>696</c:v>
                </c:pt>
                <c:pt idx="7398">
                  <c:v>696</c:v>
                </c:pt>
                <c:pt idx="7399">
                  <c:v>696</c:v>
                </c:pt>
                <c:pt idx="7400">
                  <c:v>696</c:v>
                </c:pt>
                <c:pt idx="7401">
                  <c:v>696</c:v>
                </c:pt>
                <c:pt idx="7402">
                  <c:v>696</c:v>
                </c:pt>
                <c:pt idx="7403">
                  <c:v>696</c:v>
                </c:pt>
                <c:pt idx="7404">
                  <c:v>696</c:v>
                </c:pt>
                <c:pt idx="7405">
                  <c:v>696</c:v>
                </c:pt>
                <c:pt idx="7406">
                  <c:v>696</c:v>
                </c:pt>
                <c:pt idx="7407">
                  <c:v>696</c:v>
                </c:pt>
                <c:pt idx="7408">
                  <c:v>696</c:v>
                </c:pt>
                <c:pt idx="7409">
                  <c:v>696</c:v>
                </c:pt>
                <c:pt idx="7410">
                  <c:v>696</c:v>
                </c:pt>
                <c:pt idx="7411">
                  <c:v>696</c:v>
                </c:pt>
                <c:pt idx="7412">
                  <c:v>696</c:v>
                </c:pt>
                <c:pt idx="7413">
                  <c:v>696</c:v>
                </c:pt>
                <c:pt idx="7414">
                  <c:v>696</c:v>
                </c:pt>
                <c:pt idx="7415">
                  <c:v>696</c:v>
                </c:pt>
                <c:pt idx="7416">
                  <c:v>696</c:v>
                </c:pt>
                <c:pt idx="7417">
                  <c:v>696</c:v>
                </c:pt>
                <c:pt idx="7418">
                  <c:v>696</c:v>
                </c:pt>
                <c:pt idx="7419">
                  <c:v>696</c:v>
                </c:pt>
                <c:pt idx="7420">
                  <c:v>696</c:v>
                </c:pt>
                <c:pt idx="7421">
                  <c:v>696</c:v>
                </c:pt>
                <c:pt idx="7422">
                  <c:v>696</c:v>
                </c:pt>
                <c:pt idx="7423">
                  <c:v>696</c:v>
                </c:pt>
                <c:pt idx="7424">
                  <c:v>696</c:v>
                </c:pt>
                <c:pt idx="7425">
                  <c:v>696</c:v>
                </c:pt>
                <c:pt idx="7426">
                  <c:v>696</c:v>
                </c:pt>
                <c:pt idx="7427">
                  <c:v>696</c:v>
                </c:pt>
                <c:pt idx="7428">
                  <c:v>696</c:v>
                </c:pt>
                <c:pt idx="7429">
                  <c:v>696</c:v>
                </c:pt>
                <c:pt idx="7430">
                  <c:v>696</c:v>
                </c:pt>
                <c:pt idx="7431">
                  <c:v>696</c:v>
                </c:pt>
                <c:pt idx="7432">
                  <c:v>696</c:v>
                </c:pt>
                <c:pt idx="7433">
                  <c:v>696</c:v>
                </c:pt>
                <c:pt idx="7434">
                  <c:v>696</c:v>
                </c:pt>
                <c:pt idx="7435">
                  <c:v>696</c:v>
                </c:pt>
                <c:pt idx="7436">
                  <c:v>696</c:v>
                </c:pt>
                <c:pt idx="7437">
                  <c:v>696</c:v>
                </c:pt>
                <c:pt idx="7438">
                  <c:v>696</c:v>
                </c:pt>
                <c:pt idx="7439">
                  <c:v>696</c:v>
                </c:pt>
                <c:pt idx="7440">
                  <c:v>696</c:v>
                </c:pt>
                <c:pt idx="7441">
                  <c:v>696</c:v>
                </c:pt>
                <c:pt idx="7442">
                  <c:v>696</c:v>
                </c:pt>
                <c:pt idx="7443">
                  <c:v>696</c:v>
                </c:pt>
                <c:pt idx="7444">
                  <c:v>696</c:v>
                </c:pt>
                <c:pt idx="7445">
                  <c:v>696</c:v>
                </c:pt>
                <c:pt idx="7446">
                  <c:v>696</c:v>
                </c:pt>
                <c:pt idx="7447">
                  <c:v>696</c:v>
                </c:pt>
                <c:pt idx="7448">
                  <c:v>696</c:v>
                </c:pt>
                <c:pt idx="7449">
                  <c:v>696</c:v>
                </c:pt>
                <c:pt idx="7450">
                  <c:v>696</c:v>
                </c:pt>
                <c:pt idx="7451">
                  <c:v>696</c:v>
                </c:pt>
                <c:pt idx="7452">
                  <c:v>696</c:v>
                </c:pt>
                <c:pt idx="7453">
                  <c:v>696</c:v>
                </c:pt>
                <c:pt idx="7454">
                  <c:v>696</c:v>
                </c:pt>
                <c:pt idx="7455">
                  <c:v>696</c:v>
                </c:pt>
                <c:pt idx="7456">
                  <c:v>696</c:v>
                </c:pt>
                <c:pt idx="7457">
                  <c:v>696</c:v>
                </c:pt>
                <c:pt idx="7458">
                  <c:v>696</c:v>
                </c:pt>
                <c:pt idx="7459">
                  <c:v>696</c:v>
                </c:pt>
                <c:pt idx="7460">
                  <c:v>696</c:v>
                </c:pt>
                <c:pt idx="7461">
                  <c:v>696</c:v>
                </c:pt>
                <c:pt idx="7462">
                  <c:v>696</c:v>
                </c:pt>
                <c:pt idx="7463">
                  <c:v>696</c:v>
                </c:pt>
                <c:pt idx="7464">
                  <c:v>696</c:v>
                </c:pt>
                <c:pt idx="7465">
                  <c:v>696</c:v>
                </c:pt>
                <c:pt idx="7466">
                  <c:v>696</c:v>
                </c:pt>
                <c:pt idx="7467">
                  <c:v>696</c:v>
                </c:pt>
                <c:pt idx="7468">
                  <c:v>696</c:v>
                </c:pt>
                <c:pt idx="7469">
                  <c:v>696</c:v>
                </c:pt>
                <c:pt idx="7470">
                  <c:v>696</c:v>
                </c:pt>
                <c:pt idx="7471">
                  <c:v>696</c:v>
                </c:pt>
                <c:pt idx="7472">
                  <c:v>696</c:v>
                </c:pt>
                <c:pt idx="7473">
                  <c:v>696</c:v>
                </c:pt>
                <c:pt idx="7474">
                  <c:v>696</c:v>
                </c:pt>
                <c:pt idx="7475">
                  <c:v>696</c:v>
                </c:pt>
                <c:pt idx="7476">
                  <c:v>696</c:v>
                </c:pt>
                <c:pt idx="7477">
                  <c:v>696</c:v>
                </c:pt>
                <c:pt idx="7478">
                  <c:v>696</c:v>
                </c:pt>
                <c:pt idx="7479">
                  <c:v>696</c:v>
                </c:pt>
                <c:pt idx="7480">
                  <c:v>696</c:v>
                </c:pt>
                <c:pt idx="7481">
                  <c:v>696</c:v>
                </c:pt>
                <c:pt idx="7482">
                  <c:v>696</c:v>
                </c:pt>
                <c:pt idx="7483">
                  <c:v>696</c:v>
                </c:pt>
                <c:pt idx="7484">
                  <c:v>696</c:v>
                </c:pt>
                <c:pt idx="7485">
                  <c:v>696</c:v>
                </c:pt>
                <c:pt idx="7486">
                  <c:v>696</c:v>
                </c:pt>
                <c:pt idx="7487">
                  <c:v>696</c:v>
                </c:pt>
                <c:pt idx="7488">
                  <c:v>696</c:v>
                </c:pt>
                <c:pt idx="7489">
                  <c:v>696</c:v>
                </c:pt>
                <c:pt idx="7490">
                  <c:v>696</c:v>
                </c:pt>
                <c:pt idx="7491">
                  <c:v>696</c:v>
                </c:pt>
                <c:pt idx="7492">
                  <c:v>696</c:v>
                </c:pt>
                <c:pt idx="7493">
                  <c:v>696</c:v>
                </c:pt>
                <c:pt idx="7494">
                  <c:v>696</c:v>
                </c:pt>
                <c:pt idx="7495">
                  <c:v>696</c:v>
                </c:pt>
                <c:pt idx="7496">
                  <c:v>696</c:v>
                </c:pt>
                <c:pt idx="7497">
                  <c:v>696</c:v>
                </c:pt>
                <c:pt idx="7498">
                  <c:v>696</c:v>
                </c:pt>
                <c:pt idx="7499">
                  <c:v>696</c:v>
                </c:pt>
                <c:pt idx="7500">
                  <c:v>696</c:v>
                </c:pt>
                <c:pt idx="7501">
                  <c:v>696</c:v>
                </c:pt>
                <c:pt idx="7502">
                  <c:v>696</c:v>
                </c:pt>
                <c:pt idx="7503">
                  <c:v>696</c:v>
                </c:pt>
                <c:pt idx="7504">
                  <c:v>696</c:v>
                </c:pt>
                <c:pt idx="7505">
                  <c:v>696</c:v>
                </c:pt>
                <c:pt idx="7506">
                  <c:v>696</c:v>
                </c:pt>
                <c:pt idx="7507">
                  <c:v>696</c:v>
                </c:pt>
                <c:pt idx="7508">
                  <c:v>696</c:v>
                </c:pt>
                <c:pt idx="7509">
                  <c:v>696</c:v>
                </c:pt>
                <c:pt idx="7510">
                  <c:v>696</c:v>
                </c:pt>
                <c:pt idx="7511">
                  <c:v>696</c:v>
                </c:pt>
                <c:pt idx="7512">
                  <c:v>696</c:v>
                </c:pt>
                <c:pt idx="7513">
                  <c:v>696</c:v>
                </c:pt>
                <c:pt idx="7514">
                  <c:v>696</c:v>
                </c:pt>
                <c:pt idx="7515">
                  <c:v>696</c:v>
                </c:pt>
                <c:pt idx="7516">
                  <c:v>696</c:v>
                </c:pt>
                <c:pt idx="7517">
                  <c:v>696</c:v>
                </c:pt>
                <c:pt idx="7518">
                  <c:v>696</c:v>
                </c:pt>
                <c:pt idx="7519">
                  <c:v>696</c:v>
                </c:pt>
                <c:pt idx="7520">
                  <c:v>696</c:v>
                </c:pt>
                <c:pt idx="7521">
                  <c:v>696</c:v>
                </c:pt>
                <c:pt idx="7522">
                  <c:v>696</c:v>
                </c:pt>
                <c:pt idx="7523">
                  <c:v>696</c:v>
                </c:pt>
                <c:pt idx="7524">
                  <c:v>696</c:v>
                </c:pt>
                <c:pt idx="7525">
                  <c:v>696</c:v>
                </c:pt>
                <c:pt idx="7526">
                  <c:v>696</c:v>
                </c:pt>
                <c:pt idx="7527">
                  <c:v>696</c:v>
                </c:pt>
                <c:pt idx="7528">
                  <c:v>696</c:v>
                </c:pt>
                <c:pt idx="7529">
                  <c:v>696</c:v>
                </c:pt>
                <c:pt idx="7530">
                  <c:v>696</c:v>
                </c:pt>
                <c:pt idx="7531">
                  <c:v>696</c:v>
                </c:pt>
                <c:pt idx="7532">
                  <c:v>696</c:v>
                </c:pt>
                <c:pt idx="7533">
                  <c:v>696</c:v>
                </c:pt>
                <c:pt idx="7534">
                  <c:v>696</c:v>
                </c:pt>
                <c:pt idx="7535">
                  <c:v>696</c:v>
                </c:pt>
                <c:pt idx="7536">
                  <c:v>696</c:v>
                </c:pt>
                <c:pt idx="7537">
                  <c:v>696</c:v>
                </c:pt>
                <c:pt idx="7538">
                  <c:v>696</c:v>
                </c:pt>
                <c:pt idx="7539">
                  <c:v>696</c:v>
                </c:pt>
                <c:pt idx="7540">
                  <c:v>696</c:v>
                </c:pt>
                <c:pt idx="7541">
                  <c:v>696</c:v>
                </c:pt>
                <c:pt idx="7542">
                  <c:v>696</c:v>
                </c:pt>
                <c:pt idx="7543">
                  <c:v>696</c:v>
                </c:pt>
                <c:pt idx="7544">
                  <c:v>696</c:v>
                </c:pt>
                <c:pt idx="7545">
                  <c:v>696</c:v>
                </c:pt>
                <c:pt idx="7546">
                  <c:v>696</c:v>
                </c:pt>
                <c:pt idx="7547">
                  <c:v>696</c:v>
                </c:pt>
                <c:pt idx="7548">
                  <c:v>696</c:v>
                </c:pt>
                <c:pt idx="7549">
                  <c:v>696</c:v>
                </c:pt>
                <c:pt idx="7550">
                  <c:v>696</c:v>
                </c:pt>
                <c:pt idx="7551">
                  <c:v>696</c:v>
                </c:pt>
                <c:pt idx="7552">
                  <c:v>696</c:v>
                </c:pt>
                <c:pt idx="7553">
                  <c:v>696</c:v>
                </c:pt>
                <c:pt idx="7554">
                  <c:v>696</c:v>
                </c:pt>
                <c:pt idx="7555">
                  <c:v>696</c:v>
                </c:pt>
                <c:pt idx="7556">
                  <c:v>696</c:v>
                </c:pt>
                <c:pt idx="7557">
                  <c:v>696</c:v>
                </c:pt>
                <c:pt idx="7558">
                  <c:v>696</c:v>
                </c:pt>
                <c:pt idx="7559">
                  <c:v>696</c:v>
                </c:pt>
                <c:pt idx="7560">
                  <c:v>696</c:v>
                </c:pt>
                <c:pt idx="7561">
                  <c:v>696</c:v>
                </c:pt>
                <c:pt idx="7562">
                  <c:v>696</c:v>
                </c:pt>
                <c:pt idx="7563">
                  <c:v>696</c:v>
                </c:pt>
                <c:pt idx="7564">
                  <c:v>696</c:v>
                </c:pt>
                <c:pt idx="7565">
                  <c:v>696</c:v>
                </c:pt>
                <c:pt idx="7566">
                  <c:v>696</c:v>
                </c:pt>
                <c:pt idx="7567">
                  <c:v>696</c:v>
                </c:pt>
                <c:pt idx="7568">
                  <c:v>696</c:v>
                </c:pt>
                <c:pt idx="7569">
                  <c:v>696</c:v>
                </c:pt>
                <c:pt idx="7570">
                  <c:v>696</c:v>
                </c:pt>
                <c:pt idx="7571">
                  <c:v>696</c:v>
                </c:pt>
                <c:pt idx="7572">
                  <c:v>696</c:v>
                </c:pt>
                <c:pt idx="7573">
                  <c:v>696</c:v>
                </c:pt>
                <c:pt idx="7574">
                  <c:v>696</c:v>
                </c:pt>
                <c:pt idx="7575">
                  <c:v>696</c:v>
                </c:pt>
                <c:pt idx="7576">
                  <c:v>696</c:v>
                </c:pt>
                <c:pt idx="7577">
                  <c:v>696</c:v>
                </c:pt>
                <c:pt idx="7578">
                  <c:v>696</c:v>
                </c:pt>
                <c:pt idx="7579">
                  <c:v>696</c:v>
                </c:pt>
                <c:pt idx="7580">
                  <c:v>696</c:v>
                </c:pt>
                <c:pt idx="7581">
                  <c:v>696</c:v>
                </c:pt>
                <c:pt idx="7582">
                  <c:v>696</c:v>
                </c:pt>
                <c:pt idx="7583">
                  <c:v>696</c:v>
                </c:pt>
                <c:pt idx="7584">
                  <c:v>696</c:v>
                </c:pt>
                <c:pt idx="7585">
                  <c:v>696</c:v>
                </c:pt>
                <c:pt idx="7586">
                  <c:v>696</c:v>
                </c:pt>
                <c:pt idx="7587">
                  <c:v>696</c:v>
                </c:pt>
                <c:pt idx="7588">
                  <c:v>696</c:v>
                </c:pt>
                <c:pt idx="7589">
                  <c:v>696</c:v>
                </c:pt>
                <c:pt idx="7590">
                  <c:v>696</c:v>
                </c:pt>
                <c:pt idx="7591">
                  <c:v>696</c:v>
                </c:pt>
                <c:pt idx="7592">
                  <c:v>696</c:v>
                </c:pt>
                <c:pt idx="7593">
                  <c:v>696</c:v>
                </c:pt>
                <c:pt idx="7594">
                  <c:v>696</c:v>
                </c:pt>
                <c:pt idx="7595">
                  <c:v>696</c:v>
                </c:pt>
                <c:pt idx="7596">
                  <c:v>696</c:v>
                </c:pt>
                <c:pt idx="7597">
                  <c:v>696</c:v>
                </c:pt>
                <c:pt idx="7598">
                  <c:v>696</c:v>
                </c:pt>
                <c:pt idx="7599">
                  <c:v>696</c:v>
                </c:pt>
                <c:pt idx="7600">
                  <c:v>696</c:v>
                </c:pt>
                <c:pt idx="7601">
                  <c:v>696</c:v>
                </c:pt>
                <c:pt idx="7602">
                  <c:v>696</c:v>
                </c:pt>
                <c:pt idx="7603">
                  <c:v>696</c:v>
                </c:pt>
                <c:pt idx="7604">
                  <c:v>696</c:v>
                </c:pt>
                <c:pt idx="7605">
                  <c:v>696</c:v>
                </c:pt>
                <c:pt idx="7606">
                  <c:v>696</c:v>
                </c:pt>
                <c:pt idx="7607">
                  <c:v>696</c:v>
                </c:pt>
                <c:pt idx="7608">
                  <c:v>696</c:v>
                </c:pt>
                <c:pt idx="7609">
                  <c:v>696</c:v>
                </c:pt>
                <c:pt idx="7610">
                  <c:v>696</c:v>
                </c:pt>
                <c:pt idx="7611">
                  <c:v>696</c:v>
                </c:pt>
                <c:pt idx="7612">
                  <c:v>696</c:v>
                </c:pt>
                <c:pt idx="7613">
                  <c:v>696</c:v>
                </c:pt>
                <c:pt idx="7614">
                  <c:v>696</c:v>
                </c:pt>
                <c:pt idx="7615">
                  <c:v>696</c:v>
                </c:pt>
                <c:pt idx="7616">
                  <c:v>696</c:v>
                </c:pt>
                <c:pt idx="7617">
                  <c:v>696</c:v>
                </c:pt>
                <c:pt idx="7618">
                  <c:v>696</c:v>
                </c:pt>
                <c:pt idx="7619">
                  <c:v>696</c:v>
                </c:pt>
                <c:pt idx="7620">
                  <c:v>696</c:v>
                </c:pt>
                <c:pt idx="7621">
                  <c:v>696</c:v>
                </c:pt>
                <c:pt idx="7622">
                  <c:v>696</c:v>
                </c:pt>
                <c:pt idx="7623">
                  <c:v>696</c:v>
                </c:pt>
                <c:pt idx="7624">
                  <c:v>696</c:v>
                </c:pt>
                <c:pt idx="7625">
                  <c:v>696</c:v>
                </c:pt>
                <c:pt idx="7626">
                  <c:v>696</c:v>
                </c:pt>
                <c:pt idx="7627">
                  <c:v>696</c:v>
                </c:pt>
                <c:pt idx="7628">
                  <c:v>696</c:v>
                </c:pt>
                <c:pt idx="7629">
                  <c:v>696</c:v>
                </c:pt>
                <c:pt idx="7630">
                  <c:v>696</c:v>
                </c:pt>
                <c:pt idx="7631">
                  <c:v>696</c:v>
                </c:pt>
                <c:pt idx="7632">
                  <c:v>696</c:v>
                </c:pt>
                <c:pt idx="7633">
                  <c:v>696</c:v>
                </c:pt>
                <c:pt idx="7634">
                  <c:v>696</c:v>
                </c:pt>
                <c:pt idx="7635">
                  <c:v>696</c:v>
                </c:pt>
                <c:pt idx="7636">
                  <c:v>696</c:v>
                </c:pt>
                <c:pt idx="7637">
                  <c:v>696</c:v>
                </c:pt>
                <c:pt idx="7638">
                  <c:v>696</c:v>
                </c:pt>
                <c:pt idx="7639">
                  <c:v>696</c:v>
                </c:pt>
                <c:pt idx="7640">
                  <c:v>696</c:v>
                </c:pt>
                <c:pt idx="7641">
                  <c:v>696</c:v>
                </c:pt>
                <c:pt idx="7642">
                  <c:v>696</c:v>
                </c:pt>
                <c:pt idx="7643">
                  <c:v>696</c:v>
                </c:pt>
                <c:pt idx="7644">
                  <c:v>696</c:v>
                </c:pt>
                <c:pt idx="7645">
                  <c:v>696</c:v>
                </c:pt>
                <c:pt idx="7646">
                  <c:v>696</c:v>
                </c:pt>
                <c:pt idx="7647">
                  <c:v>696</c:v>
                </c:pt>
                <c:pt idx="7648">
                  <c:v>696</c:v>
                </c:pt>
                <c:pt idx="7649">
                  <c:v>696</c:v>
                </c:pt>
                <c:pt idx="7650">
                  <c:v>696</c:v>
                </c:pt>
                <c:pt idx="7651">
                  <c:v>696</c:v>
                </c:pt>
                <c:pt idx="7652">
                  <c:v>696</c:v>
                </c:pt>
                <c:pt idx="7653">
                  <c:v>696</c:v>
                </c:pt>
                <c:pt idx="7654">
                  <c:v>696</c:v>
                </c:pt>
                <c:pt idx="7655">
                  <c:v>696</c:v>
                </c:pt>
                <c:pt idx="7656">
                  <c:v>696</c:v>
                </c:pt>
                <c:pt idx="7657">
                  <c:v>696</c:v>
                </c:pt>
                <c:pt idx="7658">
                  <c:v>696</c:v>
                </c:pt>
                <c:pt idx="7659">
                  <c:v>696</c:v>
                </c:pt>
                <c:pt idx="7660">
                  <c:v>696</c:v>
                </c:pt>
                <c:pt idx="7661">
                  <c:v>696</c:v>
                </c:pt>
                <c:pt idx="7662">
                  <c:v>696</c:v>
                </c:pt>
                <c:pt idx="7663">
                  <c:v>696</c:v>
                </c:pt>
                <c:pt idx="7664">
                  <c:v>696</c:v>
                </c:pt>
                <c:pt idx="7665">
                  <c:v>696</c:v>
                </c:pt>
                <c:pt idx="7666">
                  <c:v>696</c:v>
                </c:pt>
                <c:pt idx="7667">
                  <c:v>696</c:v>
                </c:pt>
                <c:pt idx="7668">
                  <c:v>696</c:v>
                </c:pt>
                <c:pt idx="7669">
                  <c:v>696</c:v>
                </c:pt>
                <c:pt idx="7670">
                  <c:v>696</c:v>
                </c:pt>
                <c:pt idx="7671">
                  <c:v>696</c:v>
                </c:pt>
                <c:pt idx="7672">
                  <c:v>696</c:v>
                </c:pt>
                <c:pt idx="7673">
                  <c:v>696</c:v>
                </c:pt>
                <c:pt idx="7674">
                  <c:v>696</c:v>
                </c:pt>
                <c:pt idx="7675">
                  <c:v>696</c:v>
                </c:pt>
                <c:pt idx="7676">
                  <c:v>696</c:v>
                </c:pt>
                <c:pt idx="7677">
                  <c:v>696</c:v>
                </c:pt>
                <c:pt idx="7678">
                  <c:v>696</c:v>
                </c:pt>
                <c:pt idx="7679">
                  <c:v>696</c:v>
                </c:pt>
                <c:pt idx="7680">
                  <c:v>696</c:v>
                </c:pt>
                <c:pt idx="7681">
                  <c:v>696</c:v>
                </c:pt>
                <c:pt idx="7682">
                  <c:v>696</c:v>
                </c:pt>
                <c:pt idx="7683">
                  <c:v>696</c:v>
                </c:pt>
                <c:pt idx="7684">
                  <c:v>696</c:v>
                </c:pt>
                <c:pt idx="7685">
                  <c:v>696</c:v>
                </c:pt>
                <c:pt idx="7686">
                  <c:v>696</c:v>
                </c:pt>
                <c:pt idx="7687">
                  <c:v>696</c:v>
                </c:pt>
                <c:pt idx="7688">
                  <c:v>696</c:v>
                </c:pt>
                <c:pt idx="7689">
                  <c:v>696</c:v>
                </c:pt>
                <c:pt idx="7690">
                  <c:v>696</c:v>
                </c:pt>
                <c:pt idx="7691">
                  <c:v>696</c:v>
                </c:pt>
                <c:pt idx="7692">
                  <c:v>696</c:v>
                </c:pt>
                <c:pt idx="7693">
                  <c:v>696</c:v>
                </c:pt>
                <c:pt idx="7694">
                  <c:v>696</c:v>
                </c:pt>
                <c:pt idx="7695">
                  <c:v>696</c:v>
                </c:pt>
                <c:pt idx="7696">
                  <c:v>696</c:v>
                </c:pt>
                <c:pt idx="7697">
                  <c:v>696</c:v>
                </c:pt>
                <c:pt idx="7698">
                  <c:v>696</c:v>
                </c:pt>
                <c:pt idx="7699">
                  <c:v>696</c:v>
                </c:pt>
                <c:pt idx="7700">
                  <c:v>696</c:v>
                </c:pt>
                <c:pt idx="7701">
                  <c:v>696</c:v>
                </c:pt>
                <c:pt idx="7702">
                  <c:v>696</c:v>
                </c:pt>
                <c:pt idx="7703">
                  <c:v>696</c:v>
                </c:pt>
                <c:pt idx="7704">
                  <c:v>696</c:v>
                </c:pt>
                <c:pt idx="7705">
                  <c:v>696</c:v>
                </c:pt>
                <c:pt idx="7706">
                  <c:v>696</c:v>
                </c:pt>
                <c:pt idx="7707">
                  <c:v>696</c:v>
                </c:pt>
                <c:pt idx="7708">
                  <c:v>696</c:v>
                </c:pt>
                <c:pt idx="7709">
                  <c:v>696</c:v>
                </c:pt>
                <c:pt idx="7710">
                  <c:v>696</c:v>
                </c:pt>
                <c:pt idx="7711">
                  <c:v>696</c:v>
                </c:pt>
                <c:pt idx="7712">
                  <c:v>696</c:v>
                </c:pt>
                <c:pt idx="7713">
                  <c:v>696</c:v>
                </c:pt>
                <c:pt idx="7714">
                  <c:v>696</c:v>
                </c:pt>
                <c:pt idx="7715">
                  <c:v>696</c:v>
                </c:pt>
                <c:pt idx="7716">
                  <c:v>696</c:v>
                </c:pt>
                <c:pt idx="7717">
                  <c:v>696</c:v>
                </c:pt>
                <c:pt idx="7718">
                  <c:v>696</c:v>
                </c:pt>
                <c:pt idx="7719">
                  <c:v>696</c:v>
                </c:pt>
                <c:pt idx="7720">
                  <c:v>696</c:v>
                </c:pt>
                <c:pt idx="7721">
                  <c:v>696</c:v>
                </c:pt>
                <c:pt idx="7722">
                  <c:v>696</c:v>
                </c:pt>
                <c:pt idx="7723">
                  <c:v>696</c:v>
                </c:pt>
                <c:pt idx="7724">
                  <c:v>696</c:v>
                </c:pt>
                <c:pt idx="7725">
                  <c:v>696</c:v>
                </c:pt>
                <c:pt idx="7726">
                  <c:v>696</c:v>
                </c:pt>
                <c:pt idx="7727">
                  <c:v>696</c:v>
                </c:pt>
                <c:pt idx="7728">
                  <c:v>696</c:v>
                </c:pt>
                <c:pt idx="7729">
                  <c:v>696</c:v>
                </c:pt>
                <c:pt idx="7730">
                  <c:v>696</c:v>
                </c:pt>
                <c:pt idx="7731">
                  <c:v>696</c:v>
                </c:pt>
                <c:pt idx="7732">
                  <c:v>696</c:v>
                </c:pt>
                <c:pt idx="7733">
                  <c:v>696</c:v>
                </c:pt>
                <c:pt idx="7734">
                  <c:v>696</c:v>
                </c:pt>
                <c:pt idx="7735">
                  <c:v>696</c:v>
                </c:pt>
                <c:pt idx="7736">
                  <c:v>696</c:v>
                </c:pt>
                <c:pt idx="7737">
                  <c:v>696</c:v>
                </c:pt>
                <c:pt idx="7738">
                  <c:v>696</c:v>
                </c:pt>
                <c:pt idx="7739">
                  <c:v>696</c:v>
                </c:pt>
                <c:pt idx="7740">
                  <c:v>696</c:v>
                </c:pt>
                <c:pt idx="7741">
                  <c:v>696</c:v>
                </c:pt>
                <c:pt idx="7742">
                  <c:v>696</c:v>
                </c:pt>
                <c:pt idx="7743">
                  <c:v>696</c:v>
                </c:pt>
                <c:pt idx="7744">
                  <c:v>696</c:v>
                </c:pt>
                <c:pt idx="7745">
                  <c:v>696</c:v>
                </c:pt>
                <c:pt idx="7746">
                  <c:v>696</c:v>
                </c:pt>
                <c:pt idx="7747">
                  <c:v>696</c:v>
                </c:pt>
                <c:pt idx="7748">
                  <c:v>696</c:v>
                </c:pt>
                <c:pt idx="7749">
                  <c:v>696</c:v>
                </c:pt>
                <c:pt idx="7750">
                  <c:v>696</c:v>
                </c:pt>
                <c:pt idx="7751">
                  <c:v>696</c:v>
                </c:pt>
                <c:pt idx="7752">
                  <c:v>696</c:v>
                </c:pt>
                <c:pt idx="7753">
                  <c:v>696</c:v>
                </c:pt>
                <c:pt idx="7754">
                  <c:v>696</c:v>
                </c:pt>
                <c:pt idx="7755">
                  <c:v>696</c:v>
                </c:pt>
                <c:pt idx="7756">
                  <c:v>696</c:v>
                </c:pt>
                <c:pt idx="7757">
                  <c:v>696</c:v>
                </c:pt>
                <c:pt idx="7758">
                  <c:v>696</c:v>
                </c:pt>
                <c:pt idx="7759">
                  <c:v>696</c:v>
                </c:pt>
                <c:pt idx="7760">
                  <c:v>696</c:v>
                </c:pt>
                <c:pt idx="7761">
                  <c:v>696</c:v>
                </c:pt>
                <c:pt idx="7762">
                  <c:v>696</c:v>
                </c:pt>
                <c:pt idx="7763">
                  <c:v>696</c:v>
                </c:pt>
                <c:pt idx="7764">
                  <c:v>696</c:v>
                </c:pt>
                <c:pt idx="7765">
                  <c:v>696</c:v>
                </c:pt>
                <c:pt idx="7766">
                  <c:v>696</c:v>
                </c:pt>
                <c:pt idx="7767">
                  <c:v>696</c:v>
                </c:pt>
                <c:pt idx="7768">
                  <c:v>696</c:v>
                </c:pt>
                <c:pt idx="7769">
                  <c:v>696</c:v>
                </c:pt>
                <c:pt idx="7770">
                  <c:v>696</c:v>
                </c:pt>
                <c:pt idx="7771">
                  <c:v>696</c:v>
                </c:pt>
                <c:pt idx="7772">
                  <c:v>696</c:v>
                </c:pt>
                <c:pt idx="7773">
                  <c:v>696</c:v>
                </c:pt>
                <c:pt idx="7774">
                  <c:v>696</c:v>
                </c:pt>
                <c:pt idx="7775">
                  <c:v>696</c:v>
                </c:pt>
                <c:pt idx="7776">
                  <c:v>696</c:v>
                </c:pt>
                <c:pt idx="7777">
                  <c:v>696</c:v>
                </c:pt>
                <c:pt idx="7778">
                  <c:v>696</c:v>
                </c:pt>
                <c:pt idx="7779">
                  <c:v>696</c:v>
                </c:pt>
                <c:pt idx="7780">
                  <c:v>696</c:v>
                </c:pt>
                <c:pt idx="7781">
                  <c:v>696</c:v>
                </c:pt>
                <c:pt idx="7782">
                  <c:v>696</c:v>
                </c:pt>
                <c:pt idx="7783">
                  <c:v>696</c:v>
                </c:pt>
                <c:pt idx="7784">
                  <c:v>696</c:v>
                </c:pt>
                <c:pt idx="7785">
                  <c:v>696</c:v>
                </c:pt>
                <c:pt idx="7786">
                  <c:v>696</c:v>
                </c:pt>
                <c:pt idx="7787">
                  <c:v>696</c:v>
                </c:pt>
                <c:pt idx="7788">
                  <c:v>696</c:v>
                </c:pt>
                <c:pt idx="7789">
                  <c:v>696</c:v>
                </c:pt>
                <c:pt idx="7790">
                  <c:v>696</c:v>
                </c:pt>
                <c:pt idx="7791">
                  <c:v>696</c:v>
                </c:pt>
                <c:pt idx="7792">
                  <c:v>696</c:v>
                </c:pt>
                <c:pt idx="7793">
                  <c:v>696</c:v>
                </c:pt>
                <c:pt idx="7794">
                  <c:v>696</c:v>
                </c:pt>
                <c:pt idx="7795">
                  <c:v>696</c:v>
                </c:pt>
                <c:pt idx="7796">
                  <c:v>696</c:v>
                </c:pt>
                <c:pt idx="7797">
                  <c:v>696</c:v>
                </c:pt>
                <c:pt idx="7798">
                  <c:v>696</c:v>
                </c:pt>
                <c:pt idx="7799">
                  <c:v>696</c:v>
                </c:pt>
                <c:pt idx="7800">
                  <c:v>696</c:v>
                </c:pt>
                <c:pt idx="7801">
                  <c:v>696</c:v>
                </c:pt>
                <c:pt idx="7802">
                  <c:v>696</c:v>
                </c:pt>
                <c:pt idx="7803">
                  <c:v>696</c:v>
                </c:pt>
                <c:pt idx="7804">
                  <c:v>696</c:v>
                </c:pt>
                <c:pt idx="7805">
                  <c:v>696</c:v>
                </c:pt>
                <c:pt idx="7806">
                  <c:v>696</c:v>
                </c:pt>
                <c:pt idx="7807">
                  <c:v>696</c:v>
                </c:pt>
                <c:pt idx="7808">
                  <c:v>696</c:v>
                </c:pt>
                <c:pt idx="7809">
                  <c:v>696</c:v>
                </c:pt>
                <c:pt idx="7810">
                  <c:v>696</c:v>
                </c:pt>
                <c:pt idx="7811">
                  <c:v>696</c:v>
                </c:pt>
                <c:pt idx="7812">
                  <c:v>696</c:v>
                </c:pt>
                <c:pt idx="7813">
                  <c:v>696</c:v>
                </c:pt>
                <c:pt idx="7814">
                  <c:v>696</c:v>
                </c:pt>
                <c:pt idx="7815">
                  <c:v>696</c:v>
                </c:pt>
                <c:pt idx="7816">
                  <c:v>696</c:v>
                </c:pt>
                <c:pt idx="7817">
                  <c:v>696</c:v>
                </c:pt>
                <c:pt idx="7818">
                  <c:v>696</c:v>
                </c:pt>
                <c:pt idx="7819">
                  <c:v>696</c:v>
                </c:pt>
                <c:pt idx="7820">
                  <c:v>696</c:v>
                </c:pt>
                <c:pt idx="7821">
                  <c:v>696</c:v>
                </c:pt>
                <c:pt idx="7822">
                  <c:v>696</c:v>
                </c:pt>
                <c:pt idx="7823">
                  <c:v>696</c:v>
                </c:pt>
                <c:pt idx="7824">
                  <c:v>696</c:v>
                </c:pt>
                <c:pt idx="7825">
                  <c:v>696</c:v>
                </c:pt>
                <c:pt idx="7826">
                  <c:v>696</c:v>
                </c:pt>
                <c:pt idx="7827">
                  <c:v>696</c:v>
                </c:pt>
                <c:pt idx="7828">
                  <c:v>696</c:v>
                </c:pt>
                <c:pt idx="7829">
                  <c:v>696</c:v>
                </c:pt>
                <c:pt idx="7830">
                  <c:v>696</c:v>
                </c:pt>
                <c:pt idx="7831">
                  <c:v>696</c:v>
                </c:pt>
                <c:pt idx="7832">
                  <c:v>696</c:v>
                </c:pt>
                <c:pt idx="7833">
                  <c:v>696</c:v>
                </c:pt>
                <c:pt idx="7834">
                  <c:v>696</c:v>
                </c:pt>
                <c:pt idx="7835">
                  <c:v>696</c:v>
                </c:pt>
                <c:pt idx="7836">
                  <c:v>696</c:v>
                </c:pt>
                <c:pt idx="7837">
                  <c:v>696</c:v>
                </c:pt>
                <c:pt idx="7838">
                  <c:v>696</c:v>
                </c:pt>
                <c:pt idx="7839">
                  <c:v>696</c:v>
                </c:pt>
                <c:pt idx="7840">
                  <c:v>696</c:v>
                </c:pt>
                <c:pt idx="7841">
                  <c:v>696</c:v>
                </c:pt>
                <c:pt idx="7842">
                  <c:v>696</c:v>
                </c:pt>
                <c:pt idx="7843">
                  <c:v>696</c:v>
                </c:pt>
                <c:pt idx="7844">
                  <c:v>696</c:v>
                </c:pt>
                <c:pt idx="7845">
                  <c:v>696</c:v>
                </c:pt>
                <c:pt idx="7846">
                  <c:v>696</c:v>
                </c:pt>
                <c:pt idx="7847">
                  <c:v>696</c:v>
                </c:pt>
                <c:pt idx="7848">
                  <c:v>696</c:v>
                </c:pt>
                <c:pt idx="7849">
                  <c:v>696</c:v>
                </c:pt>
                <c:pt idx="7850">
                  <c:v>696</c:v>
                </c:pt>
                <c:pt idx="7851">
                  <c:v>696</c:v>
                </c:pt>
                <c:pt idx="7852">
                  <c:v>696</c:v>
                </c:pt>
                <c:pt idx="7853">
                  <c:v>696</c:v>
                </c:pt>
                <c:pt idx="7854">
                  <c:v>696</c:v>
                </c:pt>
                <c:pt idx="7855">
                  <c:v>696</c:v>
                </c:pt>
                <c:pt idx="7856">
                  <c:v>696</c:v>
                </c:pt>
                <c:pt idx="7857">
                  <c:v>696</c:v>
                </c:pt>
                <c:pt idx="7858">
                  <c:v>696</c:v>
                </c:pt>
                <c:pt idx="7859">
                  <c:v>696</c:v>
                </c:pt>
                <c:pt idx="7860">
                  <c:v>696</c:v>
                </c:pt>
                <c:pt idx="7861">
                  <c:v>696</c:v>
                </c:pt>
                <c:pt idx="7862">
                  <c:v>696</c:v>
                </c:pt>
                <c:pt idx="7863">
                  <c:v>696</c:v>
                </c:pt>
                <c:pt idx="7864">
                  <c:v>696</c:v>
                </c:pt>
                <c:pt idx="7865">
                  <c:v>696</c:v>
                </c:pt>
                <c:pt idx="7866">
                  <c:v>696</c:v>
                </c:pt>
                <c:pt idx="7867">
                  <c:v>696</c:v>
                </c:pt>
                <c:pt idx="7868">
                  <c:v>696</c:v>
                </c:pt>
                <c:pt idx="7869">
                  <c:v>696</c:v>
                </c:pt>
                <c:pt idx="7870">
                  <c:v>696</c:v>
                </c:pt>
                <c:pt idx="7871">
                  <c:v>696</c:v>
                </c:pt>
                <c:pt idx="7872">
                  <c:v>696</c:v>
                </c:pt>
                <c:pt idx="7873">
                  <c:v>696</c:v>
                </c:pt>
                <c:pt idx="7874">
                  <c:v>696</c:v>
                </c:pt>
                <c:pt idx="7875">
                  <c:v>696</c:v>
                </c:pt>
                <c:pt idx="7876">
                  <c:v>696</c:v>
                </c:pt>
                <c:pt idx="7877">
                  <c:v>696</c:v>
                </c:pt>
                <c:pt idx="7878">
                  <c:v>696</c:v>
                </c:pt>
                <c:pt idx="7879">
                  <c:v>696</c:v>
                </c:pt>
                <c:pt idx="7880">
                  <c:v>696</c:v>
                </c:pt>
                <c:pt idx="7881">
                  <c:v>696</c:v>
                </c:pt>
                <c:pt idx="7882">
                  <c:v>696</c:v>
                </c:pt>
                <c:pt idx="7883">
                  <c:v>696</c:v>
                </c:pt>
                <c:pt idx="7884">
                  <c:v>696</c:v>
                </c:pt>
                <c:pt idx="7885">
                  <c:v>696</c:v>
                </c:pt>
                <c:pt idx="7886">
                  <c:v>696</c:v>
                </c:pt>
                <c:pt idx="7887">
                  <c:v>696</c:v>
                </c:pt>
                <c:pt idx="7888">
                  <c:v>696</c:v>
                </c:pt>
                <c:pt idx="7889">
                  <c:v>696</c:v>
                </c:pt>
                <c:pt idx="7890">
                  <c:v>696</c:v>
                </c:pt>
                <c:pt idx="7891">
                  <c:v>696</c:v>
                </c:pt>
                <c:pt idx="7892">
                  <c:v>696</c:v>
                </c:pt>
                <c:pt idx="7893">
                  <c:v>696</c:v>
                </c:pt>
                <c:pt idx="7894">
                  <c:v>696</c:v>
                </c:pt>
                <c:pt idx="7895">
                  <c:v>696</c:v>
                </c:pt>
                <c:pt idx="7896">
                  <c:v>696</c:v>
                </c:pt>
                <c:pt idx="7897">
                  <c:v>696</c:v>
                </c:pt>
                <c:pt idx="7898">
                  <c:v>696</c:v>
                </c:pt>
                <c:pt idx="7899">
                  <c:v>696</c:v>
                </c:pt>
                <c:pt idx="7900">
                  <c:v>696</c:v>
                </c:pt>
                <c:pt idx="7901">
                  <c:v>696</c:v>
                </c:pt>
                <c:pt idx="7902">
                  <c:v>696</c:v>
                </c:pt>
                <c:pt idx="7903">
                  <c:v>696</c:v>
                </c:pt>
                <c:pt idx="7904">
                  <c:v>696</c:v>
                </c:pt>
                <c:pt idx="7905">
                  <c:v>696</c:v>
                </c:pt>
                <c:pt idx="7906">
                  <c:v>696</c:v>
                </c:pt>
                <c:pt idx="7907">
                  <c:v>696</c:v>
                </c:pt>
                <c:pt idx="7908">
                  <c:v>696</c:v>
                </c:pt>
                <c:pt idx="7909">
                  <c:v>696</c:v>
                </c:pt>
                <c:pt idx="7910">
                  <c:v>696</c:v>
                </c:pt>
                <c:pt idx="7911">
                  <c:v>696</c:v>
                </c:pt>
                <c:pt idx="7912">
                  <c:v>696</c:v>
                </c:pt>
                <c:pt idx="7913">
                  <c:v>696</c:v>
                </c:pt>
                <c:pt idx="7914">
                  <c:v>696</c:v>
                </c:pt>
                <c:pt idx="7915">
                  <c:v>696</c:v>
                </c:pt>
                <c:pt idx="7916">
                  <c:v>696</c:v>
                </c:pt>
                <c:pt idx="7917">
                  <c:v>696</c:v>
                </c:pt>
                <c:pt idx="7918">
                  <c:v>696</c:v>
                </c:pt>
                <c:pt idx="7919">
                  <c:v>696</c:v>
                </c:pt>
                <c:pt idx="7920">
                  <c:v>696</c:v>
                </c:pt>
                <c:pt idx="7921">
                  <c:v>696</c:v>
                </c:pt>
                <c:pt idx="7922">
                  <c:v>696</c:v>
                </c:pt>
                <c:pt idx="7923">
                  <c:v>696</c:v>
                </c:pt>
                <c:pt idx="7924">
                  <c:v>696</c:v>
                </c:pt>
                <c:pt idx="7925">
                  <c:v>696</c:v>
                </c:pt>
                <c:pt idx="7926">
                  <c:v>696</c:v>
                </c:pt>
                <c:pt idx="7927">
                  <c:v>696</c:v>
                </c:pt>
                <c:pt idx="7928">
                  <c:v>696</c:v>
                </c:pt>
                <c:pt idx="7929">
                  <c:v>696</c:v>
                </c:pt>
                <c:pt idx="7930">
                  <c:v>696</c:v>
                </c:pt>
                <c:pt idx="7931">
                  <c:v>696</c:v>
                </c:pt>
                <c:pt idx="7932">
                  <c:v>696</c:v>
                </c:pt>
                <c:pt idx="7933">
                  <c:v>696</c:v>
                </c:pt>
                <c:pt idx="7934">
                  <c:v>696</c:v>
                </c:pt>
                <c:pt idx="7935">
                  <c:v>696</c:v>
                </c:pt>
                <c:pt idx="7936">
                  <c:v>696</c:v>
                </c:pt>
                <c:pt idx="7937">
                  <c:v>696</c:v>
                </c:pt>
                <c:pt idx="7938">
                  <c:v>696</c:v>
                </c:pt>
                <c:pt idx="7939">
                  <c:v>696</c:v>
                </c:pt>
                <c:pt idx="7940">
                  <c:v>696</c:v>
                </c:pt>
                <c:pt idx="7941">
                  <c:v>696</c:v>
                </c:pt>
                <c:pt idx="7942">
                  <c:v>696</c:v>
                </c:pt>
                <c:pt idx="7943">
                  <c:v>696</c:v>
                </c:pt>
                <c:pt idx="7944">
                  <c:v>696</c:v>
                </c:pt>
                <c:pt idx="7945">
                  <c:v>696</c:v>
                </c:pt>
                <c:pt idx="7946">
                  <c:v>696</c:v>
                </c:pt>
                <c:pt idx="7947">
                  <c:v>696</c:v>
                </c:pt>
                <c:pt idx="7948">
                  <c:v>696</c:v>
                </c:pt>
                <c:pt idx="7949">
                  <c:v>696</c:v>
                </c:pt>
                <c:pt idx="7950">
                  <c:v>696</c:v>
                </c:pt>
                <c:pt idx="7951">
                  <c:v>696</c:v>
                </c:pt>
                <c:pt idx="7952">
                  <c:v>696</c:v>
                </c:pt>
                <c:pt idx="7953">
                  <c:v>696</c:v>
                </c:pt>
                <c:pt idx="7954">
                  <c:v>696</c:v>
                </c:pt>
                <c:pt idx="7955">
                  <c:v>696</c:v>
                </c:pt>
                <c:pt idx="7956">
                  <c:v>696</c:v>
                </c:pt>
                <c:pt idx="7957">
                  <c:v>696</c:v>
                </c:pt>
                <c:pt idx="7958">
                  <c:v>696</c:v>
                </c:pt>
                <c:pt idx="7959">
                  <c:v>696</c:v>
                </c:pt>
                <c:pt idx="7960">
                  <c:v>696</c:v>
                </c:pt>
                <c:pt idx="7961">
                  <c:v>696</c:v>
                </c:pt>
                <c:pt idx="7962">
                  <c:v>696</c:v>
                </c:pt>
                <c:pt idx="7963">
                  <c:v>696</c:v>
                </c:pt>
                <c:pt idx="7964">
                  <c:v>696</c:v>
                </c:pt>
                <c:pt idx="7965">
                  <c:v>696</c:v>
                </c:pt>
                <c:pt idx="7966">
                  <c:v>696</c:v>
                </c:pt>
                <c:pt idx="7967">
                  <c:v>696</c:v>
                </c:pt>
                <c:pt idx="7968">
                  <c:v>696</c:v>
                </c:pt>
                <c:pt idx="7969">
                  <c:v>696</c:v>
                </c:pt>
                <c:pt idx="7970">
                  <c:v>696</c:v>
                </c:pt>
                <c:pt idx="7971">
                  <c:v>696</c:v>
                </c:pt>
                <c:pt idx="7972">
                  <c:v>696</c:v>
                </c:pt>
                <c:pt idx="7973">
                  <c:v>696</c:v>
                </c:pt>
                <c:pt idx="7974">
                  <c:v>696</c:v>
                </c:pt>
                <c:pt idx="7975">
                  <c:v>696</c:v>
                </c:pt>
                <c:pt idx="7976">
                  <c:v>696</c:v>
                </c:pt>
                <c:pt idx="7977">
                  <c:v>696</c:v>
                </c:pt>
                <c:pt idx="7978">
                  <c:v>696</c:v>
                </c:pt>
                <c:pt idx="7979">
                  <c:v>696</c:v>
                </c:pt>
                <c:pt idx="7980">
                  <c:v>696</c:v>
                </c:pt>
                <c:pt idx="7981">
                  <c:v>696</c:v>
                </c:pt>
                <c:pt idx="7982">
                  <c:v>696</c:v>
                </c:pt>
                <c:pt idx="7983">
                  <c:v>696</c:v>
                </c:pt>
                <c:pt idx="7984">
                  <c:v>696</c:v>
                </c:pt>
                <c:pt idx="7985">
                  <c:v>696</c:v>
                </c:pt>
                <c:pt idx="7986">
                  <c:v>696</c:v>
                </c:pt>
                <c:pt idx="7987">
                  <c:v>696</c:v>
                </c:pt>
                <c:pt idx="7988">
                  <c:v>696</c:v>
                </c:pt>
                <c:pt idx="7989">
                  <c:v>696</c:v>
                </c:pt>
                <c:pt idx="7990">
                  <c:v>696</c:v>
                </c:pt>
                <c:pt idx="7991">
                  <c:v>696</c:v>
                </c:pt>
                <c:pt idx="7992">
                  <c:v>696</c:v>
                </c:pt>
                <c:pt idx="7993">
                  <c:v>696</c:v>
                </c:pt>
                <c:pt idx="7994">
                  <c:v>696</c:v>
                </c:pt>
                <c:pt idx="7995">
                  <c:v>696</c:v>
                </c:pt>
                <c:pt idx="7996">
                  <c:v>696</c:v>
                </c:pt>
                <c:pt idx="7997">
                  <c:v>696</c:v>
                </c:pt>
                <c:pt idx="7998">
                  <c:v>696</c:v>
                </c:pt>
                <c:pt idx="7999">
                  <c:v>696</c:v>
                </c:pt>
                <c:pt idx="8000">
                  <c:v>696</c:v>
                </c:pt>
                <c:pt idx="8001">
                  <c:v>696</c:v>
                </c:pt>
                <c:pt idx="8002">
                  <c:v>696</c:v>
                </c:pt>
                <c:pt idx="8003">
                  <c:v>696</c:v>
                </c:pt>
                <c:pt idx="8004">
                  <c:v>696</c:v>
                </c:pt>
                <c:pt idx="8005">
                  <c:v>696</c:v>
                </c:pt>
                <c:pt idx="8006">
                  <c:v>696</c:v>
                </c:pt>
                <c:pt idx="8007">
                  <c:v>696</c:v>
                </c:pt>
                <c:pt idx="8008">
                  <c:v>696</c:v>
                </c:pt>
                <c:pt idx="8009">
                  <c:v>696</c:v>
                </c:pt>
                <c:pt idx="8010">
                  <c:v>696</c:v>
                </c:pt>
                <c:pt idx="8011">
                  <c:v>696</c:v>
                </c:pt>
                <c:pt idx="8012">
                  <c:v>696</c:v>
                </c:pt>
                <c:pt idx="8013">
                  <c:v>696</c:v>
                </c:pt>
                <c:pt idx="8014">
                  <c:v>696</c:v>
                </c:pt>
                <c:pt idx="8015">
                  <c:v>696</c:v>
                </c:pt>
                <c:pt idx="8016">
                  <c:v>696</c:v>
                </c:pt>
                <c:pt idx="8017">
                  <c:v>696</c:v>
                </c:pt>
                <c:pt idx="8018">
                  <c:v>696</c:v>
                </c:pt>
                <c:pt idx="8019">
                  <c:v>696</c:v>
                </c:pt>
                <c:pt idx="8020">
                  <c:v>696</c:v>
                </c:pt>
                <c:pt idx="8021">
                  <c:v>696</c:v>
                </c:pt>
                <c:pt idx="8022">
                  <c:v>696</c:v>
                </c:pt>
                <c:pt idx="8023">
                  <c:v>696</c:v>
                </c:pt>
                <c:pt idx="8024">
                  <c:v>696</c:v>
                </c:pt>
                <c:pt idx="8025">
                  <c:v>696</c:v>
                </c:pt>
                <c:pt idx="8026">
                  <c:v>696</c:v>
                </c:pt>
                <c:pt idx="8027">
                  <c:v>696</c:v>
                </c:pt>
                <c:pt idx="8028">
                  <c:v>696</c:v>
                </c:pt>
                <c:pt idx="8029">
                  <c:v>696</c:v>
                </c:pt>
                <c:pt idx="8030">
                  <c:v>696</c:v>
                </c:pt>
                <c:pt idx="8031">
                  <c:v>696</c:v>
                </c:pt>
                <c:pt idx="8032">
                  <c:v>696</c:v>
                </c:pt>
                <c:pt idx="8033">
                  <c:v>696</c:v>
                </c:pt>
                <c:pt idx="8034">
                  <c:v>696</c:v>
                </c:pt>
                <c:pt idx="8035">
                  <c:v>696</c:v>
                </c:pt>
                <c:pt idx="8036">
                  <c:v>696</c:v>
                </c:pt>
                <c:pt idx="8037">
                  <c:v>696</c:v>
                </c:pt>
                <c:pt idx="8038">
                  <c:v>696</c:v>
                </c:pt>
                <c:pt idx="8039">
                  <c:v>696</c:v>
                </c:pt>
                <c:pt idx="8040">
                  <c:v>696</c:v>
                </c:pt>
                <c:pt idx="8041">
                  <c:v>696</c:v>
                </c:pt>
                <c:pt idx="8042">
                  <c:v>696</c:v>
                </c:pt>
                <c:pt idx="8043">
                  <c:v>696</c:v>
                </c:pt>
                <c:pt idx="8044">
                  <c:v>696</c:v>
                </c:pt>
                <c:pt idx="8045">
                  <c:v>696</c:v>
                </c:pt>
                <c:pt idx="8046">
                  <c:v>696</c:v>
                </c:pt>
                <c:pt idx="8047">
                  <c:v>696</c:v>
                </c:pt>
                <c:pt idx="8048">
                  <c:v>696</c:v>
                </c:pt>
                <c:pt idx="8049">
                  <c:v>696</c:v>
                </c:pt>
                <c:pt idx="8050">
                  <c:v>696</c:v>
                </c:pt>
                <c:pt idx="8051">
                  <c:v>696</c:v>
                </c:pt>
                <c:pt idx="8052">
                  <c:v>696</c:v>
                </c:pt>
                <c:pt idx="8053">
                  <c:v>696</c:v>
                </c:pt>
                <c:pt idx="8054">
                  <c:v>696</c:v>
                </c:pt>
                <c:pt idx="8055">
                  <c:v>696</c:v>
                </c:pt>
                <c:pt idx="8056">
                  <c:v>696</c:v>
                </c:pt>
                <c:pt idx="8057">
                  <c:v>696</c:v>
                </c:pt>
                <c:pt idx="8058">
                  <c:v>696</c:v>
                </c:pt>
                <c:pt idx="8059">
                  <c:v>696</c:v>
                </c:pt>
                <c:pt idx="8060">
                  <c:v>696</c:v>
                </c:pt>
                <c:pt idx="8061">
                  <c:v>696</c:v>
                </c:pt>
                <c:pt idx="8062">
                  <c:v>696</c:v>
                </c:pt>
                <c:pt idx="8063">
                  <c:v>696</c:v>
                </c:pt>
                <c:pt idx="8064">
                  <c:v>696</c:v>
                </c:pt>
                <c:pt idx="8065">
                  <c:v>696</c:v>
                </c:pt>
                <c:pt idx="8066">
                  <c:v>696</c:v>
                </c:pt>
                <c:pt idx="8067">
                  <c:v>696</c:v>
                </c:pt>
                <c:pt idx="8068">
                  <c:v>696</c:v>
                </c:pt>
                <c:pt idx="8069">
                  <c:v>696</c:v>
                </c:pt>
                <c:pt idx="8070">
                  <c:v>696</c:v>
                </c:pt>
                <c:pt idx="8071">
                  <c:v>696</c:v>
                </c:pt>
                <c:pt idx="8072">
                  <c:v>696</c:v>
                </c:pt>
                <c:pt idx="8073">
                  <c:v>696</c:v>
                </c:pt>
                <c:pt idx="8074">
                  <c:v>696</c:v>
                </c:pt>
                <c:pt idx="8075">
                  <c:v>696</c:v>
                </c:pt>
                <c:pt idx="8076">
                  <c:v>696</c:v>
                </c:pt>
                <c:pt idx="8077">
                  <c:v>696</c:v>
                </c:pt>
                <c:pt idx="8078">
                  <c:v>696</c:v>
                </c:pt>
                <c:pt idx="8079">
                  <c:v>696</c:v>
                </c:pt>
                <c:pt idx="8080">
                  <c:v>696</c:v>
                </c:pt>
                <c:pt idx="8081">
                  <c:v>696</c:v>
                </c:pt>
                <c:pt idx="8082">
                  <c:v>696</c:v>
                </c:pt>
                <c:pt idx="8083">
                  <c:v>696</c:v>
                </c:pt>
                <c:pt idx="8084">
                  <c:v>696</c:v>
                </c:pt>
                <c:pt idx="8085">
                  <c:v>696</c:v>
                </c:pt>
                <c:pt idx="8086">
                  <c:v>696</c:v>
                </c:pt>
                <c:pt idx="8087">
                  <c:v>696</c:v>
                </c:pt>
                <c:pt idx="8088">
                  <c:v>696</c:v>
                </c:pt>
                <c:pt idx="8089">
                  <c:v>696</c:v>
                </c:pt>
                <c:pt idx="8090">
                  <c:v>696</c:v>
                </c:pt>
                <c:pt idx="8091">
                  <c:v>696</c:v>
                </c:pt>
                <c:pt idx="8092">
                  <c:v>696</c:v>
                </c:pt>
                <c:pt idx="8093">
                  <c:v>696</c:v>
                </c:pt>
                <c:pt idx="8094">
                  <c:v>696</c:v>
                </c:pt>
                <c:pt idx="8095">
                  <c:v>696</c:v>
                </c:pt>
                <c:pt idx="8096">
                  <c:v>696</c:v>
                </c:pt>
                <c:pt idx="8097">
                  <c:v>696</c:v>
                </c:pt>
                <c:pt idx="8098">
                  <c:v>696</c:v>
                </c:pt>
                <c:pt idx="8099">
                  <c:v>696</c:v>
                </c:pt>
                <c:pt idx="8100">
                  <c:v>696</c:v>
                </c:pt>
                <c:pt idx="8101">
                  <c:v>696</c:v>
                </c:pt>
                <c:pt idx="8102">
                  <c:v>696</c:v>
                </c:pt>
                <c:pt idx="8103">
                  <c:v>696</c:v>
                </c:pt>
                <c:pt idx="8104">
                  <c:v>696</c:v>
                </c:pt>
                <c:pt idx="8105">
                  <c:v>696</c:v>
                </c:pt>
                <c:pt idx="8106">
                  <c:v>696</c:v>
                </c:pt>
                <c:pt idx="8107">
                  <c:v>696</c:v>
                </c:pt>
                <c:pt idx="8108">
                  <c:v>696</c:v>
                </c:pt>
                <c:pt idx="8109">
                  <c:v>696</c:v>
                </c:pt>
                <c:pt idx="8110">
                  <c:v>696</c:v>
                </c:pt>
                <c:pt idx="8111">
                  <c:v>696</c:v>
                </c:pt>
                <c:pt idx="8112">
                  <c:v>696</c:v>
                </c:pt>
                <c:pt idx="8113">
                  <c:v>696</c:v>
                </c:pt>
                <c:pt idx="8114">
                  <c:v>696</c:v>
                </c:pt>
                <c:pt idx="8115">
                  <c:v>696</c:v>
                </c:pt>
                <c:pt idx="8116">
                  <c:v>696</c:v>
                </c:pt>
                <c:pt idx="8117">
                  <c:v>696</c:v>
                </c:pt>
                <c:pt idx="8118">
                  <c:v>696</c:v>
                </c:pt>
                <c:pt idx="8119">
                  <c:v>696</c:v>
                </c:pt>
                <c:pt idx="8120">
                  <c:v>696</c:v>
                </c:pt>
                <c:pt idx="8121">
                  <c:v>696</c:v>
                </c:pt>
                <c:pt idx="8122">
                  <c:v>696</c:v>
                </c:pt>
                <c:pt idx="8123">
                  <c:v>696</c:v>
                </c:pt>
                <c:pt idx="8124">
                  <c:v>696</c:v>
                </c:pt>
                <c:pt idx="8125">
                  <c:v>696</c:v>
                </c:pt>
                <c:pt idx="8126">
                  <c:v>696</c:v>
                </c:pt>
                <c:pt idx="8127">
                  <c:v>696</c:v>
                </c:pt>
                <c:pt idx="8128">
                  <c:v>696</c:v>
                </c:pt>
                <c:pt idx="8129">
                  <c:v>696</c:v>
                </c:pt>
                <c:pt idx="8130">
                  <c:v>696</c:v>
                </c:pt>
                <c:pt idx="8131">
                  <c:v>696</c:v>
                </c:pt>
                <c:pt idx="8132">
                  <c:v>696</c:v>
                </c:pt>
                <c:pt idx="8133">
                  <c:v>696</c:v>
                </c:pt>
                <c:pt idx="8134">
                  <c:v>696</c:v>
                </c:pt>
                <c:pt idx="8135">
                  <c:v>696</c:v>
                </c:pt>
                <c:pt idx="8136">
                  <c:v>696</c:v>
                </c:pt>
                <c:pt idx="8137">
                  <c:v>696</c:v>
                </c:pt>
                <c:pt idx="8138">
                  <c:v>696</c:v>
                </c:pt>
                <c:pt idx="8139">
                  <c:v>696</c:v>
                </c:pt>
                <c:pt idx="8140">
                  <c:v>696</c:v>
                </c:pt>
                <c:pt idx="8141">
                  <c:v>696</c:v>
                </c:pt>
                <c:pt idx="8142">
                  <c:v>696</c:v>
                </c:pt>
                <c:pt idx="8143">
                  <c:v>696</c:v>
                </c:pt>
                <c:pt idx="8144">
                  <c:v>696</c:v>
                </c:pt>
                <c:pt idx="8145">
                  <c:v>696</c:v>
                </c:pt>
                <c:pt idx="8146">
                  <c:v>696</c:v>
                </c:pt>
                <c:pt idx="8147">
                  <c:v>696</c:v>
                </c:pt>
                <c:pt idx="8148">
                  <c:v>696</c:v>
                </c:pt>
                <c:pt idx="8149">
                  <c:v>696</c:v>
                </c:pt>
                <c:pt idx="8150">
                  <c:v>696</c:v>
                </c:pt>
                <c:pt idx="8151">
                  <c:v>696</c:v>
                </c:pt>
                <c:pt idx="8152">
                  <c:v>696</c:v>
                </c:pt>
                <c:pt idx="8153">
                  <c:v>696</c:v>
                </c:pt>
                <c:pt idx="8154">
                  <c:v>696</c:v>
                </c:pt>
                <c:pt idx="8155">
                  <c:v>696</c:v>
                </c:pt>
                <c:pt idx="8156">
                  <c:v>696</c:v>
                </c:pt>
                <c:pt idx="8157">
                  <c:v>696</c:v>
                </c:pt>
                <c:pt idx="8158">
                  <c:v>696</c:v>
                </c:pt>
                <c:pt idx="8159">
                  <c:v>696</c:v>
                </c:pt>
                <c:pt idx="8160">
                  <c:v>696</c:v>
                </c:pt>
                <c:pt idx="8161">
                  <c:v>696</c:v>
                </c:pt>
                <c:pt idx="8162">
                  <c:v>696</c:v>
                </c:pt>
                <c:pt idx="8163">
                  <c:v>696</c:v>
                </c:pt>
                <c:pt idx="8164">
                  <c:v>696</c:v>
                </c:pt>
                <c:pt idx="8165">
                  <c:v>696</c:v>
                </c:pt>
                <c:pt idx="8166">
                  <c:v>696</c:v>
                </c:pt>
                <c:pt idx="8167">
                  <c:v>696</c:v>
                </c:pt>
                <c:pt idx="8168">
                  <c:v>696</c:v>
                </c:pt>
                <c:pt idx="8169">
                  <c:v>696</c:v>
                </c:pt>
                <c:pt idx="8170">
                  <c:v>696</c:v>
                </c:pt>
                <c:pt idx="8171">
                  <c:v>696</c:v>
                </c:pt>
                <c:pt idx="8172">
                  <c:v>696</c:v>
                </c:pt>
                <c:pt idx="8173">
                  <c:v>696</c:v>
                </c:pt>
                <c:pt idx="8174">
                  <c:v>696</c:v>
                </c:pt>
                <c:pt idx="8175">
                  <c:v>696</c:v>
                </c:pt>
                <c:pt idx="8176">
                  <c:v>696</c:v>
                </c:pt>
                <c:pt idx="8177">
                  <c:v>696</c:v>
                </c:pt>
                <c:pt idx="8178">
                  <c:v>696</c:v>
                </c:pt>
                <c:pt idx="8179">
                  <c:v>696</c:v>
                </c:pt>
                <c:pt idx="8180">
                  <c:v>696</c:v>
                </c:pt>
                <c:pt idx="8181">
                  <c:v>696</c:v>
                </c:pt>
                <c:pt idx="8182">
                  <c:v>696</c:v>
                </c:pt>
                <c:pt idx="8183">
                  <c:v>696</c:v>
                </c:pt>
                <c:pt idx="8184">
                  <c:v>696</c:v>
                </c:pt>
                <c:pt idx="8185">
                  <c:v>696</c:v>
                </c:pt>
                <c:pt idx="8186">
                  <c:v>696</c:v>
                </c:pt>
                <c:pt idx="8187">
                  <c:v>696</c:v>
                </c:pt>
                <c:pt idx="8188">
                  <c:v>696</c:v>
                </c:pt>
                <c:pt idx="8189">
                  <c:v>696</c:v>
                </c:pt>
                <c:pt idx="8190">
                  <c:v>696</c:v>
                </c:pt>
                <c:pt idx="8191">
                  <c:v>696</c:v>
                </c:pt>
                <c:pt idx="8192">
                  <c:v>696</c:v>
                </c:pt>
                <c:pt idx="8193">
                  <c:v>696</c:v>
                </c:pt>
                <c:pt idx="8194">
                  <c:v>696</c:v>
                </c:pt>
                <c:pt idx="8195">
                  <c:v>696</c:v>
                </c:pt>
                <c:pt idx="8196">
                  <c:v>696</c:v>
                </c:pt>
                <c:pt idx="8197">
                  <c:v>696</c:v>
                </c:pt>
                <c:pt idx="8198">
                  <c:v>696</c:v>
                </c:pt>
                <c:pt idx="8199">
                  <c:v>696</c:v>
                </c:pt>
                <c:pt idx="8200">
                  <c:v>696</c:v>
                </c:pt>
                <c:pt idx="8201">
                  <c:v>696</c:v>
                </c:pt>
                <c:pt idx="8202">
                  <c:v>696</c:v>
                </c:pt>
                <c:pt idx="8203">
                  <c:v>696</c:v>
                </c:pt>
                <c:pt idx="8204">
                  <c:v>696</c:v>
                </c:pt>
                <c:pt idx="8205">
                  <c:v>696</c:v>
                </c:pt>
                <c:pt idx="8206">
                  <c:v>696</c:v>
                </c:pt>
                <c:pt idx="8207">
                  <c:v>696</c:v>
                </c:pt>
                <c:pt idx="8208">
                  <c:v>696</c:v>
                </c:pt>
                <c:pt idx="8209">
                  <c:v>696</c:v>
                </c:pt>
                <c:pt idx="8210">
                  <c:v>696</c:v>
                </c:pt>
                <c:pt idx="8211">
                  <c:v>696</c:v>
                </c:pt>
                <c:pt idx="8212">
                  <c:v>696</c:v>
                </c:pt>
                <c:pt idx="8213">
                  <c:v>696</c:v>
                </c:pt>
                <c:pt idx="8214">
                  <c:v>696</c:v>
                </c:pt>
                <c:pt idx="8215">
                  <c:v>696</c:v>
                </c:pt>
                <c:pt idx="8216">
                  <c:v>696</c:v>
                </c:pt>
                <c:pt idx="8217">
                  <c:v>696</c:v>
                </c:pt>
                <c:pt idx="8218">
                  <c:v>696</c:v>
                </c:pt>
                <c:pt idx="8219">
                  <c:v>696</c:v>
                </c:pt>
                <c:pt idx="8220">
                  <c:v>696</c:v>
                </c:pt>
                <c:pt idx="8221">
                  <c:v>696</c:v>
                </c:pt>
                <c:pt idx="8222">
                  <c:v>696</c:v>
                </c:pt>
                <c:pt idx="8223">
                  <c:v>696</c:v>
                </c:pt>
                <c:pt idx="8224">
                  <c:v>696</c:v>
                </c:pt>
                <c:pt idx="8225">
                  <c:v>696</c:v>
                </c:pt>
                <c:pt idx="8226">
                  <c:v>696</c:v>
                </c:pt>
                <c:pt idx="8227">
                  <c:v>696</c:v>
                </c:pt>
                <c:pt idx="8228">
                  <c:v>696</c:v>
                </c:pt>
                <c:pt idx="8229">
                  <c:v>696</c:v>
                </c:pt>
                <c:pt idx="8230">
                  <c:v>696</c:v>
                </c:pt>
                <c:pt idx="8231">
                  <c:v>696</c:v>
                </c:pt>
                <c:pt idx="8232">
                  <c:v>696</c:v>
                </c:pt>
                <c:pt idx="8233">
                  <c:v>696</c:v>
                </c:pt>
                <c:pt idx="8234">
                  <c:v>696</c:v>
                </c:pt>
                <c:pt idx="8235">
                  <c:v>696</c:v>
                </c:pt>
                <c:pt idx="8236">
                  <c:v>696</c:v>
                </c:pt>
                <c:pt idx="8237">
                  <c:v>696</c:v>
                </c:pt>
                <c:pt idx="8238">
                  <c:v>696</c:v>
                </c:pt>
                <c:pt idx="8239">
                  <c:v>696</c:v>
                </c:pt>
                <c:pt idx="8240">
                  <c:v>696</c:v>
                </c:pt>
                <c:pt idx="8241">
                  <c:v>696</c:v>
                </c:pt>
                <c:pt idx="8242">
                  <c:v>696</c:v>
                </c:pt>
                <c:pt idx="8243">
                  <c:v>696</c:v>
                </c:pt>
                <c:pt idx="8244">
                  <c:v>696</c:v>
                </c:pt>
                <c:pt idx="8245">
                  <c:v>696</c:v>
                </c:pt>
                <c:pt idx="8246">
                  <c:v>696</c:v>
                </c:pt>
                <c:pt idx="8247">
                  <c:v>696</c:v>
                </c:pt>
                <c:pt idx="8248">
                  <c:v>696</c:v>
                </c:pt>
                <c:pt idx="8249">
                  <c:v>696</c:v>
                </c:pt>
                <c:pt idx="8250">
                  <c:v>696</c:v>
                </c:pt>
                <c:pt idx="8251">
                  <c:v>696</c:v>
                </c:pt>
                <c:pt idx="8252">
                  <c:v>696</c:v>
                </c:pt>
                <c:pt idx="8253">
                  <c:v>696</c:v>
                </c:pt>
                <c:pt idx="8254">
                  <c:v>696</c:v>
                </c:pt>
                <c:pt idx="8255">
                  <c:v>696</c:v>
                </c:pt>
                <c:pt idx="8256">
                  <c:v>696</c:v>
                </c:pt>
                <c:pt idx="8257">
                  <c:v>696</c:v>
                </c:pt>
                <c:pt idx="8258">
                  <c:v>696</c:v>
                </c:pt>
                <c:pt idx="8259">
                  <c:v>696</c:v>
                </c:pt>
                <c:pt idx="8260">
                  <c:v>696</c:v>
                </c:pt>
                <c:pt idx="8261">
                  <c:v>696</c:v>
                </c:pt>
                <c:pt idx="8262">
                  <c:v>696</c:v>
                </c:pt>
                <c:pt idx="8263">
                  <c:v>696</c:v>
                </c:pt>
                <c:pt idx="8264">
                  <c:v>696</c:v>
                </c:pt>
                <c:pt idx="8265">
                  <c:v>696</c:v>
                </c:pt>
                <c:pt idx="8266">
                  <c:v>696</c:v>
                </c:pt>
                <c:pt idx="8267">
                  <c:v>696</c:v>
                </c:pt>
                <c:pt idx="8268">
                  <c:v>696</c:v>
                </c:pt>
                <c:pt idx="8269">
                  <c:v>696</c:v>
                </c:pt>
                <c:pt idx="8270">
                  <c:v>696</c:v>
                </c:pt>
                <c:pt idx="8271">
                  <c:v>696</c:v>
                </c:pt>
                <c:pt idx="8272">
                  <c:v>696</c:v>
                </c:pt>
                <c:pt idx="8273">
                  <c:v>696</c:v>
                </c:pt>
                <c:pt idx="8274">
                  <c:v>696</c:v>
                </c:pt>
                <c:pt idx="8275">
                  <c:v>696</c:v>
                </c:pt>
                <c:pt idx="8276">
                  <c:v>696</c:v>
                </c:pt>
                <c:pt idx="8277">
                  <c:v>696</c:v>
                </c:pt>
                <c:pt idx="8278">
                  <c:v>696</c:v>
                </c:pt>
                <c:pt idx="8279">
                  <c:v>696</c:v>
                </c:pt>
                <c:pt idx="8280">
                  <c:v>696</c:v>
                </c:pt>
                <c:pt idx="8281">
                  <c:v>696</c:v>
                </c:pt>
                <c:pt idx="8282">
                  <c:v>696</c:v>
                </c:pt>
                <c:pt idx="8283">
                  <c:v>696</c:v>
                </c:pt>
                <c:pt idx="8284">
                  <c:v>696</c:v>
                </c:pt>
                <c:pt idx="8285">
                  <c:v>696</c:v>
                </c:pt>
                <c:pt idx="8286">
                  <c:v>696</c:v>
                </c:pt>
                <c:pt idx="8287">
                  <c:v>696</c:v>
                </c:pt>
                <c:pt idx="8288">
                  <c:v>696</c:v>
                </c:pt>
                <c:pt idx="8289">
                  <c:v>696</c:v>
                </c:pt>
                <c:pt idx="8290">
                  <c:v>696</c:v>
                </c:pt>
                <c:pt idx="8291">
                  <c:v>696</c:v>
                </c:pt>
                <c:pt idx="8292">
                  <c:v>696</c:v>
                </c:pt>
                <c:pt idx="8293">
                  <c:v>696</c:v>
                </c:pt>
                <c:pt idx="8294">
                  <c:v>696</c:v>
                </c:pt>
                <c:pt idx="8295">
                  <c:v>696</c:v>
                </c:pt>
                <c:pt idx="8296">
                  <c:v>696</c:v>
                </c:pt>
                <c:pt idx="8297">
                  <c:v>696</c:v>
                </c:pt>
                <c:pt idx="8298">
                  <c:v>696</c:v>
                </c:pt>
                <c:pt idx="8299">
                  <c:v>696</c:v>
                </c:pt>
                <c:pt idx="8300">
                  <c:v>696</c:v>
                </c:pt>
                <c:pt idx="8301">
                  <c:v>696</c:v>
                </c:pt>
                <c:pt idx="8302">
                  <c:v>696</c:v>
                </c:pt>
                <c:pt idx="8303">
                  <c:v>696</c:v>
                </c:pt>
                <c:pt idx="8304">
                  <c:v>696</c:v>
                </c:pt>
                <c:pt idx="8305">
                  <c:v>696</c:v>
                </c:pt>
                <c:pt idx="8306">
                  <c:v>696</c:v>
                </c:pt>
                <c:pt idx="8307">
                  <c:v>696</c:v>
                </c:pt>
                <c:pt idx="8308">
                  <c:v>696</c:v>
                </c:pt>
                <c:pt idx="8309">
                  <c:v>696</c:v>
                </c:pt>
                <c:pt idx="8310">
                  <c:v>696</c:v>
                </c:pt>
                <c:pt idx="8311">
                  <c:v>696</c:v>
                </c:pt>
                <c:pt idx="8312">
                  <c:v>696</c:v>
                </c:pt>
                <c:pt idx="8313">
                  <c:v>696</c:v>
                </c:pt>
                <c:pt idx="8314">
                  <c:v>696</c:v>
                </c:pt>
                <c:pt idx="8315">
                  <c:v>696</c:v>
                </c:pt>
                <c:pt idx="8316">
                  <c:v>696</c:v>
                </c:pt>
                <c:pt idx="8317">
                  <c:v>696</c:v>
                </c:pt>
                <c:pt idx="8318">
                  <c:v>696</c:v>
                </c:pt>
                <c:pt idx="8319">
                  <c:v>696</c:v>
                </c:pt>
                <c:pt idx="8320">
                  <c:v>696</c:v>
                </c:pt>
                <c:pt idx="8321">
                  <c:v>696</c:v>
                </c:pt>
                <c:pt idx="8322">
                  <c:v>696</c:v>
                </c:pt>
                <c:pt idx="8323">
                  <c:v>696</c:v>
                </c:pt>
                <c:pt idx="8324">
                  <c:v>696</c:v>
                </c:pt>
                <c:pt idx="8325">
                  <c:v>696</c:v>
                </c:pt>
                <c:pt idx="8326">
                  <c:v>696</c:v>
                </c:pt>
                <c:pt idx="8327">
                  <c:v>696</c:v>
                </c:pt>
                <c:pt idx="8328">
                  <c:v>696</c:v>
                </c:pt>
                <c:pt idx="8329">
                  <c:v>696</c:v>
                </c:pt>
                <c:pt idx="8330">
                  <c:v>696</c:v>
                </c:pt>
                <c:pt idx="8331">
                  <c:v>696</c:v>
                </c:pt>
                <c:pt idx="8332">
                  <c:v>696</c:v>
                </c:pt>
                <c:pt idx="8333">
                  <c:v>696</c:v>
                </c:pt>
                <c:pt idx="8334">
                  <c:v>696</c:v>
                </c:pt>
                <c:pt idx="8335">
                  <c:v>696</c:v>
                </c:pt>
                <c:pt idx="8336">
                  <c:v>696</c:v>
                </c:pt>
                <c:pt idx="8337">
                  <c:v>696</c:v>
                </c:pt>
                <c:pt idx="8338">
                  <c:v>696</c:v>
                </c:pt>
                <c:pt idx="8339">
                  <c:v>696</c:v>
                </c:pt>
                <c:pt idx="8340">
                  <c:v>696</c:v>
                </c:pt>
                <c:pt idx="8341">
                  <c:v>696</c:v>
                </c:pt>
                <c:pt idx="8342">
                  <c:v>696</c:v>
                </c:pt>
                <c:pt idx="8343">
                  <c:v>696</c:v>
                </c:pt>
                <c:pt idx="8344">
                  <c:v>696</c:v>
                </c:pt>
                <c:pt idx="8345">
                  <c:v>696</c:v>
                </c:pt>
                <c:pt idx="8346">
                  <c:v>696</c:v>
                </c:pt>
                <c:pt idx="8347">
                  <c:v>696</c:v>
                </c:pt>
                <c:pt idx="8348">
                  <c:v>696</c:v>
                </c:pt>
                <c:pt idx="8349">
                  <c:v>696</c:v>
                </c:pt>
                <c:pt idx="8350">
                  <c:v>696</c:v>
                </c:pt>
                <c:pt idx="8351">
                  <c:v>696</c:v>
                </c:pt>
                <c:pt idx="8352">
                  <c:v>696</c:v>
                </c:pt>
                <c:pt idx="8353">
                  <c:v>696</c:v>
                </c:pt>
                <c:pt idx="8354">
                  <c:v>696</c:v>
                </c:pt>
                <c:pt idx="8355">
                  <c:v>696</c:v>
                </c:pt>
                <c:pt idx="8356">
                  <c:v>696</c:v>
                </c:pt>
                <c:pt idx="8357">
                  <c:v>696</c:v>
                </c:pt>
                <c:pt idx="8358">
                  <c:v>696</c:v>
                </c:pt>
                <c:pt idx="8359">
                  <c:v>696</c:v>
                </c:pt>
                <c:pt idx="8360">
                  <c:v>696</c:v>
                </c:pt>
                <c:pt idx="8361">
                  <c:v>696</c:v>
                </c:pt>
                <c:pt idx="8362">
                  <c:v>696</c:v>
                </c:pt>
                <c:pt idx="8363">
                  <c:v>696</c:v>
                </c:pt>
                <c:pt idx="8364">
                  <c:v>696</c:v>
                </c:pt>
                <c:pt idx="8365">
                  <c:v>696</c:v>
                </c:pt>
                <c:pt idx="8366">
                  <c:v>696</c:v>
                </c:pt>
                <c:pt idx="8367">
                  <c:v>696</c:v>
                </c:pt>
                <c:pt idx="8368">
                  <c:v>696</c:v>
                </c:pt>
                <c:pt idx="8369">
                  <c:v>696</c:v>
                </c:pt>
                <c:pt idx="8370">
                  <c:v>696</c:v>
                </c:pt>
                <c:pt idx="8371">
                  <c:v>696</c:v>
                </c:pt>
                <c:pt idx="8372">
                  <c:v>696</c:v>
                </c:pt>
                <c:pt idx="8373">
                  <c:v>696</c:v>
                </c:pt>
                <c:pt idx="8374">
                  <c:v>696</c:v>
                </c:pt>
                <c:pt idx="8375">
                  <c:v>696</c:v>
                </c:pt>
                <c:pt idx="8376">
                  <c:v>696</c:v>
                </c:pt>
                <c:pt idx="8377">
                  <c:v>696</c:v>
                </c:pt>
                <c:pt idx="8378">
                  <c:v>696</c:v>
                </c:pt>
                <c:pt idx="8379">
                  <c:v>696</c:v>
                </c:pt>
                <c:pt idx="8380">
                  <c:v>696</c:v>
                </c:pt>
                <c:pt idx="8381">
                  <c:v>696</c:v>
                </c:pt>
                <c:pt idx="8382">
                  <c:v>696</c:v>
                </c:pt>
                <c:pt idx="8383">
                  <c:v>696</c:v>
                </c:pt>
                <c:pt idx="8384">
                  <c:v>696</c:v>
                </c:pt>
                <c:pt idx="8385">
                  <c:v>696</c:v>
                </c:pt>
                <c:pt idx="8386">
                  <c:v>696</c:v>
                </c:pt>
                <c:pt idx="8387">
                  <c:v>696</c:v>
                </c:pt>
                <c:pt idx="8388">
                  <c:v>696</c:v>
                </c:pt>
                <c:pt idx="8389">
                  <c:v>696</c:v>
                </c:pt>
                <c:pt idx="8390">
                  <c:v>696</c:v>
                </c:pt>
                <c:pt idx="8391">
                  <c:v>696</c:v>
                </c:pt>
                <c:pt idx="8392">
                  <c:v>696</c:v>
                </c:pt>
                <c:pt idx="8393">
                  <c:v>696</c:v>
                </c:pt>
                <c:pt idx="8394">
                  <c:v>696</c:v>
                </c:pt>
                <c:pt idx="8395">
                  <c:v>696</c:v>
                </c:pt>
                <c:pt idx="8396">
                  <c:v>696</c:v>
                </c:pt>
                <c:pt idx="8397">
                  <c:v>696</c:v>
                </c:pt>
                <c:pt idx="8398">
                  <c:v>696</c:v>
                </c:pt>
                <c:pt idx="8399">
                  <c:v>696</c:v>
                </c:pt>
                <c:pt idx="8400">
                  <c:v>696</c:v>
                </c:pt>
                <c:pt idx="8401">
                  <c:v>696</c:v>
                </c:pt>
                <c:pt idx="8402">
                  <c:v>696</c:v>
                </c:pt>
                <c:pt idx="8403">
                  <c:v>696</c:v>
                </c:pt>
                <c:pt idx="8404">
                  <c:v>696</c:v>
                </c:pt>
                <c:pt idx="8405">
                  <c:v>696</c:v>
                </c:pt>
                <c:pt idx="8406">
                  <c:v>696</c:v>
                </c:pt>
                <c:pt idx="8407">
                  <c:v>696</c:v>
                </c:pt>
                <c:pt idx="8408">
                  <c:v>696</c:v>
                </c:pt>
                <c:pt idx="8409">
                  <c:v>696</c:v>
                </c:pt>
                <c:pt idx="8410">
                  <c:v>696</c:v>
                </c:pt>
                <c:pt idx="8411">
                  <c:v>696</c:v>
                </c:pt>
                <c:pt idx="8412">
                  <c:v>696</c:v>
                </c:pt>
                <c:pt idx="8413">
                  <c:v>696</c:v>
                </c:pt>
                <c:pt idx="8414">
                  <c:v>696</c:v>
                </c:pt>
                <c:pt idx="8415">
                  <c:v>696</c:v>
                </c:pt>
                <c:pt idx="8416">
                  <c:v>696</c:v>
                </c:pt>
                <c:pt idx="8417">
                  <c:v>696</c:v>
                </c:pt>
                <c:pt idx="8418">
                  <c:v>696</c:v>
                </c:pt>
                <c:pt idx="8419">
                  <c:v>696</c:v>
                </c:pt>
                <c:pt idx="8420">
                  <c:v>696</c:v>
                </c:pt>
                <c:pt idx="8421">
                  <c:v>696</c:v>
                </c:pt>
                <c:pt idx="8422">
                  <c:v>696</c:v>
                </c:pt>
                <c:pt idx="8423">
                  <c:v>696</c:v>
                </c:pt>
                <c:pt idx="8424">
                  <c:v>696</c:v>
                </c:pt>
                <c:pt idx="8425">
                  <c:v>696</c:v>
                </c:pt>
                <c:pt idx="8426">
                  <c:v>696</c:v>
                </c:pt>
                <c:pt idx="8427">
                  <c:v>696</c:v>
                </c:pt>
                <c:pt idx="8428">
                  <c:v>696</c:v>
                </c:pt>
                <c:pt idx="8429">
                  <c:v>696</c:v>
                </c:pt>
                <c:pt idx="8430">
                  <c:v>696</c:v>
                </c:pt>
                <c:pt idx="8431">
                  <c:v>696</c:v>
                </c:pt>
                <c:pt idx="8432">
                  <c:v>696</c:v>
                </c:pt>
                <c:pt idx="8433">
                  <c:v>696</c:v>
                </c:pt>
                <c:pt idx="8434">
                  <c:v>696</c:v>
                </c:pt>
                <c:pt idx="8435">
                  <c:v>696</c:v>
                </c:pt>
                <c:pt idx="8436">
                  <c:v>696</c:v>
                </c:pt>
                <c:pt idx="8437">
                  <c:v>696</c:v>
                </c:pt>
                <c:pt idx="8438">
                  <c:v>696</c:v>
                </c:pt>
                <c:pt idx="8439">
                  <c:v>696</c:v>
                </c:pt>
                <c:pt idx="8440">
                  <c:v>696</c:v>
                </c:pt>
                <c:pt idx="8441">
                  <c:v>696</c:v>
                </c:pt>
                <c:pt idx="8442">
                  <c:v>696</c:v>
                </c:pt>
                <c:pt idx="8443">
                  <c:v>696</c:v>
                </c:pt>
                <c:pt idx="8444">
                  <c:v>696</c:v>
                </c:pt>
                <c:pt idx="8445">
                  <c:v>696</c:v>
                </c:pt>
                <c:pt idx="8446">
                  <c:v>696</c:v>
                </c:pt>
                <c:pt idx="8447">
                  <c:v>696</c:v>
                </c:pt>
                <c:pt idx="8448">
                  <c:v>696</c:v>
                </c:pt>
                <c:pt idx="8449">
                  <c:v>696</c:v>
                </c:pt>
                <c:pt idx="8450">
                  <c:v>696</c:v>
                </c:pt>
                <c:pt idx="8451">
                  <c:v>696</c:v>
                </c:pt>
                <c:pt idx="8452">
                  <c:v>696</c:v>
                </c:pt>
                <c:pt idx="8453">
                  <c:v>696</c:v>
                </c:pt>
                <c:pt idx="8454">
                  <c:v>696</c:v>
                </c:pt>
                <c:pt idx="8455">
                  <c:v>696</c:v>
                </c:pt>
                <c:pt idx="8456">
                  <c:v>696</c:v>
                </c:pt>
                <c:pt idx="8457">
                  <c:v>696</c:v>
                </c:pt>
                <c:pt idx="8458">
                  <c:v>696</c:v>
                </c:pt>
                <c:pt idx="8459">
                  <c:v>696</c:v>
                </c:pt>
                <c:pt idx="8460">
                  <c:v>696</c:v>
                </c:pt>
                <c:pt idx="8461">
                  <c:v>696</c:v>
                </c:pt>
                <c:pt idx="8462">
                  <c:v>696</c:v>
                </c:pt>
                <c:pt idx="8463">
                  <c:v>696</c:v>
                </c:pt>
                <c:pt idx="8464">
                  <c:v>696</c:v>
                </c:pt>
                <c:pt idx="8465">
                  <c:v>696</c:v>
                </c:pt>
                <c:pt idx="8466">
                  <c:v>696</c:v>
                </c:pt>
                <c:pt idx="8467">
                  <c:v>696</c:v>
                </c:pt>
                <c:pt idx="8468">
                  <c:v>696</c:v>
                </c:pt>
                <c:pt idx="8469">
                  <c:v>696</c:v>
                </c:pt>
                <c:pt idx="8470">
                  <c:v>696</c:v>
                </c:pt>
                <c:pt idx="8471">
                  <c:v>696</c:v>
                </c:pt>
                <c:pt idx="8472">
                  <c:v>696</c:v>
                </c:pt>
                <c:pt idx="8473">
                  <c:v>696</c:v>
                </c:pt>
                <c:pt idx="8474">
                  <c:v>696</c:v>
                </c:pt>
                <c:pt idx="8475">
                  <c:v>696</c:v>
                </c:pt>
                <c:pt idx="8476">
                  <c:v>696</c:v>
                </c:pt>
                <c:pt idx="8477">
                  <c:v>696</c:v>
                </c:pt>
                <c:pt idx="8478">
                  <c:v>696</c:v>
                </c:pt>
                <c:pt idx="8479">
                  <c:v>696</c:v>
                </c:pt>
                <c:pt idx="8480">
                  <c:v>696</c:v>
                </c:pt>
                <c:pt idx="8481">
                  <c:v>696</c:v>
                </c:pt>
                <c:pt idx="8482">
                  <c:v>696</c:v>
                </c:pt>
                <c:pt idx="8483">
                  <c:v>696</c:v>
                </c:pt>
                <c:pt idx="8484">
                  <c:v>696</c:v>
                </c:pt>
                <c:pt idx="8485">
                  <c:v>696</c:v>
                </c:pt>
                <c:pt idx="8486">
                  <c:v>696</c:v>
                </c:pt>
                <c:pt idx="8487">
                  <c:v>696</c:v>
                </c:pt>
                <c:pt idx="8488">
                  <c:v>696</c:v>
                </c:pt>
                <c:pt idx="8489">
                  <c:v>696</c:v>
                </c:pt>
                <c:pt idx="8490">
                  <c:v>696</c:v>
                </c:pt>
                <c:pt idx="8491">
                  <c:v>696</c:v>
                </c:pt>
                <c:pt idx="8492">
                  <c:v>696</c:v>
                </c:pt>
                <c:pt idx="8493">
                  <c:v>696</c:v>
                </c:pt>
                <c:pt idx="8494">
                  <c:v>696</c:v>
                </c:pt>
                <c:pt idx="8495">
                  <c:v>696</c:v>
                </c:pt>
                <c:pt idx="8496">
                  <c:v>696</c:v>
                </c:pt>
                <c:pt idx="8497">
                  <c:v>696</c:v>
                </c:pt>
                <c:pt idx="8498">
                  <c:v>696</c:v>
                </c:pt>
                <c:pt idx="8499">
                  <c:v>696</c:v>
                </c:pt>
                <c:pt idx="8500">
                  <c:v>696</c:v>
                </c:pt>
                <c:pt idx="8501">
                  <c:v>696</c:v>
                </c:pt>
                <c:pt idx="8502">
                  <c:v>696</c:v>
                </c:pt>
                <c:pt idx="8503">
                  <c:v>696</c:v>
                </c:pt>
                <c:pt idx="8504">
                  <c:v>696</c:v>
                </c:pt>
                <c:pt idx="8505">
                  <c:v>696</c:v>
                </c:pt>
                <c:pt idx="8506">
                  <c:v>696</c:v>
                </c:pt>
                <c:pt idx="8507">
                  <c:v>696</c:v>
                </c:pt>
                <c:pt idx="8508">
                  <c:v>696</c:v>
                </c:pt>
                <c:pt idx="8509">
                  <c:v>696</c:v>
                </c:pt>
                <c:pt idx="8510">
                  <c:v>696</c:v>
                </c:pt>
                <c:pt idx="8511">
                  <c:v>696</c:v>
                </c:pt>
                <c:pt idx="8512">
                  <c:v>696</c:v>
                </c:pt>
                <c:pt idx="8513">
                  <c:v>696</c:v>
                </c:pt>
                <c:pt idx="8514">
                  <c:v>696</c:v>
                </c:pt>
                <c:pt idx="8515">
                  <c:v>696</c:v>
                </c:pt>
                <c:pt idx="8516">
                  <c:v>696</c:v>
                </c:pt>
                <c:pt idx="8517">
                  <c:v>696</c:v>
                </c:pt>
                <c:pt idx="8518">
                  <c:v>696</c:v>
                </c:pt>
                <c:pt idx="8519">
                  <c:v>696</c:v>
                </c:pt>
                <c:pt idx="8520">
                  <c:v>696</c:v>
                </c:pt>
                <c:pt idx="8521">
                  <c:v>696</c:v>
                </c:pt>
                <c:pt idx="8522">
                  <c:v>696</c:v>
                </c:pt>
                <c:pt idx="8523">
                  <c:v>696</c:v>
                </c:pt>
                <c:pt idx="8524">
                  <c:v>696</c:v>
                </c:pt>
                <c:pt idx="8525">
                  <c:v>696</c:v>
                </c:pt>
                <c:pt idx="8526">
                  <c:v>696</c:v>
                </c:pt>
                <c:pt idx="8527">
                  <c:v>696</c:v>
                </c:pt>
                <c:pt idx="8528">
                  <c:v>696</c:v>
                </c:pt>
                <c:pt idx="8529">
                  <c:v>696</c:v>
                </c:pt>
                <c:pt idx="8530">
                  <c:v>696</c:v>
                </c:pt>
                <c:pt idx="8531">
                  <c:v>696</c:v>
                </c:pt>
                <c:pt idx="8532">
                  <c:v>696</c:v>
                </c:pt>
                <c:pt idx="8533">
                  <c:v>696</c:v>
                </c:pt>
                <c:pt idx="8534">
                  <c:v>696</c:v>
                </c:pt>
                <c:pt idx="8535">
                  <c:v>696</c:v>
                </c:pt>
                <c:pt idx="8536">
                  <c:v>696</c:v>
                </c:pt>
                <c:pt idx="8537">
                  <c:v>696</c:v>
                </c:pt>
                <c:pt idx="8538">
                  <c:v>696</c:v>
                </c:pt>
                <c:pt idx="8539">
                  <c:v>696</c:v>
                </c:pt>
                <c:pt idx="8540">
                  <c:v>696</c:v>
                </c:pt>
                <c:pt idx="8541">
                  <c:v>696</c:v>
                </c:pt>
                <c:pt idx="8542">
                  <c:v>696</c:v>
                </c:pt>
                <c:pt idx="8543">
                  <c:v>696</c:v>
                </c:pt>
                <c:pt idx="8544">
                  <c:v>696</c:v>
                </c:pt>
                <c:pt idx="8545">
                  <c:v>696</c:v>
                </c:pt>
                <c:pt idx="8546">
                  <c:v>696</c:v>
                </c:pt>
                <c:pt idx="8547">
                  <c:v>696</c:v>
                </c:pt>
                <c:pt idx="8548">
                  <c:v>696</c:v>
                </c:pt>
                <c:pt idx="8549">
                  <c:v>696</c:v>
                </c:pt>
                <c:pt idx="8550">
                  <c:v>696</c:v>
                </c:pt>
                <c:pt idx="8551">
                  <c:v>696</c:v>
                </c:pt>
                <c:pt idx="8552">
                  <c:v>696</c:v>
                </c:pt>
                <c:pt idx="8553">
                  <c:v>696</c:v>
                </c:pt>
                <c:pt idx="8554">
                  <c:v>696</c:v>
                </c:pt>
                <c:pt idx="8555">
                  <c:v>696</c:v>
                </c:pt>
                <c:pt idx="8556">
                  <c:v>696</c:v>
                </c:pt>
                <c:pt idx="8557">
                  <c:v>696</c:v>
                </c:pt>
                <c:pt idx="8558">
                  <c:v>696</c:v>
                </c:pt>
                <c:pt idx="8559">
                  <c:v>696</c:v>
                </c:pt>
                <c:pt idx="8560">
                  <c:v>696</c:v>
                </c:pt>
                <c:pt idx="8561">
                  <c:v>696</c:v>
                </c:pt>
                <c:pt idx="8562">
                  <c:v>696</c:v>
                </c:pt>
                <c:pt idx="8563">
                  <c:v>696</c:v>
                </c:pt>
                <c:pt idx="8564">
                  <c:v>696</c:v>
                </c:pt>
                <c:pt idx="8565">
                  <c:v>696</c:v>
                </c:pt>
                <c:pt idx="8566">
                  <c:v>696</c:v>
                </c:pt>
                <c:pt idx="8567">
                  <c:v>696</c:v>
                </c:pt>
                <c:pt idx="8568">
                  <c:v>696</c:v>
                </c:pt>
                <c:pt idx="8569">
                  <c:v>696</c:v>
                </c:pt>
                <c:pt idx="8570">
                  <c:v>696</c:v>
                </c:pt>
                <c:pt idx="8571">
                  <c:v>696</c:v>
                </c:pt>
                <c:pt idx="8572">
                  <c:v>696</c:v>
                </c:pt>
                <c:pt idx="8573">
                  <c:v>696</c:v>
                </c:pt>
                <c:pt idx="8574">
                  <c:v>696</c:v>
                </c:pt>
                <c:pt idx="8575">
                  <c:v>696</c:v>
                </c:pt>
                <c:pt idx="8576">
                  <c:v>696</c:v>
                </c:pt>
                <c:pt idx="8577">
                  <c:v>696</c:v>
                </c:pt>
                <c:pt idx="8578">
                  <c:v>696</c:v>
                </c:pt>
                <c:pt idx="8579">
                  <c:v>696</c:v>
                </c:pt>
                <c:pt idx="8580">
                  <c:v>696</c:v>
                </c:pt>
                <c:pt idx="8581">
                  <c:v>696</c:v>
                </c:pt>
                <c:pt idx="8582">
                  <c:v>696</c:v>
                </c:pt>
                <c:pt idx="8583">
                  <c:v>696</c:v>
                </c:pt>
                <c:pt idx="8584">
                  <c:v>696</c:v>
                </c:pt>
                <c:pt idx="8585">
                  <c:v>696</c:v>
                </c:pt>
                <c:pt idx="8586">
                  <c:v>696</c:v>
                </c:pt>
                <c:pt idx="8587">
                  <c:v>696</c:v>
                </c:pt>
                <c:pt idx="8588">
                  <c:v>696</c:v>
                </c:pt>
                <c:pt idx="8589">
                  <c:v>696</c:v>
                </c:pt>
                <c:pt idx="8590">
                  <c:v>696</c:v>
                </c:pt>
                <c:pt idx="8591">
                  <c:v>696</c:v>
                </c:pt>
                <c:pt idx="8592">
                  <c:v>696</c:v>
                </c:pt>
                <c:pt idx="8593">
                  <c:v>696</c:v>
                </c:pt>
                <c:pt idx="8594">
                  <c:v>696</c:v>
                </c:pt>
                <c:pt idx="8595">
                  <c:v>696</c:v>
                </c:pt>
                <c:pt idx="8596">
                  <c:v>696</c:v>
                </c:pt>
                <c:pt idx="8597">
                  <c:v>696</c:v>
                </c:pt>
                <c:pt idx="8598">
                  <c:v>696</c:v>
                </c:pt>
                <c:pt idx="8599">
                  <c:v>696</c:v>
                </c:pt>
                <c:pt idx="8600">
                  <c:v>696</c:v>
                </c:pt>
                <c:pt idx="8601">
                  <c:v>696</c:v>
                </c:pt>
                <c:pt idx="8602">
                  <c:v>696</c:v>
                </c:pt>
                <c:pt idx="8603">
                  <c:v>696</c:v>
                </c:pt>
                <c:pt idx="8604">
                  <c:v>696</c:v>
                </c:pt>
                <c:pt idx="8605">
                  <c:v>696</c:v>
                </c:pt>
                <c:pt idx="8606">
                  <c:v>696</c:v>
                </c:pt>
                <c:pt idx="8607">
                  <c:v>696</c:v>
                </c:pt>
                <c:pt idx="8608">
                  <c:v>696</c:v>
                </c:pt>
                <c:pt idx="8609">
                  <c:v>696</c:v>
                </c:pt>
                <c:pt idx="8610">
                  <c:v>696</c:v>
                </c:pt>
                <c:pt idx="8611">
                  <c:v>696</c:v>
                </c:pt>
                <c:pt idx="8612">
                  <c:v>696</c:v>
                </c:pt>
                <c:pt idx="8613">
                  <c:v>696</c:v>
                </c:pt>
                <c:pt idx="8614">
                  <c:v>696</c:v>
                </c:pt>
                <c:pt idx="8615">
                  <c:v>696</c:v>
                </c:pt>
                <c:pt idx="8616">
                  <c:v>696</c:v>
                </c:pt>
                <c:pt idx="8617">
                  <c:v>696</c:v>
                </c:pt>
                <c:pt idx="8618">
                  <c:v>696</c:v>
                </c:pt>
                <c:pt idx="8619">
                  <c:v>696</c:v>
                </c:pt>
                <c:pt idx="8620">
                  <c:v>696</c:v>
                </c:pt>
                <c:pt idx="8621">
                  <c:v>696</c:v>
                </c:pt>
                <c:pt idx="8622">
                  <c:v>696</c:v>
                </c:pt>
                <c:pt idx="8623">
                  <c:v>696</c:v>
                </c:pt>
                <c:pt idx="8624">
                  <c:v>696</c:v>
                </c:pt>
                <c:pt idx="8625">
                  <c:v>696</c:v>
                </c:pt>
                <c:pt idx="8626">
                  <c:v>696</c:v>
                </c:pt>
                <c:pt idx="8627">
                  <c:v>696</c:v>
                </c:pt>
                <c:pt idx="8628">
                  <c:v>696</c:v>
                </c:pt>
                <c:pt idx="8629">
                  <c:v>696</c:v>
                </c:pt>
                <c:pt idx="8630">
                  <c:v>696</c:v>
                </c:pt>
                <c:pt idx="8631">
                  <c:v>696</c:v>
                </c:pt>
                <c:pt idx="8632">
                  <c:v>696</c:v>
                </c:pt>
                <c:pt idx="8633">
                  <c:v>696</c:v>
                </c:pt>
                <c:pt idx="8634">
                  <c:v>696</c:v>
                </c:pt>
                <c:pt idx="8635">
                  <c:v>696</c:v>
                </c:pt>
                <c:pt idx="8636">
                  <c:v>696</c:v>
                </c:pt>
                <c:pt idx="8637">
                  <c:v>696</c:v>
                </c:pt>
                <c:pt idx="8638">
                  <c:v>696</c:v>
                </c:pt>
                <c:pt idx="8639">
                  <c:v>696</c:v>
                </c:pt>
                <c:pt idx="8640">
                  <c:v>696</c:v>
                </c:pt>
                <c:pt idx="8641">
                  <c:v>696</c:v>
                </c:pt>
                <c:pt idx="8642">
                  <c:v>696</c:v>
                </c:pt>
                <c:pt idx="8643">
                  <c:v>696</c:v>
                </c:pt>
                <c:pt idx="8644">
                  <c:v>696</c:v>
                </c:pt>
                <c:pt idx="8645">
                  <c:v>696</c:v>
                </c:pt>
                <c:pt idx="8646">
                  <c:v>696</c:v>
                </c:pt>
                <c:pt idx="8647">
                  <c:v>696</c:v>
                </c:pt>
                <c:pt idx="8648">
                  <c:v>696</c:v>
                </c:pt>
                <c:pt idx="8649">
                  <c:v>696</c:v>
                </c:pt>
                <c:pt idx="8650">
                  <c:v>696</c:v>
                </c:pt>
                <c:pt idx="8651">
                  <c:v>696</c:v>
                </c:pt>
                <c:pt idx="8652">
                  <c:v>696</c:v>
                </c:pt>
                <c:pt idx="8653">
                  <c:v>696</c:v>
                </c:pt>
                <c:pt idx="8654">
                  <c:v>696</c:v>
                </c:pt>
                <c:pt idx="8655">
                  <c:v>696</c:v>
                </c:pt>
                <c:pt idx="8656">
                  <c:v>696</c:v>
                </c:pt>
                <c:pt idx="8657">
                  <c:v>696</c:v>
                </c:pt>
                <c:pt idx="8658">
                  <c:v>696</c:v>
                </c:pt>
                <c:pt idx="8659">
                  <c:v>696</c:v>
                </c:pt>
                <c:pt idx="8660">
                  <c:v>696</c:v>
                </c:pt>
                <c:pt idx="8661">
                  <c:v>696</c:v>
                </c:pt>
                <c:pt idx="8662">
                  <c:v>696</c:v>
                </c:pt>
                <c:pt idx="8663">
                  <c:v>696</c:v>
                </c:pt>
                <c:pt idx="8664">
                  <c:v>696</c:v>
                </c:pt>
                <c:pt idx="8665">
                  <c:v>696</c:v>
                </c:pt>
                <c:pt idx="8666">
                  <c:v>696</c:v>
                </c:pt>
                <c:pt idx="8667">
                  <c:v>696</c:v>
                </c:pt>
                <c:pt idx="8668">
                  <c:v>696</c:v>
                </c:pt>
                <c:pt idx="8669">
                  <c:v>696</c:v>
                </c:pt>
                <c:pt idx="8670">
                  <c:v>696</c:v>
                </c:pt>
                <c:pt idx="8671">
                  <c:v>696</c:v>
                </c:pt>
                <c:pt idx="8672">
                  <c:v>696</c:v>
                </c:pt>
                <c:pt idx="8673">
                  <c:v>696</c:v>
                </c:pt>
                <c:pt idx="8674">
                  <c:v>696</c:v>
                </c:pt>
                <c:pt idx="8675">
                  <c:v>696</c:v>
                </c:pt>
                <c:pt idx="8676">
                  <c:v>696</c:v>
                </c:pt>
                <c:pt idx="8677">
                  <c:v>696</c:v>
                </c:pt>
                <c:pt idx="8678">
                  <c:v>696</c:v>
                </c:pt>
                <c:pt idx="8679">
                  <c:v>696</c:v>
                </c:pt>
                <c:pt idx="8680">
                  <c:v>696</c:v>
                </c:pt>
                <c:pt idx="8681">
                  <c:v>696</c:v>
                </c:pt>
                <c:pt idx="8682">
                  <c:v>696</c:v>
                </c:pt>
                <c:pt idx="8683">
                  <c:v>696</c:v>
                </c:pt>
                <c:pt idx="8684">
                  <c:v>696</c:v>
                </c:pt>
                <c:pt idx="8685">
                  <c:v>696</c:v>
                </c:pt>
                <c:pt idx="8686">
                  <c:v>696</c:v>
                </c:pt>
                <c:pt idx="8687">
                  <c:v>696</c:v>
                </c:pt>
                <c:pt idx="8688">
                  <c:v>696</c:v>
                </c:pt>
                <c:pt idx="8689">
                  <c:v>696</c:v>
                </c:pt>
                <c:pt idx="8690">
                  <c:v>696</c:v>
                </c:pt>
                <c:pt idx="8691">
                  <c:v>696</c:v>
                </c:pt>
                <c:pt idx="8692">
                  <c:v>696</c:v>
                </c:pt>
                <c:pt idx="8693">
                  <c:v>696</c:v>
                </c:pt>
                <c:pt idx="8694">
                  <c:v>696</c:v>
                </c:pt>
                <c:pt idx="8695">
                  <c:v>696</c:v>
                </c:pt>
                <c:pt idx="8696">
                  <c:v>696</c:v>
                </c:pt>
                <c:pt idx="8697">
                  <c:v>696</c:v>
                </c:pt>
                <c:pt idx="8698">
                  <c:v>696</c:v>
                </c:pt>
                <c:pt idx="8699">
                  <c:v>696</c:v>
                </c:pt>
                <c:pt idx="8700">
                  <c:v>696</c:v>
                </c:pt>
                <c:pt idx="8701">
                  <c:v>696</c:v>
                </c:pt>
                <c:pt idx="8702">
                  <c:v>696</c:v>
                </c:pt>
                <c:pt idx="8703">
                  <c:v>696</c:v>
                </c:pt>
                <c:pt idx="8704">
                  <c:v>696</c:v>
                </c:pt>
                <c:pt idx="8705">
                  <c:v>696</c:v>
                </c:pt>
                <c:pt idx="8706">
                  <c:v>696</c:v>
                </c:pt>
                <c:pt idx="8707">
                  <c:v>696</c:v>
                </c:pt>
                <c:pt idx="8708">
                  <c:v>696</c:v>
                </c:pt>
                <c:pt idx="8709">
                  <c:v>696</c:v>
                </c:pt>
                <c:pt idx="8710">
                  <c:v>696</c:v>
                </c:pt>
                <c:pt idx="8711">
                  <c:v>696</c:v>
                </c:pt>
                <c:pt idx="8712">
                  <c:v>696</c:v>
                </c:pt>
                <c:pt idx="8713">
                  <c:v>696</c:v>
                </c:pt>
                <c:pt idx="8714">
                  <c:v>696</c:v>
                </c:pt>
                <c:pt idx="8715">
                  <c:v>696</c:v>
                </c:pt>
                <c:pt idx="8716">
                  <c:v>696</c:v>
                </c:pt>
                <c:pt idx="8717">
                  <c:v>696</c:v>
                </c:pt>
                <c:pt idx="8718">
                  <c:v>696</c:v>
                </c:pt>
                <c:pt idx="8719">
                  <c:v>696</c:v>
                </c:pt>
                <c:pt idx="8720">
                  <c:v>696</c:v>
                </c:pt>
                <c:pt idx="8721">
                  <c:v>696</c:v>
                </c:pt>
                <c:pt idx="8722">
                  <c:v>696</c:v>
                </c:pt>
                <c:pt idx="8723">
                  <c:v>696</c:v>
                </c:pt>
                <c:pt idx="8724">
                  <c:v>696</c:v>
                </c:pt>
                <c:pt idx="8725">
                  <c:v>696</c:v>
                </c:pt>
                <c:pt idx="8726">
                  <c:v>696</c:v>
                </c:pt>
                <c:pt idx="8727">
                  <c:v>696</c:v>
                </c:pt>
                <c:pt idx="8728">
                  <c:v>696</c:v>
                </c:pt>
                <c:pt idx="8729">
                  <c:v>696</c:v>
                </c:pt>
                <c:pt idx="8730">
                  <c:v>696</c:v>
                </c:pt>
                <c:pt idx="8731">
                  <c:v>696</c:v>
                </c:pt>
                <c:pt idx="8732">
                  <c:v>696</c:v>
                </c:pt>
                <c:pt idx="8733">
                  <c:v>696</c:v>
                </c:pt>
                <c:pt idx="8734">
                  <c:v>696</c:v>
                </c:pt>
                <c:pt idx="8735">
                  <c:v>696</c:v>
                </c:pt>
                <c:pt idx="8736">
                  <c:v>696</c:v>
                </c:pt>
                <c:pt idx="8737">
                  <c:v>696</c:v>
                </c:pt>
                <c:pt idx="8738">
                  <c:v>696</c:v>
                </c:pt>
                <c:pt idx="8739">
                  <c:v>696</c:v>
                </c:pt>
                <c:pt idx="8740">
                  <c:v>696</c:v>
                </c:pt>
                <c:pt idx="8741">
                  <c:v>696</c:v>
                </c:pt>
                <c:pt idx="8742">
                  <c:v>696</c:v>
                </c:pt>
                <c:pt idx="8743">
                  <c:v>696</c:v>
                </c:pt>
                <c:pt idx="8744">
                  <c:v>696</c:v>
                </c:pt>
                <c:pt idx="8745">
                  <c:v>696</c:v>
                </c:pt>
                <c:pt idx="8746">
                  <c:v>696</c:v>
                </c:pt>
                <c:pt idx="8747">
                  <c:v>696</c:v>
                </c:pt>
                <c:pt idx="8748">
                  <c:v>696</c:v>
                </c:pt>
                <c:pt idx="8749">
                  <c:v>696</c:v>
                </c:pt>
                <c:pt idx="8750">
                  <c:v>696</c:v>
                </c:pt>
                <c:pt idx="8751">
                  <c:v>696</c:v>
                </c:pt>
                <c:pt idx="8752">
                  <c:v>696</c:v>
                </c:pt>
                <c:pt idx="8753">
                  <c:v>696</c:v>
                </c:pt>
                <c:pt idx="8754">
                  <c:v>696</c:v>
                </c:pt>
                <c:pt idx="8755">
                  <c:v>696</c:v>
                </c:pt>
                <c:pt idx="8756">
                  <c:v>696</c:v>
                </c:pt>
                <c:pt idx="8757">
                  <c:v>696</c:v>
                </c:pt>
                <c:pt idx="8758">
                  <c:v>696</c:v>
                </c:pt>
                <c:pt idx="8759">
                  <c:v>696</c:v>
                </c:pt>
                <c:pt idx="8760">
                  <c:v>696</c:v>
                </c:pt>
                <c:pt idx="8761">
                  <c:v>696</c:v>
                </c:pt>
                <c:pt idx="8762">
                  <c:v>696</c:v>
                </c:pt>
                <c:pt idx="8763">
                  <c:v>696</c:v>
                </c:pt>
                <c:pt idx="8764">
                  <c:v>696</c:v>
                </c:pt>
                <c:pt idx="8765">
                  <c:v>696</c:v>
                </c:pt>
                <c:pt idx="8766">
                  <c:v>696</c:v>
                </c:pt>
                <c:pt idx="8767">
                  <c:v>696</c:v>
                </c:pt>
                <c:pt idx="8768">
                  <c:v>696</c:v>
                </c:pt>
                <c:pt idx="8769">
                  <c:v>696</c:v>
                </c:pt>
                <c:pt idx="8770">
                  <c:v>696</c:v>
                </c:pt>
                <c:pt idx="8771">
                  <c:v>696</c:v>
                </c:pt>
                <c:pt idx="8772">
                  <c:v>696</c:v>
                </c:pt>
                <c:pt idx="8773">
                  <c:v>696</c:v>
                </c:pt>
                <c:pt idx="8774">
                  <c:v>696</c:v>
                </c:pt>
                <c:pt idx="8775">
                  <c:v>696</c:v>
                </c:pt>
                <c:pt idx="8776">
                  <c:v>696</c:v>
                </c:pt>
                <c:pt idx="8777">
                  <c:v>696</c:v>
                </c:pt>
                <c:pt idx="8778">
                  <c:v>696</c:v>
                </c:pt>
                <c:pt idx="8779">
                  <c:v>696</c:v>
                </c:pt>
                <c:pt idx="8780">
                  <c:v>696</c:v>
                </c:pt>
                <c:pt idx="8781">
                  <c:v>696</c:v>
                </c:pt>
                <c:pt idx="8782">
                  <c:v>696</c:v>
                </c:pt>
                <c:pt idx="8783">
                  <c:v>696</c:v>
                </c:pt>
                <c:pt idx="8784">
                  <c:v>696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F8C-4406-9C26-B7F198F32A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87303744"/>
        <c:axId val="887296064"/>
      </c:lineChart>
      <c:dateAx>
        <c:axId val="887303744"/>
        <c:scaling>
          <c:orientation val="minMax"/>
        </c:scaling>
        <c:delete val="0"/>
        <c:axPos val="b"/>
        <c:numFmt formatCode="[$-C0A]m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887296064"/>
        <c:crosses val="autoZero"/>
        <c:auto val="0"/>
        <c:lblOffset val="100"/>
        <c:baseTimeUnit val="days"/>
        <c:majorUnit val="700"/>
        <c:minorUnit val="1"/>
      </c:dateAx>
      <c:valAx>
        <c:axId val="887296064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887303744"/>
        <c:crossesAt val="1"/>
        <c:crossBetween val="between"/>
      </c:valAx>
    </c:plotArea>
    <c:legend>
      <c:legendPos val="t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Recuperado_Hoja1!$D$3:$D$9</cx:f>
        <cx:nf>Recuperado_Hoja1!$D$2</cx:nf>
        <cx:lvl ptCount="7" name="geoname">
          <cx:pt idx="0">Portugal</cx:pt>
          <cx:pt idx="1">Francia</cx:pt>
          <cx:pt idx="2">España</cx:pt>
          <cx:pt idx="3">Alemania</cx:pt>
          <cx:pt idx="4">Bélgica</cx:pt>
          <cx:pt idx="5">Países Bajos</cx:pt>
          <cx:pt idx="6">Irlanda</cx:pt>
        </cx:lvl>
      </cx:strDim>
      <cx:numDim type="colorVal">
        <cx:f>Recuperado_Hoja1!$E$3:$E$9</cx:f>
        <cx:nf>Recuperado_Hoja1!$E$2</cx:nf>
        <cx:lvl ptCount="7" formatCode="_-* #.##0,00\ &quot;€&quot;_-;\-* #.##0,00\ &quot;€&quot;_-;_-* &quot;-&quot;??\ &quot;€&quot;_-;_-@_-" name="€/MWh">
          <cx:pt idx="0">0.01</cx:pt>
          <cx:pt idx="1">94.170000000000002</cx:pt>
          <cx:pt idx="2">0.01</cx:pt>
          <cx:pt idx="3">111.11</cx:pt>
          <cx:pt idx="4">115.56999999999999</cx:pt>
          <cx:pt idx="5">111.11</cx:pt>
          <cx:pt idx="6">148.97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rtl="0"/>
            <a:r>
              <a:rPr lang="es-ES" sz="1800" b="1" i="0" baseline="0" dirty="0">
                <a:effectLst/>
              </a:rPr>
              <a:t>Precios a 5 de mayo a las 15:00 horas, spot </a:t>
            </a:r>
            <a:r>
              <a:rPr lang="es-ES" sz="1800" b="1" i="0" baseline="0" dirty="0" err="1">
                <a:effectLst/>
              </a:rPr>
              <a:t>market</a:t>
            </a:r>
            <a:r>
              <a:rPr lang="es-ES" sz="1800" b="1" i="0" baseline="0" dirty="0">
                <a:effectLst/>
              </a:rPr>
              <a:t>, €/</a:t>
            </a:r>
            <a:r>
              <a:rPr lang="es-ES" sz="1800" b="1" i="0" baseline="0" dirty="0" err="1">
                <a:effectLst/>
              </a:rPr>
              <a:t>MWh</a:t>
            </a:r>
            <a:endParaRPr lang="es-ES" sz="1400" dirty="0">
              <a:effectLst/>
            </a:endParaRPr>
          </a:p>
        </cx:rich>
      </cx:tx>
    </cx:title>
    <cx:plotArea>
      <cx:plotAreaRegion>
        <cx:series layoutId="regionMap" uniqueId="{00000000-FFBA-42ED-993C-2F8E67072720}">
          <cx:tx>
            <cx:txData>
              <cx:f>Recuperado_Hoja1!$E$2</cx:f>
              <cx:v>€/MWh</cx:v>
            </cx:txData>
          </cx:tx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b="1" u="sng"/>
                </a:pPr>
                <a:endParaRPr lang="es-ES" sz="850" b="1" i="0" u="sng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endParaRPr>
              </a:p>
            </cx:txPr>
            <cx:visibility seriesName="0" categoryName="0" value="1"/>
            <cx:dataLabel idx="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u="none">
                      <a:solidFill>
                        <a:schemeClr val="bg1"/>
                      </a:solidFill>
                    </a:defRPr>
                  </a:pPr>
                  <a:r>
                    <a:rPr lang="es-ES" sz="850" b="1" i="0" u="none" strike="noStrike" baseline="0">
                      <a:solidFill>
                        <a:schemeClr val="bg1"/>
                      </a:solidFill>
                      <a:latin typeface="Calibri" panose="020F0502020204030204"/>
                    </a:rPr>
                    <a:t> 0,01 € </a:t>
                  </a:r>
                </a:p>
              </cx:txPr>
            </cx:dataLabel>
            <cx:dataLabel idx="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 b="1">
                      <a:solidFill>
                        <a:schemeClr val="bg1"/>
                      </a:solidFill>
                    </a:defRPr>
                  </a:pPr>
                  <a:r>
                    <a:rPr lang="es-ES" sz="1200" b="1" i="0" u="none" strike="noStrike" baseline="0">
                      <a:solidFill>
                        <a:schemeClr val="bg1"/>
                      </a:solidFill>
                      <a:latin typeface="Calibri" panose="020F0502020204030204"/>
                    </a:rPr>
                    <a:t> 94,17 € </a:t>
                  </a:r>
                </a:p>
              </cx:txPr>
              <cx:visibility seriesName="0" categoryName="0" value="1"/>
            </cx:dataLabel>
            <cx:dataLabel idx="2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 b="1">
                      <a:solidFill>
                        <a:schemeClr val="bg1"/>
                      </a:solidFill>
                    </a:defRPr>
                  </a:pPr>
                  <a:r>
                    <a:rPr lang="es-ES" sz="1200" b="1" i="0" u="none" strike="noStrike" baseline="0">
                      <a:solidFill>
                        <a:schemeClr val="bg1"/>
                      </a:solidFill>
                      <a:latin typeface="Calibri" panose="020F0502020204030204"/>
                    </a:rPr>
                    <a:t> 0,01 € </a:t>
                  </a:r>
                </a:p>
              </cx:txPr>
              <cx:visibility seriesName="0" categoryName="0" value="1"/>
            </cx:dataLabel>
            <cx:dataLabel idx="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 b="1">
                      <a:solidFill>
                        <a:schemeClr val="bg1"/>
                      </a:solidFill>
                    </a:defRPr>
                  </a:pPr>
                  <a:r>
                    <a:rPr lang="es-ES" sz="1200" b="1" i="0" u="none" strike="noStrike" baseline="0">
                      <a:solidFill>
                        <a:schemeClr val="bg1"/>
                      </a:solidFill>
                      <a:latin typeface="Calibri" panose="020F0502020204030204"/>
                    </a:rPr>
                    <a:t> 111,11 € </a:t>
                  </a:r>
                </a:p>
              </cx:txPr>
              <cx:visibility seriesName="0" categoryName="0" value="1"/>
            </cx:dataLabel>
            <cx:dataLabel idx="6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700">
                      <a:solidFill>
                        <a:schemeClr val="bg1"/>
                      </a:solidFill>
                    </a:defRPr>
                  </a:pPr>
                  <a:r>
                    <a:rPr lang="es-ES" sz="700" b="1" i="0" u="sng" strike="noStrike" baseline="0">
                      <a:solidFill>
                        <a:schemeClr val="bg1"/>
                      </a:solidFill>
                      <a:latin typeface="Calibri" panose="020F0502020204030204"/>
                    </a:rPr>
                    <a:t> 148,97 € </a:t>
                  </a:r>
                </a:p>
              </cx:txPr>
              <cx:visibility seriesName="0" categoryName="0" value="1"/>
            </cx:dataLabel>
          </cx:dataLabels>
          <cx:dataId val="0"/>
          <cx:layoutPr>
            <cx:geography viewedRegionType="dataOnly" cultureLanguage="es-ES" cultureRegion="ES" attribution="Con tecnología de Bing">
              <cx:geoCache provider="{E9337A44-BEBE-4D9F-B70C-5C5E7DAFC167}">
                <cx:binary>zHvZktw4suWvlNXzpQo7gWu32mxARkTui3bVCy2VmcUdAAEuIP9oHuZhvqF/bDykapWUUkt17bZZ
T1qZVBkMEqA73P34Oa7/uo//ed893vmfYt+Z8J/38defq3F0//nLL+G+euzvwrO+vvc22N/HZ/e2
/8X+/nt9//jLg79balP+QhBmv9xXd358jD//7b/gaeWjvbD3d2Ntze306Nfnj2HqxvCda9+89NO9
ncx4vL2EJ/36843141TedT//9GjGelxfru7x15+/+NLPP/3y9FFfLftTBzsbpwe4l6pnQhKsUp7+
/FNnTfnH50n6TMEFmSqqPv7A9Y+LXt31cONf2cqHjdw9PPjHEH764+/P7/xi459fqIPNPr55Zo+7
vHn54bV++dKyf/uvJx/Aiz755DPjP7XKjy49tf3e35n7+u4fVvifm56JZ4IwiRT50vTkGeOSpgJs
/8fPP9b8aPm/sJFvG/7TjU/s/unzp2bfP//3m13//X93ZX3/L7Q7R88EQ4p/MvCX5mfPhMBEcinR
xx/6pfn/yoa+bf8/73zigD8vPPWA3v37PbAL7u7v//df6ACGnlGFMEaIfLQw+TL10GecMwpegG98
+MFfeuAvbOjbDvh04xP7f/r8qfl3L/795v9fHRQg869MPBw/QwormQr0KbV/lvoxuEciidJ/RMAT
8/+VDX3b/n/e+cQBf1546oH8/4MAuLn7+/8Jj+EnfdfY8I+j+D/P/5w8I4wLSvCXCYhDWRAKI/JP
jv9f3s63nfDk9ieeeHL1qTuuLv79AXHquzvz8C/MR+AIKThWgtBv5iOAQqliXEG8fDMf/YUNfdsV
n2584oRPnz81/+m/JBr+OUb6hBTzu/Fu9wFifgaTvn/1wysC7n1y6/eQ6kc8efrw6884FR8O1keA
d3zEl2DzWxH46b7HuzD++nP6jJAjWhWIp1C/FYInLo/HK/QZFYTzY7mBWJOK859/MoCkq19/5sda
A1fgRsZTRDGUomCnD5fQs5RTRRSmEkvKFfsE7W9st5bWfLLHH7//ZKb+xtZmDL/+TOBB7uPXjvtM
EVKMHRGHJALB45CC6/d3z6F9gG/j/8ByC3FtvdLBDcnLNXAy6XFEa6uXYgh52o7C6JaFcRfSqjo0
DDX9Lkl91HwhVBMUp13VLORMikK925po3gwxdkvGx0R2+81UrdClU8VLRid/qhyaM7Om6/4zu3/j
PY7bfPIaAE45BIMUlBKCvnwNxFY5UOmlls1G947O46RRyYKm5VjkoeuH5zay6mRJVHuKNoSy769P
jwt8tQGJiOCcUMAP7MsNrGywvV9WqUPRNRe+Qe3luNSi1eMwNroo6FTpUM7FmWtlcpJO7ZpXZfKi
E2U4NW7dzZtPM6q2E9hluN7mdrgmKobD4gd1cDL4U8oYZjsbTKMr45JXCtEkq5lQ75opbOySedyI
bE3bbc+XsTj7aOp+m3/wqscy8PRVhSKS0BTgEINa8eWrmjJFc9oOhZ7q1j1vQ6OuQkQ87LfNKbGv
7BavFqkaodso5ZxNLo591rKCZp1U1Rs1L91d6gvhNYpUhV635dIRXfKJJ/nSNHDivu8djI57+tI9
QkLxEopLAnHIIQg/P+YLZXOHR0P1OA3dFcbxcWzdtkvgBXeKtPN5b5fibFTxBYlsO0n7BemxHPn7
tZ/765lG0+XW2D7HsRoOhU87d1W3ajpnLV5ebVUt78vg1nFnN1+v2er74RXbTKK7Ri1na02nPRUG
3cjV7pvCsAO4cdgn/Shy4wI9xLod3rdx9JdYUf+mJXT93VKVPB9w352ltZr2ReHIlUtCkjHLkl06
xzbDvg3nLob0Wq5G7uy0mBcpn9WDLbZXvpXbazsN5o2tjHmdpJ3IJ0xbLcpuOK/LoHbFNKw3oTLd
mtXQ6Qfd9vGs3xpx5VYXLu1mzLUnQ5X5YqZvqCfFBcdbzJRqn6fzFq6KsV7a3Ka927e+W15QmjRt
XiXF6RB5b/QGD9PpvC6XaZpcSMLG0zJs9VVswvXcqX30fMsUK7Wa0DvihoroRsoxb2ISS20SMu5Y
p9AtrtfF6GhmcYiRl3kfZXNZVqXLxVyjrFAWYltYt+rB21bL1r2Ra6L2s5jHmyEN7a5F09nQDnjv
Y28/1rOPWf/m4zn6PIvip+kHUBF0xpRJxiRWTDxJP06UdbR8LbMg58VrEZ3KuA3zcCDO+d+nSNDJ
OuIkT5p6vV5Q6y9Xkb4ZE5L0uW9nv+o4JALnmM1NLmhpOq1sfTIfo5+kfchXleKPIOif7xoA8xdB
AbsWVDCOhUih9aTHQP8s9xs50zS1c5X1LkF546jUatkiJPVVnUQ4QWlfz4+4mJdDV2K6Q+UactXV
xbvvh+fThHLcB+NUAtZRAounuTPSxFZbSqpsjvPwUtXg3yYd6ryaVrwnfhAvmcPjj3z29apQLNKU
MWDJcErI0TqfvT3CoiTJtCS6X0k176p5Gd6y1Jf3U0vppEVfmuXAm828alurDgXifet0nKbi3Tys
TI+VYu+GKYSLREmhHcXyXAwxb1FfbT9IYNBkPvUVhup2xHqcQHeEjrjk8936JZWmTrzQtZpNxqf0
Gjb/vlodpbolaXFQlcyxH1aqXc3tYZzF+VyR0maxk1UWQo2zxJA7x5i94XXnr1qypjvhSX1IeIfz
hRX+vaHJSZ3Y+myeR5913Lyh64Ayhgec1SYUL4Qg/akYenRIO/bKJ+WC800W62H2E80rNaoXvqhU
bpcS64AXY7JqTKcrieCXjADW1Tgk7KDK7iJWZNQJ61MdV7nqbZinN4HQeVewSt1wjErtpwIVuiyE
3G9oq36rVbqeWSHlobGN3wVVFvu2bP2WldLyfbIM4kVYLTpJhqo4tH0oNa+F3ylkoDIPFXvHq4VX
2dbBw7cGi7fRJlunB9s0mq3tcmGShCVZKsKZX4i/4XwIt2Ni5gdW1ngP6ay9Qo6URV6weTvrqylu
unEkzUubxDyNA72sOLm1oVkOjlD3VhSDzcqi5Fc8TPVN0lByVham2DUA/k5j0xW7aOdOR0taTdq+
OgvCb2e+E/Ohp6q87t0cIGej0vW6WCzqtEu5PREpZe/DIPBuLMUmdTKVdMcbOtv9RF19MI4u2ktK
s5Ul4SQGue5k3dZFbox3d7i0Lh/pmEm0Nad9WU9Xa72IXNZFvGhGeSpFPe77gr8lqKDndKhei7JJ
NPGK6DDXl3IFpDj0ZNNoMeGqS7i9YFsYDy3f1Pseqs3BiEFaPXd27PJYOpvTeQI/cysvR+lfbWtX
XAY7yms5byqbW9NdprNpswI7fggpukEh+a0KdXy++s3qpAnFot08k7waOrELRePhyJNDgzeXh6Z4
W7bU3i6LkNedWAe9ABZ6VQwrfg0wmpzasqHnqGxPKd3kAa/VmFWyXV/2Q5dkZefc83GN7Xk0cs1c
I96YZOkykbDlxgu33swqqc8SI9nJ1gOc7aw8FN28ZG4aZZrPciphb1OPdTVLAydMhbypzZKXIY6/
gQ+XFx0ffytcV5+pMZKbea75Be+DPYMyl74dWs50Q4TdC9EXeV8mTU6n7nFN1uTQ2ymmmYp0TnVj
OnK2DSrs+yoWmWiKWvuherRsJEY3fVrvY8sjbAa/LMxaZ3W5DZcTAnS698QmtyMEzO2Ct/a9seUl
lizuPPP2HrAYqrNZHU+QFPKMsp48ZxX32Sb99NoM5EXjSnbWk4AG3dEeZ4TDQd5q23BNXDXm/cTX
kw4ccGWSit1hSPpvEjH2JxZyzyvZbe7aBWLfAlStdhtt1otAyxaQcZukzUE0sdPj0i1mZ0JdLXs+
pE2pxwYTr1tVFW+TUYh92zT1o0897fOx6s1lHZJK15Ytp11JyAHO2PA+icN9OhiZSU9klqTrmnWV
Egfclut5Wpbjed3V23Ugnp+nPCIt0+0NrcXvFiJ+34hwgNKo9iUifYab5oZ0U5/1Kqq86LA4TCpl
d3MtTqzqSIZc9CeAZtr0daqqodazMgoA2lYvr1MyDTSPinc5Zx0e9nXSjtfLYMv7tbXTjjJVaReW
1urNzNthKodZex6KnXJjcaKataqPUOCqqgSCyGuX5GoZZvOiakwCacGF+tABdgB8jcqTYpt6TUXT
6xmPtdFyje/XqZTng7PmMql56zLZyWY3zrF7qIVrs+C3/o00ZdSLF+z9VKzTi2pKIPGvbFeERN6p
mS2XjRj8CQQ0vmqVU7slVeCZmaeJyIN0RpzN0bCsbNOpyUrDBdI1i744pEvXlhrqv323DivUiFUs
/gxDHmsyxEgCEXCMfedc0KSr4wkqUH9ddy1pdo7jQu3mgpJ1V0dD4qtacOjukOnHPPIJxWykCD8s
02bx9dyE2n1cqVkacVlSWjJdHMNglbI864cVcT1NuHIayshCbn0thH2YVNFlFnZ8NduC9plltJt1
KdB2AUB9zSeItV0Io8zRxqEAN81cH5yZ4s1i1iCzQdj60MQNX6XSyXzziJ42HJLv1Iu+z5aI441J
LYFEXPiK75wrvdsHHxndL3M9LDnqAKOc23rq4LyOPVgXtfUBJL76EHspL6COq9eweDc8R23VNO+L
aEp6w8RApowBGGkBBWPX7WtfoJCVWLpJ26ofH2aHFkAyAV+5pvYnH7baqpKdOj/Wh5Us+KVDvT/h
psNX/QTHGPsSXwHdtGiFoRhD8+Zlvo5QqgqoMhe4N0Foe3z7Oi5q17N2fe7VygBzE2tf2W1Lak3K
FSAQtXO8GTlYKxlTMT+PSY+vqs0mnQY4ye6awcLRwHFNS80SXuB9Aw1l0Eu71IdQHB+ETOdPQvTq
gvNQ5hul3TtXKNjH3NabTpF379TkxyHzVrrnxKl0yHBXjjJTcwMH1lbsdKoneJFgNvBGcE065iRJ
xQL/7/oC3GmTjEhwUuehI5q6ZCl3a7X4Ex8Iv7aAE03WYdVXUDiVPe8iWnGe8kS9VqUF08W22bTz
JDwwm6rX67ZWQ4Y2iQUgisjvugKjN1jNYdUWx+j2zrL5pgFK5PdNJs0lU1buOSlTbZ2CA1rFXJL+
zPli8NlUcXVj1JbsDE95vqRssbtWjN1e1Um1C/O67itkbpHf2F3HMbnkqz9dEoN3YQvmVg2xOiuT
bbmqpmrGeZg3nHUxLV7SrvVxxxp+b6sRU71AN3VGu249Ub5rr1PauNupI+xyU2jMbWfgvpH6s6XD
9W5R6tipBaVyBkhiL9MifY/D0EH2cYs9GULnzvG4kjwt6u4hpIA6BnJoK6SaC7pKQCpu6k8wTs3v
ZrXxsi9G9NJV1dRm1SbopsXocb03g5vebWN3hCoOV3qxGCpI0dZc1/2Aid6oWQ9+oCfAqjA4eKkL
PjN2607EWBUrVFBan5MBynQ6WnzadEwZSJrYg7VxMQGcELg4QdGk521I4iOTTchZR/Cppyie4WbG
zxvmicgCdP4nlm3lJWshsrNuXl8XhL0BjPkircpbX5E6Swbnz8OK8KGbxueMprPmdN0D+ePfl5ba
bEwt1xWc+GsXAUitvE9uk2UFlC5rf1i35LZakMpUBb1kIvi6C7SYYC0o9CPh8boc5+nc2sZeh36L
J8AiyN9oZchNPyqboaWl100pzY75Hu8wr+tsWX15Gbq2uBJxCremGppXc0LfOIvYCQ3SXlEz3SVz
YV977mqRJZVTum7qOu/WsT5RRXhd2kG8m2KissBK/+BrVufbJgOcg9EPehOLBGAo2YEkbr/JmkHN
HMfbsTIoaIhMoAgxTQ92Igy8Tx9qw18psl5uY2W17fzuP2pb2qWRjGse5BU0L+XOLqzbARJ9ZQB2
1iu6Ru0ctYnQsVHs3wcxPpcTvyctfmNmyOkDcs99Mb1ok+ZlVa26bOs7UqFXH3rVP7jnP3r9jwzq
PdAFvi6rP+YjPv36t5e2h/8+aPp/fngcr/jzt8t/zGV891uHR3vUzsPTLx138+lZsJk/dnfkn7/4
5Ssq/J+Q3R/HPP7Jxb/GhAPN/OcEx1dE+J9C2Z/c+fGOjxQ45s+AXIC2VVJg34SknyhwflQ4BLR9
KUgcDPNj6/8PChxuEpgKYL+ZwiA6AefyBwXOgFOHwRCZUk45cHmE/3co8K95ACIkZrCISLnk9Alz
u6VF7+i41VmxFiWUoiDMAqCTFajJAcNwfwmsYrzH0YTTz2z0DdpIPu3pEQGrEImgsxfAHh25+c8Y
iHQJbZOUVQ3deQ+VKK0Qej+IsUh3JXXrlKtFqPF0kmP7GPqptz8gFfBTzhoj+oF4ATUhFUAXP2Gt
RhZccKKxmQIaCEE/3DGaSRHswYaoXo0r7h4ZWQ3JkxbKRj06DMRCQOzwfTs8JWdhHynBUhAELBAc
j6OdPrPDjGw3DGvSZE2z8XNE2+otiAXLGZRCwADfX+vIk3xOBMNaQHUxAiTdUcz/oId8tpZb3LLN
SWiytocO/iVQFzLnbdEklyPAzCmfLY8331/y6wMGr0c4UwRgHOXpkwMW4hLHCTVtNm7dUgPYj7w9
7cZZ9Xqsk3jwsUbuKt0Cev/9hb9lVyZA10FcKEXp8fpn7xqMSFficAvET+EF5P+maM5oTDqvkxI4
he+v9vVpZghxSpQEph2xr7y41gAggQTO2q7j56EPDw2bxmm/RaPpjNt9sm5eN9DdmR/E0TcMDBkE
IhenIHcAxf/le0IDTuXaAnRvo+DncxPbXTljlHdl89B7rE4BofHz77/t0WlPzhGorwQLJsGjLH0S
O3FDk+jo0GcOcfSeYwsntYFM9YNlvnYhQynkTp4Cs8ZF+oSkNDSAEONily0c0oNO2irowkzbAwhr
vf+BB4+q4pOXAvPBMjDnArkX1MAvDZkmuAWYRmw2N6x5nc69KLMeo+mAcT2FXXSCtfnYVVWrm4km
q17GEaD2msZkN1jDke4rsww/2NbXNkgRgSxJYPAGCgh+Ej+tRKUdC8BIUzXQ9RwV/ZqZUbXLZV1X
6r+di45yK2REBBUhBUXtSxNsK2JVLDvIiW7h5+OA6gMvaQUUBVvcD3jvr8/QsbhhhkD3gIDhUOE+
j0+geVgDMWKzpZ7UgTYLnKEe2kP3A8Xu68gExYtS0L8weBXxJ+80FjiCPAxUsF/MfNmsSXfYloXn
3TZMVguuynuUxP5lXyRz84O1v863KYbjy6SC0gos/5McNJpQjtHBO1Ypgeo21duqySbqMhOkIe3l
5AiUnv9ubKYpYQxkd5HKr4NmwLIUphB9VpEt3gC/272GzCvz76/yVdYBoQKEc6gkkPZgYPJ4/bPs
OqXN1mzwxtp4nNxI1hSXxSDZWVtPRRaZdC+ggZbX318UU3jqF3kHcmt6FLmPgQqrPtEBrE8AvM9x
AhpHVeq8oKU86frodBuqTZ4k3baWh7mV3bIzdoIDtYLEDIC7NycBAc162qC0hXZpAtL0B67+EBtf
7A0cLUCioJIS9jWeobZV4zona7ZxZw+SoGY+NIKXlcZkljo1aXM+RlPdFH2pshWkldPQzCWE8dY+
1qka5oxHPtidpFP9o7j+KghSdBwcg9mAY44T7Inh5lhvsqH9lo24kW/8OPe/bQqa9J1Yu/p2AzYN
XdZdAgcTcCLAQLz5SHbrRlJtACC+4eliTsiUzmmuypmcpWmxLNBnTWkJ8wU+rrnbHKTklhMBhGoz
zYOe1MIaDW4UMV+daR+sh8OUzSA4b/s1ynHZL6YnLnMggxSauTUEGFuI6HIRUT7OPTbQ4xWiafbR
Dt2yd0TC98hKVLojqO3OylVN9b48xpZHTdloV0XYhILuM0IDfYNoYfakr4FjRUvs7lMMUi9alr7L
ZOyrMmNgk0LXCVA1tt2SSVeRynNSssHo2c2AiMatl+27BsjZqxrR+CMd7qlfIKsDjgcpTiKsMPz5
ZRjFro1VP1uTJVfdvO9NRrsdy62YfpAUoGN4ErGMgQQnSQpwX1HMQav9cqkmAlOkfAW9KqtFdQfi
q/JH/smGjKB6BgbWh0rPBgiODTUOVOiR3hS1LzWoUHPQYfT0QkSQcoQpnclLoaqbLWz7rq0uaCSJ
ZkTAyMeyNCyDmlY839p+G3IKgVftqn4bs8303YEsPdFpUWx+v4z1bxuZE1Aht8JlAUZGdtYtHfCd
Dt0tYT2xcWjeIt+WXsuiXV7UbDalBsADsy5gzZBVjsw6rHgD4XgYbo8psd4PtmAnRZG6m2Ejcr6o
67bJnLTCH5oRFVGPsoLcX04FPYN8kOaVYTDTU6Sp2bKubhe0KxaZ3i7O88u2qzLSJkjspypBPi8U
8ByHpHXiAI123LOUe6vxhIFCL+tTxxzd7sDpOGMB9Mx8qGIXDgmFCRYdoPL4fdL180uEU6WBsQ7A
xLWpnsa1ucWzo5UeYRfrDg8iEScKSLIz1G82b3gXbgu0uucDS9sXhFT9IwsTzI8A6R5SjTsecFa6
Jh6KqbyelBvowXfSO41CUL97oH0shFrC3xaziWtm8SZLXVOQVkYaQPP1aZxuUF0Mt5jP3SmMydcX
Zij4WTLSvfBK7j2NIIbJFV2ZlfnMsaQ51HIKNEswH/2uNAMbTxDmj8A+/ZY0wOPAyMmi3no4Uc+r
hDttp2lota0Xq7sF03cjGvDJouSmTVe85mYhNx7hoOeNPOCmNLumlnLRcktAQbXrvO6BoFNIlywl
l2svmvO+5/y5UxgmD7apFKOeG5jygMX870CuWpnZBKDpASQq3F51hbtPK/GiboLUkycLaLex36hm
WwdKqKT4tVtaUx6KkpC9axy6JQ0MaDSIxzwpHdVlvd37ZQY8xhuYeJiBiHUtnZ7DTMy461oF8zEK
dNIc2jd7YLaRmYCDOOaQtQLP2gks2CQJ6HdJMp7BPPDY70zRFgWMoPj0JS6BviHFWJ5B09KdtkCn
V3lv6nAgyvFmt41r9wYktQ0s2fIOMkZZQhlJWAdKt51u+i1BoIgsCGZd2HZZTiKeQZstILjrdzNw
ZRqU4xcF7UY9doseJgoE6vbaN/x1A52jBqty7RNzusYi7hao43qBxKVJtcCwSdK3+26YMN9ts+IP
pFHbkPV2xF0eqInXDoY+Cr1VJQx0tLTOSr5suxoEGr210e9mVrLbaqjEK1lJmxWkpNnMq1eGc3ya
qvKFG8bhFgSs+qGaRX9qbAdibPg4EyF6UFw9v3Nxu2tT3zU6mHb+DZDOg2JQ2GIyv/dxYG+bdUvh
LDN2GjfSZvPcP48gJCerNedoYMmbptiueUyXrC3rd3h78KZ+JUv1UC04gti3nq2ovIQEVep0mnfp
GA7DhodcicHsYmDvylLNMB1ArnES6mzkbt+Y7RVNx5j1KJ6XIl6aElQVLOyrMsH0wNf292nluZPk
neLuParqV4ovXIMAI7J+GmQWyniHFMhHunXrPWC755FuLyVq0T4JwH0QDHIXd85k1vQDcM/lhYPz
1VWFnj1+PhSlzCoouhe2p9pjN2oyRwG6QFPmlcDXHVvBO9scs6opLwB6drroLFA8TpB8sWty1Y/s
KNosncZMUlgB8bMoKpQTuVDd95bB4F2SDSW1VwYrmGsaQI8GYjqFPoieJKZNtKHNy3IRB4A5G4AD
PuwixMhUd0h3rnxBKMSPNPa6XVGmxqUHFFw/ygpUCkBuXOZ+IDC02GD+0ALocLrpk/gwgnD8lo/Y
nBUQYxfMbi5jpt1jV8PWgZY9Sdx83QacZHNC4guW+DEDpeYVWufzLfV+59WxwQCRHxTbQUe3nQKS
uNzC3Go1wLTqhl3eLYrtOtKfzzi8NW1xFnxXHEB3MzCkMe1GBkQREDkw2MQjzUtfVzs3S1D+0+5V
Cv9OrIcxEdCFQYB+OYAKlJswvWpGvE94edsB9tLAUETd8eW2bWBaTqxzBvm1vEgGPu5cUt0HUtb5
TCAbGpOuGkZx+swkgecwoFf+P3bOZFtOncvWT6QcQlSiC0HUuy5cdBjeLiiFkBBC4ulzhv+8N89x
5vjPuP3bccP23kGAkNaa85vrrpum76zRZ9X0HAZ6KHM3jL84AVeJz25/oTVsimioaAnGrvlhqm28
6CEWex5lw0sUm+FtqxQeCmsyVDZkK+k0Tticg2YHhGS/9fSAivkwrczDFWA/mcg2rDoIGsvs27tW
jPykJ//cBNExWO2LGKerWabncXbdZ+fUU1u3MdTz1Bds4t8DP0DDbobwtFnNoGX5rkzaqs8Dpctq
cDpvTHu/YWd+1so+01g2oK/cIUSDRDb3ECrVYL1Hb7JHY8GzOueqfuz65qxIfN2cfWKNwia32HsW
9fd9Or1Wm0W1CcXi2K/2l9wMxPXJX5s6wL4xjlfLlvjm80jYbfRXMmfA5bKQhZc2HCXK1PXSy5u7
Jxgr2LBe+VwflJBjjgojPVWzewpHrP59gBuZD7cHLsyXtLbAhF10INhwVE4A/N7TeoURRJOcZeP4
lhnxHV1Nk0d6hnjfM7nsNEQ/rMUtWvI69fdq9mejs60Ml+wLNu+4mNrta2Xbds4D2KU3Txs1Cqmv
QcvoXeQGOL1DXMSj+lX3BIKF/SUaeH+rwAKFhCFy3w8+b9pK5qOtYKlvhuwa6atirLq9zdpS0f7Q
AI0KI4//Y9rnnmW6CMf6V8bMXIAUTot+G3/QlpgcqkC254vJeTQ2uYgaDQgmfBhRTxfrWr0mo7om
QwdxBgRHLrLpG8ioi60z99BX/XKM6yjYdc207kKG15iqBzsl7d0gfAqLtbqXUlRlALFhEOCTh9cq
hZm/+p23Uxmp4NLS5i5tupJyjZN5HJdirQjNATTKnanC0g7qR2ub70nanurbvW6S7TWmesz9FqWn
NdZw+oXGTwhIcpoB+OqbiedqSw5TA4d2Hbp9rNkjh8sW0xcVR9XeqfmQhOS9Qge3dkshQvYYrM1Z
TEB3o37aQd34wQZ7nlt52Sg5aMoagEg9aPKY7Ove723KH6Ewv1FR/ejGaB8bGOBJVEZLW0qZvqyx
eNjmeAAo2n9J9bZT4fomeYutHKftLIMyslG0N0z3+5APj9BSh71brCyZCNdChUMCPaytUH3ikWRx
AEq3m++7bkXxnsz52GC/D6v1mDmshHYMD01s4Q2t+kWpudQEhhWHtoZXDhchZP2JGsB8qaPXgdBn
uLL3kYD0lDhyCaTpyoH25pz4cMCyihqYV/UFxuN4kPG2FAFIMZGTJPvaQvkpq97r29EQg//wj953
l42P1z5x9t6O8nvqY5Bm4J2vkqM6R2X9iQv1mPJ1fFi2pDnGrMVbxHGUiy3XjLTH0FfkrUWH8lrz
7CNZJkhH6clS9cwT8hpXpDAzxEKXRL/alFu0pCHauDT9Ct9V5+A9BKAoFeRLuN21nI0Fw6GActt+
gdT+7QYy5WCbpzIZ+Wuywl9tAraX47Ad3Oa6Mxfha1/zl6YhKSQO9QQv5ymtnbyn7IYJye1rtJKz
NhMrmmRpdjpMn4O++pXOVVWKenokfTsUcwXOp0vSE+q1g+9AjmfggOF/AJKBfv7QVjYtZpmoPZyX
J6m6j14vSe5J8yCnAaWXcYPL+ax+RcHwBLoBZwEkpZwm0/t8I3aUn37IcH0KpgyoA/fhGwmMyNlq
4mKoal8swezOdt0eTBqbHWG13cd1J/pceeCIvFHfOrFc2TDdtTjPzmoj1S5EA7TD8dWCDMfecYdl
t11ca7+YcUiKUXhse6hONuyo1zRrJRguoAPHqpHfiend2ZjMFGnTPihTPYBvOq92WfJJdOD7pcEh
5FMCIH29Ud3Tmge8YYXsgy6nbNNlFybVrtN9kGedeFfbfEy5w46GzSWnKi29ION1AK6aQwLZbcv4
JgX5ucWKP9J6bu4oVyAnU8X2osVTdjIg5ZCs9V1o1Z721alZ2eEWKfhiR3xwMpBDJlK8QHytDuNA
Hjs+7vns32tr3mXWYoP09SlN9QF82o6arM1nF16lmZ9g8w7AwdQ13EAxxd4UvR9h7E6oecA3PgOe
epWdi4p404+Kxp/9mD1kS3hcBIXvznGbCOduNyxr2dUzOHryFrSKXkATPq28BhMvn8Xi27zf2i8U
kHU44rXb4ugK1tAVcmZnHWfnbXMlV9OdAxyBI4ztcXLvG+OwRcl0Hy36sDpXQtI4DZsJcM7M4z2P
JQuKhI/+CjTMlspmp1ZUT0E01oVNgdzTtUKKRexDsb6LQfBdPQSlC9Dfup6jaQ5+mcndXt0JJCA4
3jIdUhjqQwCPLdcVg0utpAVqHQyslzvVgVcEuKr1UvTxmr2hdzQvGa2aoVCU9GJH3NRgU+k6oINw
vul2Hw+op5+TVuPUBpozzMe4t82dmkn/5ODV/5qlxd5H9IwKUoVteM8GLSFstSYi58pB/ilqGbMf
EHXid2KFOxLarPcmTGpzWM3i3pWM5cPUcloVNGgJ0KJ4YY/VRCqc3YGtkpMEK1KamPV8h1eKqx2d
16WcluAVRPkSXJfYpK/JZJpHBoF5t9T+YWPVa8b9E2JS9MM5F+0U/4btbio6/xHq7WEF1Je3inXn
pPYDjn7ATsMeNJL54nCDsMLmMM8qiURR1NinmIlln0LaIjN6h665q0j96qIAJB2uGymk5wp99LAt
j6zOnqAJjwhmrDjHsvjBNQNUEC+7O+ZIX4HQnauPuOn6h6abStmlfdFJBAu2DviTij6U5mkpWAXI
EH4xtnbgCfihLS4owdotYo1DRq/1GVRjXY6Jkw9y1Be72E894nSAj+nyqlP2ZeTTe5q20ES9anaO
ikNTzdBIRtkfO3cLwMgqACDVbZc2M+gA0uZT08cKiqSm9iiwqeTDHL8Png8vYqo/M4E3F4sEYEmP
LxcRGe5SoDo5qkG15ZUcDYeYEKAZrVUDSNvqFXjpeExneyKhem6X8MFsEry9Y9UFlvuH7Dt5qFvv
XpqJCHtd3DJ+Q79Wf6hR88dh6tXetXx4ricGtbd1ResNieEvrM8QLXe+5udmTbZHZzFRgejag/1I
sLF1ATqsrumudKzjF7zp38DBPbao8h/GTHcy55nsy2505E0OBipsBbPnxRu9nXA86lzjgH2dgNxc
h23rHtN08ed0yz5tdCRnHqSPddh9ivBALjIaZdmk2fZOEjC5Gwq4GRQfp2+DRJe/NH1Tro0Rb9kG
USFpRfwS1DW+QhIAXYO7eXJGZaAMk/Vx2rLmO0du+XtsY/u+DHGYDyZ6VwHll6YVA5gbgvo8dt3d
wCuLkgLOOhgamncIw4E2hKu9iqVwUxznfJ1L2gQw9mf3vUvnOzwWuGqr/ga3e9jpeHoCHrp+mxoo
Unh19sJlCvpb1FxgmYylVpM42dEsJy4HcWxtNR3lFNu30PmqK3SWfGaBYaVCcV2gpAr23FuUicx1
eypl9gRNiRd0WXhQmK7qXyY0FofB99+5nEBBgH/LOyLrPEn7t6khu37b0lK5qS6UQOnWNmG4G6Sf
uwN+byJfak0F2QmW6DszbZCqwtDStyiucAqwCUxmnXVfoI54KCkJmE0488GFtY4ekEqEcEb8gpDA
8uhDlM5DnAwn21fjzsQ0A5mvnd1bOs1HP8Xpzok10NjMB3KSPunutUimc1tHZAXwiGyVRHam8LwG
k0X7+G7slisRTCBSEw9fBtM2X8a5AxwdzKuH15ZSIEK93mdQjH8iu4k7EoTO5kvd6m+8V+jD4J0P
Td7pOfg+3dRl9Emq28lqQUWCd6OOCseaDgvOxxnPPWo+lIXOTwlA1W2xEI040LMBe1dE0idJW1CE
+RJhwR291lAoCJRqvL9rvBS16bJvG7U+gbS4NRkqa15P1TloWi1PtgJQBWUaeu45MEEb/TRmtXg7
zaIrUJ7bqL92+J3r5zDT2PSD3oT1R8bG1l3pZpL2hDU41yWFlfA+C/PbiUA2tFxmvD5gz/lEC5wG
8B/Bc0JACRaAbEpVYXwKXJpItDsIOr1QESUftaiTR4VGvz6mvy0ErZAERGqAeKQ7QIkeF9pO/Gmw
qObOUWbTcF8Z4MtHaYT5JJMhaIqxT/AXzrqwM7kHJH0TQFLSnRvmvC4av4QhsiuI5Lnzqv0g7kMV
AdT0S6cB1dHw2FibZIWOmwp9FLRGaNhaePohlKCFEJTLn4aROXrwNolE2cUiimGPxbTeqXolDmkw
JOTATWthCwfEmpQwLEWW44git+TalPXnsK0MR15D4vII26HNPgQg9XwEbhwn34dI00PI1kO2Ts8O
9Opn2UFyzoLvZO0gDs4Pup/2Vs8JtOAJ20kWqKOFrPy0QWLd8bkJLnjaXxqUr41dfnJDt7JP1+3L
PLS7iEOBBGcsUe1As0NnBZ2h9Cs6HOMQ2PAdhJZb897sIzmlaCm/atCrdUETAquonhGhsmCcchtu
fQF6r8340ZL1a1Cb5F4mlgKtd/va1uoBPxK9QCbvX8Nsid9pMHXHJXYf3EQ4o5HROiqU1ciqDs2S
D4qlZ4lrzbs+5XjEkCfLWYc3LL23WTYcImpk8rQOA/IRXWaxETid+MMcWd7kCL06vCLIEoXXJaXj
Rx2ttSr6rrXRWc2rCKEx3CzWfbCybj2C7kbzHsU9eOSxMWgAZBqiDUF/uCxQdYbsICX30bVVnZel
mnicFY2e2rEMEQtKL4hPzQPQZTaKPRYMn/ehtY5ekK4j8UO12DQ5MtmStIwIsIJq3OL+LrA1TS7r
REN5wuNtt2NgGdt2lTO47jRV2CzBicB5BcFRr3upDOufUBq7+tUMfgivvaPYChJL8Cd4SrhPlMrM
7MJpvmWQxuqqo6wyezdmc7Nv4mii2F14zXOpexleRbD58KUPVx1cMhPPw5G2w7YeuQDMr/J/bROW
d4v4apNEtY/RHHbirlewcnZ0XUA85+GE0GWeJYKSuyyZWHvEb64gVuhmAKbLY6iYWj3UkUYrxdLe
n2MpcORF/fyANbyZvbahIWUIOGF9X27phlC7CcEE0sxHQdDuDQNkjMeeTjdeO1tvPs+7MnPAQeDP
2U6vcCxrFJj3Wz22J/hvvzIkLnBkoptCpX1ROvQP2LcRzIiSy2j5cBS3wAYQhRvtsUK3CWNzEExu
ZbM1spiJBmaqMtQ+I6IfzS0Eom+Gu3fwsoo4WcIfC+/IHj559bka2Rzc5LTms/gdLZl/x0wGFBXd
EdIzikirjb8iGtWgemuxFuI5VJchDSH6NEOS3Qvn3ZG1fEZ3lSHwst2yL5XsfYcIr0eJLuZxfr1Z
KfsFOcfPTiOyAkGYj98V6X256PhaV33/4erAP5EgY092boG6r7zXRUq2+rRR+rKwEZxPTNs9kAzE
KNSQgmse5qrwt8wPqRd2brFFqLO7JYMYIkLDLSvUZ5V6YRo5xwJCXIRv4rcVfZ7+muGhvTS3FFJ/
yyPRWzLJjBGo9hTBv5xKgnvq2wllq4eUhQADIk5z2J7HoHKP6S0AlWLdFRkLP0XjBswZ7iz7GKAW
wCxLDdvB1fBvPczV9+aWwOqD9HO4QsBZA8FL4Wz1VFVIgZc994/kFu4KNXC4lI3THdfIvetbCAxp
6rWCbIfnRP2AEPE49/akMzMceNJnHysmmR0mu8orYoXzfVjRJU+hTKLNjlmeIHOcI6n8Htziaum0
fOieDSXwvlN6i7R5p5B+pqG5z0wanoEUTXCVEIRLf2fiAoWMSa/Hmzb6O0MHBzEsh1hV7S6+Je0W
0tRLQbJRgazvBVZYvyb+m0r7bs27ijD09137mMGs+9xE3nxeB45jIqRPt2DeXRhsycMSwg1CbTFu
Zwq3ONv5W5xwRRWyn39HDGMFQHtr5keil3MXIGQAC2VNj1AOYM3FOoQgFHRx1BS93MIvjULuz2Dy
QRlKP96DzaZHncL7zzmAyq0Ilq4/iI4OZQI4p8bGgwhlcwtTkkYiV2ngZcN2nSbsq3wBvDU56MO/
U5k9u2wA8Q+36STQQwRbi3WKKUFKOIqABDTZy3JLfPpb9hP+YwYPr6nYoRkY+vKUDLSo13HbbxFV
dzWx+iP1XXjf9fbnQsdMoR/aTmhX6iKVyJDvQkHoaRTSnVQC0Szus/gStLfE40bjQ6TWluRmq6In
x9L1yzRPDEksJF/uWEbj57FeUXToaSi3beT3EGl43svqaOPtiB6t3c906fOJumcgIJhykYzmScMI
Q9Hayj2WPmiIjHZ7NbThpxnYPGiJKg5PdYxFmDsn0+eqheHPZTecMm2z49Qt1XFBhPMjabNdx6k8
42099WOzfQE8ByG7hrxIu0Q/kaiaEViUK7rWuetflnANPq8IfNzHfWtxLLMGWk3CHpjL3nuEvNAa
CtEdljhod1QCJQB91xRZnwm0bTM7IvkSHqqmXx63aRlQYQwVln6T/QzXav4h+vHn0I1rodWyfLMd
S++VjNScTwuA03Re8Dmw8eBtu4LCAS/4yhrUNN1w9um850Ngc3jZ+0gRZMBHe4qTGkkbF58ZW1UR
pu1UZNJ/mVnXleBG3oTov8cGVIkkAk3tFOXxSK8yzlSESgF4YIVUADSqpO/AAQmDqQe30oaQYTf6
cSqgnbhrj457zjfXPEPtHi+ODs8WRbPlok128hbsIgscyBCU7Vk6inUae3TDtSC+ucxatfvM2voC
rMPgQWA7zNYMZ6+ATjXY7WWjq9z12D9Lu9YIsqwzyCmalfUSvaa0+xDAw/YxD+odPMASZVfwZoIe
Gdu2O4vMf53mYC457s1PgjkRRRuuyDgkoX/b+LQG+dSuIATFvHmRt443Z4KI6KdKVAKiZOpb/ETQ
YZu0Yu52vEJPsKw4xHIVj+QyIBa1k3Ylr26ezJktq7/UOJlzjTTMMYNiBp3dzQ+z4hCN0kEXcIab
C+9TZKvBZd7zYYJMDmXZY6rfAboh+g80W8XIQ4B+maVFp8T02lICOgn7aTkOIt5LHID7aEPMzhOR
7iboK3d1kEDupQKyXxvMRTCn2cWMGgdgXMfPtEr9dfOLeosr9KcCauRnkpCT9+Qs/ULZznZSXiFU
F9Tor+0Si8dlibML8ojtmQVxcFSazG8Vj4KLVpRfZa3UDzdYemmJqi9BMNq8CtsFeHJHHwB0karE
VgZjAc7Y0wrRoohNJ44TIt55xm/lotxavKBhX/phzPaMkdjAmojN45KM5J5jqsWlRk//OpGJPyKJ
hU09gN7F6s1thfWDfKZs+sbDebzOA07C/eytPKaTTMo28l1hnDcfmYGpP4ChztHXYWcW7JI4dF13
HlL2c702MIM3USMkbyHnnomFnHirFj/ZSSLOroJ+V9HUHSCHBGckIkneVPgGowZv1a1QL/f9MM/n
xLlsyrX3/Cx7gxgpyrGvHjuNO+KtRrJe9kNddJNwuyadkSczC5FH7wLsAe1gSg867ShSTCEBioC3
rY21/lRpVJeQNXimd5bafs6hztGL0yQ615BLWBEuKn2LakZ/NRyDH4xGOWZ9E9G3KU7mpzWKyNuI
DN2dHlN93sz2qVNc3Dl0V09hF+uzqBL5TIQXSLLWIjwlqVo0pHK2If4ID2wXjhb9PHX+DvL9UCIS
WNHcQqqXpyEZscsntg6gUdfaRjtial0kiaELUpnT+N2HY7OUGduqt0aZ/lfYVxlsE4KzgHO4CcZQ
LJsZeT8s+VbSLJ9k272yySNQDQiO8V0rVYzyN5gvZp77AzY0lGtDvAH5QsuIKQ91Guxns6VQETZw
mwlU5N4v8pE0aBRexYrdL/EA4aCOhPxBTU2KcQFboIP3CBgF6qYuqc98HKsCzXgSHtkIeYFOojW5
ayRsjcjZWCIZPgW+CKKl/klNZ2+DG0BlTU1/ZuEYfITzqjCDZsP+EIcOTkW4XacMNl892PFOrqT6
xLbto0FCHSY87O4+xj62tu2171N3Hzra79OJrBPcv1uDHMkfEV9Phk5VrrLuTqbLlxaLHEKha1nR
ysaCQ4o5xJ2oR08zTUhIArIaH2IAUnUJ5gy7HgrtY1ARlbesBQezhJ0qalbJQ1ALZJ0TLyS+U0JS
EEc8ym2SfodC1+61Gg9zHK9ls4zz3dBZXSBYSOFQIZEAAjvJaQCgpdNxtm8wMOfE0C8UoePfs7QG
1wB28oCMn/nUkaA+ZbKq591gkEJeGFN4gcA+oM8luVeufsT9BjYE/O7Su84BNV2l3W/I3ez7xkMg
3vCQSGOm3QanglwyuolXK9F27hKx8gD/ON5tUbA98mwKobx7ZCbP2Fdhw6YwiVE8QeqCBRrB8MkF
Fh8vXWu601yPKM/xbxRJPQd4MxKYlzEsoFLQi9RHm4Sh3sV0tWUNlmQPZY8sxbhGzyucxD0SE/CA
0gjMlYu/WowAITj8b6sPU4yOaK7M521s12MQTgMKBz6u+TiT6XO4xLArESRNP+uYAA1MtRd3poq7
y0odrgP1XgVfC61yvVC7IxbDFAKGzXmWHZ4hEpKnFtrqPzKWICj/QgCDsASYk1CKaBZH28v/oL2l
XExktfwveh5jA7yDJZ8kXQ7xHRxPhBIBe9at4TRpdfIrN9/gyafwes2skYfJ0AAf16oasGIRcu5u
u6F7zGA6ohrDcLE+30y4sN00mIb8FMbDgOkXKdZ/4cL/P+b3v86H/O/QHqZL/QVI/x85vz+nK/+e
dXf7kX8F/UjyHwEGyfEsSZIUxQbSOP9n2B0JA4T2AoxIypARitIbnPtfSb+I/UdwGziZIp7M6C1+
8X+TfiFFchAROUzFjZHZwmCX/5ek3y1P8d+rE58Q4OooZwxhKOz29A/UeL0Z2ZhflxYIP6X3Tbe1
6MArtee2bs9ADFFworvByhv79o4uSfPyl3v1+K9P+uuYKHb7gL9dQHQDnGmWxJhiik4cN+6vkYF1
qtuxCYOkwJWSNzIbNDULi/CpoztZzAzDK+1Rf0dmbu9jzFDBvCGis3Ljlre5JASGcwyVUPjkCxqS
Ge6eC9dXVneYHEFwtto9zuhydJhf8e8v/Y+sIO4dBlvd+GncN4x9Q5Dk75eOrkymMcNOnyTeiaOn
bZDsUZcDmfOepZ89ZhEglO5IgO9UQSSAQeiC/uIdg3Tx7y/m78g4riVhKZKLKQ8YwHEko/5+LaTP
ZoiPzhUO+6XI63EJkmMih4QXk+wjKKVjzboiqNtsBeZCJ/kPF/DHCLzfdwONZYZAyy2FASbh71eg
vJ9F3QBAkb0D4JnZhc9I+y+AFR1My4+Om3ifBhHMwwoIuNyPs7XVUWdQ3Q8OdUFzhsEKlBf1aoXR
JIR2QzlA/8wOUTu384WB0Vf/EFj5I59xu29I5+G1BGeNVAz/c/nZreuTwHTAZqCXC1QjG0xtuEsu
78PBwsFSMuuaM0UwkjyKyGcROrBFutrki0wqAFJonEoTDYB3w2DgPVxp1Zr3f/90/7fLxHJLGJ4u
rhGTyf5+c3nWJi0FF17gTeqR+J758kJR++6nhVLo2qgTgkKzRbJjtxHW3E/oG7sDJgyhzmF0Uw6z
D3QQ7gBlcZO3c7iyf4jlhf/jTU4QI8DEBY7wFse9vC3Rv4R/sMyZ1xJJuUzGtX4YVDhpKORGwtvx
cD53oB3kXtgsassUh5QCU4B4Q0TgIB3HBYOCwCB1/LzBSPqYm1Xto8n160XFw0enYL/lCbKUzzI2
QGNhXlnwlAqjqWBArEAcvcYQj3JBY2Uf9BpX8QHCX1K9IeG/vqUVAIGcLmgRdskieP1P64jhy/1t
G0OkK83w6jHE8RAt+eMBpdvARvQaQ2HrbuqgHbF6yQWlgBtXKnBoy0phLM6K8Eu5ekY/NZg0d9VG
Y2yWlYhmgdCDLvEPl4VY5B/XhTA1yinI6YiZMUxO/eOhKAC1C8cUL4CGckhPgVzVacVMp5saINX4
0TEBowwTKcblMghzQlMjuxINGGRHwx8zUAPQ16xbT+k0ODCFZD93Wr8vdFlffZh9zkaIQkMF0TaP
BcDRwsBChOeh3TUzqM3aEVgSZM2HFjU+DGBmxrPmwhxCqruSS04BR4w/0Ccg5pIOb0O9Jfdw7G56
E/CwklRyKFAsos9Qa+lpiohCZF6mNFz3evC/UGciVDSNX4G0YOgLE3K6rMA8wFZNET0yyPk7lmpx
0RxGGCeU7kdlYPtguTQ/ek22DbUqrhdLNeXlTB20AtKq+C4DbrHH6JK6YOmynL1zzxtm1R/q8CYG
T+7WFNUv8waopcaKOA6u224YplJIpQBFRvM7HSaX8G9EDUHRITJ5B/Uj2DHM+fyKrfQ8hzraoXjM
jmjea0ycAQfplETOoU4xBsaZIIUwE9dWILfL4k8qqVEGp+Rl6xR4ws6MpyFAti0wVIBhSvVO+QEG
twFzMEn2Bvm7f2BTqvKg1QFgMeULLYAnteMV1TwKZeHIVzSYgBkF7RBvop3Z6DlekzU+Z0m//HQL
5AiBWaWxQ98TolOcBzc8Em5cqXglXjDi6muLsax7uow/Q8cg8WHASs13rp/DOPc02SDs6+6DAkAH
kL8ZC5J1rbpfs5nTHyoK48csWpJP2lX856S30cCmWy2mnTTkPuoSDBaa71B3sEgsaKO38dhIuQLI
BLgfz9lpCthoixTPoUT+MdxtCA9DfnRNmiOr2z4hj7ue6k1Xp1ACWD+sndT31nY34SjRUQ416JBA
Qj9h8EeyI8ikHZhNmndwhQfI0ghm1NVaZmi9zhjLRXiOoFh0WGwznoyth+PmJyDjJLbybVL2u0WH
iOkk8QizPIj1B1tDtGbLGm173rLxJTZZtzMAdZN8RWXTgxCUzbdsBA+CJBHAbdN24Pgm84mkKStw
mAOuYzTAucMZASFsk25FS7ZQ8OwBmCm1DDe1oI+WDm9SP857RL5TDffHtYelQ75oEe3nmsThCze6
Kon16gMba39cI6a+NqscHjEMZsXUuwrRL9/ZHW46uljIjEWPDfZVdTWDfZ8mfdnwCNIbFDLE5VnP
3uLWrnmjoTolicMrm/VBdRJq6a8epMBdrYHO/idz57UcNxJt2R+6mIDJhHktlGHRe5F6QchQ8CZh
EubrZ6HvvTNiiSNGz8PEdERL0S2DKiCRecze6wzSzEM7Qdkrqe0EiQjOVhjWhaOp1iF5EAc1Dt8b
cxmeLJsVS0nYprcNo3CPlp46TimK8yIab8sRYeEg9H5C8nsMZj+RoUeUvFtsa3ytlzy9CzSemWDM
rTt/FMl93GnjaOuxArE1V4cWJfRZNybt46Sk2W1LLxdnBDW3/Ff6nJlVdpZ7yFnQsRreMU6d+LHw
vOk7jcrsBY9NZIdVV2abklrY9awtOp95zw9T0hbo2Ob2p1XnHbX+LKte+3zWZ7OB7o+bNJ9FLc0v
7DWRKzZO1RZP+YJ2vMjKm8lw5+/BEvek2P13mvFvgVIjtXnHSC6c1kTShJDgerAz/WtC80fs62T1
pSFiOrKZkZx1/kKbdnF4fE4++iOd2LEKI865J+qvoGnS4UUYPQJBqxw3onD8c7CZiICX9SYAmkx+
lNm4HL2ypH6CwzfYepVVYtNApxjLCCyCaMV8oB4V7ywROGcWwtsJMVU6ql2n+uoZyZtzk0tkQtIr
p0sHzfyZZa5FnAiuYh/pu6pHLCu7Zjp0ONv2rjTya6Qe5q5BxRAOVds9R1UTXRZjax9nP5ufp0jD
qS26/KbrudrI74532kHiWGoqwXqad15UFIe4Q3BOBDZ+SfOqv86RLUjqWXUr91HRubhK81Td+BOp
TNqOfbspZUyxKW16Tf+DfZ+S+LXbkUiMbh/sDGIofobDuxRvuGb1VUkVa5eWbns7ZBoHtfax5mBA
3cRqfm6qvtpKzPgbACHui8CkvBcR7/MGHHS3GSL4lGFn0mPZ5LNEeKT1Xdza+ZXUSXJPH789ZjXS
OWochVuHqELSI50F81mRmF1GteFe1opTL4mAKVH89+1DAVVi18rUO7PqyfjRevotDWr7SPnHPyfi
nyeKh/zgRexomwgP3DaoUnq6M3kAUiloWdg291Pr24/NZBm47Abx0+ic4JK2FuYR0Q/6hurm2gZC
99QMT11ZWQepTfcRTZ29X+3rxyWv7a9eUO4732u4Lf1ivckG0SuEjeo2gop0IAidXqehWa6byBqu
odjOyPjS7ug2Y7NsVEPtqyqa6cLBA3/DdCVEIL0S24qxLxt2AGwYyIme9NR8wadNFdmJ6ZuM3lxf
NpGg2ZkUuCRBeIIuJOtaWCeHNhurc1E5lH0nbUDOLGpk3rb9hsZ+fDAAbe9ptbc8iDILfTX5jxLk
Thy2unBRv9rWvvRF/cCbXVwsqqX+1uI0DX0i8A28bmjKxiJ2cy2N556Gy3Va597r5JTeWawibLJO
RC12jlbNpc5JhJSl/UczqttnFZvOi4E5Kdl4kA3eLBLTW7dafUCwbOKdmHoUqbzN32wtHkqfRk3D
ITR5EGQjrHJfB13ED2gtxK9xqfO3OGiSuxT/zN7tcYX6YNaRFnSI/vPG13ZooUI8UjVuNmmD+8dd
kmOey5ZPaFIIT4NmW7cJTPb1mdkihl2hK86qPG3SM6To3ibPeEWc2VQPdVp3ZBaC6AIbv3NY2X4h
nnsLG4pO4zvbpl/Ni5WnPy1qFxe23VVk7pUhfzRmuuAt1L3YIVmYn0eMRndJQ4C/pSW0doqCWb4s
YyZDyuX5AxU/9UXV6Sy5K/7PxJamv/UdwQ6AXnGgj2POt7JuOlJt/GDn+A78GyPN+e491oY45MUq
tkHAW78fpjm5LHVe3w9GblrbwJx/DrWs6I+Uc2vvZaq8VzvGMEDhteZHwj//SViRB6vRCbJoy2Id
No5ss34fGOU0oeHMMv9Z1tTurGJYzdKelLztowhEwKbdlmLck46jTwSzyi+gplLBnU6bGQ4xkrMm
OVOx5jiPlN24Z5FbzLesjjy+DNIZuUymXDfYjvjU5N5OXTac2Pbrs6HrgycrGcqfttM3ULDt4Ves
XILVYSz7q2lY4ttysWAOIqFXmzajK8W+EwBeSNCpZRQ4q6vEG3CVJ1bws8LToTe09Ql5Yk+9cvIm
l41nmUhpsoCOyoSp+jCYAmCc2fWcG9Al3ENkpA2nmNMklxmSLSPE1E/bvye+2XLy1K+lir1pB8Mu
enJbvxv2pr9gzavsoh63KG491r4BpHGPXbL42Y+O/1Qg0r6expa/eKiVq/k7a+NbxLFF0dlHTbLJ
fC9+zCcRfYMh6CFRdozy0GIYq6HnK/9pxJxdHYau8F6rvM07bJ9O39Oon2nwpITlbWimifctyPp2
WxaPRITuV5dGbcNR3psJfdouv8Y2R017NiTC/AoBo78Hy1nfTwTbxCQQvMqNaQAW3I7KZ31gNEwu
i1obMDIlyvT1uC7CeUzH8Rytpv9kKWeSh4W2vXVhDEMDjxQbUPa1An13yauMPNc0jaE/EB4MyyGb
0dnvKFggiu2Tti0u6If2WajGEUcWckbzOQXQb+NFM7XNNmqwXu3Kw5ZZmkrWIcgjupmiatxk4xC3
pBeOWXrP0qO+gWKeJ7rzm0GOe0/5BMfVWCZtGNU0V0J6y96daKz0eh4x2rtBxtMqCjOjcZTLeYO+
E1TqMPmvSQuFfhsN4Aort3LvGWxwHrsJukczss8bOzNQj1p0S3uxcMMy/F8GMgnXQIs6Jgcd59OD
jFqOhtK1Vv22CL40A9IhfPiq3NVoHC8G1CHfJjbv67po9K+AWqTgNaKvZyeiZ8tL2tUQWpbknENr
j80B+uPQhwA2weItPq7aPR/dcfeT0NhPmA9QGdsmASy8+3tdZi3Dvkv7ISx5JBUeVQ9J7VKc4GpU
nmjMzSjqPUVXKkSnsgvSmO5wngUNms9s8hHbG4HDEZu5SA8Wh27PWLQzR7S9ml8KRircMJrAEDvL
lzEeQWvB/IkYIuFAS/vhdbAnzDRGPpYX5hw3GPMTPXbYrCbcty7jAOxQm6qAQlkI48DWEkC1BpOM
uCVZgn6j+l5Fa7yQyxBhdpd90uH4ozjF/DtK2xQd4S5JBiKdAJlUlYJKI4feLBiLfzDPDWKFjrr6
bR69+I6PMmKSbay7mK4Xn4A1sMndxerDXubWVeHO2Y1VpEiEnVRM139/Qn8UaflwcHYsqum+FUhx
+uFM5Y89DnK8iSWUxziCdLJpzSXIWIEKHf8Y+9mhQLaa7volgxLvFUp3oSFAyH5SIl1rsL/XiDx4
TTZDbYTHx6FsfFLqxhiAKlrrVREyN1ul24syGKZd7Do9VttMfrI418bS6eUYIEDV0KF/4Jgnj0Ug
nqQPaqIXmsW3HjfEM+6/Jax7N/j295v84ZUgyADICnwWwloc+63yV8bAFOoYoYeRBgm+h8A8V2Uy
hj2Y5OM/l/p/1oT6/xAj6VKT+1+DQP9oLx3fj9Bau0vrH/iv5pL8HwHLCYwkajWXJtM6eAZvOpOU
DGbDQbZizRG9WqbvBPyp/82RpErJ1oWqhPKS7/Gn/nuUkvU/hL1a1iEWgVZbf+m/GZm3/7m4/jZK
6WTFC5dKNXNxLAGY0nVpfr5fGFZMvbWb22a1H7+6llz2AXWpXbaUxkFWXvlJufO0B/HP9fjkkjce
LgL16PfXy20fsh4CZ8jGeRxvjAh5ApMJ7L1G8r/vXd0fggg9LyCWdgs9XL5kUoGY70V9bLoKw/U4
3U+yyc/TYrC2xmDjvKH5/9mWefLCrJ9TmmznoLkBkEG6fP85gwAmdJUVTUjN7isyuOQ8cVTAm6PU
+W+L5b+eyO/9tT+fgCdZHVyNEaVrh+j9layhwx3XUYjXAGFWc597sAmndtS/6q8e9oJPDoOTejPf
jK/msXDoUlDfOq03p/DKS4j6Leac0Q7hWYkwyas0dJJ8vmIUD6mYY3yGHfvgS64jKNcenAU8xzk5
hYusKLtCpFCOHc8IjaJsIErm+baFGnLm1Mavv99Te11Gv+2s/3xJlojNi+WJAErr+5tKWz52AAKp
kHFGoOi7NNdPiZXjK67NqnvJQCQmGxaQ8eB4jYUqc2ndB1X48qdn1kWwGZ0GpUs8txaiQ+ISb5cY
A10DvsNCcJUJ9xHJofMjGSvzq0rh32DvWfyHrKyxSfz9y3x071gg8BRX2qj4Z0rUb3t3myoYQUmj
wkmjPqvIdQ9lNy2XZZzXu2qw3d3frwf68s+7x4w1xub6lkngZJ9sCot0e0fhl0Ou7nXnUZxBU/Bp
ld5yWDV4fi3w/TX9hWrTDVN8dJ3CedFuHVzUKmZWBnISJ7sWs6/lBi8EuRw6vwZwhuGm50YWu4Dx
PZfHooJqfnNKJV/UgMjiGFPmvkpoUiJfzUGKYPJv8/O8YwTGrp2t6plYsqeaKf1kOiQ+0sYwpqty
RUpRdzuv6olvnTa+yyKcO5vOc9OKPk/iY6CwLbgwMDaye/IwaNydNr8pjBc8N6tY9TiYjyaAzV1w
36ORt3dOX83Lzq5xQRG8Tba/mUSvngMm1rXArhj+tSEf1XuFDCDZuG1DHLdkkZJngkTiR5RO8pk9
ramxKFnqpWiW7jYfOrIA5VEX8pQp4LeZY7aKO82zDoWBvEwZqf1a1zjRKZmY6ntUtCS7LaaDLdgz
ck4HECoZUdSL7YTHZdiCcTB/jI6yXwUCH+rEdrJyseZuwjSPzJ/Qvpo6e1NGVLE3cQl8Ep1Va8pQ
+4J3oEXgOO5wq1tqZzUIfrG4jFAbKs9+aukTgfWggAwEPoCgDrnCwRMwz2NXhnMh/SvDziaGo+ic
dAWqgJ+eDRQPvC0zG9IWTnuUAevovOFpxFqNs2VKqA4NfSpeu9EEY6Ubc+7CuWu03M2dbr9ipk46
hn/UHRv8FGRMOEJrvV88AR4ita2OMTiJaq6bConXprSrFVpGAobcrFpgLnSklWTofTfg8yApLXZ2
48hka1i4JUPF+/xM/qfjrZ9lGQ67hvQbaVTNWA5XmNWXoGmWcdsGrfGKNJNKGwscXTa08WWEOJw7
l305oH7yzWz6guNdBGHtB4oKxGyOryPTM6ZNG2TTNw/jH4Wwqle3iexml/ENfQMua/CXGNOTUMv1
DFje3Zl0UfxtNkzFIRlcRY05Gmod6r7uhq07x9GZS4sLilk2dpSbpPL6kHa7xXSPAE9VrrHf4TiF
2bUbknS8Spld8UsvjYoRbOjiS+HK8dZdTEaBTHpxfGzLeYy3uoJaj87BH/dxRNtlQ9O2uGlK23ky
Rza73ezbzTEpHfgCMUr0TanHQO8Ddxqz7dh77vfElMtj3giq8TRUYADOlG1+ehqi2ia2uv4194dV
RE4W1O+d1kl16KYMNsJ7jAFm01HZOw7xQp+Meqikfpv5xrSJs8T8xS3H1Nn3jVy2y4w7fc6T1Axb
Rxv9rh+KOdgu3tLWO5k77hCSvxsXSe9bZP4iisstFahlCcsklXjiNE4b9oxUXLqr4xxxQDV0W0O4
E0VpOkUqHGLTYAzM3NOor+Q6SqEykONvur6Zv2f4H2AzGZiUGA7ZA6GjXb026EuTKRUkxS+2oXMY
wXnRVtuqtkfM80qJMNUq+DlYAx82SlLjsaLfcFeuxomDbtw4IelGFEwD+n59n8WB/odyQ3Ym/WqI
JvjSYeWiswukCO3bXI1p6LGvwUZpyuANAFmycHyadN8nS8YbVLBochIGubDqRpuwqovj+oH0VOsN
LeMaAP1sd5d5QU2UuMmEQYJj073rqpHdwEWlRh21S+onm94rdQH4oT9lv/Rfe6IFmnK6k/0R9mu0
tWKTvk7vaATEvYchjgJ9Pdy7VYowPu6radiPOquogPiejumoT6am2aWim1yk1AV0Q2UqXNHACo7r
uj1b1OwOiRc5TEgpYueLPbb+I5VVswfCZQ9fg8VTxdHpR5XvLHSML3NS2+4myUuKpaVtLdWG1FVd
9XOLsLFauvwt8ZLgijex+Zrouf7hZnY3bmVXI95EIDkW28Iu9cWEgn2+IJxIbmBNFPnOdKvW3rAl
y58LxZosTPGJfR3yFupkAnvoJuuVM1CGjecqtAjxr6wBjQRl7rLL99qVQPW8WUz+Lx7nWN2PfQ7e
JRKu6Lc56pSZRRXDMIjiAjoK6wazduk9rcaCr0vimcs2MSyADQwjHUzQF77omWCRULfs6QC9MBIG
27/yFnmDcTahaNF4ZX0Gc8inHkpFsgj5vx0GrID2PlM76cpbTSR/aD9ArBPNvAy0PdzIBiFmaz8c
/YnYpcQ/6x39ko4Mh5ixdrbN2TgqXdOkGNW0uBvwFUyCwFmP0yMCgnqZuWNn7kgg1iKglwDb0x7u
GzwyTCM72KLOb1Q+UZxULYTSTTBH0dNMZErtr2Jy2Sr2LL5waPXsvKNsdg1BYoJOPFq+u/RIkx0r
dH4oB1NxN5BAUPiDsxjvFxeNFqIfU8Bn6AvoR3hYKG3rMlcOhc7SVdsZfeuxjGgtbbwy974z6SN3
OANGKpiRGNnWraRFVsCztS9rN7HbsCvWr0DUSBeAsajJNi28PN+kSUQNMzBmXkogIlSwu3p5cdyl
4X0SBbm7mD3nV6mjEh5n0uSU0ZDproLRono1XRtAfM7UrR8WYobkchm95qu2BlVul3gW92LhKwBU
dzJglyYdPzvS1g9Peeaba1QgEUwCKECQOvoVa7/2Nr1vYxwtyjr60lLLoBPkOA0jVso8ugTp6Px0
lhGeYbXUX4GN4BBN8OGD8XPa2yI37Cujnpg/5ori1XON6dZPjQR7AlZhlNKT2SMKW3URWcvBAsJw
n3txfWRSlo1ftF41WIji+w3VhOEN2/3yKmUiHg2mWF3YzD7Ea293LVZEb+hewYCWMlS0q7YlZmz3
SjiVWFsUcvwyLha6d26ceVVPHjQGaj7DF02Q9G0ags46YhLLH4FA2OyrdgtZaTSLmRF7SKkvlfSy
F4z6NZYeRTPdVjmT6PoqL9JNjP9mXo3wvFiQZofztvFAANQAm5etv/6ekEN3/hUNJTTTEoUysg+t
IBWhbLceFmS9zlaV80J/wzXqbTfJ+TqjPeBu2nzqgOKxhALS0Slo7ycxwjJhBon3qMaGndmeIIfS
XUvAojF6Je4CEINRP23JGqJvg+20PzvGJzyuA8sb4CqDjcWIMelPmEaD7CzqWiCfnes9JjTfzjnn
Ym8DzwZijjX5ZcUUrxa6gzBT18NhWadq66FFtjaruCzZR8DmGNDHICFsA0mBWs8s/Pqo6JiAysoM
+rJ2YdsvxuxxILoYYJ2QThntubmhUM7UEQdJtszt745tNcPGMts02KWUSL8rf4JohzAaXL1ypUVa
jIr+QszmVOzaogjuzUEhkhGMSWNulim7hx6cZhYycWd8olyKI9vUM100kZWvdObsexziwc+mNOdH
y+vnBRdOaiKbM2kUbHloy0zyYUavDKvTzMMy+0JRMod5dIY8srqD3WUy6sUraYxlZuLcqKQTVhj5
EfgKc4zZ36lJj09p5QKMnZKZOK3PBngkNoGAwqMRGLdtFhOi0eqojppJLjiODSP/KXKTgA9gZ3M3
WxHohAIO9HnTAgLaeINGP0hEkAY0/bI1TCuZOL3LkXUF2ypoltvMAABKdOA1PynGJaQeNG4AVKT4
rDCaaOsI5/sf4Wd3gL1j7wQnCbhLa2YuWz+AGnGHQd/SFiM6h9/bkLJOHQR70+7mGwPdjQ5nyDDG
naArCillScDWtTRu3tCXUHlKjNbbgKyEqCpiRV1hwtFVMdhszLutHCnyn9X5iNpQ0IvduUVBMcYb
1PCKp3V2QlOb3NOIzfRN+TEjAsVg0SfMgMrBhChTY1eXVuriDR8S5kdWEVUcmVeAD/CQV6ylNqqp
oudo4Vv4qDoMHHbmENz4yGzONvGuMtXlzt7T08Q+QES4aT0Tri0SpAnH0VI4UMVm07wTaUSH0Utx
74P3HCjxMNpnpoulVH/lOTNayzhoOUbzDlOKw3lPVM7vxiAu8eRietFvbiwcVACltNCuWTAW8NYs
7dlUj22xTVoH6ZzU9NQwgOjpMfNL+IGINp3NRKx/zK0GXZ4mUT6qSrPgoqIR9wNau/OAqtEXDTqS
DIFXE8BPr6av0crwsyvfVPtFEQ9SXmnsfSepbpPAcVTvGkNMd5FneKuRNfdwdbqGxvDsW3Xo1wPs
KQSAZECyZM9Z+yJgAiGST/diZt4x7QZh3cb1It96qyesV1GC28Apy1+B03c/8iT2p+sMpdWrhCJC
PMgowuTA1+zbsFZ1U94NXem8DO2ceiFKIWEAr2HEdJi2AYieBBxSwVBQjKeQn5mJugUNaqpt1DXL
FxQJYrqw24lqXZdNoDqKShY0DjJ24sIz1NmC74HjnWXvbmj1iWjXEfNanG9luR8ZapgzDZJp6xuD
JtKzMduB3vLwrZuitajlS91q+Fldtmwbs5PnFERdESKqYS7SUgXJZdDFtQUP0R2JKn02ZCC3dfWI
qsX1t2U/5T+Q8QVXU1b1l31TI1FTqnUpqGdN8Tp6LW68ODLeMl9lIOYRMUPJQAHg4fbQNq4qIter
JV73FNRvo7UjTloTldynF0zS6R9s5XWvgVcBrzJniAAAmKefNLKd+eDP0N62nQ+LfYvgkJJC4Mj4
uxgckwdGMzqku7844aT8og91YY054piFG6qsld6QKWYLiryvcKuiUHP2nIgBFFfgZtm+D6R/lggF
DRDLQf5t4S2W29kYSoB/MXc7SXQKUVOLX1k7i7cutdsLP/Vw1hG8kcFNY5A+24snn2xsx4jRsHlG
YZNU2Q0WRGYZ8uCKLqxUlRwZsgeryoUr/Gulowxb4fVT/DpXUqxD3ixbbHXXmufUJiSdmhrl3maw
SkJH7HvzsVZTLkgZXVPuYTk1oM3SLisOnKxFse3HHP8a0P/UhxbSGheTSCF+kg5l7D2pJk/Gj5Uu
hHDNj55ujEK6E4/XuZMvX6e+7y8hahhfFXbZr4VJVRtzU21zqs9B5ZzHCkkziFpM96ExNq0CojzM
8Z6MsfnWVgwpWt//2Q4bdBwgUpsy9q+FVZkPqG+8eaf9saHMAHLyZz/5YrX2rGly7STRPV5HtB+F
VXjDJmcU6JPsR/HS8RJPxxJJzBuTaJd7teqKw6AQCVCjLnYbFh9stE0tI2AosSID2RSUZYCW5mSR
dV77T44py+CQCmExbBawCxUa3gLGZFpcLBzFrPPj6Gj/MsDiwR1HlnR0Wrp8oRCJWkUVg/PdQ1bd
buxadNXRQwOut17TZuddjm6b3bdG6QSX2aPQH02mt636wAr23kjJDZlq1h+GAtJGSAt0YLY37epr
6seJQcGznOUBOS7iL69rb1TqqC408yYB7YANUuxLRYUGkqANpGUm0GS6ncQ6VU7mcFcusZFs3TjP
X2i3kZmm4zqUseVl5oypaVftzAEu13mSdYSSq4gtiximZklFdFim45Zf9fsbFKHye2q1mpOonw0O
Q5q1X+ykh+lBAbv1MMRFcLHjeEaE3uKIzQ8Whb5fGOz8S8AvZJ281uV3jrjpsrNKN9muJUlIF+Y6
WblSWSS3Fj/sYlO61Vb0NTgdtiUIPakrolvVFkQ2MbghdU79JLsgoZih1aHnH0LVCXe5NNJlZFym
pqYASqbp+pCZoynh/aQDK3+Y+G7VfhwMrPEa23gLV4TkyPGRZ8SOTsadO9v6O+fvgJKFweJXU84A
5mOJybxCgQbWYeOgE5G7BO8IoDe3iG9gQU8v/8HMesuseoOHSxXxttFquQc52F//B4jymS4/FnhR
oPDYmhzaZxCS43L/96LxB10FNmpHSsoCEkPdSStzhhc7oQxVYWNiKl2WbgyNuMguLK+kioR/cTd4
MDP+ftGP6tS4WUz8X7TCAnHSTAJmmDQWrwB1PULXgdG2+xFxzqGV1XeUXvO2gxUSRrlXfFIit9av
c9JfQMlPJ8Who27B/nrfXzANZGZ2h6fU0faIurwYwW25fgP/oTGdS2OyKQy4AJXapoWyRSnaDOFe
4OQERv/JXbA+ug30qi3JibI6tE7K9RIqVk1kxfxOL2/uc1iqW1tTSRin5W3Qo74sDYdxBRhpNovR
66MWbXEWiA6lerKGrSif9szvYexl7albejMIFaG9bGqncv/9MmHfcOhBSdvF3HFy31yF7H/B1kDL
yRDUlIbq0jCcgTnYXn6tSiN6iBhj/EnH66On5TuMYWSKmuU6prd2WH7roGgG93TxkCqoCiMIbjnj
PR+zoj20QkEnNoroaNnQGAo6BlvsEPbeKWREmivFJ/3P9fudrBsfS5ppmtg90LecCAygpnW1E8sm
XKaViAOT/zCn/vTgmv3yia5ibXH9cSl8iwG2FxPz4knLzR5aF9gQx6Gg6HshciAxCj7xf3b7GeUY
v9W3//n3/d69/PAqAT1kB3sNDsUTT1knk85SHgmhE1vLruhr4wEmZPtJj/TPq5CvgKAFYc/T4/R6
/wApMVOsbwmFB7Xa0pzIpoFMb8r+148HNcZ6x9AMoZWRJxtKBV7Tga/IYFN+0xmTftvzOhZUkvs5
/feXcnksCF/YR1B/nFxKEjR7ZhJQfCFnuTDqyDvaRWbuWtWpTzaID+6eZzJozkWzz7+nsyIDq5h8
hhGAXYZms0H+nJ1RR6w+ucqfbxlCBot4VLDW8HGsoy9/f8uk9JHSt1zGdINplzVUhzlR/e+Tdqxd
XqcrICeawKDJZSeLmpCDyQZwtCL3k5X/x1m0qngsl4iC9cK0zZNbG2MaMcB4NGABIwYX6PVUqirJ
EOS22XYpcwCcOLA+eRH+2IS5qINJ1+Efj57fiU3XGwlO0nWJVmsC6xBDIh817FAwuB5XvRsfNILO
bYF09//ixuPnRKogPQ5CrMLvb7w1l440UNqGCbN7kcmibs6yxCYDLu3L1gAdMwa2fQ3Wx74YdE0Q
n3k0QyN7+mRNf3TjWWPAfrnpq4Lq5IMMEcxoki2AySijjbS+LLO139jRtWP6hnG+YAs5+5cxgM84
MYaasS2wqTKs9f01YX6bTqWozHHUN7A9bRUuPTMwqoxpXZHHlCS/dhYsAfFnAxw/WPDYu1fNjOTZ
W0Qh7y/dRwadxwRLQO1CxAjKtrmggEO6XcXp89S3+Racf7XpmX+4Q8/OnJ1BlFt62PHh7/fgj1OF
XctG3EX4h1UbFfP7DzJlfl62pc9IvoCxT201TuTShOnZ6H8GS/hjL+FSjuWaXIVgA2H3+0sVo9J2
Lwn488rPz1RRRDvpmPPu71/oz6uwinidhBUwNY5z5f1VZitJxLBaZJRptgc7LdP7yQCF9ver/Hnb
XHYs9ipmnCLAOtU+9dY4+THzxsOmIY/UScloBZGjX0Bk/8kX+vPNcO31wBdoUXGjn07EjDIFXhpc
D1jhxBx2YyOMfZ/67q7MkFMHy0ChrMDgf/X3b/jnpsS5TAggcCWzF/ongU+6kosqm6FHnWfke8j9
zsVURMzUsMb5sutt6GnALzDyfbYbfvAAuTDhgGejYrNXPdzvZ4FVjGbk9wxQ9HC8PxbBlGxnx8w/
efc/ugpqRoICsJgmX/L9VWQEe8ptSjw5JYNhqtp7mfDC3P39Hn54kXUUJa+6ZObwyQajYUFZ5sBs
Td/BizZaqrjVS+1/skCsDxaj46NVQqm7jvA8zWUGZ2p1uVpsUUuIa2fUdBOJiS4pIBmbjj73xgpa
c+92IrmDWpWFSzfkinI2iC6A49VZCb39wu9WCLXU/re/34RTBbHgYxEYSNSxniNMNLLvb7XNJEI7
otIXNqX8Zaaxeh0ade/icrmA25udFx3zJhY5UOP3Rm+48hk5gslgGK+BojNxQkz0BK1s/PL3z/XR
AmdCN3Oo4WoxMvjk1GVC0CxoJNdh2VjlPsYEs+00QLSgdPPzRem3uACcas3Bz79f94OnxeDvNflj
d1sjxfe3g/Kab/sWiyJ3KazoyKcyEtFQxEn+2S51qo9ebz3XWqWekvGuSELeX4vWpTYWlSIcykvU
Qk1h4pCYnV1ZIIvqZwxakECC67qrvGsZLDCigsX4JG+z11X+LpvgQxBkAI5AOsgoz5OjvQhm6kg9
PW8tbHhROEtBkqEn9swOaBaP/WiBQj6nYTF9a4ze/uoE06+2dy0CEPohymYMRu531S5RyrtFc7pM
G7tU7gO4ZOpiTWtYqBmaycZimUkK9CkjRFxlfiZA/WDBSPSuUK19kyPs9MHRKZzNxkLlrjC7v8k4
9e8jCkM7RrxU90xVN75YqAeuJofK3d+XzPqYTu4gRo41h0EAKZ3TaAEyWd+YtArCkit/H/3IPJgI
X+8JI8x7NQefvRof7FsuQSHHmkQ3SGj6ftlUSIlsM2GuSIGA8J4oe7iZK0al//1bffAieNxPxnRL
5gFbp/sCJ0yaWQHaoooH+2BWjmLHitMbP2+sfzdFFpk8oQD0Bh4euQxC6pM1OPVSsMO0Zdj2UAws
h3GgQTMPFxYUEMyNIBz60bRoV+PBVqndHNqxfLbS6JJqVHRha/XJ5vPnHcYmgE6SXGPNFcXJydAU
Ks4HDX1MGFZ2EB1hZoN48ZNX7891849/xSftZRsgXHn/HAOboRIO71AYF1P6pWopVGrIgmcVMt3r
uqIl8G+fKNeThHhIThGe/4MD+q1YIrDhEW1yPQGDfd8JOuz0mKN9Unfmv148XMqDo7D+xFI9+Wop
zb4CRH8RQm9oj3KNj5bcn44y9T+b6PzBs1pDZOT0a5JGsH5yF3O0Gl7BitEF8FTJSIBDohk99/d7
9+GzAi7LMiXIQ9Tz/iqMoTJB6/CFIqQzPCbZXlR0OsIeVN0mcnP9SQD059vHnfvteifHkDcx6dtv
Fd+qHZYH5WIYRE2e7ZOp/KyI8NGl/sGUrEJUuAsn20kbdNEIBZll2LT+RuCgCbu+aPHNxf/lIPk/
1pQ+uhQHnaRSBo7NOiUlxf+TuTNJkhvZsuxWSmpcCEGnaESycmB9431LcgJxdzrR91CoAruqNdTG
6sDjZ342kcH8s5pQJCRINzczqOrT9+49F7+YtkakGqTZusdxyKOVo0vrqjZJQ/v7L+yDAPXjrowG
ns5xIEDj0JhbCvfvnvYSHDYde9RylWVbrwRDcE8HgHTT4NnJdnXdeWtZuvIxt2cEXH037Za27o2X
tNE6E01brohaDTYDAnOm/viYNrgprN8syV8f3uWX5KGykGVDIvtpozEH6sZGssmC12k22oqiXczw
9Dcbza8f+8IZwx5GQcV1+udLF+NoWkcjgBwbhSH5LmVxbFugQIBJ29+81K/XIdwucHgoqKl5aQT/
+KnXqfTIEVJgY9K5yjeIBfwnHSCsmSwyKFd4HS2Ci4Lpd1Xsr+szoDHFWwSBxI09/Ol1oxAlrUsx
vR7BHUUrQlgh7eK+PIxWdOaDr+/48vsTj/p8hcN7PE+5XxMXTP5E49OyWmf+mD5qK78xkQ08WC1k
7L9/IH/9EmjFeNRaYOioFX7+ZOIQ4745IKnrbABSBsTvS2nSVUpi43cNu18/DNgIHF54TtiAuWX/
+CW0ZQ77SKc5IK8w/GIDiFiNSLL0BqR8fdNOyfSbxfbrYwzBjoYnxDxanjTBf3zBrEF/0Da0SurW
7R8D5Ux3QTeTGvL3H+Hye/+4pCnsHIsdBIwMls+f3lcDWKoOAGquHQaJp1mXiLMl8zxU0wGxNkOD
PmbECn00mD+uwgLx19//An/xPrnrUym7NEi4AC///7s9JSeYNLRLZgyU0eE2rGW2zbG93//9q/zF
k0IlSS72cgchx2f5/9+9Cntkh9pusR9j3b8jwv6Wzmz5SRQcNX//Sn/1fkLMJxa+HQ5p76c9cmox
MitjRMhohtEuasrx1TfD5uHvX+UvbsB0rmig0j+k0LP9nx6PmZQ8iWE/W2tA8tvMHtAF5AORaj4J
QZs0D+Ot1xfTxrUHZBTEqWy1p94G0Qd7woCKHeIvhPALEQVEzu/q3L96qHislgtY4C6Xhx8/bWSa
IIkVrBsjTaBaowcmB4Z5/dxrhCOsZq7iHqn1jVegJ6dV+5uH+pfvgM+Fp4Zd2YNS+su+wObYRRI8
6irLxvwxMcL80u+j8jev8us1n9J6IU1iVKSTTMH549vMSdTsOZAXv70gURbCU7LPVIQCvSqYWXt5
HhxCOIEI/BFfb8tkfnGtZNzn6My3RiqHbWcU/mOCumDz8Xj8S7bSy/QNI0/9bfi3H0yiH/bHt7qZ
ujROhn+/bt6r+6F7fx8uX5qf/+YP/xCj5D9efzF1/vAfW7JTh+lWvnfT3XuPXuQ/PJbL3/zv/s//
8Sei9Df00oDv+r92l+66l+ot5aD782ct7tLlH/zpLg3/AB3PqvHYb1iafGf/aS4Vfyz+Pnb2wGST
8Bi6/tNcav1Bs8SkZSbYixnGcgz+w1zqWn/gzcSRzemDWX6hVP7HG//HMPBfMZfSxoKzAPiSGb1A
i7Ncxr/bovIWjkDUkAxCuaTzA8jv+YlqIjxVXYkTIZfm724UP59pUD45NTH+2UzU+Wh+2qqI9GoQ
aKMHLKoOxR/GvXo1K2WZ61p3XbOjRzbffvd1/ONNfz8B/WXN8Jo41/GZubjXQ3I1fnyXULqJzTRz
uCfezNQnG6cSjrKOmLXNSK7WIB79LX7TiBzWtIg/kfhkuKspdr9ppyteFTr8GgWIo58JiIbo//e/
3s+lFiUWPW666QLO8bJ1/PjboSfyiKV3IM7U00yrqupRnURz710LqzbS1UyIwKYSoPD/XLD/ZRX/
Aeb8/hzmjsBty7W4TS5XvJ8vQ9R4fpYwEVtNo6CCqTEc7uPCQS3W1Ik0l3v6ghv07O5acqmwzm0q
YbIUbm9AyoSckkPJJoT8TkD6MX5zpv1y2vDbLX1x7mgsElYHa+D7Z9PVLvxlD09cE9XaXkEC9m6A
VhDQ1JHmtOpaaH0HozMC2FFeN2HKpc34reaCueSBGv0XKYb0tpTkp2NZTGMDgJkRNr/9NT+mEP/8
GLl/UweaEIY/GoA0G386eYAMMU4VfBgZhc0xJWRhy7vJznlemAff7L7WBE4t0K/uKYkVmY9MvoCM
FP5w3QVVcTFlsfjMRu7iJarG/tbQPoYdsmpslKtd6+HyiMUnhyyDZNOkyaKaGYX1IruQkzRTOErC
HPvVvo3DgujHwBjmGzWFhb51w9R6nQm2dA+NHckIELHsqvxmzhAZroywdpzbLCxnzJSIndKKYUOA
k8BOkxpPAsB8QvIKyyISMfEUXKjYrxD5RnHuEvXD5oaOfRw8f7j3OwHCsYl08OovzqUNnlijP8rC
GHbjhPppP+ApAiQ1GD7ad8tv1FqAI10bpIl3R/qKvU2WGle940yLKVqZ9WCQsdmRfbj2/NHo2PGV
fon9BCIKUlMWg5dYbnoxpWImGnDOEWsSs0aLGxk4XhNzdBsyokr7tuunGMJ7LkouB3166WJV7C4r
0jMXKKDmT0MXSAKNnKQtAkxzTCVm5/JRDjWJ5Ps21EMMwB9HNjacNNP7CQLma1YG8jIbo9chA5QM
4w3mTFEgJloRaNmeGgQ6BExjbi4exn7oafwr5gQqT7LpmsAgwex9CczDHd0HmzAOg6/FtCQFiI5s
utKScIhJivdfzakjX8xvMlxYsVvoG89FR3uYI1OcSYTARVoYiQ2YFQVBxMINzLcAJFW+y8IwuiTw
y915UzPFqzIeHXcLmifY9DXAmlmqYdzqKZZHF9ETj6EtzbXieodmPZPJ7Yxk52taK8LVpxR7BYM4
VMOlZd1SWw/dKcoWgSTBQaF+ACmI+q5zavLMy4QIyJhIoxsRa9zqLbzSZ4PNZTxETuLdN6IhkEcY
pLBAoInVbYDrDHCWjokhtrowFduqG/FFiKbZG/lgncBTvZQl7ChYLTXi2sE17LfGizoSePLsK/1o
pHcGrE1Eew7BFVshqxbcHEBWxHXkrA3zVwpXTFdy6PdOao9vgIKyS/Cp5gP0onJec1Gp+B1mPRwG
1TlXQO+xO3uyfxZLIJEzYG8iv6Xc1JqcJAj69KiGkfePQxPSchHEW/KQ6TYQG48JM09gHC56XCTD
zWDtdDlECY5KyM2V6q23OQ46ErLTyH62SDgSKyuv0CbWY9YdOiGkXEUcFTvc3+8efdMHI3PDb63R
ign0TW+F674vyocaKZu14hafntDmG+spJxIPbluzFQAL7jPXmOjsD1X2nNdmvkk7LBdb1dpY8KjA
bXuFej42t2YcCmJmUMpyFE/zyZ+kuHchubymeqquO23rtUdg4yqWFUJ75MAXdY0sftWYoj43wmZj
qVvPGQGjwDvbeVklul0h3WY3oZ1+x3/bXba+nrfSapAbV3WUnJQ74Y5DUZ9/q/s5Xc+RQ1r5lBhj
SOCskd/ojjByTBy1QBLSzXdIWtPFhuSe85gyX0NFSi7Jh5XhmSwXsh+QbBOxOZB92dtmBxQx7cN1
ZXJ4kVBFDpjhc7BhPv7UOD4Pa+TFzqXdJ/6ux3ZyE1RWus/y3ARESqLkdhSDfZvHNJX4ZJyD3wfu
2gV89tTC30jhTKSo0JPagMfR2aO14PHqnWyz4JAloGfxIbnpiVSbaQ9YSAyE0hTu0QG8ts+SGltR
ZYDISTD53nP4F6+BlzqXmdWNu7LUUXQ7WLNKNsgpOjTys93elWgruoMxS3k7OV5iosWOvLMYwyA/
j1DbtuAK5xuj0tlKmCqdsVoUbGe4Otc8xfMXJ+5dicLY9XYzSRgcQHHtBrdLyoFxS+omwrNUhXOI
7tAyouPIUig3qtfJruWJZW3n7lXvLwYB5ZHVaJsKxin6YxsB98boRX/ShbhBn31kqPNA1KB9kY/T
tFPGsGcYtUeD9lYW811jhu+91dxZdbj1cvt1iuPrbl4yg9Kb1KCdKLq+vXadBXta9MHSGgADLRLr
vmi8y8Eiwa4nLCOwtThnYVLzgzF3uCRkby0W8mOkAOm2zF12FQKnwzj1MOsIhD1yzvmA2tLsPWqs
hDTGuN3z+Pnb3FPD6+i2+oxdZMHY8XBvsbSR1xs47RNRLpG5GUzjkEyz7ndmF3gAScEPpKdOTOQI
dkXYnGVGRxQsEkSSDslxQVyQfCEpeWfhdU4vvTKXamMBP9v5Kd4WcFc26uEXA0aAXAdRYNw3aRzv
2JqT+JhmnkOhxQBFHKIoNoNL0vxIVIFk0D/QZa2e7YzMl53iiqfIMozuqtahERg7EbFxCQpWM4Sn
QPoAZAEi+sQFwaDzzsdQ1COhSHHKdxpZtZMqfZWrjGRFcLiqu3Am8vRStKkNeHBsLZuwRaeyNS13
PFhBJ65ar6V4nxwXiFZNvliCRd3HtYM8cr7LwI+yeuHkonxPSvG5lZh+tnaZAAVozdkCZhbb4w5b
offIcm0vssmc1LoyApB03Vh5m2wqmxtCmMUuc4yp2o59XHxFKe0sn5EPoXwJ3nE+QngAHGYPsAeI
5hlU2btrzG+evQ+wH9/6BulYRRbm3xorNh5b2aRyi/+wOvZJHMfb2SUcMffxuoYxDF7tOeTrLXjk
U1uH8M4yCAj1EdtnxKFBL3KfEG97cJfAIb1ED1XM1a4x5VfJgYOkuA6MUEMZK5s7d4kumkozuGXw
VF3Sqn8mRrM/wcm1L0k3j5/sCX+HJA/P+rKItc/EXoTkyRXWt6x3/MdYEo+DHUC+8cmKz0x2CBOl
4diveHsRNqXONoZ1Woju2WtraIWenh3StmSBJaN71Xatt/MS3pQ7sjn0dg4oLW8Id2LZUwAAOHPU
QRIv/6VZ0qBw6YQnq60x2gUjv2f+Z3CUi4uUoFDmPXWy0ALBNnplD84QrO4G6jL5U4okqgw4y2pu
vOAEoZ2gKr/RfJMydCag9ILELVqx6oK4mnMaZyORToRdRbPHH6byXyeTZlKwhGLJSB5RL8R7N5gn
NP5Jr65qyzmrJUpLYvWf1xMa/CP0nXjbGk1wo8RgPeSJqM7lYLVXk99MN7TFXSAfS2RXTizHNiJy
iYxufcQdnH/hYorpMyTyK1zCv9CskAPml+58nTjVsDKbTBGd5nAf4sbYfq1sNyImdSRUDJHOI+pu
65BNbnsqwyG5tFUdA+zLz3HWX/szkh0GnWSVUf6fYt84VkuMmbcEmgloEY+SOmdfFN6tmad76jc0
TIzr9q5hQjr3x+KikwJ2hAn1L2GYubNaC6fTkqAmliy1RpGqRiy32BUdSWuZCaUwX9LXHMUNvV4S
2aYlm81eUtrSNLf2amou/CXBLYwHeRUuqW5qyXezl6S3oQ1Ady/pb06eR0fl4bd2JAFxcD6GE2GY
xgPVFvN+QZDc+JEpF/J18723XbZpE3yFU+faT1PckqLpNGB/KyJAKylekyYpKUFku1VhOW5Lsgj3
eeS8t8Dzw53M53KbRm50xteaYYrqw1WVTPY1MV/1A2CR6rKsTE9zOKX+VkN0OjUTzIlZ5moX+Mlw
nhrfo/84TWCmDbFpDDmdS0agD8mcfwtVQFKhCvNNPOoQF5MdB/gTbRD6hIDumxiXU8GMimI/qUKC
HNA/JuXXKQJgQtldwRmYIVvZw8LnbJ0vuUOKBvkPMftO31/BFMY8XgCXn00vXSdO1hFARNEBehCu
MFBxuMLQ3Um9upXBYD/4mIwOuh2rHbI8mLJN1YaXEvcfKMNuXmNP4DlwOgLU2Xff4FcH7/7il5Sj
xTkTRfax7CPjEn1lvp96N3gM3Yib0zAU6mwUjYS9UjyBK2HPFQJIXQElCqRN92zVA4FnUXYaatCP
wJI8LlaEDnfEK5ukB4YqvjA66D8UxOY2xYJ2ETWetVNDTKRrqFeJkzpAMaJ+J0P1FESiwoCmi6Oe
zJueQKutY3A+4+2bdkXp75NpyUNOyS1YY2jNNrCGYJ7aFttLOY070BhsR/nCkeBseUjT1DkYVFFH
kqf4MKvKeSu8hb8v1Z0zNNAyCcNMns3UuAF1PO9InHrHrWaf+LatLa7I8him6Z6R24Qce7iaCq3O
7AVc3JRR3lOqzYfcHTCd2TZnqU4vbCkgO1SlGxCCEPoEv7XFtB8NgNa0zM1NzPI+0PiKdtTFn0sf
ziaZAs5zSRbnZTuNFFU1Lj5RzRJPlmQfycPXPgzu7RGDehNlJKs3lgQnX9Q7z54OBgsIPqjrXOAh
zr5WBWxtVQJEWulY62OgAI1Pc3WzgLeIs/Nz/z6aGvK8B59xCJHKFDXEqRzEPH9KgYIz54dqwW0X
fBMHWLlt0RmtMQ548hhoT7srqDcf/fiRr7AlynjlghFfuYBW+RZiig+zqF6joX4utA6+wknPzvzD
8prszsQ7Rq0Ul27cZBUs+s79FMvaPXljPV4BWplecsy/N8pqyACLFEQwPEYvLk6iYe0FXXNJRLT7
Urhmc+NlZnZqXcO97OzKuXH70qVVzc1CWal5y11SnKIgr/YNaqUTM6KGoB0jsY7g3OXJqAJ1OaTY
QOuk6K5anOSXcHPrlZSGcz+QtEBjw1VfOne0Xj/AFGBhZAcHT2GSz/t8OoR5hRKvp99Fwqjf8weX
gN4h96KlrHvEt25+jQySVEMZTF+xDfZ7JQIC2/0am1CfWMW5jCrsvdDE9rrg/rMNoxzPMq1Ua9iY
TOnIttBA5FcdRt1H5DBKktcsKDoxUT3X84Jh8ktTvI9GD1FVRm1728POeAL8QBJ9RkjL4i+eTrrz
aYPmefcWtTo85JblfCKWoT7FlfhqpAUI7ilEpY207oGK/b4YRXrRMnKfV54z36rAIQIFK+82abQ8
4GhJXnM3yN+bBmF9YnuUWd2wrwuzP43lHF4MHfHCE/zbh2Bsg1vT76ptxkPDvMA0NypboCJA1daV
HOx9TbjFnY2RX08AxVwhbzHSWW9FDx3aKWt1mY/qMwPcwuHAMgcTD7zRvKIBHc09OxJm5ryOB6zA
Bq5BM9XRoZQkzOlOtBuwV8Y59rJ8WD5wcFNmfFlaPR7BwgB5nWaZdyJqEqiPJrgAwHDVuwyPCp73
QZPty4gkOECSmaK7pphIYRidcDB2c6f1vrEn790nKgdouMouGwg7pQMh5C1B4oECYLRFBUa19Efs
U3Q0rpExiGirRKuste5M62RJHB6ABGY7gJyglbuNrVwnTyBUPJBiXmO+WmHjTZDxFeAbCi+EoF1L
kMAgSSvM/dk+e7Sjb2HH0FwKppLO2eS6Bk7luEHoHK8ILc7Tg9P5gKbo31Edl1g1g7Nox0it7S6f
GOJUUUiWzEyv5QL+Io202oiAFlutsLNNZ1mEJg8BFyxLFfGek28iykuFpPdWVZW/tINKaXLnXgqd
hIdWfFIwx6yrBBmE943+W97AkkBZgfs7zQY2z5VRuDLaOSUlN3DZDnmY62G3YWMZ+wxil86/jmi6
Hj7ySURYyLuQozo6+64qnoayK564PbVAuc3S/TJ3uSf3aRWI+cocazvdp4IMdCGUeyVZZdzMMxvs
V6sTxH0gn0m6gGXTH0s6iQDih6i/6ewoqk6+LWGfQBpJQUJV5QWwezDrYZAs5SYE32pfBckS7jrG
t4mIfEgjkg4xj1aqMdZWTfEtlHRcN9APPfGIomUo9phd2NMTyy6KbWw39A1Riw4kMSh4bRgCXKe+
skxdYRT1O6j1M23J/OC0HvODzrb5+9UMSWzfl8T7rOa+1WiOR5a3F3vueJekIIWvdd/z15nuQ3DJ
6eI9EIVp84WN5jSvGtWrbpvPAxBfgGMu+StRRwcvGTuKCeAcABghV7i7Ol4aI5lt6Esv6/15HaPa
fWbcoQ5Q3Qpx59UGTthIGJgdReTh4klYVveg4IJLqvLkEmcHVaIjNZm/NRwiEwkz/hjISWbrE6qT
K1LTpZvNKysg12xVqIwe+giDOFqBQ5/lptBD2qxJZk82YZ0q/3aGM+zDHIxS7wi93qGf0TjqJhax
wSdDOhDBMXOOpT4bTFiBFG00m7IKgkPi+lTJs4et2RsnDpDRTbV3nCsVDZvILtkzdN18TdzOwu3M
hfuzAnNw0ztO9XXwC/nk2SqkA970125vgo22ax+ujJg1o9eq1GovnUi4B+HBlD4mhaeDY911tHNB
XhN6MyrRX/RgCAByefmNbTuTWMuxKp6K3ii6VUK7ut00sKgdhtu1eBTmZKL2CDW2cgpl/2VuVbhj
ylxzQpOZ6q2Cxh/L53SoIor5svfTb2M40qy3YMXnhKUslgU6z+ic6b704UXMWbsPRZdgtyboXO/4
rZ2XcQyxoTtGFPC0TyLdSo3bkTgSW506Paef7LnuHoKYrHkL1P2eHgOPi8mkHnUTtWN8GAYx5+cZ
wTEJcoQCBhusjGWxSV34PoAeS8fe4/qmqDIIGrsRrV86Z+gCvOsBSWyB3iKtSKMfW59DO4p1hOF0
MKY1NPLwrKueJn2Af9tcDXlfrIF9iJNMB6c8mR4V4pZ7Gg82Bl8XgJGQ5pdULCUn/GR1D3S8ctZJ
LVkRJpd21pssCXnuMXyuVOFTTkwRH2WdQglpuH572z7xCIIJI92VgCvK/KoPhtC+dhid2jQjLMqq
ZvJQDBq+y1voWJEA7OB3DCv741mHX5i8gzwAwOlyxbvC7Uq4UTMy3wx6C1aAll39pYce169a5QG1
jVDM3dPGDV5SMoG/THYLxzIjuvXJpuDEFBrnztNs0gcgC0BjzoihV9FU1ON1wNJb8kh9/QwqA5RZ
H9JYOZqpqrhUfzxafmnn3japAbytSETKIJE4sXnldpV4jUb6zVAKWJwyxniySSxtJntfiQbZ2kjJ
zSuGpbFx3KiiwT05zS4PairXrDXKC6aX8LBD13Wv3LDlrcnCNPdq6CBXeBHBekhxYmeTto0BCB8x
1XA0bbtX+wpqmN4DCgQHAxmKucpYkaywJccbUkg5NqreFrwdtWLTKvytLO32ugpD9jsOYMhRZaWj
HZebsrqAbqMuepcwjg0MRH/+5Lll/TZhNe43HOH2dBbcjfRtn1QxpWmpsIJNUHfgCQV1+wizkEjF
lpzanNCfLBjvPuZXE5E75dEErAJMjfHXa92r8Ar4LlK/HjwiajTOR+a1YRPf59lo24fRsLytx2Lz
V0Yiw6ccBFjKXTQY7kL4MxB+OsBQkJPi9z60IevWMfVcnbrhMRlpFQEXCoYnIaB/oHnvgPjUgOxo
b7ccc+gJXXVB8kSIKbuvwr0wAnr7A8396jD2NqdCgvMfzXxVXUQka0XnPMDu8FX6fTLdZHBo4qvO
G1i8oiTL68LUY8sKpElin0kQzeZDPSJmWe7OTnEUIbmXG3xCTc8XVHbfgCeQc2TMRv7UOK05nRUo
1uizPXsLqdHWERy+3uqGFzM18/nJjpbKILAUyWzQFUN/CzTIaO9dhDg4/6x821hDKNdeHSTuhu5P
SnRMT89njACQc+Uf0uQIuDzlaqkamQ/r0ueUeHXnJMVPQehEKW9oxmf9LcQp+3GWc014XRs65JnV
fSwIiBFSXEsAelRycQr3yTznqDnvZAzKDJC89ewX+fwWE894Keba4uorxBktyfzsijqluu77Oz+e
axLayfgVMTmkzuAFh5xS6bq1025jN5bZbKpo9i8o5HgluzHlhnmsf+863vCWl37M4xOm/t4EwXjD
BLt4t5pu/NbPsU5ZVVO0mYuxvUvJHgzPioDDs9e0XrchNQCyo4EmZw2cZnqGhZQe+qzZDnY4pASB
zv4X7YbR5970w0eDsnfjDzwKfp60m8yIxXuZEocDbca3L0FsDUd/rMxrrKBkMSeoFuwTmS5WsSrq
hqiNOhugBQpx4ErVwVqZs/q1SRqPDVwqQ+8m3JScQ23y4sxudjBgsK6gCIZntKH6JNBtrD3LCE9T
AuUi1jmJtGFDKMY0DAGkqTnKN64WYIUiDsh9WSTzfZIahEjFfWWChelobgWzqw8F3cEXe8AZavlh
fs0KaoyND7YMAxEhMm/KCQt6hkygGHeP2cWAFdNe57RQWgbSaRUS+KHIHwvbMN/Wfplcz/RaY4J0
eoaqxBhVK9dqRoBfLRl4syiSBSLKZmeN3NaS0gS3QzsZBlpXJjb+0GRQq8nN3S01bXVSQ+P0mzbH
vtoWsuZrJf87IwL+iFOjIO8kkJ9JSCg2kLO6CwLOY5IbC2ZiVvRMEkXF2SMi2H++VUPsmDPVPU9w
TIPUza4aOT4SKwzyaqzzLcaa9oKx6XStyVTX5Bp06V09wPfxu2CBl/lM+boIHhLQOaYtjiEf4JkF
L1Oh6gsLccUNjVQe/Fm11c4UnQlSsuXZgA5rw+BC8bLmVwsxRdV2dCxQZjrraDRIGfEar8YqBcTq
tXR6wk6gEwdjBzPMyNJun8yqH1BGGCCAApURh8fNeJ1rcU8GT4mrgvYns+oA6BcDxIPNZ8aQmkv+
jSthBK8aaGOXc9SERy7HxRPThnIz5NKmwVaRPQARJ3XWrgrDc1bJ+gsh5ZyzagJBqprAv0rnbPoc
Nq29Ra9M5DrN+efKMhTdXLhLq7TuaFY4ObkxO6loYq26sjgLg5N8qvBb72LT7jbKaL4Zvj0S3dgM
4IcQB63/V6LId3DzKIOHEdITle4Ah61L/QlBcke9BhH3lKU0pHo7g/kTqGr7r6hyEHUE2Ak/1O0+
6k2MFj+qT4ChkeLeJOy5WctOHeCvOc+RHN+UsBmzkQpznSmbqvLvX/ZHedTHy6JI9RB9fWgsxU8v
W8lUi3kamGNXhh+ssJG50aag382WWoKuIoJ+DH7zmpa5CKB+ULDA+kdovNBSTDSFP6uuu94LYeIw
dB5Gd+lkZkRpHlOTzWuFdoics0Qr+aABJaLCp55GBhFkB2b93PZGckiGbTJ55ithn+HI5Sk1ubj6
PYljAiuycSRghYRENhxUfC9eUo7VWyPc7FuZFxNa4xFn24EsSuqDKbOGNz+sGf9IXGLkY9VhVR6A
EVS3GOY9Y02km3M1Qj98DLjhKsAPlLW3uAAsBEAmDrgD+U6j3JJHPE3bXEV+u7EGwWgu41LUvoYT
ecobz2hydlEWHW0ylLUPYSoZnLbZYBzNaIIROhCUDHbPG2dsL4T0aCcrWFrcE16VVpx1iQ7ov1Ja
7RyD4nLdxq7jbrLYmCkLDdCm9N+gPRDQhb7geSIZ4egVJjc1LQQ9D4Q9zcnKvZZpCbfqZ9SObbVp
RE38PI4UqgytfX/PnCr97EEGEvs0G4Nh60LNeSsCDWzZ6LQkamzUUF6zUaMEaJPZ2wwN/WfujjW6
V4OemAGezpHtkWhagPFdmNMuDv2uO4dzzgETEBtWoBrqELnEPmmam6YJO25hJJzu47JHJFcTj1tu
Mw9SMS2GpKAZYOUhGzdSGeJJC9mdXKsww12rp/lIFpmp9x/L4l/Slj7UCBrKn+WiqN3+KSz978lP
9+/11Uv53v/8o/4/VJ6i/f9u//gl2GTbNy//9//8ID39+Bd/ak/dP1BakpGDFhr2yw/aUyv4A6cK
q96FOhJinEF0+I9gE9f5Y3EQoywJMc+FH4yIHo958r//p+3/gWaTnQIrGJsIFrR/RXv64af8565D
9xUDliO4rYWIUPEb/CTLVIHsYmjY1UoU41JWx4aaD75Rec4a7pu357KFoS1Uk0UTZTRg6WuWo9zE
+UR1PCBnQ8tJRSM3diRCYPYFuQRcUDBcbWmZc4etYV2S0GeCuOIUVUlw992n/VfKUt77D1snb8KB
tkDv10fxjZL3w5b7nYIWsRnRFcX4TeLxHG950RHwTagGzviB8CDoxjODEm8iqsCw2vGcDzgDA2W7
75ALi/hzVEXS2Xtd6UjmeNzdn4mSm61Nb1dU37DBFmGL48gXicpYonq0PBaxM9XeWjQ+POKxENLb
Welsd/eNgcA+cwunvjH82HL2mgDakUaCK/r9PEbc8TRz+BElfEtPoyJArASFhyaP1V2Om7SciRRP
raa9gSIdBsxPjMnamG2GCiUBqP+RoCDdTRs1xmPiTW21jss06vYDFdU3Byi0A6zAztqr1ErbzwH3
Xes86InmKKlnVKaKO+yKBtyS2QAOFzanTGe5hcYK+6ypDdPe8kMuoi528S9XarpTZsP56+hm+mzY
nEsb3Y+S+OYWpd4uQ//iESut1MQtNUsfUvqzpEEVKRN7CODsXQHV46Yz8irZ9IMGAcq/5ozDyTyq
hyQEInxL2HIjd/g2zXTNWNa8y8rWEpeEMpbTzhl6Jt5EZy5B9n3Ufh5MC6Ic6h26Y8k0dl+5JkX+
fcIUi3Q7IZr5EMDS1UgztYLymRbFDvY7fqlGx8l8Ix2rzXcBkiXEfq0FnXVOrTCFQ2MlxEaPg+Sm
7/tXsckI8s6f2xGsaZbyLlAaNp8X/GB45GCzbxWGdGS7SO5PDAVm0i/HMeGGEDKc5TwadXs1JE6D
DlL17rQJ4pB4OEeMJoeBtyhrHQQzJx+w1pJ/VwSfJJf0cAPPNyo2jpDJc1L5EBkLt6HqFhGdjKMR
95omGp229rNKy+xb3STEpNWVG1tfa9HpGx/ufUaPoTY0POPKfbFagBsnTDIKb0o/lLgtuZJO276X
wCM71hQo8VrEyWMjcvVq15kkoc/GjQ3zewaTluZRM1CNRtK+njuLHxZrix/mkqhJ+7ojIrLftuTx
MjlreWN8uuPsRedag1Zec1sPrN1Hy6IKWxIsW1+Nxn3hDoF7DAyLxTZYwczRRhpetGPCSFWHnE7f
wIjLJxc12bIUh6EbuWvg7uBHNKLq9RddL43GxJhmgmzrxNH0XQYkkCWIYqdAlsq9GqsMp3BaAy9u
BBDpJw0dVbubFNWGhSRDN5+DPqdZXBDJG+3+fFzRe0XiE8kEvG5poONY//nQNUqk8V52/jBs7J5G
/0XChZ3V4XFZW2d98OK78SigWS9a4W6RDf8/5s5sOVKky9ZPRJkDznQbQcyaZ+kGk0oS84wzvdF5
jvNi50OqPl2pv7vS/pu2virLylQICHB8773Wt+AglPaBgAV0veGEsLiyqNS5JsCmY6qUZ8bE6Zm1
iJFtfdDqVUaH9m3UBrpoWJff4QSTAL/ImaNF2Ex/wzqoZY9uf23XQ5ede5gXn6EaG3/+2tbbyw7f
yQx8ZKCa2fyTFk4h0H8VBbOwhk2RBOJxhLLO0g+nAIL69DwuFUXJpvve6/HSLNa/8mVgV3HKJubF
6+mrJFFLdaKKAATmUrGIr9plqWKYi1LQ5EttY36VOXAlzX1IqhdE0cmJ7jOqIlJpsH6WUQwIXYq+
665dY1DK9/gEqpPQSQCPWi1VhmInrq9tRKq+8VWatV9lGrseSrZpqd4q3Zlu0rLRIt9YSjxbzyn2
3IrvYCkA1VIKtktROC3loftVKVZL0RhalI8M1agkYSNNxARQXobMxDZwAiaW4+4+pYFwMRnTp1jK
UsjDS4X6Va3aX5Vrv9DlaWzeqrkJD91S4HL2md+7Sj2PS/kbL4VwSor3Gs9WuauWMrn/qpidpXhm
WymReS0VtTai1i2/6myS6Xhy0bFRf89LKS6WolyVU37Lip2HCLw9u1glSwEvvmr5ainrh68Kf6jr
ZmuFDERYL5YeAHEflrGmekrOZo/coLW7dA3crwbC/NVMQFsWvJazZ+71vDBeaA2XEEZhNr3FXx2J
IBDTbT3Ai1x4JtoqA3+RYjZbOhmeTIxNCaj7Aot6ehBUR9AaTHWWMwpe020Mj4Z0631WOPNLPxWk
cCtD5XQql1ZKCNT9jVcjAo607ojqXbouANgaP5wZTq06t5DQ/75aNFmOUJ1MEr6x1dil/TuEfvlh
R/1nIObmPAQ7ijqQ1s+0NIFckTovmjsOsS/b6q0jYoL85wk1WgNwh2G30+t+zH3Br0o955R8tZvE
0nmSSw+KtjbtKJxs1Qc69vYT6Vh9xQpfM1rg2bugVu3+1PXOuVW0Kv3mq9lF9qVzpgo5V36TwdoF
v+deM2pyXvNmqq8TYp1uWDDzDTaI+THVB+vUuZHOalMhEV96b+3ShSP/Nt0abdtd45z01tXUoc4R
U+nnNlz05y6IaeFXjte0F7kRzXcz2cHJGv7rsh1rm6rfp6Zlec8lm0qqg0xLok2S6kWK7KNx6fsn
/XQelYH9nKYzD7sxo/UFRlsMGw12UIMWT2Wf1HWSPLmhah/cBmrsiuWAHKmYbiPvE1KSVlHcGduC
OlKtDbpOijctN9GKMFXT2SI1GZnFx1r6mNo0VbddOvcnaRW941fMq3eI8QmDrZ0eTQvE7U5cT6Xb
MjzJ6dQlYXmcIxb3FSZvlMSZbmfzLtIdeBazMTGqhC+naHaMfAfuPdxYGLNuoXLioDOnXMQZieU+
GTUHTSSslVh+bo3Ut4EhwwydbB+1GzZBqV9KHi5mkrS4/DIotA/DUYhDocLGRCYToNOjQTBqv8d+
sB3GIASRVvWxx+uuYu0GSU2tLZAcIlBsPXVG6ajoRgYNoURtTal8Mzix3volLd9w4/LehLBr68j+
6HPrL8oEtHulqNWYPUtZ7fBI2RrvAPC26Fb6Oto0c1+pK4TB6Gf0ACEfz/9kdMfQUiiEDJbz9MxL
vPYpnmR1zRvZ7Y9IS0v0UOw6EubJMW8uogurd8WoKNuJ0vGMXToio946o0m3J8P4szeTIQ93SY+I
QEaeU637GYkPGTkWEvPWFOxaaVbb+nVWS8Z2sdf3V9bg5NS+qAcY96XeKa+U524MNnitr4pB7Kel
7mAxie3TFFTLsBPD8d4kKu3mezgkK2l9sjm6sPNEr7mGRu0cdXDhwcqxZwY8XuUBYGXB1/KtFozJ
aUhL85S3biV3Ar0itmx4YPJUotduNvgb6DF42oCsH21Z/exUYQCGgZ7fxWIEIs5rLK9lgC/AF0p4
CO4qwaYD9uLI3FNjK4YkXML3d9OJhx10trWhnmGzPrMNgI0ddrf4iBZ9Y9uk542u7A8mwe120qJp
zfSXbOIxsbWLFD7si6eH5GonUcbPI+2x9ZUnK2SncQf5f5XS0qSzhWETBuEc2xMEQIubtChKSvyB
ea7LbGJYgkbEXNc4q0LDXCnyds5EAZzdn5Wl6UcKn448JFPFDx7SUWsxfbhPQ96ExIvJiVZhFLsP
tSkiPDsta8+6s73qAC7ePBqV6wICz5nurxu74DAjszQeXIbEULRHrv9kkm3LXDpxzmxGdsD5hJL3
JvzCZ5lVqAo7gqAljBUehqwc39HT1tcuSNCJM44CeVAoZw6FYbbDQWSCCAdsFeIlQFDcrqA883NR
po/GGQqShyQ0XQJ+vRnBdg//Fn2JO1ToyjWJxr0PgsFCwRR8mtYQnxisjAfe/+5BN90O6H1RYvLW
MlWRIWDOpq88TYAV9BQK/9kw58dIb+YHpU+KhGIbEIjTN067iTzmr9kS+G6YhEivaoRZV0gYXabp
GWEZYlksLL0xjXUp+3YPl7C5ZfvdrzQef5QlQ7yv0LimzFVh63Dh03MIKyUaZwxTleNEB+SY79YS
X8/8bDzw0KFywatCHEMjcr7kJfQ+ioN0q7lVRKCDlXw0MpefCkfgDUDu5gUynHcbTkG4cXi/+oaD
sm2NDs5FV9IUzpXN4/sRDKMWEZ4hzKeOqQ5M9WiOTFTSQ0avv5mcZ70pzd63W0Fe3XLp3UG3+XPp
1tNlbxB5a0SEkLnoVJmUZFitsrHH1GEWuIZ6QxbHCe06o1g0uhM1pUs4d7cOzFAjH0SMV4Kdxy7x
msfYccJ7XTNschAkiwWE1/2cj3ua7NOl1GrjySK6ZV7lgCFPOs4Tc8PmpNnZk1FcGZrZNCvudsbr
oxwVcses3UbEGt2Pme7snJANfC3Mbck08BI8H7rZoDU9AObOeznqGlEXQYT9bIbydXJB1u+7fuYZ
CUKFhsOLDfcYY2Y88Pb5iIYwfLe1ut9PkW5uXBbVggmAZp+JxGlMH8MmSLHOWqK4OhKmblgls3Nc
Z0j+q9hjiYBRKHnXe3j5TLgOW+ix9lPJVHOtSGREJa+ztRUEyuUUfus66Zsr4gUhfJlDfz7M2YfV
8VM9HppDQ0TkSSYas9PAXqMCyCUCKi3/cJl+b2IHS4aXkdbEDo8Iqm3S5L21I5W0u5AM566LIEh3
SMG1IzRTIv1a5MKg153IQckZChJEurrCQOXN5jZD64sqjjindeKWyVF0QX9ttMXrHFbjke1Ft08n
uznLFAnxCzX60iCa9KHPo77e0KeMeTfzon8cknHaIfiBw6+DIlg3rhcPcKFj7iXuz0NQNchMCc/y
3mQRlzdFKzq+fDPoV1UTZd0J4VSAIy+uhccsL+k/Ce+hcNHZ1bBOYuFaNRVy3kGzpzdnkNlli7JO
HRER9VfgGnmIImNmuWdE17yLMYKiJtJuZjPbmY9NR00oG6UXO2wG41sAjhP7A7sOnt6JfCaaxBQo
3MZzyxxJhmI1jLG6RaCqHRh64XCKhBWsTRRsA29EYW0qs4jkpsVqt60D4iTrWj8VCV4k4PLdFgFb
Qlq7pr2IUTg7o0fxrSfJeKJHHR5G6g/kLFq1YY/Cu7VJOjw0qR4cwIhQG5AwMu0bx9Tvx27JC2Nd
sNKN3XHMpIXoj5VLTNKa+dZIO8pLr8KxrF+ssLBRl6RteTeNwR1pCt1lNtpOcxiADLRbLA8quWuK
PiclxlMCMSQa6atY9lpwOVmEm/XofB8KkTUb1xYDGucwnbfkOUqbakVMqMOS7Ib9IC6awTTqFRTI
5i21iuZVpUQasn/r/xxJcGt8Zc6bKdayXU9gIGFKRDZiaRnkcezritlJr13wAqzflI61LLLCmokd
pF0yPwbj3KD0L3ca3cIDCfDDoaRIus57jCpO5s6+A+DrjRz5isgj3BIHPcpPqelOmBWDaK/jGjkQ
ZRDtUaPx+mOzrtakGrkfzbBkZ1oORZvfLaa6dW9rSDJHYc/XztyrJ/x8075UUEKuJlR/2zLqXngd
57eJW4wbN82zq3yKDoqz3SlN8aCjWVIfEguWdZyTbhaYDXCWbmq0sWjurPrJzbuLKjHyTUn/dj2a
TvwUh4W4aZokX6MPMmigifjZS9tqr4WKfqGj3ZaBHBmZNvm0Z8/sYTI0NXbb1MnMEPANnPVqTg+U
k8XObAL7Rctj3ScDJTpP+Ja6Eu2739lBj3CcbNYDvZ4O75gxHVQktRvY8ZwD3CQeBfMG9Zo60vSD
CMdrattoaIUD2U1nZexo0QaMExpQDycMbkQXKc3asVR8IYi/eQ4UO7uhLZtgo/BZnryyJ5Gor4oX
JzLZw2XTp46WCvtXRphKBrY+0IIYdZSVHEcvas7x89kXWCDuZ3ywa9w87w6G2TurbXmC2hw5aIYV
Sg5j+9BJconPcJd3D620tGNduN2zW4glkMhMS+MqYR8xvhSWG9KEdRbTcxeoRPnUQzbtriGGt77C
kMI50urDDRvPOc1UJ+PN40eibu8cNHL9Cv0/kKJp6QQFkkzZXWT2NC5rpFuo7bpSaCvi+cT9VEtF
4n2EHiiMennSCsE/oLC3r9BE5xggItyDZDyyl0JFHFpL3ivtAYDLfe6jdaihH3dYL33M/YmD/C0d
4o016mPFkFp5iHa6hmVmlA5FF9+pS/MJ5G7/G8f8f9UxB8hgsaHEAcAQ4NfJal3i1YNj84FwbTq6
uRLWfpplRNYpguG1LFVQ0tBvpgsnRTD8zw37H5AYuvVwU8icBrlgC+A+P8arrt23xCTOry4szvPY
M9UuJGrAn2m6+rFeqz0GLXWjBanELK40sf3nX/+vIw/C5E2OAAskLy5b/jj3yLEibbTpJM8CgvIG
lb9DAxFp2fRnkEurv6u+8AWR8PgKRkb3b4TgyhZ1Ot3NzQBDLkGN0daJj0BwTA+BwuF7UmUYGDsL
lKQGC2zRopYzBJ/F42tqZ785BVAmf5sVM/BYQBELFozkAv7zk6mooTinmU3eEoHNqb2Lmog+uFYU
BorRnu7cpkPInrFVgnhNJeQyjMFrtoxqtHF4kG2a57u50cbe17+mNlqt2dnVv3+QkJtA6nse9xjH
+es9Zpostk7AdNrGjdLvAlOzy1PehxwXL+7rLhriDy/tmNUQm8ZF/poieaVHIWfUIXrBKCGhcDU6
KOJoH1qz95uHYJnj/XIZSRWARQLVziWOyUYf8esR0tiOKuJYUPqS69PffD90LYkl446U58q+YN2w
2i2u4CUoqIRvcQjHds4uvCIaR1zdU6dTHY8p24esLrhd2tHkTsFKoOOIimtzCBlio5L6DbHa/IG1
Qrpu8K2jlITPIcCg/cBdVAlaQS+q05UBwkLuyZvO3JcsrKt+Q2CY6b3miGszdB2gus9Dwwh1yCbk
RF2Ek11GJ/AsobWHlBAwxzKiGCxUQU3mI8uVM/QDAkqrZJkG0QkgxHboJmNR4iFrJkrOZl7dJqnc
YoXvx0V8iOHIwc2w09wyL/nAXPukYkpuTGHSa0XFSUt3nF3ttYogil0PiErvvNG0spXZkUD2m6fD
+FW/YS26focHAAgwaTfoOH484GjJ9NxhqAPGhSjtCy12KW2I054DIrPHkjh4q5TmedvAE9g0cYzm
YfaIXzp+6x9w1TqXdP+Jb/cKRrTILSxZ7VlE0+Qk7AmYQ24LXGhMdo1F/aQY3bh5yMcYI9pZdkiF
8AaCIFXivlaYjucDXZcE6JhDkOM/P2W/LqZoVYCqsozI5WYQUv8JB/1PjU6+yG/YQYfrdJHk5CKv
jvYi0wlx/rCXWMQ705eO558P4IvT9p8TZI6Ai4xml9gYj9gMmFi/PkRzRPhngfRwhRaxxXcV6pJN
5OzSU/ge6XCZHXnwAhk9xVpJNHSGUJWVVQ+NP63IwuibVcRN+gbNWSTJGb3KbY6h56VIeAlSfQbB
QeuXAEnwTnJnqTSr/JpilwxjC3tmv8qNQNtYkkbl7jcn9/PyMmE3CQtYXAmgVBB//npyROaFIrC7
dyqT+pxOSwH38UvyTYfAI5XVIBc91h3zGKA0fK1EQTvRcZo02AjXDUz8l0Wnk3Vre5cTnVEf6WFy
C+y9m5gp6dYtZO7kZKuCNQW9ZQGvvDAKQlnFoJ/Ho+usaQnTNncnM0ETUuDXopdntZvcq5obSeDg
7/jLP+IagGdSiwqWFbB8LNr/gnDLNJT8Vpm9d18CfpOpBzUEUFv2zagSijX0jLrfco+V51mPanNn
lfRd2ZNT1nS1GY2/0YD9GO4vBwR6CC2WwXgfnKjzY7uQSxmziYCd0g28zg+E1Gq3SeIRohkqPaj9
EV/lfV/3ZIJaXRbEm8Ga3ODM8wrUshasEbUaGFSDegkt77OI3ATvbi7sC8dMTX1LdFr+2cQ4FU4W
oNJzXAh1ditIfKa+WgacLDTVs1G11p2l6NevJjSRVLvL/9V6q6JZL3rNwRndx70fam6abfGLcoOX
aIxXom8p38izwxBnVTmbRaTULSEzjLHDdYCFI94htm65o3viQcGbzCriIwc5rXNWke7JK0o+LPua
QBq5NMM9wcH13rSlvnUZ+1NI4m4ONqVLRcuYE1DTBp1UXfqFk3vyUEwJT4rSjPRswot83xLEqNZW
Se2zSpMGq06fe+eZwHq6LgxMQRuzy9m+Wjil4T5xdUHP6Ipx09ez9T8mJ/pfqRT62/LyL0Kh1f/9
Pxhl//yhFPoPSJ39h+TJY/0k+YJFnRc+KbQdeh/gdVKHaCgMl8gYfcmO+kslZOl/8PJHIMlGELbl
L4Q67w+JltkD4mCwtUHd8++ohJYX5t+WeLFwyb6obWyVWAd/ojqFTMaszm0Lh/MkYA4UPoEYjyqT
p6Bvuq0xt79bdxfe2r/8Rt7hjAcRO0nrx84sJmh4gDJjrVRt3Es9fWVMzuY1uWsDdWt46tqt1CKp
MB89Zf2Jffsmiau3Kcc02GjmtlHWR2RZZwSFrmFlPJXmRD+st1FntO5vcpRIev1xsMteDGY27DPo
dkiylsv3N/kR0ZmBvRjFGV6DSIAXMq5amy5WFFPurvhOi629mNDxMxh3zWJMT2lpNVEz7JJ5vp9K
kE5ZCKSpJ4J2LfsGysToaWh4jPYiM6NnK17ml4sPHhOt+UKX8prMMp98deQjQCyOs3uJ06jb1EQG
twM+5KZzzE2vwv4eJoDpW04+MeCK9+RRJVAjwglERXcx9hJzBvGTKwdrsW/qBSiZhiTgVhtvjKaS
a3wX9W72eLs3xhieDewKmZwAo8Wq+4JQCacKXlt42gxsF8sClhkr0a/rrteuwyC0txCd4q2HL22v
ZhfxDtyvNRCojad1dPlsdxvkddT7RTKZH0GqpR9tKZOtCrXR7wzSDyyl8SrFVYeDGk95g4wnLx6j
DpeI4zpPs6xurbZZlSEOPiL90iMYq2SXKEErtJ7nMyJ6vANszgd9pFco6J0tHX6J4RwzItA7DSUH
wX6ARdpN2GtHPGP3IeSQG+Zuwyafe/I5tF47Z0Z3TJK0ePRop+2CyQTmmXqEn5XqMkQavs76wjqP
c3nIo+R9YF51lXlBjGRdKJ3MazPaxXECqjWPUjro8Q6eiZn6XS0s3CVovCHBBfLkTplDp2GObsnb
ZrYetA3h8AlKWmCIZItE665nYjAJeR+n+S6Z6IR5s/FaeA3thVKH0FHQHpxRy2z0zLyy5rjZKAho
eH+gosVRU15YGl3gPi3rTVnRhO9T+kREqVbn2YRgqnCDT5hC4Xs4Wq/thH+/75m+k+8ZdXs2s+X1
HDA+y0MdEb7NXZogjUDO05h4IiWm2D4Kt8Az/2Tmj3XB1R4Qq5qXJgq9M8b67Q6jp3mK9PDVmcvs
qWYacZtOaOgi4TDdDOkl+5UZynOIX9rGcBDIrqwEIXzhVMURKeGFh+DkpR4DZ5/oDtmkbpj7bU4Q
tRZXhY9WLl1U6sO6qezLKNHNuy52Ei7O4u1iWLKu6jK5CIIO71bmWW9OPGcbrcaAKJDPbOUYXZVW
1m0cCxZZknvenvUvvK/FeFMKeBm9GWbbppv2WRns42jAKWc3uKf0rvWDpsLKGkb7pslpHdYDgbjS
SC8sVVk7ZFjlhSa8+XkynOGZFGt5naGrpKUQ5SQt91FAiBNefMe7botWnRqbDUFuTcO5RDENjSwi
Gc1wgl0H5ISIOk29IahhXAzEs6J9KzqAA4ExnWMOvWeK+S7NVjLIG5xdWyKUtlIB29JIkNz0mBHX
plZtzcZlkmqT5T4MDiNPIvhaFAqSKbYa6/d+1Lx12Ej7OQjah5z5D4OSIvbDGMZQa1WxvQ4B3z4A
G3mdjby60ImB3uPWfUyQK93Xod1et6YKyF3Rw3OWoRipeUvQXegWm1a3jEsidikZy8m4cufRfUFh
lOxi7tVr3J/VWRUX2ZWRpBhzS6I7A9uaNkacgiaPC31tBNUrc+t2VyZl9xlgRl7FkxNeUq4xxo4d
tR6Mrnyqq+hlykeupepuuknoOyat8sT4yGFfJC67cLjTDPk4WuLBSlVur4egCtnu1xEEi8aw12z/
9Rum4Hh7MkM/WAhCfJyq4wdcKecElT7YVzqN0RXjF7jZRYUjGX1eqB8oRLkTexWfkOQFk+/oTbY3
nYrnmn44tMm2Nve4iaZdnWi6saqDNKZpONXVZVVbggn1WKOerSv17HSNTvpmoCjRwb8w+2YcIO7K
qRy5sk3xKSuFSbMzzI0gkTc5Q3266xzkLEGcMZmdsPzWbnmiBV/uR0+mORL0wHmz9LBEP4/iofe8
yFgxZcOn15kNIoOGPWFmMxunlXnumkl1HTRZeimzbNqHo9QOYUCRz07c+HOOQZhsLFcFd62j9HWM
Nkb3y6kaLuiHREfCkYvrMFH6htv6gGQaFCX9bxOBEyZCTZSzryJCRUMYduUmp5/kw17UNl1keVd0
m+vlimVH/I0+cg1YeZFlr0yvdLd9BEYwrbzgk75mf0VvHG+wXhgrMPZqK5TGTtfAFkmzBNQeNkKF
6deggXKmguhz0FrvoWxab4O9TL525DSfDCWHagUeR52MKEorzEh2tRuyJKcNpOPmnfM+v6ySQL5p
UytW5GHO+1H2t0ZdBMdoctQpRPS9qWKgo5WnPiLGhhftmJcb2xn0bZthJ3badJOYaXfVGtLbtlb+
2DQl/S4bScDCBY32AF0EgSaUu8XoJuzRUd5ORY/JIp6GRbLtietSM7pNOmojvADX7Rg41st3qI3P
JIKj1hIzNlRv6+X1ZQTiD9DY0B36NDhzeQOdsztAEzkCB11lPS9KxTvOz5psuK3Qa2+1LkZ3i5Cz
vQi89KbL5bjmgQjONAKqHxHhROsKBeSl5dZyT7tvn8NbYKTY4U/adJoAzIXl8azOTP2QYvr6VA7C
Vert8qS1UcPYpmoWdtdn3LrmgSKsPNVUIA9xy03Kkk23EsWwmurmKGB2jDexaDLMjKHoju4CoJi+
WBQQLXFCL4CKeY7oJLf2eC7pTiGx/iRskxF0hMINSM54NVktk41sAV10EC+aBX3hZghuW5tRk5Yn
08KM462GOYZXkm1dDAx0yG6iDc70PtgTrVruW0lUToTk5AyBb/II+R02DHh1CAN9dGp6JGqrGt0p
CuMmORYLlUNmcYB6xW4/NNCC+YpBcgmUDYjHQE9uZ1oRBb09XHeAbfyiCG+HVi+YG7jDeqaHv/PM
Au9rgADQGizh40jv9i7Lzwancu07iOdOpa6Zl+7g2mu3M+WZtN32CKW1282WcxUHACuzsVwnC57E
knWwtQix2TtRsU9dM94qRZkYdgsUopl4AHU0Z8ocpjU6JDy1Saxf6GP2mC4AlEgGN3PROHdDDjGL
5QVMSm+8Fws4pUUdY1u5+VD1fXcd9vM+AyYA2Lh5b4CRlIigVkE/IIARKVv4KIET1yOEXJAsylUt
L7bZdS94kyYPPRFaF60ZAhhM6vrUOckqEWCTCi+xPwKzrc7bsTEeGJF5j24XYOZNJg+DONW7j4jF
voqMYrgiQoEeL82KyJ9prZOzNqCwQRhQnSwvafEcJ09Ow2i1NdBvmm6NxM0EfUPTgU2hRj6305VX
gZ7fyVZr14YObWKsE2tnKutoaFN8m1b2eZ1hx7cMVHiOlp3R/X7C7GRj6veyQ6Krfos/qlx7ot/i
GbhlpWNm7MTexnJ4k/VR8lkxWYCSaL6nyn7Ng+5uKqvrmXrsPEtdSKvm6zTY0R1swoBehnGeuvld
xUb7mMfRUyZHJA4cmR8To+7Tv4jXnpaxmwT2/Ta0bbhN6344JHFQr/E+VeBSLbWPg87a5tMEUjUB
K+kgwr+c8/m2KQt3yxAVQV2LAk/QPy5iecU3iatzas6JV6tuKgOW25TzBpUKgbssg3dEjvGqaseZ
qTKkJLfh106LgEaA52W0xfS9mzJITwz9UfhVd7ZMozPi4bQd8OZtqIN3CuseKWmbn2dWBv61WlBf
qi5W5oIx6nvXuBJxhjhRRhJWFuRlppWIjJ1hm1SAwbMwt26GsXo3bQ9l1eLjS0wH8XaC0Asj93qw
zWOfdeKCFKlhVeSoT5zQeXEqrd2PKBsuZR4fkyHrtmHizqeikmqRhTUR/RPLBydF0dXSWE0zzUfN
jSSuZI0sbek7aEHOqsbMr2ip58zzjRCtetYd29FRLhPIrHzsWk2si3g+SxEavTNafASV9ybqefDN
L0yU6WDLH2gqvTGHZ+/rmNmt0YGCWmWuwY06Ws2+qJASHMiEw15TGMqfsg6UTrfQqQorVHtVe3tP
afupqABkOAIl9SpHzcmtR5k5B91nSH7VhigFlmM0h5BfO4t3Yq9NftOK57r9HBZCVv8Fy6ri8XkY
eu9yjAzvTy2dZ79rEESU7JAYEmdipevhuB3TMgcwI2/aHKKIrMxr5vRvRSNuEc6ER7mwu+KZUrKb
nNs4QuxrWKb+NBZ2vKspy8fcvu88t6SfFb/kWT1diGWlc7wsW0VJMO4A2asNMCLwYdKjoqUtlZZn
Xg5KYILDlRgO2h2jfG/VnN+moUGicGGJnQzTS8RMts+bBYhAY6WHIadv28QcWa28I8f0bE8P2RRO
W1AMIN8L46Zxxt2A6Q+V0jjd0C7LtwQCt88lLEfWiNDeqQDet1jYPTJZys0RnHSH5g9IM/USx9dv
xbBcJpcHtmIG5htfcLaME9g0YXKs8jTfcgNt7ChJd97IFliMZxhak21LLb52ghsPXdz5sDBNsCaT
NGHY9/Rn9zJkVgqqYz6LZ6rXWXgdYq7wbO41eYv5QXtgz63Oepp3h5y51J/OSM1uu+C9TGH5c5W2
j02q4GE248KZn9b4PU2/pEb3NWuojgnxTaQyI4+8B/Ra7QJck5iUgeF1CxbPaUoLalYefcwLNG9e
8HnNAtL7n20R/uJL/N/oOMRQWnwU3d9jK3RhLXki/33UxQYeSvVLE/GvH/k2HNr2H6aDMlwyIhQ6
mmhGGt+dREqYP5AJCTgRS6+Kbj3TjL9aiY6OF9FyyYLQUQUsU/n/H3Zhyj/Ic8XByA/A6JWG8e+0
EvnUX7plNDPJdtQZV9HXY1z1L629DNc4bg6d/ZdeOo1+Ae+rCqvLTNVUgb5uKSX0bRqVCYBVPJUu
2haZBDPCpcLUYXKsFNBezzyAT2ZmC08P0ee6HVAy3ojJzWdEIwMJGiVejORThHM8P1hE1FNo/PXz
FItOf6O3TWFfTD1QT7YicdzRY4x7nRI4t2HCgaCIMj4lQyx5AvMt+IumF3yw1TSLSZqw0fTVCQzw
AqeOx3U8sY6X7rgZi7GxLwKqO37l9x/QmCThtIHitBxGIrFUnFQVT0wYVWUi7l1wqctpKCB9yef3
+BjjXcW/HlKNX5Trap72JiLi/nOaBwYCkYB6XB70bmZAExoBG3WKnGmRLXcG1S7NHgEwPV13tm30
N8XXSQnXyvg1s7K5Kk0PZLLfcXKojtlrZ+kr2voy+VT02bB0tFrKQcNBsPobUnUYh2djgPdonRGz
yndUQ+dLPoHHLxcNxSv/rDUwJn/CCmt5zwqL8qrYyNAe+aEksdgG+t/nRtMW15pGvZp8WnbIGRAd
ZLfbpDaZFq4oL/kwL+j5BhKEqOkrNK0i+ZTUjNwjU5jzb4vCYTu7wEchMKzmit4LV0vLoZYRnpBX
hlg5Jh4XOJ+JuRw2ttqRv6sNdgnvs8mAy90I+Pn/cZco6YTLvfB9kknAGuttQhdziHEoQqFlNPo6
5vqTnQrvrkQzUO2yPObomB8y9cdxA/ONEVGy3MeYdLgStr58ISBfNITpBvM6DqAVHjZaxn0e7VYn
5VkGPtYRADysIsK2ONLvz9PrvG/Bb6F+j7B/wEu3L/76B/R0l3Mn6T5L3G2qaaKFqfR9l0oIeTxW
ethhPve/v9FkFFXKSj+YChVFMxZ8cdHXDd7l9NZSqMYmh+v0DMOw+FT1nD7UWVqDBMyCKei3aC6X
R+/7i2lCpRLzmJg100I/solsKE+I+hO+h9KYlq+j+Hr6JBIwXPl2EHqJ/hDKWqj3XGmcR5Wyvf8c
arFc8e9T+/5sIQKNC2H2c41I7PvyaboqKsOvM9lE74gteTqJveDvK4ddWblqAYoDuVpZPU5gfTu3
aNq6NWceciQV4+i62nZVlCBR/tvCe/U9j/jHUBuSgWwoFZYgjM5AiPNDhoFmLBiSCG1wBCbOeuJK
MTD8thKOs4VyZSU4mPGeO7lnn0C71rWPpjFU/I0mU5YsohYa41LVaK30v/6XhywU3eo/H+qvIxyk
XhwpgxSTHZXDEm//mKKWRZXSaScy5vsY66pGy6THJvNomkkgoTcU6aZEB6mWq/bPv/yHIIM1HsnS
kq/DOEcnZOnHNKcY52qei5xeEtZW+0jU0LJrar84F+y1/h9l57lbN8626yMSoF7+ruYWx7GdxOWP
MJ5MVKhGSZQoHv130cvf3m/ybmSwMcAYcVlqFPnwfu5S6G/YwEBU+fNRf19obOAQsedRlBDiRNfm
N2ICQtE8j4Le3eeMzLFDdf3+RFIpN26/nraNb/75kO/ctf/bt7KMujilF0cDPYZ8wjr6aytICGos
FJsTwQBlED82JLZI/8IrPF64zM+T/IZO36xINqD10j3h2pfOeGDWsCbbT5Wn4ZoWw4zr1uRV9G7H
ieD7h6SQ9lRHSNCFu6cHPKTlv524/9uqTDAxVDKSiOj446IU/Xbi6E+wxnc35F+LcKJnSnka4ooQ
hfwmHUY85xIFrWhEaV7T8k77nCQ2VJT4tl+l/Tp0X6O4M0hvB1On0fOf7yoVxn92A+3owcCI/C5G
buDbfLdf7+qCKd9KngX55QbrERSmAne2EntQHXpg0QKD/TtqcG4VGlK7N1yR4jqPVYTl05WH+1N4
2cYJw8yw1i0PSExZ8bJycKfPjoq50GHQ2/RZJsaOkyzoeUuJ6Mmbo2AHsc4XFSwXfpJsGCSe/nxx
duz/MmLgQCJjI1vSDWHS/B5cjP7TK8p66fZI5jAemAqvru5d5vf83x7xr21KexcJ9KXdBV8IGsV/
PWJigNpWNERdK8xeloem8WrcO4VfOQ6eyaSkybcinblLeCll6zeA25gfpCHS+6dMiLK6hwk+6tc/
X/9/zQ04yLgJvW1ojLCZfn9jQPqUW8M12Aez13nfhkw688+S4KT8aqiWYrhNTBHE/xaS/Suvh3th
pyNoW34Ahc7F3P/XERX1Zi2SEecpKp20+ew7mWsuVxwfpxM2kLV4HKCHQ5UO0V5dBhARpy+F2/XY
aOYbMo1jk8AxOdZVGm4/TZXC+pFAezGh09q3y2AV1JXzSMNmaz4LgprX5556s/yXy/jvqwjZImMa
xI3LYiIuf70KJG0c32gsttn/mq8jsvYRMycQH3OZLeEiQQIX5GufEZ6v0cuSrIVBnT9DWPoXls5v
tCGbOg5DBxsOjFRZDcG2fz0VN2m2vKWThk9Y4wPMV7CxFmCYGJsIjJJrXsqsypka6hUo5bipoIyf
sZJgPDl+Cz9swzHn/8/I6XxSMfEs+FDG/49JDS9brMFww91r4sHgNGLda1h4PEBH2nZIohjZox+M
zCV/HtTswH57raE4E4JJvGlExGr8X/dDiUTa1k+9d+lJFDTpMpegAqjNseidPYEvU049toAUy0tn
xS4/g/+GJP96RLU5dccKAxAR7pZopAhtE6xWG25gPddq3wqa4tteOL4yX7wGWCfBcXMJvK9e2ElC
TwR8R/d+rZI1+FphQk37IwDN3S6GrBTRCyHN2dDSXGG1vojcbYgvVzpW/rcEr7Eah9kWQsgVbBPd
vsHx2OK7TeLtSLRY1W3wjINIJBXW9rIFhdzlnhHNtPfcsq77q1Ljsaz2hYi1iz1jPtmOdOlG8qhc
XcwpjSQHN8h9WjnYMV73vSG0/SKdyWgJMMQP1vE2jesyPyUxnRSs5Os4r76OZnbKf/yhhwlzaN1S
hdmxnnuR3Iz8Av5OcQcV9YYqTcifLAYKH/lCUY0fjAYf/jsWZZy9JdADDKjpKGm76aIYzN9juDnW
L5akHKtLHWtInXXSYd0kek/Nr0GI/8jzkM9dcOdkQGAKBmkQ00qqMYrI/b0/iSX/0Qk6o7TllZpt
m9fMZQOxeuKh7ZahndyLYc7anmSjwDJfsdzBjHCHq66bIljzU8DoZrZr7W4clZM8Tc5QOlft1o7R
Ta4a19DQd7j5b9mKMu9FLcKCz+y1iB/bQ2angbaTPaaX7S422rg9TXAT66+ywOmZLNYuDsmmYLEc
tna3+atfEWHhz1FeX6QTYFS7d5kRxn9Z2ILAVr//ubRRTlBSZFEMK8a3Bj2/zgncoLLYtGQXDEU+
eh4cLHB3uqxjcTtVkKAu6hQFO3kfg8OySl8iZjWnYxXLGRLlkLIuG18jIRcFmS4OVjXZpVmbNCDy
cHZFcA/3ydqNuLMzJuXJG3JV4BU6doG59Ncu7b/BeW7Wv9sqa3HlD9IBPD+aa0x0L4sp2LYrfLxY
9zPqGP1NYMQPf2UZ2F7fLHUbuvDU0RSWJ0c5pU52+C5kyL2VCdi1rmRWesO1u2mYhfjfrh3CSMIb
KUH8mUYVsFjVjScs+zBOx+ERS9yGHkgDqLDDthsFjA63leKbWCZDB7zTs+d9YVawGTAkfw94nmx0
L8Ibkik39dOYvl7RboV1v9yezVymrdDBlZ6rYsOIuOmTLb+WU0nho2p62w+0IWPoKJ2n7D5E1hh2
dpFwEBlhF1sgBJZ05DK8MDyUvNcRXamSl9/FYhdNGK94/h1nASzdcGTrK2zVpmFinh5IMag+4a1s
zbGD3JIP4CgktoZYMNXjDvZqRCm8z7Uz69d2QZz/Gb+4Xt9Min2Z2lPqdTz1ekZE9zBjygG8UJW0
Z/BNaMroGX0a2/ULuCpUwJiNYheUvbuzOHhnc1uGmVxGGhZg+Rtdh4LAw+ZyQIUQX3/4v6DRbZjg
c1Dp/KQNqmdirLwSXnGWFwt3O5GTNZWJ25m9pA/wJd8m6fuVewpw62StqpgbZ7yne1NCvOniYR2a
r8yLY/Ktwu0AQDdbfEK6Lxtdbyx3yHlxd2+2UtY/jYNTHNq5wEOaVG+p5h9qGhb9CsFilNU/gDBN
de8PHSY5RYlv9UNg6IPcToOyw62ivl/Gu3N9iuEqi9RcY178yDQ8BdFOVxWGWro0YYjJbs+rE9M+
qu7beKOgLaoFa859RpeGqx6yZBZPEhozXGIsTBi5xsmT+Br0gSGCi6ahtbtkeN9gjuBHcjc0Uz5c
LfXMY8PanCe+lmUg36DZcwomkxv3TyYxtaqYUj19jhpG9aErDcZ+582cj1F2dX+urOVII/XSr5gj
LnXbOc0PQpy081i4hi1RAYTDO9+uGxX3QvQhzzV3J34i5gkzQcSDnQCc1gk0gwN0E5c3JrHt/2fo
8An4CWbj7F3Zj9ladn4foWZkMv0ae/OQXm8Vc8PR5EaQdR1HzRBcB6ViZlnfX5G2KRbxlAZTzzQS
u5MtErxgZmpy6AmHVwV7keWhh/LQfS3xyJ9vdOJOlseWTxLv1Dq0/kVZEtlt9HlrhIaT0++mgiti
jWL/NK2SKmfsei5IsZLVG64ePoOxjVaqI3qHHI8i0p4DNhBQOg/sEANOBXNZburg9wwUh8dNjx3U
V77lE1ZGPwO3GrFQ6uuJP3R8zzBtdrSAnMfA8N2fWoY83L4vOW5FDCJCkMXncqtUME62vsH7SG20
9L6Vqx8x/JqNs0W04FUtMV79WN+ejZ5GVb3vl3Ij39BbLEwnHZ1Q2R8TiQPIj9aaM917NeYacr/4
Xk3Ozfsgg4PkDP6FqYUPZ2F14T+FMRYBuDYsrY9QP1YTHr0UOuK2f18dBCuReg1cwOB79pi8Gnkw
MKOt2jTLS+XLQDw2UTQHBDsO4+I8dJvoMpewQqL/5r2vooIXnx0FBGbH7+yrOeHyXH8CZOy9Bxks
rfe9Qu9OkOI4VmN5qBZHpl/YekJQA43dau8RVyIpLoJt1cmFGEIQsp1Xe604TT0+Afd+zs28pIK0
Ra1f0NL6bEbo2JcKAjeOHfgTr58T5ZfyKZRCRic4MIwS2/FCKNLRS1Zmj+/KxH3EO7n2GDqdq8fn
YmwyptEPXGQms+K+njyG94JXtPOYBRnMxQMq01UWR9pgQzAcqmlD6DhMK69o4Ghn/TZuZZYDRhOC
8HzWL/oFfKq/BIIiGpOxjAtyB7eeV95neospbyq7s2fvoMQT8iAOGJUY8jNrrcYXtxAPmDZyA074
NEzNoNLbOqmFgjiC2Qq+4wrn5A5HAcm2e4fWx76Xc1RQHjOBKsJICZdaB3H0SkckX6KR9w37MWbt
8oA/lL0NrYOncQg+Gc7dbkVSllz9uSD/vRynDCFKjIqW/xJiRH/f7yVUEOmM2VuW2fDSDwQZy1Dx
1xlB//Phft/UAv5QbKZoiiFsR74NHP9PRjD49IAjUUhbley1+ELrCXOZff++OLuesRAFjXLewj8f
9neQLyFfhhYNR7XdHfCn3w471sahgmRxWkvU7Vi8rfbJRpPHY1pofsfXYVHkrNEVYlPQmj8f/nco
A8kIKAHzE0oN8IL3evA/eNCihrScBQh8zt2Yc88AJCkH+/7zkX6/vwnMXFpV9L7BqyC6/1ZZVpre
V0JBvnP63GYItKVj33tQE3u9siUr/GWOh8H/V8D33RDzP4pa1KtgUOwpM8raLEAh8+s97tfF8yo9
/IQhQmGBN65rIvb7choo3EodqM05ke88YcseZo5BnY357CbTfZSKGKZtg8nMPN1OnWf6lwBtaPoE
YW0iBxJX4cVvbqYAU05CjppmzraLlLCxYLlO6ImTCq83f8n2i0T2Jvcr862+j92U/wv2fdRUzky5
NJE8ONYhDldY84XLgRBb57YxsB1zmNh4GK3sECOpnV1AtxvqGTFvnsFnEljTFN+IiE18ItBFRWQ7
6iucpqoLXF8i1bNtKsmapmTMW7Y0t52foEY6wEXXXHyT18CtBLfCr1P7LJ/qdD1VA5NfsheesZ5I
SRYIWOxs3SoVHd24oUa8K+OSmwkZpmy3v5IFTeVjys8R1J9fzZEWC+k8jgHSSl7hLCXRk1FE1oRH
7FOYeW/SJdZOcQ3iW+fZnjZPORMKNyZq+VnP9DkiSyv2wv7GkCaDxwsN7wiPCHqnU/w4+9XKJW0F
c9vd0Asfo3ZTeIBDhw0jtazdD2km12RnQLJQxKASxdL86ERVmzl7vIUiFF7aD7Wo9mm2lRyNoLlo
JZQtyPLsnmClpJd7tqNwjG8MN5IhOodpxS/G0ktlfRoKCMfisiaPLhwJc41Y4yGcjzH2oHUddPCg
dUG8XuYHa+Edik6OwtslPQBZuqvaXBT1KV/KsKsPuvIblMnr4DcI66rJJX5gV4QqJIR4Q2YtfOv0
A+lQmrosv+oOBuUzgU9hzrXgjACtsMaUq3SPZTzmlhaoEoJtT6weCyRslogI/aczDIjhTtuAWYE8
Ep9iB1+pFDQ0bA79jZnfgRcl4n22sYAhQmKzgzlAtOIMEu2C0NEMpqDA9+0Bp7s6oqlHig1vMlZf
UzJdR7J2WSzblAdqY6zazHtjylr1M0BHLWm2FemEkQ8btM7cLdSV0XafhL6e9WW/EZaYHzCDR+3Q
w4mK0N9dpv5YZK+gAUQ97fBvYSG7ZGROjXeBCemGM0xfdpuzXWxgEoHEwXqq6/HG74NZVQQy4Qtm
wFwAD+oHFriZvxOrnH1xBOUhPaOqZbKh6KKki68VPT7yRbLJaWMSTkSQdJ9libW9eKM81wy380Pe
mFDnK7ggAQOrrNiHvHKXy/nHSqe46hGVsUwue8i6jJs9oQ7KtrlGXXG7p4n5iTjr0Ol4QRPjuHhm
1HC+3nLV0aeOS5hT1UU4qRwSZU3zw2mPISdBg3EpNroBVyObSj4pxlJOvkVqctbhZQ1HbwgeoqpM
+HRB2jnTD+Fsw4CUnFltZbyyEPTaXMCfkov7Ge25DaGXCRQ1QHkCcShEs2Kxf28obnkvkj5JOYmF
1wsSHjseBvia05xfd2OKd/hyXZEJzYlNFGDMacJuh9AvJHySjgmtWa49z9gPPJ8rZm62TxqreFXs
naNOrc+zzLmKRrvveaM8In4710vKlygirbq6MNKxZW6g+uWbS4BH9sUjMIvosoiWrvm+jBvsgaqD
bzzuTaMISekjDHtvIYriz3Bkr6vwCNGJt1iwys9so7KMHfoLYKpwRfvdyLZI35/vf49nU+FfZshA
+L1KEX0M3ExACDa+5093UYjyR4a4Vb7EbevMV8w/of3H+yOpieS1V2HW1H1ycPW5nLuu4g6uPUHd
txgZ6GjdNysBU+NFReOXEw/o5su3kTguXrSN7ITWHEg3Zn+8GyhsGXpO3fkcIjEdv3iuHM/1UHue
tnBVAQZ3FpeHhCa2woe8wK+LZ4X7hn0iI0lSfKlzCA3f2VEIfnS+t9UScP1L49t+O5i1fRSCuQsn
uXObH4if2OAblS72RxJ/Ef52C7FEwfX3/PtzqCviaUbDsgYYBwUA1w97MUS/Maxp5zgMJcpGybWI
fIHbuXdb4CSXda8JGOTjeXIlGZKEnayU9oPOE7OsG/syzMNo/4rgQXs/zhcvFPJf3IbOx8JegY5+
JLBGFZeaglLcnq9wQ//N40RGzok1TmXv9fktwhYn4rPbubHHc0a7qMznlxMvaKjNAM72mpDLahaH
imJK3KaOM7LKs/TZVSpuspbbhxq1hv0ocxmmeND5q/NP2Sksxz6hNMcPiu1u6nOo8/JY4pZpO/hT
6hJKWBQKP+bLOChiMkTisCvkN69uPWQllBILMjCGcYmfjys0ttZyCGmVnaJtkuBCFFMTPMM+8yfl
3zqdYu2/itxpbp4CkU5UBedR0S41wAqiQbvH1THiH2JPXTZrKiEvbzlN3WB7gXPssPheuC2c6Rf0
2/n6DSAgK51d5MMCeCFNLaUsJj6Q3Spei+n4A6PurvixYBbI+48mUtRXUz9jZLWfZgbxK/mKzvhU
ZEXLuDnDYIOAZ3nH7My2e15lNouvkEQsfpYa+EN6V8SL27U2M9ZuTJgr0sF9EI7l1eMHCEZ2ad2O
2e74UtrGexRCg8ReuZntpCH6mg2Rboxt0H+Ak9PGuU5X9TQAa2Ip2NLQHc1SUXITAc73zr39TEf8
6dnpsC+GUY9/hSOhJ/2F964hpxduD4TPte0JoB3nVAYMWy0uM0OPGMxIxY4zhT2rKayD4Tnaqjh/
FLEPUR88fqFPt4pR2bFPTc41DGIpQUxgjKR2xwXPlmvGcXvheQh/g1twbKi2erTadrpcM8Vb7oSQ
dJ5D2IB+jaPRhts7NQzuhS86U0lwGXeB6O7zFGQGg9yyg7EgzbKB/J1hH3YkllZE0A/4xb4xM2aU
oE2ry0EbxizoGltNfh3ww56dxJi4+kmf2XXvitTMfYV17oinKTsWYVekwRMufQ/XMRZeXGS3+Hce
eX4cPvRjHrcN1uGeBZMfDzWhp0hRvN2S2bA8z68s1+J881WCwcmzJra6/BtLo6YA04Cw3N7E0NT4
6OLsG20EgqBLnZemWBDPtRkKbazkSPc8BAX0IexFc73l6Z6EnK2pcHlG2nVSW2DnwTStmQVSJBHh
D+EW3UB9rDZD4ThGNYHWJEZRV33bNnpUI16KWRGkx2xL6urLeaPUVy6u07idNQVmUbC+ZbnLCoNb
677nxWUgvNsQ6WllgJzRgT5yOOYELCleqdaViyQongqmagpd7ndH/p6TXPvEWDBQxzbcqvWmlX1T
9l+oaKJ+2/sI+joQI+lkyTU6FZTkD3nk2zXZGEdlRGS3KkY1IdZgAGTvWlVFV1h0Lpvs94ODaXpz
SeqGGyynpaIxkRxhYjWkbgFvbfBI/uodL7BfiAlDMwcNKMwJySbxayuhDOwDmZHyXlmn4rJap5Pk
32v2N80iEcDKR+g49OnfTR8liEZ3VWyqLf8ZLslsX5o61a4W+NLKhEi85aQmr4nb8VaJbGjKNxOk
jgreLKsqhoCFqxjZ31iR6tFo5p9Ve8wJ+A43MQKQaS9dL9QoDwSOrAngBKVMTY1I6EaV+QWetatX
ri2+yDrEvnU41P6ymOKzmZWbrD/CPpvrBKZ6m2aLR68tHQbvr26awxj39aTqCsp6EsZNVya8odVA
Gh7uyGPi/eNRJufZFUQmz1vuPPAjzhINWsKXxUT1yIAZNcXUlVv07Ua1X3ZezZxZLjFZIS5ZaOVw
WdH0j288sdFjO7B9m/P56LWt0l1L4vM4e8FeLyIMl6vKIPVorlK7eQ73LWVm4ty5aWym+Zo+k5hK
Oo8kgpfHdUzh8WGGFvFx2LItNKL3s89WxccKIosCt74rJEzUAqFUNZg8/sc1foK7ygpxjt1vJcE6
wyup6c2xJy/QMF5OeKJvWBtGusifyAAUsYcXu+dkTwX+JHVwAfGvmDmVhYSa7ZY+XrLApYm5oFvl
qg2Pm95n8/ki4lITsJglTUZbIxK14zAhYvjZojAM+iUDYcElIQ6b2zVbeq++owTt+At84fqQEqbF
zzi4NkDi3NQOUzcRXMzQsLz1IDvQuLciTMqRNJa06bfuEOcxKOwxnVhY8BqPdMAjkbFHvsSDFC0D
4WKuwTe3yzpwkxJrECWzIr3GcE3V5tTDrjP1JwTsi65ucFwEfTlliqUlPQ1KUMViwZwujvoEVUpF
ZYGMc9ZlfkQAZ/iLct2Myu6UgWy/4QBCxBYmkcliT14QHTBQLkBvGwUymnSx6KCJ7IscbQ4AMnh6
HstTSzhrIk/hVLrUpXlkbJ3br/GE+iMEiGUg1ZAfs6fQQHcnYdgQvZ7sZRpt9C71IBUViHSqFau6
KBM8R926vlXW4K9Nps60dMRL37UUMQC7BPsuGGAcO1GXTEvT4LlkoXVuUqjkYuP5RWS/4tCsFFFq
xYSpcvr36rqRgWMRwmxv5HWbAw0XLZtrbOsz7EojoBnkzFVNs/GyJmAQo9Bm83P9oEFRhb8TSwxN
lQhXP32NVCrm8GaVwG3td4RemX4YKkXnijOOR2/COrKrEG3erQHMCNzt8QNHpPi9tfy5F8nUq+u/
5EJfjhI1Jbkkukct4M8hzZVE8ILChbBTEbZztrvSu7rnm1PWSwdF5KCK2H8c/ICcpmOs5yZ1Dlg/
kkpEwmTtohAE0J+HpkNcQ3fQvZ6IEioAjZrSI6xkSVwWWnqWMluyS7QEHm6CKQaqqNriMPPq7gJj
oayRxzKNsra+Jja4GrsD4pnFdCcSPVsXkCLuXdc/rA07rwXkGC+Z5BRNapo21AAm3aId3tehGk+o
rwS+ziSYDqS7szdrg+zgxQnOdwc1JB3B7Su7df48B+0Jy4dinCZVnCbf0F/8vDIPBu6uwCwXjUBc
dCitseJz7Z5zqaKBn80iFu0ncsfhhO6SaFqRz4gBC4F4t5WKuu8AW24OEhQaI5XfHhlTFL8OvsC7
mBlmtUN4wDOPQVs1iHVa1JUgofhvTeySjlBhZn6xTlbN97y1RBSINXe6EGBXjvZ7U+/bX/exUOBL
VuRL9y3Ec3LFhrLHZYnpqcxbYhFZ2mZ339SRWtnBGhbz5lTkEudl+j6b/dxJMbe/2t4WZ7OUTKo8
sQhrahfHdZ+eB66jU9Glu7IYvDraB2q2t8ArKHL8qzZFhdMdwjm2PzNOT2NN0orjN6BEu61zSake
x695O2dcdIa4lEPr823ssLjWPZr0lYs+X7qKKDBaoiqjecKbFJkoLp11VHgrCQ2lg1nZIYas66C9
JuImJlwG8IyuA+3sRuR7Vdrd0f/uP6Oe9xuTHNroB2pkz94qRQ8TvVaZ2gvM3s/t/1wtqaPd4eN2
Y2xonztThEUmkAMbTqQgMJhvSh3WzD5yWCN+VrOv4l9ol2hXZUAVfDBMbvZrIxOA80i/Pmk+awAv
PqHxiFb6pw/o0Jp9GOeinnekD0EbIwEGXQ33N4WYgqfnhFyOxk9AMhZPDv4Ef/3xDnQEBCXjSZcu
RuB806RECW+h9N2vzRYUhbmkVLCbq9kf1ZjtYSCj9MWPabYPtzkPK9lTxaGSJFeNBlKyNPb0Pp4I
dtA+/9rikqFRD2RvAp+wp2SEtNo3CAdB/Esn2BNTXzkLuF1FDhCknlVi60BPyImeFng4CFh15PNM
MN+OMHm4rc4QZi2GPnevioSqFDuOmFzN4JOHricgdteEG3huFs99/EI6e+BSIcXSKh49UGWuSqyJ
j/AMn1/kJff1zCKDOnWV5dqfpCepQbagaZe7cNQlMRFNF2YL6SUbVDq9C4fOZ0PvFOwDbglc4f8K
lSTLQb/6K4vJB56R9Hhs7otp6Isvua6wDGH8udNy665klnYsCSS1mx16+xFjlgUUa7leoWAYkltp
NTIjr9266hOdzCV49T1m+m4H4h0n7I1hkZlHFOA299etIcfAf+9NNH+vfLdQV8s7Gl6mk2Q/3Zae
3Ys7eh7bv4n5aJJPWDJNK4iaq0a8pDbCLKL44E5w2a+2KrAwhFwnixmlUg1crN979k1neAFyACus
7LHOEE2zrBauYPJp+B43pcYZp8X1Jfwb/LAs1F1tmCfQOavci/TBOPGGoVwwpPOTRJwVQ4GQQyf1
nSETTpmT067e+BDWKm7lcZ7ilaxYn80a3hvlGY2aS1r83vNEtg8ykMFf2KOKHSJBQ0njC6xNuoOp
Q4ut4jppQSUKepLr5ZJZnKxLEyvBKN9v1BiyXcSOuq8hDZwoH5syxeJB6uifpQgD5xsGWz46dHyK
FvzxjNUQTrdLlElUfXmIuHklDLYtxHhMJjeenteK1htViUMN/jRUZUEkqDfrKHBOeA+r+T7BrLg1
iNc8ANeruhUeLqsbfcx7RQOEPEOD089W/u/F0iiQJfI2lNtpfBpLRcfsOKBQcpcjiiILlLita9/K
dGkTdJVku/e8scscrfin45+vtxJDQ/K+XvtJrf4rG49ozu5HAZ/0PhtQa4PgtD339mPSKeG38Z5O
YrADoaQtwafbuZI7OZazxa9Un3nAi0Vr2yHL4lni0hp7SYNsDtHhMNMxgesDxOf7faFRNOZ2UnYq
esa3RMi8I29dEFi0avUtZvgBquEDR4GzX+nsO98SMrcx5QX7jqrbtcTst/40cmHYSbg1dh5seOiW
xD72sW0AF/CM9s0DFpTf8zaOGfRkugKegiK3Xr6futQdvjf0U1Y210Ll/nI5GLmxl/HfyQVnhI0W
L6PoCL1MGrU3rJTkhHFaE46PZ5xQiYG6aNc0hQnuAaUVKF6ue+JIdtsk0lYfmlrZuQ5xib01ZDCu
QGcedQzvY7ThqpEcTdhKjMmjclD4SHk4mFp8l+nccdhauRqD9LKd7J9jr2r7TFT7Fn6EtGNxUPyc
7QjX55sZhOMwJ3dTiPGK8zlVjsUcZSFxaSLx12WOykix4wFCOLRon+oDu/KMOMvzIQpyLLZVNX/Q
4jSqoeuWxykhvqQ6Oombm3un9n3vGvsH3X7O8mjozYWot5o9ASyamZiBaVrX7TWclbd9EYjZiKYZ
UJOZ13WArgeHRleyTK5i7JGRUCcQR0iFOU8hhRAUzvucJO5C7Mp5iAmfzmJdCnGgw2Av9vyy4luX
ANSrTq78PmtLp+8/oHldu3Z+jzbgnMc5oA/9VeFrK9/KMxCMO7SFefOyNNwY9ktpRQUytuycMTZY
U0JHqs00a/zYeWU+iJsz6r6pLgWeNGGw5eYHar7GLiJoYAfzCJW4SrvnaKXkTHifpdr+SRyxhOyM
IsQnlOizQF9xF1etpXhB24dbB6aK54vPirrhYIRFapzi7NPNgc+HaI/8LmzVI9lLZD9h1lb1AQ8b
j7qtxqN9YpKk3r9yZtocdxQRfVV8mwMIB/IYQH3BdQsmmsM4CqIpYfj39ZhwTHcmZCh4aDRGPMOL
V9bKjo7z2BTvkNQHqty1hH0DbSe9bzsb7xjzB5j9Pl36WCXPVwP+gnCg3iH6Ci8j/mJ6f+ma813u
PShfPQ2ffOY4OZYO9st5psmwjOHh+XTc8OvqVcBStQtGgfbm0J8R9XgKenWBM2CVZHeYob9PDxUm
hRjwzRuOIMj9lpjzc6F+WkQac28TnliOp7Lfoxnj9Q9Xd8jq/UwMRFV9wqlyGctTSZkUdAdV522Q
X6PCiZfh4A6mFe4e3nIz4jRSaEUKTABBsH3xxw249lTIQcvutg8SCMh/zaHsnf5IZaAQq0xhSKV2
24aV6mLK3jau5tcJZh9dwjUT0UL0WTDa5Rc9WjhP+5X863Y+qbmofHU59rPmX0UDdRN4oWnT9qWZ
pAS7JFGhV2BspPLk9+x0ogCEw+gwe1hxjgr0PmogDb/kLVPs24h0O1V36RyX0i5tm5m/iyBYky8a
KvIY76mqbI/hjO73mbQLBrgSLQQYaFBQqWPtTDOcGy6yIHfN+tx0pcJt1PY+HGXsdLMU7LqY0Aju
5eM+msAg6RQflzP+3csTkH9oaK/iJJ2HhyELt2k8TGayFSBe+4AmYO9FkPygji3WgojzKggSXMNR
3eVXPQEkRb4z5HDWxT1NdycWn9lVDU56Wj1UK0S4+1NpvXWq1tfBnrYRDkjA1CqquxunKJuJeqEc
SJ3De7eqm5cmZHrTxzhXs29jHiJ8gHf9O0fIDR0aFxmJKvy/iewdoqUvvIjdtePTwPRiRuZXtPxj
9arbkftQFYvEZRIZalCBhGgghfrU5Y0tK0mLmMLhYMpi5iPoKE2+fguiqGMSBk0BidRdZGfftore
QfWiU/l3nU5eP+5rHHNsaXrucqFQsHu7FShG34e4zHBqzehynhpXT/7vbcnwdRnjcNo+FeHYdOOt
JihQ3DtxsnHmuiEDhtaZ50zknhPTkrufZegSOfEJU8/aQ/smMxMRfuQwT3e0J5oGnMqdfR+oD+gb
ueVRspqRUFZgjdw1l0iLxOic6q2TOJ150HpKLPoHiLLYAgi9ek+Og1v08pj1IRn2O7QsrffMAr2k
D2AptG52GFrrHtrxhq272afMo1DTthqqxY9qaOhx7JzEj7ACMlXSeM9eUMx8UNfb4t9O7vZjYYLh
yXnqYprXycWycqroXytlcN1wUTAriEakXyGRzsZBlS9zSsdSHHx6CWVzifILxfK+3xZXh8f8fWy3
C1NBT00hbNdV9EMCZMiByf1i+Ru97p8+o38WX+IptRn3qE1XlOv1QmqWndAJeWVVGJfWPlPP6uuY
QX32vLALBkLCvseptt9ru2i0z8IQP4qLllp08y2SmVtsX87Nq4/XqViVbb45I71t94IykVUAnyb2
9TOZM7CaGCWkPNtqQXcVBIQia8ADMLALAuyPsJvy3PQixQK5JbB9UDZDkQ5CYUiTmsDcNhC0iHOn
ZF4rk2DbNlL5f8VQpK7Gx8Ytt3QloaZ2Z6fd0SewZ6v7JRgwKQNqD6brpdI82dxTq5vvXRQG+VtM
EldRniK39iIC4Jthy980zJLhq1cW4fA1pabu8YuF/M21iRLJHJvi3KfBPYDfcfvPvUI9NmQVgc4U
Y4QZjdsHbYhzxXvPcylH29SFF61oCX600c/tgGmUdmH/uHVEq9ktx8dqn67G1gsfBRAvoG3bfqxR
HdgbjwZ1pD2fqE5tx9altc2eB6afvh/RS3FMyBbxXB2GcYincr/YDjLIy5m98NEBJnvEj4pP6KQL
DGhpxba9f3LqdqCPYdkE4VU9d//D3Zkst41lafhVGLWpqoimCwNBgBFdGWFRg21ZstKSncOGAYlI
EiQIkBg4VXREb/ohet2rXPSul73zm/ST9HcBwuYFmaQk3Eo7UhmZaUn0xcUdzvif/9hGhurApp+d
aX5v2Ulg1daazSPILMGRsFVsAD2phiVJxlG3qbYxLb2CfbOhte1Ea9867WBy2mSmmgh7mGZCRySe
FmELHHC6TsdWCzpjkrPaGUFjmA1PF3mrBSIjAsNL+JgOCN0eEpRC3hLXQmqX7CDlTeJ/eb2qNcSV
h+4n0EUWzPEtEsTN8VIIsIE1X5AQLcoOi3QgHDkk9XD1KDNo+ZM8dxfRYI+MkygYBjeRzc5aFB7Q
kJgwWftNmvc/BTQv9jS1Fxj08RI+A1jtphENjATN3Sx5NR2Zpq7B10WpgX8yWcwT2HeampGup0cA
dzK0j9UFN4m3AzltG2ChXa2lpYmMnc4ISZ7NkoURndPIimgHhfXzBMfrMLZv36NgfdVE7Qjwvmpr
ignoHlBuhnNmzuD8OwGGkZ5MjHHw8fBj5Nq54o22H1PB8X15DImjQdsGodQSMo3c5piey9lw2tE0
QZqZtidvYtgFmiD3Wj1Y1vx5kuqXhyejizbbX1CFYjYsrdMBwGmKWtBqJZ+ekQohX0FXVpyZxQeI
bMUZwvLDjVnQiI2j2XPsGXlXvcdRI7VCKrA4K9E8ivnsekRwMS4TmotsKlBBh2cpoy7BtBJYNkSZ
ZgfzBEBtpdywZUNuZtpUKFi9iaA1gFyfghrHhMcg6E7NMawWVHZDHXH4sfnV3V4cm0Ck4dgU2kMZ
Yua0JdtoWvDi6/bKyqbnBkhbBFlCiwiSouME4ySggRfSLBkMSbuvY6Lnp6hdceVbSFeQMnmC+/CE
xNGQ5mMbutHRofh2LEMHECpDQFtTKxPo3t7ZFNA9pWbEtKDomE+tydgNiFbTTsDUoLxF6ixZjbFN
ivT94SnsHBiHiiqbO2LxL/zI1Qs5o7CgDc5GwHpbovNxNrGX1s/Uwa/D2eksXZDPd5BQs8l5IT7s
6dqicKDwSEBdLG4S6HLhbUhwIcjWF2n1w5OUQddsmiiuFSvFYznUVkUkw/4B5K5Jn1jNpA5tRKAg
L7mnv2ccUes2G3F+jsip6hHlkS0dghkOCvvDH+StodgsHs4Sp9NtOgvCPHdU/IeTV8FMp8/i5QCe
UyGtacJ2rIq7cka5t0SvTJqdiBrmFuGqyoPBRqx8aP2105h+SL1zwl9ANyb+wF9+KLgWCh0wmIaZ
uKVLjeNK5HREPc7QNKfGkataISIQ88E4Iizu2ILRp1UtqyYuMx62IBU4JW8oEPYFVkbECImnZM2x
0HIFgMchxgz1h7YQqInVIBu34JDDFwDHw19t0hQ9tJLRYnmxJIhG4JeSBC4frLSMMBomlOIcPjWG
OBZfrhdTt0GQty2YKqid1drVPaRlXDMlZMBSJlZmvFuu6E6/IJWzAi/lk8ub/LBYr8Ggd6HEEvVA
U4uSmhZlq8scLDIywBnZUws+yItwaQvYjt0aglSimEegYGw4Qvlbfg7e0SMQcuh7g5L4N4M1JgxY
3lwpH36pnf3Q2RDB4w5bO1Leqhacr8K1Tb87H+J9QysAOsBtrrJ4Rn3RGEEOKmYoCikWJ7ReAkFK
rcAkJjPdDBzazdqtEfiUBWmq8VVBlWEMcvQkFW4iBeUYpMxi2mmPKak7PPNKqxlkDLUvOtTzFE8g
74gZyVfKWBP7AfywpB3BWCQ4knETVNOshSv0wVmSTrqn4MWBMqLXQd7G7Yy3P4npCs3rQcE995IR
1AP35G2sFnDi8WwVXfqThTW/1khDLt8GUAKNqShaZQMCjERZabBxMsME6FG7Q55C+36zY3T5QAGO
dNJf+LuR0aLXhNNJgGMDOAnX+k/jKRj3X2iKOqFn33gWzJohdKm+EI9DgKzjK+KZzvAh0c2h6Z+Z
pPnaP65sasJ+OLxklWJ4sWTADR0kgtWhNQ+qXV4ycM0T6sKmiy61tRoxko1JOCb0yOUqDE4wHqPI
AgQwDkb3pGWxBjsm8S7/YhDPR3yM1k3r0REruaI2mBk2GnEKrEIDXd52KiJZp5UnJKPxuqvlBVq0
+xRumg9rc/QhdCiww4zsmSufFsqxTbUoBYQtfXQzW5Ap+QDCYJlBfExnzvCN3hvos6w7BD6ATD28
gHIdi5glIAmUvQkphEWpR2X9cLF6hD3oZeu0qAP8kVBDOqY1I6WJdK6YR3N96nbIFA+p2YOOcXaM
NmB3/9DpOLeGQYmH7dBZQd4/ko8GO+APILePUoQnnNuCNwAC4yD1b2kAQsulouNwW+Cw8Ep7Zg95
OcqGAgtJKxQgahMDMtnWEeN4Z2rwb1uaw8GyiQp0gCXJU4vhizGHY7rlrMMRGoZYL9A4askCBEhH
o4vhOxNUBnNZWVpP+3FlAWuanA8XgUDmUf+cQIBs9YJR//CO7eg/mEvgWEDEwaqJO7QjJdIoorwq
W76hvmRNFlprN6lpFWzkAGbi7rgFHcH60qJre3BNZMVJBtDN90SGzSnS2zoxRzIFh6clmwNYjKI3
Eb3eKIuiYoc/yavFbXf8AO4dsrJgL34KOi24dSC4zsGcvs4ZeBO1KQc/ZikblRNsUIYlJABtJU1M
kR0TceGAAg7IehKN0gCVr/WlSFtRaBAAb5kRMElIGaaLlL53VFD2UjAQIVnW5GRMufToHXRRJGBP
gFPqcBWY+OadHjRZiciJUNtDQDrIkmXm0SMcLCM9g6ivHE+gGgAYFSOFeekk+tGggtF6CCOB2kyB
Qc/fQn4u2hq2YggRyCN0yL6fEXlBND5t3XXNJD2IrsP80LhLlVMKWUmHp877Ra083KQc0o31tbkj
IMiRvoefWpVuBkEeA8lL2xPYCul9UnksKevFOiK6BKGSv0TqzwYZ9hed5omAQRo9E5IK7SQssITM
FPBrXxfGEe1yk8H6XUzbPq65E4caHxw2J2g4CtqHxAoOT7TCjID7gACGnqSDSy3sRbsihsftdKkn
nTkFY0WqkZbKUfITdWshx2MxXgk8kWEknQ4dCHoBZfSrTpIKgvd0lIgKaZsz5fjOsjch3t8mh9P1
Z7O2/zDVaZINy7EWTxmojQ5waE2W4oY4lzRGECiLGbGKEcHqwLZm61NtCargHbFqgamHiUBYWlFE
W0QyKM7KmFxSx0kBIwQBTdvuxnTiy7wpRBPO+NRC/4a9I/Ktem90UIREGCzDxm3YrdOcrdaDIWF7
IKRgllo/DBf0Ljqdz6hempxSuSU2NaNsLHtIVj4h+CN6R3ZY2BaLHmbo6w5bgqKs6h3qWVLSBItB
d+1TpOdQ/5U7LJmfpMKRyuM3h09CVUBRP4h4aAFgEJ4D5qEsoAjiwF+wGpP7DgYivha1xsI4pYmc
OKQbALmxxNE9/FxTqNAtIxvGIEPYcjB0tETXtGqtJpwtWQ/1S/5jYOqTyxAgL/C8Iv3VGmNjfQ/w
E3nSXMMW/DrTtQVnpxmYNEEgJBOQcriISVkjgkDPCHBhPGjDjjyc6uaS7lhNmqEbr+JwOaQDcjRJ
AS+dLRcY5WeFOwqfxLp3Y4NyXxIxW01AATmr5UB7D3g7HC5OF+ByCJCC5U1nt9FYg2HsJPPZee3a
WM5oSEHJR9PRk5uFNkeUnEfpamQEbw4vkhAX8hrlXFkarr4tJEplc2ZWYGKKOelJZzXqQJjVxFr5
sQDBHH5Q9dQjuPAdO2RNLfBAplaxd3qzeWul9TBnikr7tQGk6D3Qe7a9MBaHTVPILnwZhPvhZ1ct
CoMvwpe4iSTG7ZZd1dzZwlzNaAMBsqA3FhfenIuUAEkgdr/QLPgilODrUMlnXi8/D0VSrWdpfMYM
Y5FFOjyrnaUn3gglWBsDTBRsVyX5JAtTOAkAlULEMuiBzDCGJJrO2hRYgWc8/Kyq7QIbroPVi5Vg
CdsYFKl8CdN0Oppauk+bvVywwjU6i95Nk4RinXCOCXrVzrPChpkA5RjYbSGkQ7rutC9S4i2TY7HA
qkxAGhgEsB0qEDBfdqRQ5AyApekmrDw2WYtrh1u8uJuNHGE6jB1NIMRF/2cD48KfwMP+1gQlhMKA
8IYDs9JMSne7NkwqlAEgZufN0+mUxNzoAvSegD4sjIEFxnCcv9pTl5LgsEOsDkPQtkx4fuWlnPqx
n+qLVUgRBeftglz0wl9CbSfASJ1hZzY+09Zj8Qa9Ac7yRdJ0ZtYvpJ+mE/O0sxSMu0+eEHYpSlbE
EgxjJ2YJSJU6rCXUEHGzg5yb6OCPX8/ipYBYrNttehnRLgBsJMH0MQZ3TP5zQLf6E9yLNQJxApUJ
y354UnL80KaADwOFyBixXrjbyFzIizT2tQXcg/Dwrwi0cnWGAghzn7Xwg8nZwLAiJPFqyfkaDCfc
POpMBQb28CR2TpkIYuIJcumF4qmaIJRtOCGsj5NuAZ+z2zFPmiwJw85K5GYmSkJvDz82FyfbQpVQ
lENwhgIBns8hqJjkSWQv7YXeGgAUghoopmhgsKRuTQMcPPjBHEIF9wZEN1l6MwdeZENydeGpORpx
XELfAv8yhEEa9BFsmLzimdNuahR9txai3mk619aZ1xkMwUNQSSzwIBncitG7Tamc3+YcFqcxGwHs
CU40CGj4XzyiVM+mzIu6+eVVcdMPv7icb2DTBe0i0p0uVjBlYf/Jmw6PkuWPOjp9F4aCbAVfX+j7
DQqtGVBb6nUWCET/pB0FKa0kJgOCfJRp5iWQ+Vye1Hrxyn+IoyT6Jf1XqZHid/K3SfH9wItEO0Pp
G1IRfrr6PvPi1XsvyYL08G8ZCTr2zUA3kR+mdzTarQzxqA8dHqjh5YPerabe3//0EKEoxPwGfhRK
LOsdMjASx3o+pfxtDo0QuMw46zO02XnB5dUJa6PNgygcbH7etF90+AWOD4xT+Re/50mbzRHL+Ftv
f/jFykU+tIqHpl6sy+v+3//kIJVrvXur/QLfwYHeUH534wWUu3Ro5eU3X9/aqxukjWu9uqW9oLYc
O618R3kFYNgn4+GIvrnFV3HMvqHNx6iouQQt7QViDESFRnBTfGGubl8A8wXODG6c+ET+Vaz5N7QG
Ih5R7xToL/AKiG7AHVve8a0l0FkhMM/EMDfH4JtbAdFlud4KGC8Ib8Fib5jFJlcOAVIQ45UwZftb
PQQAReqvgUEpGIaMLAQspCNcBRpuXfH1hO1/xC35rCS7dBHq5zrU95ItRXz0A6Wi2R1go0CEliBv
gq8ofVQo1WLwL0r2O0nH5mpu65el2suftPnrm1fcfbj0rPK9yh++8r3YjR+Gq/wXq81Er90JuvjE
HcauLyt4tuTLPHYsgc9n/9CwXfhrsqQcR6yJhVVXd9QLd+02blO6ypZjiZE5LeW3e02XR034dezK
iyDSkHXn+zqJXS8ox8nnKs577WFjd1aOkg8qVHPdQd9Ecb+yBMIBqTvsZbZw/bQcJ5+tqWDYt969
G1bsUlPBCXs3qaxBG31Xdw2+x3CNy2HyJegoOAW3btb3Gy9j9953twc3BKF23SnfQnEqjyoiunVH
/RD6qdfP59w4m/jA3z1JRhiiPXrdh/zgJWnjxA3H5VBixSlPLb99voz4yZt4kpCgiUr9Ua+jBofu
z0kjcMN+OZyYM2Tw5bfPn/NFxLCN2+y+T6Q99h+kq0jcXIVYvsvC+8brRMxf2k6AG4R/Rc/3unv6
8j5rXGWJdCI3oytYo3+8P7s9e//x7PTfGuLweDELVj3/pIzBiglMFqEIAtqt1lFps09Zf3Zmd1W4
7KQ+/febRRYnx2nBsgicC0gXqAU8bcv8na2Rfe++ZWaVlkmttxQBIe1R77XpFbdjYREP+HIyv4se
PDc88hnJYkt2Prz92v80k+3lL9xj6SrAzle9Y5tX3jLTD5lrL0M01ENaGRYszs4hf+K4SUWLAGms
N9O8hZ9XjpErU9LBOyLmadO8juJ02Hg58aoLSzJBtPP7ckiENfy0sV9myF03qKwDKdKaC3EbZfvn
TLliZ8fCetqc34mbIM8YAAiYXVAqxCdsB0G4a8I87Rk3GEWDqPqUNm2ggMvzL1EiZJeIEMqrn32J
SqJsHmXbc2bcykGkTpIkkWA1BvKqQyVw0Gh67INOXEBMD3goVcMGmDKXiUZaJu+HXO4cNEce+7gr
D+htlLoTeatQVWRDKWNskx+3TeJtO0f4GYt45Q6GsXdfboe4eQIlK/4hlkPEwoY4WMWDum7s399z
ABvXXjr04h2zYp92O3ZItgXzGQc1xe3/fXTxvt2Q1N9GT8i6SNIzNdXMvndXrYtJSHUepYq3Tt7O
ax1Ygq+magdDJGGSyl6hWd6C59vlL9defO/6I3lgBU7KyxgnpSIQ6k8Xf2oQuH0vGZZjCQFgKFiI
q5UbTmT3WKRGPHFJV89f3xMKquW1FUCI2qPGWej55ThiCUwFc+26k/uoL+9ZiyRn3dnexn7jLY6w
Ww4lJrxrKm5dyUcqVMz2UB5UwcF9RSKwcSn+c/vy/faMISYpv33+eXgd9qPQq1gBFLooGVneOl2A
K+vu3Rt3Kh9fMv71R71cxYMVhISVoQWEre6ECxv6Moo96WQA16w/dmHr7hlbwcG4JKY8Hu4uiYJ7
/daNMOWKhRVXTxcg6rrrfOU+uNHOFbEUrPIVdy+qOCpgHFVMOej7FKuUI+Vr0VYgMq7cwKXTt3zg
RNVr3UW+9qauHLcXVWB1R71xY/fBC/aGyhwl4493TBU6ByuYONkyf0rXNXkPD9v7j9Qlt3C4ulPE
RjlNcTqAVZbfPl/k3w1dXzgP5Uj5wCpsizt35O+utGEo2MI711/Iwpla1fIFaixFFo+FWVgVc3l7
nbrH+sP63tuzHC0F8/7oe2noTsoFyHdQhah7R0wmmjdep1mcTRt/a5ylEeQ52eZmbj+OehxNwYts
HniZhW4y9GMeWf7R3/dQYO0KbIjbKRmWYLVP3hCOUGH7XPn9fuA1ztwk3V60Iv/92/ISTfCowM1m
1W6H/pgwR8iqff5jkW7YfijBSqIdO1G17Eu86JFPzbWKywbFfvB///6fCT2t3MZFvHL7LjN45d5H
E7fcNUmnEdSj4Gcn9vb0Gdz5kyhuvhW5iO03BHEMwl3FwfBwCsblcU/+duq70CanvNX3Wdh3o+2H
CpQeMPLyR8+XQafRuB+xgHfuGDfSn0haWxAkELWq/5RLNwMoLeX+dI1UEYia+oPfuM3Abz4MfbcJ
Q285Xm7OFM9QsPe3eNp7RlYgg96603RYMWuKaR9VXPtCSL9T+Ax/tW647BuMKwUDcg3SDVBwPF8K
+10aVMGFOonSBJNEGlZXMS7miJxMP3oK2UdA0IfyWCfo87Dvb98fFT5Xd+hKVuRuvunpMv69N83u
A7IF0S8NwtyNrvC+tifeUiFzvUn0gBHAY44/T8EJJJLlxZGMyzmeKD++r9S5YaBJylaUftS1XLsM
QG6uUWRUw89rVI4sJPvBTM0jLYquO/UaH724L6nzg7mtR458OvLvSQRKJ15wJtRdmbPBapqWw4hl
UOFVn80yF0PbZ8UvMpxJSaa0FciUM0qkKvEnWy/f4vmWCxXePg0BpemqsIjuuPYXxH7lkQVlQt3t
u8BIlYSro8B+uCAVIq3Bbgo7e7KxvXsQQP7WX4Dup/9JvUb/z6/nkS+HFnQVyuvSC1fSUuzBNTx9
Ld7691WrgMq7+ouBIxGlQ0m56CrcFOZbWYWWAh1+hZ81cJMHOSekq1AjVy69mWWfirr1+gssPMaF
JIMpC1YybGVQBbf4CkX68CAfBhWO15WLv5zSW7Z879wtaiu4y8XIVUCKrkLNXUVrIX9nmaSYdVHi
UVcEX/uY+OUw+VqoUBn5qLK+0G2rfMzzVVwhhptQdyWu7NjuYomeLtjef/o1C3fKCBUs8ns8k74k
iA0VycJbb/Uw9ILAkw4zJIr1F3oD29qB8EF7o2BwL/QGsodPIY2CcSkgid3GW48UajmaONKGikzn
LeG0StbJUFF8cZv1K5F0FZr/LpK9NEPQg9SVFbef/itq3EWTT782OM+Nm/jTf4cP/lRea1OBogKp
7VfyZYYKXMSdG66rAppO7/VX5sNg54KrQEYQJxgDYWicu4mkCalJqz9nCqv8ik1vqEijnhGHSf1Q
MgkMFQr25x0fhGr7+uvwsz+5d+8X8ilWUU9TyNDd+y2qEutexROSM3cYc1L2F7hr/ZFf3q9k6JBN
xhBOXnhKbPi+ENTH/amvF4fNseB/wEDsXuC7pR3d76+3EwUm/Y+3FV2iC7Itp0KBXMQePFookfIC
C7tFMFjUFRRX3tKvuFGCgqzusLcU46aNG2FwebkxcCW8Ewrky6Fzu+v4+TweU/1QFOPd7oDVIast
H/Z8h+JzaHVPUYXghzvwBIzuR2WHPwPFy7FyLwsa+A7cAeXP9rxBMf7Xu8CCv7B+dfi3mNSiJlf2
TRVciJcAN3E+yv0Ue6zADcurcuS5CsKturf3xAsGfibjVXQFw0YJC5uLg1devPYG0bwCwDUU2K1M
3q0U7e9Wa2VPjvCeZMGAkg5pBwVTdt21PvUEblzK9Ksox30dswyyulARDjpL0mqxk+ANq7sI3bUn
4AjlQOJ2qAgHnfs7OtNWEHs8d+PI2wdHOlih9Eh1cB674YPkbAiyproLfOHfkyGs1O+rwFRewP4V
Jt6qnKLYus4htfjIZbjwYsrJ5WFVrAN2lLy6HQVimO7QuLTS8cUNKpdkj+5+5CK8ouu8G0uLoKsI
sL0GvlsRDlA11Z/v69QN5NkKcr+6Z/eNF1cOmK6iYucNSDwyKTIVAtzq9Sf81k3nldOgItrzljbP
WdU00VWAOG6DaO6Oq1NW4F289ZHrqReCAJRRMnQkUbDO2dKj5CiLB+VYuemsArF7FQV91kQa11Ig
1ihOcCvulqXgipC5S+XJqoh8/Ubhak6bVfdSU2ezcGVZoUI13wiekL60bSqIO26orM8qKQldhfv9
nqxBxdmAUq+c//M1h7jRINOkM0Fxq4KBc6lJOzk54KzC67idVhi8cla1ugftdu4G924snQm4zxWs
xMLry8oDMlsVw/opRbXVY0xjs/pjfxgLkjTJuIQ5QMG4RQzmkhqYfiS7jSqAHx8F8o9z16WUtpys
kPSGEtADRBgi3xjLB1qFV3NLbXTlCqrAcVEz4Am45ZWcF4TfWgXTWVEASXmeR6WpPHu4HlXYc5eQ
Ds+l1e7QoQz29XJvny/2Pv2HuDf7XDM6Seq0oIPO36QROdnC44/7eqE1Iw8t1o2Nb89fLOkhpgjp
WWefmSWOh1+JtvjrikSpv4/diBKvxvsKkY+S7GPQuHWDuUs0rpxmHm1QoBovgIV6gAAkpbtLPZQ9
OfRESXlfcL9sT5hakPLb51+XaxY4dgeZNGNIyuuPfEMWRC6NoXvcsWG3D+yXM7jvp6p5PwBrFuF2
6R5sLs2BEPUO98f2ZP9pd+5lnN3LW3ZsZY/fY6izfA5CHpw9ceN7UCfloLmqLb95/mGjrCPzA/l2
qKiPFbPlOsu3Q4FPJWDN0MpyjKWhVfAXdN0VZv8+NaXCd+1WTocKDOdpNAGyIdO1qXAxy3H3Fy2o
KK4nc1pNyKrwCBH2ffKZmYxuUoEyfAXRrF9etzygoaJW8g3nuLJ/ugqa0is3FmCeKvRURVkLsZI0
EYi9VFoNFZUsN0St00gYGJIdSkus8lHPl3NF6vvST9Mkl6bX3tyXJYiKSuziKW+zB9lEN1QY6He4
937f7efTv4vuIbgrlyXXBSpipHdA14r16XIuo2SfMKRbT/ncutvx0SepAiJBeAeiTK2QCjtMECqA
/ycCP54MGx/9eODvFfJwsNZ/rw+3B5+g4CCfEKusVJ3QlK/+zLvYspC/lAPlR0oFqPzWla0iw1aQ
MILXI22cQX5JDEIuCjBUZCiLa4wJkw4//Rp4Eym+YanIyeQvcOXyBDlYBWJPRTFc8QKFFmj8pUhe
/nV7a03oL4+6Kttm8+9r+QtX+w9J+bePr1VFAJj40C9RMN7I6+2dphkI7dVo+krni5bjwDl7NNf+
9fa9oJet6+4dcA2/FtVjPEDPVWA1KjhSTuDUqmQ1VYQbT2J3LaOUVVQidGF6koJSKuoEu1EQVatc
VbD4nD3gS8jhKBUQzHMcn4ehKFGu1LuqwJefu8H4N0OtCqy2iww+TSkCAf1JKWxqGIMU9xGYko6G
rgK1IzjRCJ9I6lt3rPozvvHirBwldwaPC9XjwZ4PcVadLC0py8c8f3k/kkihu6Ic44En+tjIX08N
7OMD/wMqhQK9TD8IdxJVbtWxvTl+mk6AalXDhQocnFshbqO9DpQKos9uJLzOv1x6JDDCwV/3+Z8q
vME8nSZacWAiC0G87zkqgCXdKCptMinYoAJdcu6P/PKYCBmkgkTynOS5aJzT39DM5wlN0ZB0h932
IAj+kUC6jS4EHbLaHV+BS7sZP6/oEpstwgyfm1EI8uK+tCkqFAMBSCnTvtvIIHt6oskDKLE5ofk7
XD2cEgQIyp9JLwH+vzwUz9cYl7Cc3eNalyPlKk5FiWh3GEMTSex+j6Oiq8BtX3uLRtcN9mTJVUAH
rv1KLb8K4MBHNyRFKZsTKmIk13AmyKOquLNigX/2SKdW8FyOWR6W5x+7Gz99ILa1V7nQRkPBA9wp
yTTxCnuYYdRw+AVVhgMF1xEllcCtt5/bV0UquwgXvfICkjL/0niZEJRNYFQoIs3ixpIWg5+ym4VD
yU6hu0n9TbmLxtim0kmld6mKcYFpl8Pk4UwVbOF3Gci1ymQVnMwf2F6/iLyfZylErtLEVeQKd4xM
QwUxS1dQN4usTXlpt+dtEWS0bZqFWUCJNDg4VWBJpcrCxhWQx7jxLoOJFntxrxlnC/ZPjf5qDlEw
0QD5W3Z89rQoquv4bLtxQjYfBhxtf7qM+arGdezrj/T7vmXhPol41Oc+veUEDjFAXngR2SPpbqqg
Vn+fJVXeDBXJ5btP/wsRxcrbvpLUd5ff/pae3ncCfic61j2NrMptyfdqc3wPxHdrQn/2vbvq07+v
sdU39pZHlmEjQR4CHJPv/h8AAP//</cx:binary>
              </cx:geoCache>
            </cx:geography>
          </cx:layoutPr>
          <cx:valueColors>
            <cx:minColor>
              <a:schemeClr val="accent6"/>
            </cx:minColor>
            <cx:maxColor>
              <a:schemeClr val="accent2">
                <a:lumMod val="50000"/>
              </a:schemeClr>
            </cx:maxColor>
          </cx:valueColors>
        </cx:series>
      </cx:plotAreaRegion>
    </cx:plotArea>
    <cx:legend pos="r" align="min" overlay="0"/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CACAD5-7FD8-403D-9C02-8C65EFBFB10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0EB8D1C-8D77-4F2E-8350-4A4C4FC1EA02}">
      <dgm:prSet phldrT="[Texto]" phldr="0" custT="1"/>
      <dgm:spPr>
        <a:solidFill>
          <a:srgbClr val="009494"/>
        </a:solidFill>
        <a:ln>
          <a:solidFill>
            <a:srgbClr val="009494"/>
          </a:solidFill>
        </a:ln>
      </dgm:spPr>
      <dgm:t>
        <a:bodyPr/>
        <a:lstStyle/>
        <a:p>
          <a:r>
            <a:rPr lang="es-ES" sz="2400" b="1" dirty="0"/>
            <a:t>DESAFÍOS ACTUALES</a:t>
          </a:r>
        </a:p>
      </dgm:t>
    </dgm:pt>
    <dgm:pt modelId="{BFE62808-7370-40D9-BF38-ED16E0EE22F0}" type="parTrans" cxnId="{D3DC170F-D504-43F6-8F51-2BAACD69324B}">
      <dgm:prSet/>
      <dgm:spPr/>
      <dgm:t>
        <a:bodyPr/>
        <a:lstStyle/>
        <a:p>
          <a:endParaRPr lang="es-ES"/>
        </a:p>
      </dgm:t>
    </dgm:pt>
    <dgm:pt modelId="{5B7FA6CB-A33C-40EE-AB66-EB39899D798E}" type="sibTrans" cxnId="{D3DC170F-D504-43F6-8F51-2BAACD69324B}">
      <dgm:prSet/>
      <dgm:spPr/>
      <dgm:t>
        <a:bodyPr/>
        <a:lstStyle/>
        <a:p>
          <a:endParaRPr lang="es-ES"/>
        </a:p>
      </dgm:t>
    </dgm:pt>
    <dgm:pt modelId="{F89E53B5-588D-453B-8378-C707A4928A1C}">
      <dgm:prSet phldrT="[Texto]" phldr="0" custT="1"/>
      <dgm:spPr>
        <a:ln>
          <a:solidFill>
            <a:srgbClr val="009494"/>
          </a:solidFill>
        </a:ln>
      </dgm:spPr>
      <dgm:t>
        <a:bodyPr/>
        <a:lstStyle/>
        <a:p>
          <a:pPr algn="ctr"/>
          <a:r>
            <a:rPr lang="es-ES" sz="2000" b="0" i="0" dirty="0">
              <a:solidFill>
                <a:srgbClr val="009494"/>
              </a:solidFill>
            </a:rPr>
            <a:t>Precio recibido por energía solar</a:t>
          </a:r>
          <a:endParaRPr lang="es-ES" sz="2000" dirty="0">
            <a:solidFill>
              <a:srgbClr val="009494"/>
            </a:solidFill>
          </a:endParaRPr>
        </a:p>
      </dgm:t>
    </dgm:pt>
    <dgm:pt modelId="{90D20527-4612-4CF6-9A14-023044FF9390}" type="parTrans" cxnId="{A3C8EFBF-0B1D-4E86-A21D-06008025D74C}">
      <dgm:prSet/>
      <dgm:spPr>
        <a:ln>
          <a:solidFill>
            <a:srgbClr val="009494"/>
          </a:solidFill>
        </a:ln>
      </dgm:spPr>
      <dgm:t>
        <a:bodyPr/>
        <a:lstStyle/>
        <a:p>
          <a:endParaRPr lang="es-ES"/>
        </a:p>
      </dgm:t>
    </dgm:pt>
    <dgm:pt modelId="{AC79E006-D197-4C7D-BD19-F291218F554D}" type="sibTrans" cxnId="{A3C8EFBF-0B1D-4E86-A21D-06008025D74C}">
      <dgm:prSet/>
      <dgm:spPr/>
      <dgm:t>
        <a:bodyPr/>
        <a:lstStyle/>
        <a:p>
          <a:endParaRPr lang="es-ES"/>
        </a:p>
      </dgm:t>
    </dgm:pt>
    <dgm:pt modelId="{8A234F84-9C24-425E-AE95-E924FEEEDBEC}">
      <dgm:prSet phldrT="[Texto]" phldr="0" custT="1"/>
      <dgm:spPr>
        <a:ln>
          <a:solidFill>
            <a:srgbClr val="009494"/>
          </a:solidFill>
        </a:ln>
      </dgm:spPr>
      <dgm:t>
        <a:bodyPr/>
        <a:lstStyle/>
        <a:p>
          <a:pPr algn="ctr"/>
          <a:r>
            <a:rPr lang="es-ES" sz="2000" dirty="0">
              <a:solidFill>
                <a:srgbClr val="009494"/>
              </a:solidFill>
            </a:rPr>
            <a:t>Restricciones</a:t>
          </a:r>
        </a:p>
      </dgm:t>
    </dgm:pt>
    <dgm:pt modelId="{2F555B2F-8EAF-471C-9772-C1E4F8EBDAD8}" type="parTrans" cxnId="{C1F437F2-8FE6-4C63-92C6-97FAB1866884}">
      <dgm:prSet/>
      <dgm:spPr>
        <a:ln>
          <a:solidFill>
            <a:srgbClr val="009494"/>
          </a:solidFill>
        </a:ln>
      </dgm:spPr>
      <dgm:t>
        <a:bodyPr/>
        <a:lstStyle/>
        <a:p>
          <a:endParaRPr lang="es-ES"/>
        </a:p>
      </dgm:t>
    </dgm:pt>
    <dgm:pt modelId="{D6249695-809E-496E-856F-AA34DB5D722B}" type="sibTrans" cxnId="{C1F437F2-8FE6-4C63-92C6-97FAB1866884}">
      <dgm:prSet/>
      <dgm:spPr/>
      <dgm:t>
        <a:bodyPr/>
        <a:lstStyle/>
        <a:p>
          <a:endParaRPr lang="es-ES"/>
        </a:p>
      </dgm:t>
    </dgm:pt>
    <dgm:pt modelId="{C65FE12D-3F13-4BEA-AC9F-9F9C247D87AB}">
      <dgm:prSet phldrT="[Texto]" phldr="0" custT="1"/>
      <dgm:spPr>
        <a:ln>
          <a:solidFill>
            <a:srgbClr val="009494"/>
          </a:solidFill>
        </a:ln>
      </dgm:spPr>
      <dgm:t>
        <a:bodyPr/>
        <a:lstStyle/>
        <a:p>
          <a:pPr algn="ctr"/>
          <a:r>
            <a:rPr lang="es-ES" sz="2000" dirty="0">
              <a:solidFill>
                <a:srgbClr val="009494"/>
              </a:solidFill>
            </a:rPr>
            <a:t>Aceptación social</a:t>
          </a:r>
        </a:p>
      </dgm:t>
    </dgm:pt>
    <dgm:pt modelId="{E945F867-F791-4C8D-A4C8-C1FFA62151F2}" type="parTrans" cxnId="{B6506FD5-D612-4E21-A672-39FC6A97375C}">
      <dgm:prSet/>
      <dgm:spPr>
        <a:ln>
          <a:solidFill>
            <a:srgbClr val="009494"/>
          </a:solidFill>
        </a:ln>
      </dgm:spPr>
      <dgm:t>
        <a:bodyPr/>
        <a:lstStyle/>
        <a:p>
          <a:endParaRPr lang="es-ES"/>
        </a:p>
      </dgm:t>
    </dgm:pt>
    <dgm:pt modelId="{5054F923-D4C7-4C78-8EF7-7B654B3ED409}" type="sibTrans" cxnId="{B6506FD5-D612-4E21-A672-39FC6A97375C}">
      <dgm:prSet/>
      <dgm:spPr/>
      <dgm:t>
        <a:bodyPr/>
        <a:lstStyle/>
        <a:p>
          <a:endParaRPr lang="es-ES"/>
        </a:p>
      </dgm:t>
    </dgm:pt>
    <dgm:pt modelId="{160C7A66-F03C-4A6F-AE32-4CD26FFB0780}">
      <dgm:prSet phldrT="[Texto]" phldr="0" custT="1"/>
      <dgm:spPr>
        <a:ln>
          <a:solidFill>
            <a:srgbClr val="009494"/>
          </a:solidFill>
        </a:ln>
      </dgm:spPr>
      <dgm:t>
        <a:bodyPr/>
        <a:lstStyle/>
        <a:p>
          <a:pPr algn="ctr"/>
          <a:r>
            <a:rPr lang="es-ES" sz="2000" dirty="0">
              <a:solidFill>
                <a:srgbClr val="009494"/>
              </a:solidFill>
            </a:rPr>
            <a:t>Procedimientos administrativos</a:t>
          </a:r>
        </a:p>
      </dgm:t>
    </dgm:pt>
    <dgm:pt modelId="{F4232F00-4BE8-4ED6-815F-5C263FDA1688}" type="parTrans" cxnId="{D9877164-C9CD-43C4-964A-1FDCC2A318A1}">
      <dgm:prSet/>
      <dgm:spPr>
        <a:ln>
          <a:solidFill>
            <a:srgbClr val="009494"/>
          </a:solidFill>
        </a:ln>
      </dgm:spPr>
      <dgm:t>
        <a:bodyPr/>
        <a:lstStyle/>
        <a:p>
          <a:endParaRPr lang="es-ES"/>
        </a:p>
      </dgm:t>
    </dgm:pt>
    <dgm:pt modelId="{54BFD495-EB6B-4BCE-ACC2-24EEB5729A72}" type="sibTrans" cxnId="{D9877164-C9CD-43C4-964A-1FDCC2A318A1}">
      <dgm:prSet/>
      <dgm:spPr/>
      <dgm:t>
        <a:bodyPr/>
        <a:lstStyle/>
        <a:p>
          <a:endParaRPr lang="es-ES"/>
        </a:p>
      </dgm:t>
    </dgm:pt>
    <dgm:pt modelId="{7EB2558A-3706-4306-AE82-B26FD16F486C}">
      <dgm:prSet phldrT="[Texto]" phldr="0" custT="1"/>
      <dgm:spPr>
        <a:ln>
          <a:solidFill>
            <a:srgbClr val="009494"/>
          </a:solidFill>
        </a:ln>
      </dgm:spPr>
      <dgm:t>
        <a:bodyPr/>
        <a:lstStyle/>
        <a:p>
          <a:pPr algn="ctr"/>
          <a:r>
            <a:rPr lang="es-ES" sz="2000" dirty="0">
              <a:solidFill>
                <a:srgbClr val="009494"/>
              </a:solidFill>
            </a:rPr>
            <a:t>Electrificación</a:t>
          </a:r>
        </a:p>
      </dgm:t>
    </dgm:pt>
    <dgm:pt modelId="{B5F8175D-36B7-4D6B-B31D-0C1F0AE8C69D}" type="parTrans" cxnId="{075795C6-01D9-469E-96D3-046B70736BD8}">
      <dgm:prSet/>
      <dgm:spPr>
        <a:ln>
          <a:solidFill>
            <a:srgbClr val="009494"/>
          </a:solidFill>
        </a:ln>
      </dgm:spPr>
      <dgm:t>
        <a:bodyPr/>
        <a:lstStyle/>
        <a:p>
          <a:endParaRPr lang="es-ES"/>
        </a:p>
      </dgm:t>
    </dgm:pt>
    <dgm:pt modelId="{43E949AD-D492-431A-BE05-2130BAAA7BAD}" type="sibTrans" cxnId="{075795C6-01D9-469E-96D3-046B70736BD8}">
      <dgm:prSet/>
      <dgm:spPr/>
      <dgm:t>
        <a:bodyPr/>
        <a:lstStyle/>
        <a:p>
          <a:endParaRPr lang="es-ES"/>
        </a:p>
      </dgm:t>
    </dgm:pt>
    <dgm:pt modelId="{DB19E71C-6317-4705-B50F-504F22B57CA2}">
      <dgm:prSet phldrT="[Texto]" phldr="0" custT="1"/>
      <dgm:spPr>
        <a:ln>
          <a:solidFill>
            <a:srgbClr val="009494"/>
          </a:solidFill>
        </a:ln>
      </dgm:spPr>
      <dgm:t>
        <a:bodyPr/>
        <a:lstStyle/>
        <a:p>
          <a:pPr algn="ctr"/>
          <a:r>
            <a:rPr lang="es-ES" sz="2000" dirty="0">
              <a:solidFill>
                <a:srgbClr val="009494"/>
              </a:solidFill>
            </a:rPr>
            <a:t>Resiliencia del sistema eléctrico</a:t>
          </a:r>
        </a:p>
      </dgm:t>
    </dgm:pt>
    <dgm:pt modelId="{6FE7F522-E4A8-4557-BD96-0DFF2E3FA46A}" type="parTrans" cxnId="{C17A54FF-58E9-4AAD-992C-03D7C18D9768}">
      <dgm:prSet/>
      <dgm:spPr>
        <a:ln>
          <a:solidFill>
            <a:srgbClr val="009494"/>
          </a:solidFill>
        </a:ln>
      </dgm:spPr>
      <dgm:t>
        <a:bodyPr/>
        <a:lstStyle/>
        <a:p>
          <a:endParaRPr lang="es-ES"/>
        </a:p>
      </dgm:t>
    </dgm:pt>
    <dgm:pt modelId="{00C4A330-B928-4D65-A0DB-CA6D3DE22A54}" type="sibTrans" cxnId="{C17A54FF-58E9-4AAD-992C-03D7C18D9768}">
      <dgm:prSet/>
      <dgm:spPr/>
      <dgm:t>
        <a:bodyPr/>
        <a:lstStyle/>
        <a:p>
          <a:endParaRPr lang="es-ES"/>
        </a:p>
      </dgm:t>
    </dgm:pt>
    <dgm:pt modelId="{E5713C70-1942-4E1C-8062-CC2781053DB7}">
      <dgm:prSet phldrT="[Texto]" phldr="0" custT="1"/>
      <dgm:spPr>
        <a:ln>
          <a:solidFill>
            <a:srgbClr val="009494"/>
          </a:solidFill>
        </a:ln>
      </dgm:spPr>
      <dgm:t>
        <a:bodyPr/>
        <a:lstStyle/>
        <a:p>
          <a:pPr algn="ctr"/>
          <a:r>
            <a:rPr lang="es-ES" sz="2000" dirty="0">
              <a:solidFill>
                <a:srgbClr val="009494"/>
              </a:solidFill>
            </a:rPr>
            <a:t>Promoción del autoconsumo</a:t>
          </a:r>
        </a:p>
      </dgm:t>
    </dgm:pt>
    <dgm:pt modelId="{BA0BB468-7EE4-414F-9FF1-13B37233DB13}" type="parTrans" cxnId="{F940E639-79CB-409D-96FB-AB5B33A7235C}">
      <dgm:prSet/>
      <dgm:spPr>
        <a:ln>
          <a:solidFill>
            <a:srgbClr val="009494"/>
          </a:solidFill>
        </a:ln>
      </dgm:spPr>
      <dgm:t>
        <a:bodyPr/>
        <a:lstStyle/>
        <a:p>
          <a:endParaRPr lang="es-ES"/>
        </a:p>
      </dgm:t>
    </dgm:pt>
    <dgm:pt modelId="{A8093B2C-5F11-4742-A2BB-0126A5C6515C}" type="sibTrans" cxnId="{F940E639-79CB-409D-96FB-AB5B33A7235C}">
      <dgm:prSet/>
      <dgm:spPr/>
      <dgm:t>
        <a:bodyPr/>
        <a:lstStyle/>
        <a:p>
          <a:endParaRPr lang="es-ES"/>
        </a:p>
      </dgm:t>
    </dgm:pt>
    <dgm:pt modelId="{B9858A26-20D4-4A3C-AC4D-FC4A8A62E8FC}" type="pres">
      <dgm:prSet presAssocID="{86CACAD5-7FD8-403D-9C02-8C65EFBFB10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60B7C17-0FA2-473A-8BA8-EB93823B22CB}" type="pres">
      <dgm:prSet presAssocID="{90EB8D1C-8D77-4F2E-8350-4A4C4FC1EA02}" presName="root" presStyleCnt="0"/>
      <dgm:spPr/>
    </dgm:pt>
    <dgm:pt modelId="{BCC81FD4-1B6D-43B3-9497-DDAC28B55372}" type="pres">
      <dgm:prSet presAssocID="{90EB8D1C-8D77-4F2E-8350-4A4C4FC1EA02}" presName="rootComposite" presStyleCnt="0"/>
      <dgm:spPr/>
    </dgm:pt>
    <dgm:pt modelId="{70773177-FA97-4FD5-83E0-431CD052DA8F}" type="pres">
      <dgm:prSet presAssocID="{90EB8D1C-8D77-4F2E-8350-4A4C4FC1EA02}" presName="rootText" presStyleLbl="node1" presStyleIdx="0" presStyleCnt="1" custScaleX="490952" custLinFactNeighborY="-4026"/>
      <dgm:spPr/>
    </dgm:pt>
    <dgm:pt modelId="{2C980875-1AE4-48E8-8648-01E168AE0540}" type="pres">
      <dgm:prSet presAssocID="{90EB8D1C-8D77-4F2E-8350-4A4C4FC1EA02}" presName="rootConnector" presStyleLbl="node1" presStyleIdx="0" presStyleCnt="1"/>
      <dgm:spPr/>
    </dgm:pt>
    <dgm:pt modelId="{2FC342CF-6D18-4A4C-9123-A10344613C4D}" type="pres">
      <dgm:prSet presAssocID="{90EB8D1C-8D77-4F2E-8350-4A4C4FC1EA02}" presName="childShape" presStyleCnt="0"/>
      <dgm:spPr/>
    </dgm:pt>
    <dgm:pt modelId="{577E487D-8758-4E4A-AC23-4BBDA0D334A5}" type="pres">
      <dgm:prSet presAssocID="{90D20527-4612-4CF6-9A14-023044FF9390}" presName="Name13" presStyleLbl="parChTrans1D2" presStyleIdx="0" presStyleCnt="7"/>
      <dgm:spPr/>
    </dgm:pt>
    <dgm:pt modelId="{F2DB2538-36A8-464E-9E6C-A7F66BD5240E}" type="pres">
      <dgm:prSet presAssocID="{F89E53B5-588D-453B-8378-C707A4928A1C}" presName="childText" presStyleLbl="bgAcc1" presStyleIdx="0" presStyleCnt="7" custScaleX="835082" custLinFactNeighborY="46852">
        <dgm:presLayoutVars>
          <dgm:bulletEnabled val="1"/>
        </dgm:presLayoutVars>
      </dgm:prSet>
      <dgm:spPr/>
    </dgm:pt>
    <dgm:pt modelId="{B80B418E-557A-4C2B-972F-19957FE316FA}" type="pres">
      <dgm:prSet presAssocID="{2F555B2F-8EAF-471C-9772-C1E4F8EBDAD8}" presName="Name13" presStyleLbl="parChTrans1D2" presStyleIdx="1" presStyleCnt="7"/>
      <dgm:spPr/>
    </dgm:pt>
    <dgm:pt modelId="{79382D6F-2468-40F8-8F18-AFF94DD65BC1}" type="pres">
      <dgm:prSet presAssocID="{8A234F84-9C24-425E-AE95-E924FEEEDBEC}" presName="childText" presStyleLbl="bgAcc1" presStyleIdx="1" presStyleCnt="7" custScaleX="835176" custLinFactNeighborY="41306">
        <dgm:presLayoutVars>
          <dgm:bulletEnabled val="1"/>
        </dgm:presLayoutVars>
      </dgm:prSet>
      <dgm:spPr/>
    </dgm:pt>
    <dgm:pt modelId="{8BCA640C-27F3-418F-9BC7-61DF679C942A}" type="pres">
      <dgm:prSet presAssocID="{E945F867-F791-4C8D-A4C8-C1FFA62151F2}" presName="Name13" presStyleLbl="parChTrans1D2" presStyleIdx="2" presStyleCnt="7"/>
      <dgm:spPr/>
    </dgm:pt>
    <dgm:pt modelId="{B4BB770C-AD51-4EBE-AA96-963321EF1F65}" type="pres">
      <dgm:prSet presAssocID="{C65FE12D-3F13-4BEA-AC9F-9F9C247D87AB}" presName="childText" presStyleLbl="bgAcc1" presStyleIdx="2" presStyleCnt="7" custScaleX="836949" custLinFactNeighborY="32116">
        <dgm:presLayoutVars>
          <dgm:bulletEnabled val="1"/>
        </dgm:presLayoutVars>
      </dgm:prSet>
      <dgm:spPr/>
    </dgm:pt>
    <dgm:pt modelId="{368C7314-8B27-450C-875D-FB3418A09C0E}" type="pres">
      <dgm:prSet presAssocID="{F4232F00-4BE8-4ED6-815F-5C263FDA1688}" presName="Name13" presStyleLbl="parChTrans1D2" presStyleIdx="3" presStyleCnt="7"/>
      <dgm:spPr/>
    </dgm:pt>
    <dgm:pt modelId="{81DCE0AB-0635-437A-89D9-7383E57C3F32}" type="pres">
      <dgm:prSet presAssocID="{160C7A66-F03C-4A6F-AE32-4CD26FFB0780}" presName="childText" presStyleLbl="bgAcc1" presStyleIdx="3" presStyleCnt="7" custScaleX="841274" custLinFactNeighborY="24828">
        <dgm:presLayoutVars>
          <dgm:bulletEnabled val="1"/>
        </dgm:presLayoutVars>
      </dgm:prSet>
      <dgm:spPr/>
    </dgm:pt>
    <dgm:pt modelId="{97EEA949-DF8B-4087-A5FE-02BF148F780B}" type="pres">
      <dgm:prSet presAssocID="{B5F8175D-36B7-4D6B-B31D-0C1F0AE8C69D}" presName="Name13" presStyleLbl="parChTrans1D2" presStyleIdx="4" presStyleCnt="7"/>
      <dgm:spPr/>
    </dgm:pt>
    <dgm:pt modelId="{E7EF8F7D-2996-418F-8F71-A8E7685F4539}" type="pres">
      <dgm:prSet presAssocID="{7EB2558A-3706-4306-AE82-B26FD16F486C}" presName="childText" presStyleLbl="bgAcc1" presStyleIdx="4" presStyleCnt="7" custScaleX="840770" custLinFactNeighborY="19364">
        <dgm:presLayoutVars>
          <dgm:bulletEnabled val="1"/>
        </dgm:presLayoutVars>
      </dgm:prSet>
      <dgm:spPr/>
    </dgm:pt>
    <dgm:pt modelId="{D6240BE1-A02C-4F36-A1ED-01B0001CA1E0}" type="pres">
      <dgm:prSet presAssocID="{6FE7F522-E4A8-4557-BD96-0DFF2E3FA46A}" presName="Name13" presStyleLbl="parChTrans1D2" presStyleIdx="5" presStyleCnt="7"/>
      <dgm:spPr/>
    </dgm:pt>
    <dgm:pt modelId="{19FE837F-EE4D-4AE6-B6AD-75A3E1B75839}" type="pres">
      <dgm:prSet presAssocID="{DB19E71C-6317-4705-B50F-504F22B57CA2}" presName="childText" presStyleLbl="bgAcc1" presStyleIdx="5" presStyleCnt="7" custScaleX="845268" custLinFactNeighborY="12076">
        <dgm:presLayoutVars>
          <dgm:bulletEnabled val="1"/>
        </dgm:presLayoutVars>
      </dgm:prSet>
      <dgm:spPr/>
    </dgm:pt>
    <dgm:pt modelId="{7C4F7DE9-09AC-4A26-96DA-512EE30375A3}" type="pres">
      <dgm:prSet presAssocID="{BA0BB468-7EE4-414F-9FF1-13B37233DB13}" presName="Name13" presStyleLbl="parChTrans1D2" presStyleIdx="6" presStyleCnt="7"/>
      <dgm:spPr/>
    </dgm:pt>
    <dgm:pt modelId="{DEFC5B6E-6879-44A5-A1BF-78EA3A01A9C7}" type="pres">
      <dgm:prSet presAssocID="{E5713C70-1942-4E1C-8062-CC2781053DB7}" presName="childText" presStyleLbl="bgAcc1" presStyleIdx="6" presStyleCnt="7" custScaleX="846100" custLinFactNeighborY="1144">
        <dgm:presLayoutVars>
          <dgm:bulletEnabled val="1"/>
        </dgm:presLayoutVars>
      </dgm:prSet>
      <dgm:spPr/>
    </dgm:pt>
  </dgm:ptLst>
  <dgm:cxnLst>
    <dgm:cxn modelId="{D3DC170F-D504-43F6-8F51-2BAACD69324B}" srcId="{86CACAD5-7FD8-403D-9C02-8C65EFBFB10C}" destId="{90EB8D1C-8D77-4F2E-8350-4A4C4FC1EA02}" srcOrd="0" destOrd="0" parTransId="{BFE62808-7370-40D9-BF38-ED16E0EE22F0}" sibTransId="{5B7FA6CB-A33C-40EE-AB66-EB39899D798E}"/>
    <dgm:cxn modelId="{0CFC5A35-D3EE-4443-999B-7AA857DFCED6}" type="presOf" srcId="{DB19E71C-6317-4705-B50F-504F22B57CA2}" destId="{19FE837F-EE4D-4AE6-B6AD-75A3E1B75839}" srcOrd="0" destOrd="0" presId="urn:microsoft.com/office/officeart/2005/8/layout/hierarchy3"/>
    <dgm:cxn modelId="{86006C37-C6EF-41FE-AA18-5AA5C89EAF9B}" type="presOf" srcId="{90EB8D1C-8D77-4F2E-8350-4A4C4FC1EA02}" destId="{2C980875-1AE4-48E8-8648-01E168AE0540}" srcOrd="1" destOrd="0" presId="urn:microsoft.com/office/officeart/2005/8/layout/hierarchy3"/>
    <dgm:cxn modelId="{F940E639-79CB-409D-96FB-AB5B33A7235C}" srcId="{90EB8D1C-8D77-4F2E-8350-4A4C4FC1EA02}" destId="{E5713C70-1942-4E1C-8062-CC2781053DB7}" srcOrd="6" destOrd="0" parTransId="{BA0BB468-7EE4-414F-9FF1-13B37233DB13}" sibTransId="{A8093B2C-5F11-4742-A2BB-0126A5C6515C}"/>
    <dgm:cxn modelId="{2B839341-C790-48DE-B7A7-400E97719001}" type="presOf" srcId="{E945F867-F791-4C8D-A4C8-C1FFA62151F2}" destId="{8BCA640C-27F3-418F-9BC7-61DF679C942A}" srcOrd="0" destOrd="0" presId="urn:microsoft.com/office/officeart/2005/8/layout/hierarchy3"/>
    <dgm:cxn modelId="{D9877164-C9CD-43C4-964A-1FDCC2A318A1}" srcId="{90EB8D1C-8D77-4F2E-8350-4A4C4FC1EA02}" destId="{160C7A66-F03C-4A6F-AE32-4CD26FFB0780}" srcOrd="3" destOrd="0" parTransId="{F4232F00-4BE8-4ED6-815F-5C263FDA1688}" sibTransId="{54BFD495-EB6B-4BCE-ACC2-24EEB5729A72}"/>
    <dgm:cxn modelId="{1276AB45-6428-4FFF-B9EE-AE364E04DA90}" type="presOf" srcId="{B5F8175D-36B7-4D6B-B31D-0C1F0AE8C69D}" destId="{97EEA949-DF8B-4087-A5FE-02BF148F780B}" srcOrd="0" destOrd="0" presId="urn:microsoft.com/office/officeart/2005/8/layout/hierarchy3"/>
    <dgm:cxn modelId="{E9847B6A-04DF-48C2-AED5-0E18084DA7FF}" type="presOf" srcId="{F89E53B5-588D-453B-8378-C707A4928A1C}" destId="{F2DB2538-36A8-464E-9E6C-A7F66BD5240E}" srcOrd="0" destOrd="0" presId="urn:microsoft.com/office/officeart/2005/8/layout/hierarchy3"/>
    <dgm:cxn modelId="{106FA857-243C-4039-B274-4CDA9A0EE85D}" type="presOf" srcId="{7EB2558A-3706-4306-AE82-B26FD16F486C}" destId="{E7EF8F7D-2996-418F-8F71-A8E7685F4539}" srcOrd="0" destOrd="0" presId="urn:microsoft.com/office/officeart/2005/8/layout/hierarchy3"/>
    <dgm:cxn modelId="{BDC1A07B-D7C7-40CD-9E6A-6924204C1F40}" type="presOf" srcId="{90EB8D1C-8D77-4F2E-8350-4A4C4FC1EA02}" destId="{70773177-FA97-4FD5-83E0-431CD052DA8F}" srcOrd="0" destOrd="0" presId="urn:microsoft.com/office/officeart/2005/8/layout/hierarchy3"/>
    <dgm:cxn modelId="{BFD45088-DF9E-4BE1-B7B6-23AB7FD4261F}" type="presOf" srcId="{86CACAD5-7FD8-403D-9C02-8C65EFBFB10C}" destId="{B9858A26-20D4-4A3C-AC4D-FC4A8A62E8FC}" srcOrd="0" destOrd="0" presId="urn:microsoft.com/office/officeart/2005/8/layout/hierarchy3"/>
    <dgm:cxn modelId="{E4C4988C-8A6F-4B4E-8E8B-18BD7A9F979B}" type="presOf" srcId="{6FE7F522-E4A8-4557-BD96-0DFF2E3FA46A}" destId="{D6240BE1-A02C-4F36-A1ED-01B0001CA1E0}" srcOrd="0" destOrd="0" presId="urn:microsoft.com/office/officeart/2005/8/layout/hierarchy3"/>
    <dgm:cxn modelId="{7589998F-5B34-4591-9142-364CFA8C020F}" type="presOf" srcId="{160C7A66-F03C-4A6F-AE32-4CD26FFB0780}" destId="{81DCE0AB-0635-437A-89D9-7383E57C3F32}" srcOrd="0" destOrd="0" presId="urn:microsoft.com/office/officeart/2005/8/layout/hierarchy3"/>
    <dgm:cxn modelId="{1881D892-3548-4798-94FB-6AF563C37066}" type="presOf" srcId="{E5713C70-1942-4E1C-8062-CC2781053DB7}" destId="{DEFC5B6E-6879-44A5-A1BF-78EA3A01A9C7}" srcOrd="0" destOrd="0" presId="urn:microsoft.com/office/officeart/2005/8/layout/hierarchy3"/>
    <dgm:cxn modelId="{46B9A894-A909-4318-9133-03C251FEE1DB}" type="presOf" srcId="{C65FE12D-3F13-4BEA-AC9F-9F9C247D87AB}" destId="{B4BB770C-AD51-4EBE-AA96-963321EF1F65}" srcOrd="0" destOrd="0" presId="urn:microsoft.com/office/officeart/2005/8/layout/hierarchy3"/>
    <dgm:cxn modelId="{869B1D9E-6E03-46E4-943B-2CE7603BA188}" type="presOf" srcId="{2F555B2F-8EAF-471C-9772-C1E4F8EBDAD8}" destId="{B80B418E-557A-4C2B-972F-19957FE316FA}" srcOrd="0" destOrd="0" presId="urn:microsoft.com/office/officeart/2005/8/layout/hierarchy3"/>
    <dgm:cxn modelId="{B643E6BA-20CE-4411-A4C8-EC3ED3F66821}" type="presOf" srcId="{BA0BB468-7EE4-414F-9FF1-13B37233DB13}" destId="{7C4F7DE9-09AC-4A26-96DA-512EE30375A3}" srcOrd="0" destOrd="0" presId="urn:microsoft.com/office/officeart/2005/8/layout/hierarchy3"/>
    <dgm:cxn modelId="{A3C8EFBF-0B1D-4E86-A21D-06008025D74C}" srcId="{90EB8D1C-8D77-4F2E-8350-4A4C4FC1EA02}" destId="{F89E53B5-588D-453B-8378-C707A4928A1C}" srcOrd="0" destOrd="0" parTransId="{90D20527-4612-4CF6-9A14-023044FF9390}" sibTransId="{AC79E006-D197-4C7D-BD19-F291218F554D}"/>
    <dgm:cxn modelId="{CC4E6FC3-881A-44C5-B823-CE324EFD492A}" type="presOf" srcId="{8A234F84-9C24-425E-AE95-E924FEEEDBEC}" destId="{79382D6F-2468-40F8-8F18-AFF94DD65BC1}" srcOrd="0" destOrd="0" presId="urn:microsoft.com/office/officeart/2005/8/layout/hierarchy3"/>
    <dgm:cxn modelId="{075795C6-01D9-469E-96D3-046B70736BD8}" srcId="{90EB8D1C-8D77-4F2E-8350-4A4C4FC1EA02}" destId="{7EB2558A-3706-4306-AE82-B26FD16F486C}" srcOrd="4" destOrd="0" parTransId="{B5F8175D-36B7-4D6B-B31D-0C1F0AE8C69D}" sibTransId="{43E949AD-D492-431A-BE05-2130BAAA7BAD}"/>
    <dgm:cxn modelId="{B6506FD5-D612-4E21-A672-39FC6A97375C}" srcId="{90EB8D1C-8D77-4F2E-8350-4A4C4FC1EA02}" destId="{C65FE12D-3F13-4BEA-AC9F-9F9C247D87AB}" srcOrd="2" destOrd="0" parTransId="{E945F867-F791-4C8D-A4C8-C1FFA62151F2}" sibTransId="{5054F923-D4C7-4C78-8EF7-7B654B3ED409}"/>
    <dgm:cxn modelId="{F11C09E1-97F9-4F77-9E9F-36F341207A0E}" type="presOf" srcId="{F4232F00-4BE8-4ED6-815F-5C263FDA1688}" destId="{368C7314-8B27-450C-875D-FB3418A09C0E}" srcOrd="0" destOrd="0" presId="urn:microsoft.com/office/officeart/2005/8/layout/hierarchy3"/>
    <dgm:cxn modelId="{C1F437F2-8FE6-4C63-92C6-97FAB1866884}" srcId="{90EB8D1C-8D77-4F2E-8350-4A4C4FC1EA02}" destId="{8A234F84-9C24-425E-AE95-E924FEEEDBEC}" srcOrd="1" destOrd="0" parTransId="{2F555B2F-8EAF-471C-9772-C1E4F8EBDAD8}" sibTransId="{D6249695-809E-496E-856F-AA34DB5D722B}"/>
    <dgm:cxn modelId="{F5E349FA-55D8-4BCD-93A9-BE5EC3D97CF8}" type="presOf" srcId="{90D20527-4612-4CF6-9A14-023044FF9390}" destId="{577E487D-8758-4E4A-AC23-4BBDA0D334A5}" srcOrd="0" destOrd="0" presId="urn:microsoft.com/office/officeart/2005/8/layout/hierarchy3"/>
    <dgm:cxn modelId="{C17A54FF-58E9-4AAD-992C-03D7C18D9768}" srcId="{90EB8D1C-8D77-4F2E-8350-4A4C4FC1EA02}" destId="{DB19E71C-6317-4705-B50F-504F22B57CA2}" srcOrd="5" destOrd="0" parTransId="{6FE7F522-E4A8-4557-BD96-0DFF2E3FA46A}" sibTransId="{00C4A330-B928-4D65-A0DB-CA6D3DE22A54}"/>
    <dgm:cxn modelId="{3CF93728-3C1B-4C7D-9DE1-C5C5733E7C91}" type="presParOf" srcId="{B9858A26-20D4-4A3C-AC4D-FC4A8A62E8FC}" destId="{660B7C17-0FA2-473A-8BA8-EB93823B22CB}" srcOrd="0" destOrd="0" presId="urn:microsoft.com/office/officeart/2005/8/layout/hierarchy3"/>
    <dgm:cxn modelId="{924B3791-59B2-422A-93E9-B7BEB2D67D77}" type="presParOf" srcId="{660B7C17-0FA2-473A-8BA8-EB93823B22CB}" destId="{BCC81FD4-1B6D-43B3-9497-DDAC28B55372}" srcOrd="0" destOrd="0" presId="urn:microsoft.com/office/officeart/2005/8/layout/hierarchy3"/>
    <dgm:cxn modelId="{43122EB9-C1F7-4760-B9AC-5753A4619E33}" type="presParOf" srcId="{BCC81FD4-1B6D-43B3-9497-DDAC28B55372}" destId="{70773177-FA97-4FD5-83E0-431CD052DA8F}" srcOrd="0" destOrd="0" presId="urn:microsoft.com/office/officeart/2005/8/layout/hierarchy3"/>
    <dgm:cxn modelId="{7BE5FC04-7944-4918-9FB5-094A3F4B3207}" type="presParOf" srcId="{BCC81FD4-1B6D-43B3-9497-DDAC28B55372}" destId="{2C980875-1AE4-48E8-8648-01E168AE0540}" srcOrd="1" destOrd="0" presId="urn:microsoft.com/office/officeart/2005/8/layout/hierarchy3"/>
    <dgm:cxn modelId="{54260ED9-3598-44FD-8D8B-BA5514DA740E}" type="presParOf" srcId="{660B7C17-0FA2-473A-8BA8-EB93823B22CB}" destId="{2FC342CF-6D18-4A4C-9123-A10344613C4D}" srcOrd="1" destOrd="0" presId="urn:microsoft.com/office/officeart/2005/8/layout/hierarchy3"/>
    <dgm:cxn modelId="{35FF85FC-90B9-4C57-8FCC-2202AA7D5CCE}" type="presParOf" srcId="{2FC342CF-6D18-4A4C-9123-A10344613C4D}" destId="{577E487D-8758-4E4A-AC23-4BBDA0D334A5}" srcOrd="0" destOrd="0" presId="urn:microsoft.com/office/officeart/2005/8/layout/hierarchy3"/>
    <dgm:cxn modelId="{9BFAC40E-FABC-45F9-AAB5-9077F7DEC227}" type="presParOf" srcId="{2FC342CF-6D18-4A4C-9123-A10344613C4D}" destId="{F2DB2538-36A8-464E-9E6C-A7F66BD5240E}" srcOrd="1" destOrd="0" presId="urn:microsoft.com/office/officeart/2005/8/layout/hierarchy3"/>
    <dgm:cxn modelId="{833D4D14-CB2C-4709-AFFC-5DD6102C7DBE}" type="presParOf" srcId="{2FC342CF-6D18-4A4C-9123-A10344613C4D}" destId="{B80B418E-557A-4C2B-972F-19957FE316FA}" srcOrd="2" destOrd="0" presId="urn:microsoft.com/office/officeart/2005/8/layout/hierarchy3"/>
    <dgm:cxn modelId="{B8CC0215-C685-4C3C-9A04-32B457A78FDE}" type="presParOf" srcId="{2FC342CF-6D18-4A4C-9123-A10344613C4D}" destId="{79382D6F-2468-40F8-8F18-AFF94DD65BC1}" srcOrd="3" destOrd="0" presId="urn:microsoft.com/office/officeart/2005/8/layout/hierarchy3"/>
    <dgm:cxn modelId="{54837B8A-A046-4B08-AC48-4879D7877A06}" type="presParOf" srcId="{2FC342CF-6D18-4A4C-9123-A10344613C4D}" destId="{8BCA640C-27F3-418F-9BC7-61DF679C942A}" srcOrd="4" destOrd="0" presId="urn:microsoft.com/office/officeart/2005/8/layout/hierarchy3"/>
    <dgm:cxn modelId="{D4D58C06-3CD5-4EFC-ADF5-21392C42466A}" type="presParOf" srcId="{2FC342CF-6D18-4A4C-9123-A10344613C4D}" destId="{B4BB770C-AD51-4EBE-AA96-963321EF1F65}" srcOrd="5" destOrd="0" presId="urn:microsoft.com/office/officeart/2005/8/layout/hierarchy3"/>
    <dgm:cxn modelId="{81BEB3EB-13C6-4481-AA3E-F829C0632FA8}" type="presParOf" srcId="{2FC342CF-6D18-4A4C-9123-A10344613C4D}" destId="{368C7314-8B27-450C-875D-FB3418A09C0E}" srcOrd="6" destOrd="0" presId="urn:microsoft.com/office/officeart/2005/8/layout/hierarchy3"/>
    <dgm:cxn modelId="{B4B18528-D5F2-411C-93E3-B8C4D2164A8C}" type="presParOf" srcId="{2FC342CF-6D18-4A4C-9123-A10344613C4D}" destId="{81DCE0AB-0635-437A-89D9-7383E57C3F32}" srcOrd="7" destOrd="0" presId="urn:microsoft.com/office/officeart/2005/8/layout/hierarchy3"/>
    <dgm:cxn modelId="{2D68A23B-73AC-4E7D-BE6A-AC286D2D5C46}" type="presParOf" srcId="{2FC342CF-6D18-4A4C-9123-A10344613C4D}" destId="{97EEA949-DF8B-4087-A5FE-02BF148F780B}" srcOrd="8" destOrd="0" presId="urn:microsoft.com/office/officeart/2005/8/layout/hierarchy3"/>
    <dgm:cxn modelId="{32655562-4B7C-4EB7-A94F-ADEECBAA0A1E}" type="presParOf" srcId="{2FC342CF-6D18-4A4C-9123-A10344613C4D}" destId="{E7EF8F7D-2996-418F-8F71-A8E7685F4539}" srcOrd="9" destOrd="0" presId="urn:microsoft.com/office/officeart/2005/8/layout/hierarchy3"/>
    <dgm:cxn modelId="{61745347-79C6-448B-9F4F-78AA8CD828B6}" type="presParOf" srcId="{2FC342CF-6D18-4A4C-9123-A10344613C4D}" destId="{D6240BE1-A02C-4F36-A1ED-01B0001CA1E0}" srcOrd="10" destOrd="0" presId="urn:microsoft.com/office/officeart/2005/8/layout/hierarchy3"/>
    <dgm:cxn modelId="{6D997C8E-7872-4C13-BB68-20165F128EC3}" type="presParOf" srcId="{2FC342CF-6D18-4A4C-9123-A10344613C4D}" destId="{19FE837F-EE4D-4AE6-B6AD-75A3E1B75839}" srcOrd="11" destOrd="0" presId="urn:microsoft.com/office/officeart/2005/8/layout/hierarchy3"/>
    <dgm:cxn modelId="{32ED7E4E-AFB1-4A90-87C3-25DA557AB157}" type="presParOf" srcId="{2FC342CF-6D18-4A4C-9123-A10344613C4D}" destId="{7C4F7DE9-09AC-4A26-96DA-512EE30375A3}" srcOrd="12" destOrd="0" presId="urn:microsoft.com/office/officeart/2005/8/layout/hierarchy3"/>
    <dgm:cxn modelId="{63DEE4D3-4FE8-4145-84ED-3BEDD9E171E7}" type="presParOf" srcId="{2FC342CF-6D18-4A4C-9123-A10344613C4D}" destId="{DEFC5B6E-6879-44A5-A1BF-78EA3A01A9C7}" srcOrd="1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773177-FA97-4FD5-83E0-431CD052DA8F}">
      <dsp:nvSpPr>
        <dsp:cNvPr id="0" name=""/>
        <dsp:cNvSpPr/>
      </dsp:nvSpPr>
      <dsp:spPr>
        <a:xfrm>
          <a:off x="137899" y="0"/>
          <a:ext cx="4448799" cy="453078"/>
        </a:xfrm>
        <a:prstGeom prst="roundRect">
          <a:avLst>
            <a:gd name="adj" fmla="val 10000"/>
          </a:avLst>
        </a:prstGeom>
        <a:solidFill>
          <a:srgbClr val="009494"/>
        </a:solidFill>
        <a:ln w="12700" cap="flat" cmpd="sng" algn="ctr">
          <a:solidFill>
            <a:srgbClr val="0094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DESAFÍOS ACTUALES</a:t>
          </a:r>
        </a:p>
      </dsp:txBody>
      <dsp:txXfrm>
        <a:off x="151169" y="13270"/>
        <a:ext cx="4422259" cy="426538"/>
      </dsp:txXfrm>
    </dsp:sp>
    <dsp:sp modelId="{577E487D-8758-4E4A-AC23-4BBDA0D334A5}">
      <dsp:nvSpPr>
        <dsp:cNvPr id="0" name=""/>
        <dsp:cNvSpPr/>
      </dsp:nvSpPr>
      <dsp:spPr>
        <a:xfrm>
          <a:off x="582778" y="453078"/>
          <a:ext cx="444879" cy="553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3997"/>
              </a:lnTo>
              <a:lnTo>
                <a:pt x="444879" y="553997"/>
              </a:lnTo>
            </a:path>
          </a:pathLst>
        </a:custGeom>
        <a:noFill/>
        <a:ln w="12700" cap="flat" cmpd="sng" algn="ctr">
          <a:solidFill>
            <a:srgbClr val="0094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DB2538-36A8-464E-9E6C-A7F66BD5240E}">
      <dsp:nvSpPr>
        <dsp:cNvPr id="0" name=""/>
        <dsp:cNvSpPr/>
      </dsp:nvSpPr>
      <dsp:spPr>
        <a:xfrm>
          <a:off x="1027658" y="780536"/>
          <a:ext cx="6053727" cy="453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4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i="0" kern="1200" dirty="0">
              <a:solidFill>
                <a:srgbClr val="009494"/>
              </a:solidFill>
            </a:rPr>
            <a:t>Precio recibido por energía solar</a:t>
          </a:r>
          <a:endParaRPr lang="es-ES" sz="2000" kern="1200" dirty="0">
            <a:solidFill>
              <a:srgbClr val="009494"/>
            </a:solidFill>
          </a:endParaRPr>
        </a:p>
      </dsp:txBody>
      <dsp:txXfrm>
        <a:off x="1040928" y="793806"/>
        <a:ext cx="6027187" cy="426538"/>
      </dsp:txXfrm>
    </dsp:sp>
    <dsp:sp modelId="{B80B418E-557A-4C2B-972F-19957FE316FA}">
      <dsp:nvSpPr>
        <dsp:cNvPr id="0" name=""/>
        <dsp:cNvSpPr/>
      </dsp:nvSpPr>
      <dsp:spPr>
        <a:xfrm>
          <a:off x="582778" y="453078"/>
          <a:ext cx="444879" cy="10952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5218"/>
              </a:lnTo>
              <a:lnTo>
                <a:pt x="444879" y="1095218"/>
              </a:lnTo>
            </a:path>
          </a:pathLst>
        </a:custGeom>
        <a:noFill/>
        <a:ln w="12700" cap="flat" cmpd="sng" algn="ctr">
          <a:solidFill>
            <a:srgbClr val="0094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382D6F-2468-40F8-8F18-AFF94DD65BC1}">
      <dsp:nvSpPr>
        <dsp:cNvPr id="0" name=""/>
        <dsp:cNvSpPr/>
      </dsp:nvSpPr>
      <dsp:spPr>
        <a:xfrm>
          <a:off x="1027658" y="1321757"/>
          <a:ext cx="6054409" cy="453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4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rgbClr val="009494"/>
              </a:solidFill>
            </a:rPr>
            <a:t>Restricciones</a:t>
          </a:r>
        </a:p>
      </dsp:txBody>
      <dsp:txXfrm>
        <a:off x="1040928" y="1335027"/>
        <a:ext cx="6027869" cy="426538"/>
      </dsp:txXfrm>
    </dsp:sp>
    <dsp:sp modelId="{8BCA640C-27F3-418F-9BC7-61DF679C942A}">
      <dsp:nvSpPr>
        <dsp:cNvPr id="0" name=""/>
        <dsp:cNvSpPr/>
      </dsp:nvSpPr>
      <dsp:spPr>
        <a:xfrm>
          <a:off x="582778" y="453078"/>
          <a:ext cx="444879" cy="1619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9928"/>
              </a:lnTo>
              <a:lnTo>
                <a:pt x="444879" y="1619928"/>
              </a:lnTo>
            </a:path>
          </a:pathLst>
        </a:custGeom>
        <a:noFill/>
        <a:ln w="12700" cap="flat" cmpd="sng" algn="ctr">
          <a:solidFill>
            <a:srgbClr val="0094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BB770C-AD51-4EBE-AA96-963321EF1F65}">
      <dsp:nvSpPr>
        <dsp:cNvPr id="0" name=""/>
        <dsp:cNvSpPr/>
      </dsp:nvSpPr>
      <dsp:spPr>
        <a:xfrm>
          <a:off x="1027658" y="1846468"/>
          <a:ext cx="6067262" cy="453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4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rgbClr val="009494"/>
              </a:solidFill>
            </a:rPr>
            <a:t>Aceptación social</a:t>
          </a:r>
        </a:p>
      </dsp:txBody>
      <dsp:txXfrm>
        <a:off x="1040928" y="1859738"/>
        <a:ext cx="6040722" cy="426538"/>
      </dsp:txXfrm>
    </dsp:sp>
    <dsp:sp modelId="{368C7314-8B27-450C-875D-FB3418A09C0E}">
      <dsp:nvSpPr>
        <dsp:cNvPr id="0" name=""/>
        <dsp:cNvSpPr/>
      </dsp:nvSpPr>
      <dsp:spPr>
        <a:xfrm>
          <a:off x="582778" y="453078"/>
          <a:ext cx="444879" cy="21532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3256"/>
              </a:lnTo>
              <a:lnTo>
                <a:pt x="444879" y="2153256"/>
              </a:lnTo>
            </a:path>
          </a:pathLst>
        </a:custGeom>
        <a:noFill/>
        <a:ln w="12700" cap="flat" cmpd="sng" algn="ctr">
          <a:solidFill>
            <a:srgbClr val="0094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DCE0AB-0635-437A-89D9-7383E57C3F32}">
      <dsp:nvSpPr>
        <dsp:cNvPr id="0" name=""/>
        <dsp:cNvSpPr/>
      </dsp:nvSpPr>
      <dsp:spPr>
        <a:xfrm>
          <a:off x="1027658" y="2379796"/>
          <a:ext cx="6098615" cy="453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4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rgbClr val="009494"/>
              </a:solidFill>
            </a:rPr>
            <a:t>Procedimientos administrativos</a:t>
          </a:r>
        </a:p>
      </dsp:txBody>
      <dsp:txXfrm>
        <a:off x="1040928" y="2393066"/>
        <a:ext cx="6072075" cy="426538"/>
      </dsp:txXfrm>
    </dsp:sp>
    <dsp:sp modelId="{97EEA949-DF8B-4087-A5FE-02BF148F780B}">
      <dsp:nvSpPr>
        <dsp:cNvPr id="0" name=""/>
        <dsp:cNvSpPr/>
      </dsp:nvSpPr>
      <dsp:spPr>
        <a:xfrm>
          <a:off x="582778" y="453078"/>
          <a:ext cx="444879" cy="26948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4849"/>
              </a:lnTo>
              <a:lnTo>
                <a:pt x="444879" y="2694849"/>
              </a:lnTo>
            </a:path>
          </a:pathLst>
        </a:custGeom>
        <a:noFill/>
        <a:ln w="12700" cap="flat" cmpd="sng" algn="ctr">
          <a:solidFill>
            <a:srgbClr val="0094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EF8F7D-2996-418F-8F71-A8E7685F4539}">
      <dsp:nvSpPr>
        <dsp:cNvPr id="0" name=""/>
        <dsp:cNvSpPr/>
      </dsp:nvSpPr>
      <dsp:spPr>
        <a:xfrm>
          <a:off x="1027658" y="2921388"/>
          <a:ext cx="6094961" cy="453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4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rgbClr val="009494"/>
              </a:solidFill>
            </a:rPr>
            <a:t>Electrificación</a:t>
          </a:r>
        </a:p>
      </dsp:txBody>
      <dsp:txXfrm>
        <a:off x="1040928" y="2934658"/>
        <a:ext cx="6068421" cy="426538"/>
      </dsp:txXfrm>
    </dsp:sp>
    <dsp:sp modelId="{D6240BE1-A02C-4F36-A1ED-01B0001CA1E0}">
      <dsp:nvSpPr>
        <dsp:cNvPr id="0" name=""/>
        <dsp:cNvSpPr/>
      </dsp:nvSpPr>
      <dsp:spPr>
        <a:xfrm>
          <a:off x="582778" y="453078"/>
          <a:ext cx="444879" cy="3228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8177"/>
              </a:lnTo>
              <a:lnTo>
                <a:pt x="444879" y="3228177"/>
              </a:lnTo>
            </a:path>
          </a:pathLst>
        </a:custGeom>
        <a:noFill/>
        <a:ln w="12700" cap="flat" cmpd="sng" algn="ctr">
          <a:solidFill>
            <a:srgbClr val="0094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FE837F-EE4D-4AE6-B6AD-75A3E1B75839}">
      <dsp:nvSpPr>
        <dsp:cNvPr id="0" name=""/>
        <dsp:cNvSpPr/>
      </dsp:nvSpPr>
      <dsp:spPr>
        <a:xfrm>
          <a:off x="1027658" y="3454716"/>
          <a:ext cx="6127568" cy="453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4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rgbClr val="009494"/>
              </a:solidFill>
            </a:rPr>
            <a:t>Resiliencia del sistema eléctrico</a:t>
          </a:r>
        </a:p>
      </dsp:txBody>
      <dsp:txXfrm>
        <a:off x="1040928" y="3467986"/>
        <a:ext cx="6101028" cy="426538"/>
      </dsp:txXfrm>
    </dsp:sp>
    <dsp:sp modelId="{7C4F7DE9-09AC-4A26-96DA-512EE30375A3}">
      <dsp:nvSpPr>
        <dsp:cNvPr id="0" name=""/>
        <dsp:cNvSpPr/>
      </dsp:nvSpPr>
      <dsp:spPr>
        <a:xfrm>
          <a:off x="582778" y="453078"/>
          <a:ext cx="444879" cy="37417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41723"/>
              </a:lnTo>
              <a:lnTo>
                <a:pt x="444879" y="3741723"/>
              </a:lnTo>
            </a:path>
          </a:pathLst>
        </a:custGeom>
        <a:noFill/>
        <a:ln w="12700" cap="flat" cmpd="sng" algn="ctr">
          <a:solidFill>
            <a:srgbClr val="0094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FC5B6E-6879-44A5-A1BF-78EA3A01A9C7}">
      <dsp:nvSpPr>
        <dsp:cNvPr id="0" name=""/>
        <dsp:cNvSpPr/>
      </dsp:nvSpPr>
      <dsp:spPr>
        <a:xfrm>
          <a:off x="1027658" y="3968263"/>
          <a:ext cx="6133600" cy="453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4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rgbClr val="009494"/>
              </a:solidFill>
            </a:rPr>
            <a:t>Promoción del autoconsumo</a:t>
          </a:r>
        </a:p>
      </dsp:txBody>
      <dsp:txXfrm>
        <a:off x="1040928" y="3981533"/>
        <a:ext cx="6107060" cy="4265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6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136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A15374CF-B610-48DA-BC6F-EC54F52F8989}" type="datetimeFigureOut">
              <a:rPr lang="es-ES" smtClean="0"/>
              <a:t>18/06/2026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6" rIns="91431" bIns="45716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60"/>
            <a:ext cx="5438140" cy="3909239"/>
          </a:xfrm>
          <a:prstGeom prst="rect">
            <a:avLst/>
          </a:prstGeom>
        </p:spPr>
        <p:txBody>
          <a:bodyPr vert="horz" lIns="91431" tIns="45716" rIns="91431" bIns="45716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8134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7FF57A3F-5F20-47F0-900C-998A603246D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8689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0737C-BD5F-CFDA-15CC-77B57D011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DE88B03-7684-FC5B-CD76-C705592714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9979A4A-BA54-1EA8-B48C-25F2B11002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Tenemos 792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32850A6-1858-DBF7-75C0-E0BE3EF87A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57A3F-5F20-47F0-900C-998A603246DF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6095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FB628-2DD0-144D-8035-46F21B62D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9B6C71E-7F84-A20C-62E8-454AEE2AA7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8901AD1-1AFF-9D65-55BC-7F6050F21C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Tenemos 792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F1B9D0-4CEE-591B-BEAA-0C912B78B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57A3F-5F20-47F0-900C-998A603246DF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94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C5A23-F6A5-CD2B-4B41-C68926B2A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28103A7-608A-5581-2ABE-3CE73F151E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0AEB369-6E19-9169-EE91-045AD3406C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Tenemos 792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1D6DB63-FFA7-F9C9-DCD8-25190FA51B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57A3F-5F20-47F0-900C-998A603246DF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8073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272CD-3205-5C42-EB2D-DC21EE331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17D0947-F8C3-1B9B-5E22-14526D06F3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6516F6D-CF89-37FD-2AA7-FDAE2ABC1A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5E0159-E853-BEFB-F4FB-A7D75BC616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155">
              <a:defRPr/>
            </a:pPr>
            <a:fld id="{7FF57A3F-5F20-47F0-900C-998A603246DF}" type="slidenum">
              <a:rPr lang="es-ES">
                <a:solidFill>
                  <a:prstClr val="black"/>
                </a:solidFill>
                <a:latin typeface="Calibri" panose="020F0502020204030204"/>
              </a:rPr>
              <a:pPr defTabSz="457155">
                <a:defRPr/>
              </a:pPr>
              <a:t>13</a:t>
            </a:fld>
            <a:endParaRPr lang="es-E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5626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AA1DD-C4F7-E222-31F9-8D56F9DF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4DE7EEA-E3FA-74D2-EF25-588FC0ECDB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998077D-EA4D-3BB2-6DB2-2A094D2F2D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Tenemos 792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64F9307-54BA-5674-0D9E-D877CCE388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57A3F-5F20-47F0-900C-998A603246DF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446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13BB0-AB89-499F-3AB5-1CEC9A6CD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9A7BE39-F9BE-43CF-FF78-AA5C2F4A11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29584CC-28F2-3F5D-04B6-5F7D453705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Tenemos 792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31F4BE6-1B9A-C77F-8E37-D303B96D1A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57A3F-5F20-47F0-900C-998A603246DF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0972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3AB09-E3AF-AB5A-F3E5-21E21BB77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57F1791-B1D1-9E23-ADB0-3A8F138BFA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CE182EB-4433-0EA2-9456-06A3AA0C4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Tenemos 792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50AA745-BEC2-AA9E-A938-EBC5A11AB0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57A3F-5F20-47F0-900C-998A603246DF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4861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95E56-013F-77F4-3DB8-8DE154BD5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46BEF88-DCC1-9E07-6FA9-4CF049AD22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018EBD5-8059-70DF-1727-2F26E7E103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Tenemos 792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7333E9-1E79-5119-BEB0-B39D249C54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57A3F-5F20-47F0-900C-998A603246DF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760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8809D-7C2E-3C05-DBE4-DB4249D4C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6905065-505B-59F9-B5C6-517CDED126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6D983BB-277F-F07E-9FCD-3487161C9E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Tenemos 792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A9059D4-D929-8859-65A7-0EE40088B1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57A3F-5F20-47F0-900C-998A603246DF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8743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09085-68E3-2834-04B4-93D3B5833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310B67B-417B-16F1-C48B-D3301702A9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5F48755-8E6B-458C-7F4E-A470440616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Tenemos 792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A51427-063B-66A0-5782-1213A9A9DE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57A3F-5F20-47F0-900C-998A603246DF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8931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86BD6-4688-5A8C-DEC9-8EBD1E615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A811E22-4FDE-EB30-C602-68343B18C5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280EB38-3C78-27AE-FCC1-3680BE3B9B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Tenemos 792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AB3578-EC25-7815-629C-3B08FC82B8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57A3F-5F20-47F0-900C-998A603246DF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364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A48D2-ED3F-2E4C-D7EC-9FA65F700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04F5A88-6E5F-8FEB-BB9A-B2797B5AC4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AD5CC01-67BF-2047-B9D3-16DFA4DAD8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Tenemos 792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04A0A51-F424-9B0E-755C-863BE21D7A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57A3F-5F20-47F0-900C-998A603246D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5745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86F7D-2197-60BE-59E9-E4FDED728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2E5591E-13B4-7144-5BF5-645EBF8C2C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D134D9B-C83F-0DD7-F8A1-60D14F73F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Tenemos 792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0E2300F-5BB8-6927-8649-20C38F9AEA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57A3F-5F20-47F0-900C-998A603246DF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0225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7996F-D1AC-FDC5-68E0-2C9395B59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D41A7E8-FC34-1FED-61E8-63A4412380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32F3915-F1A6-80AE-CF1B-612A74923D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Tenemos 792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FAFA62E-4F8B-DEB7-25B0-ADC216F793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57A3F-5F20-47F0-900C-998A603246DF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8349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C6C76-1895-1D92-4498-0AA36ACE9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8254C4A-B7A0-CAEF-241D-998D2A7EB7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2D4D993-03DB-DA55-5E37-2C95501C96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 la UE se ha instalado 65,3MWp de fotovoltaica</a:t>
            </a:r>
          </a:p>
          <a:p>
            <a:r>
              <a:rPr lang="es-ES" dirty="0"/>
              <a:t>España ha sido el segundo mercado europeo con 7,2GWp (6,039GWn)</a:t>
            </a:r>
          </a:p>
          <a:p>
            <a:r>
              <a:rPr lang="es-ES" dirty="0"/>
              <a:t>Destaca la instalación de Francia y Polonia</a:t>
            </a:r>
          </a:p>
          <a:p>
            <a:r>
              <a:rPr lang="es-ES" dirty="0"/>
              <a:t>Entre 2020 y 2023, el crecimiento medio en instalación anual era de alrededor del 45%, ha pasado a menos del 4%</a:t>
            </a: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67CE8FF-6230-16F9-67EF-B65FF5245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57A3F-5F20-47F0-900C-998A603246DF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6908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CDE11-1052-C8D6-1B0F-5D57C028E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2A715BB-8711-071F-872C-24C72F4F62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B4093EE-D248-0A15-9D88-AAD96B3513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Tenemos 792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3315A14-476D-27CD-34E7-88A383A243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57A3F-5F20-47F0-900C-998A603246DF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2720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3C493-89E4-B05A-3F68-36B3C11D5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9B1E113-2F94-3529-C270-4E6B0F9993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06D85C3-468F-D3EE-C182-7C9A7C6B0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Tenemos 792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8E2F69D-DBE1-A8D8-6AE1-02E7630105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57A3F-5F20-47F0-900C-998A603246DF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9489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C8AB2-44A9-A5E2-BDB1-F86E49BAE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424607C-4C86-9F9A-4CD1-EE8A1F6D0F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355956A-9688-2C56-9D0C-FC5F1C7FD7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Tenemos 792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D2501ED-DC1C-4229-D378-92EB6A0A0B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57A3F-5F20-47F0-900C-998A603246DF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3472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3E84B-C968-BDB0-BB4E-3ABC89E09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51BD5B6-37DF-203C-8218-406E0C2149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59C4829-98ED-61C9-88E6-0CA0307F4B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Tenemos 792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DBA0B47-BC36-5E0F-BB03-E7C0AFD1D8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57A3F-5F20-47F0-900C-998A603246DF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1477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 de junio, 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EUFORES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EC82-3016-439C-AE4C-27417F59DDC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6203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 de junio, 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EUFORES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EC82-3016-439C-AE4C-27417F59DDC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666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 de junio, 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EUFORES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EC82-3016-439C-AE4C-27417F59DDC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396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132" y="6477114"/>
            <a:ext cx="27432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19 de junio, 2026</a:t>
            </a:r>
            <a:endParaRPr lang="es-ES" sz="11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77114"/>
            <a:ext cx="41148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EUFORES 2026</a:t>
            </a:r>
            <a:endParaRPr lang="es-ES" sz="11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77114"/>
            <a:ext cx="3100754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fld id="{D2A6EC82-3016-439C-AE4C-27417F59DDCD}" type="slidenum">
              <a:rPr lang="es-ES" smtClean="0"/>
              <a:pPr/>
              <a:t>‹#›</a:t>
            </a:fld>
            <a:endParaRPr lang="es-ES" sz="110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93E6028-49CB-45E2-ABAC-600248C3D3D6}"/>
              </a:ext>
            </a:extLst>
          </p:cNvPr>
          <p:cNvSpPr/>
          <p:nvPr userDrawn="1"/>
        </p:nvSpPr>
        <p:spPr>
          <a:xfrm>
            <a:off x="1" y="1"/>
            <a:ext cx="12192000" cy="172527"/>
          </a:xfrm>
          <a:prstGeom prst="rect">
            <a:avLst/>
          </a:prstGeom>
          <a:gradFill>
            <a:gsLst>
              <a:gs pos="0">
                <a:srgbClr val="FDC830">
                  <a:alpha val="80000"/>
                </a:srgbClr>
              </a:gs>
              <a:gs pos="100000">
                <a:srgbClr val="F3732B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773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 de junio, 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EUFORES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EC82-3016-439C-AE4C-27417F59DDC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405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 de junio, 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EUFORES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EC82-3016-439C-AE4C-27417F59DDC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6605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412043" cy="132556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 de junio, 2026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EUFORES 2026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EC82-3016-439C-AE4C-27417F59DDC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5570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 de junio, 2026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EUFORES 2026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EC82-3016-439C-AE4C-27417F59DDC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5770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 de junio, 2026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EUFORES 2026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EC82-3016-439C-AE4C-27417F59DDC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3186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 de junio, 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EUFORES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EC82-3016-439C-AE4C-27417F59DDC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093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 de junio, 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EUFORES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EC82-3016-439C-AE4C-27417F59DDC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593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43292" cy="12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etropolis Light" panose="00000400000000000000" pitchFamily="50" charset="0"/>
              </a:defRPr>
            </a:lvl1pPr>
          </a:lstStyle>
          <a:p>
            <a:r>
              <a:rPr lang="es-ES"/>
              <a:t>19 de junio, 2026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etropolis Light" panose="00000400000000000000" pitchFamily="50" charset="0"/>
              </a:defRPr>
            </a:lvl1pPr>
          </a:lstStyle>
          <a:p>
            <a:r>
              <a:rPr lang="es-ES"/>
              <a:t>EUFORES 2026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100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D2A6EC82-3016-439C-AE4C-27417F59DDCD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E343B8F-91CA-43E1-BCD1-72EA11E277D9}"/>
              </a:ext>
            </a:extLst>
          </p:cNvPr>
          <p:cNvSpPr/>
          <p:nvPr userDrawn="1"/>
        </p:nvSpPr>
        <p:spPr>
          <a:xfrm>
            <a:off x="1" y="1"/>
            <a:ext cx="12192000" cy="172527"/>
          </a:xfrm>
          <a:prstGeom prst="rect">
            <a:avLst/>
          </a:prstGeom>
          <a:gradFill>
            <a:gsLst>
              <a:gs pos="0">
                <a:srgbClr val="FDC830">
                  <a:alpha val="80000"/>
                </a:srgbClr>
              </a:gs>
              <a:gs pos="100000">
                <a:srgbClr val="F3732B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5767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7F7F7F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7F7F7F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7F7F7F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F7F7F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F7F7F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230733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F5DA4B1-98F0-4716-923A-9842D59647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1C024E0-3C97-471B-811A-C49120EF7251}"/>
              </a:ext>
            </a:extLst>
          </p:cNvPr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20E6DD3-B130-4390-A134-A6566070599D}"/>
              </a:ext>
            </a:extLst>
          </p:cNvPr>
          <p:cNvSpPr/>
          <p:nvPr/>
        </p:nvSpPr>
        <p:spPr>
          <a:xfrm>
            <a:off x="0" y="968748"/>
            <a:ext cx="12192000" cy="4920503"/>
          </a:xfrm>
          <a:prstGeom prst="rect">
            <a:avLst/>
          </a:prstGeom>
          <a:gradFill>
            <a:gsLst>
              <a:gs pos="0">
                <a:srgbClr val="FDC830">
                  <a:alpha val="95000"/>
                </a:srgbClr>
              </a:gs>
              <a:gs pos="100000">
                <a:srgbClr val="F3732B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C1DA5EC-D00B-495C-95CC-EDDDE0E280F9}"/>
              </a:ext>
            </a:extLst>
          </p:cNvPr>
          <p:cNvSpPr/>
          <p:nvPr/>
        </p:nvSpPr>
        <p:spPr>
          <a:xfrm>
            <a:off x="-130" y="4086594"/>
            <a:ext cx="12192000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s-ES" sz="2400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C10BE53-0217-079E-CD31-D95E6A7AE020}"/>
              </a:ext>
            </a:extLst>
          </p:cNvPr>
          <p:cNvSpPr/>
          <p:nvPr/>
        </p:nvSpPr>
        <p:spPr>
          <a:xfrm>
            <a:off x="-130" y="4086594"/>
            <a:ext cx="12192000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s-ES" sz="2400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AB9B012F-1135-18AC-73C1-60406E9E0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803549"/>
            <a:ext cx="12191999" cy="156176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sx="39000" sy="39000" algn="tl" rotWithShape="0">
              <a:srgbClr val="000000">
                <a:alpha val="79999"/>
              </a:srgbClr>
            </a:outerShdw>
          </a:effectLst>
        </p:spPr>
        <p:txBody>
          <a:bodyPr lIns="96962" tIns="48481" rIns="96962" bIns="48481"/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4800" b="1" dirty="0">
                <a:solidFill>
                  <a:schemeClr val="bg1"/>
                </a:solidFill>
                <a:ea typeface="Calibri"/>
                <a:cs typeface="Times New Roman"/>
              </a:rPr>
              <a:t>Energía solar fotovoltaica a gran escala: despliegue, desafíos y perspectivas de mercado</a:t>
            </a:r>
            <a:endParaRPr lang="es-ES_tradnl" sz="4800" b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7" name="3 CuadroTexto">
            <a:extLst>
              <a:ext uri="{FF2B5EF4-FFF2-40B4-BE49-F238E27FC236}">
                <a16:creationId xmlns:a16="http://schemas.microsoft.com/office/drawing/2014/main" id="{2159784A-9F52-FB78-2484-9A616423FF66}"/>
              </a:ext>
            </a:extLst>
          </p:cNvPr>
          <p:cNvSpPr txBox="1"/>
          <p:nvPr/>
        </p:nvSpPr>
        <p:spPr>
          <a:xfrm>
            <a:off x="4651766" y="5345322"/>
            <a:ext cx="288820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2400" b="1" dirty="0">
                <a:solidFill>
                  <a:srgbClr val="FFFFFF"/>
                </a:solidFill>
                <a:ea typeface="MS PGothic" pitchFamily="34" charset="-128"/>
              </a:rPr>
              <a:t>19 de junio, 2026</a:t>
            </a:r>
            <a:endParaRPr lang="es-ES_tradnl" sz="2400" b="1" dirty="0">
              <a:solidFill>
                <a:srgbClr val="FFFFFF"/>
              </a:solidFill>
              <a:ea typeface="MS PGothic" pitchFamily="34" charset="-128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A455F7F8-25BD-4C25-8A1F-1C4305C5258D}"/>
              </a:ext>
            </a:extLst>
          </p:cNvPr>
          <p:cNvCxnSpPr>
            <a:cxnSpLocks/>
          </p:cNvCxnSpPr>
          <p:nvPr/>
        </p:nvCxnSpPr>
        <p:spPr>
          <a:xfrm>
            <a:off x="414068" y="3303917"/>
            <a:ext cx="1143862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3 CuadroTexto">
            <a:extLst>
              <a:ext uri="{FF2B5EF4-FFF2-40B4-BE49-F238E27FC236}">
                <a16:creationId xmlns:a16="http://schemas.microsoft.com/office/drawing/2014/main" id="{BF96B667-4268-9893-E581-716FED18A755}"/>
              </a:ext>
            </a:extLst>
          </p:cNvPr>
          <p:cNvSpPr txBox="1"/>
          <p:nvPr/>
        </p:nvSpPr>
        <p:spPr>
          <a:xfrm>
            <a:off x="553184" y="4423237"/>
            <a:ext cx="1105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3200" b="1" dirty="0">
                <a:solidFill>
                  <a:srgbClr val="FFFFFF"/>
                </a:solidFill>
                <a:ea typeface="MS PGothic" pitchFamily="34" charset="-128"/>
              </a:rPr>
              <a:t>EUFORES</a:t>
            </a: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FF"/>
                </a:solidFill>
                <a:ea typeface="MS PGothic" pitchFamily="34" charset="-128"/>
              </a:rPr>
              <a:t>Powering Competitiveness: Delivering the Clean Industrial Deal in Spain</a:t>
            </a:r>
            <a:endParaRPr lang="es-ES_tradnl" sz="2800" b="1" dirty="0">
              <a:solidFill>
                <a:srgbClr val="FFFFFF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259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2D3EC-7C1B-3D5C-1D17-C17654929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A570264-789E-55DF-375B-3C1EB9B493EB}"/>
              </a:ext>
            </a:extLst>
          </p:cNvPr>
          <p:cNvSpPr txBox="1"/>
          <p:nvPr/>
        </p:nvSpPr>
        <p:spPr>
          <a:xfrm>
            <a:off x="356832" y="266042"/>
            <a:ext cx="11236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Los límites del mercado marginalista: </a:t>
            </a:r>
            <a:r>
              <a:rPr lang="es-ES" sz="3200" b="1" dirty="0">
                <a:solidFill>
                  <a:srgbClr val="F7A71A"/>
                </a:solidFill>
              </a:rPr>
              <a:t>de la curva del pato a la Fosa de las Marianas</a:t>
            </a:r>
            <a:endParaRPr lang="es-ES" sz="3200" dirty="0">
              <a:solidFill>
                <a:srgbClr val="F7A71A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3CC5F73-1107-1BEA-EEA6-C7CA55ED9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0" b="30618"/>
          <a:stretch>
            <a:fillRect/>
          </a:stretch>
        </p:blipFill>
        <p:spPr>
          <a:xfrm>
            <a:off x="3388768" y="1187807"/>
            <a:ext cx="7677306" cy="520231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B2EABE-CD21-E6E4-1FA5-83493333AC7E}"/>
              </a:ext>
            </a:extLst>
          </p:cNvPr>
          <p:cNvSpPr txBox="1"/>
          <p:nvPr/>
        </p:nvSpPr>
        <p:spPr>
          <a:xfrm>
            <a:off x="1987345" y="1549321"/>
            <a:ext cx="38582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F5A81C"/>
                </a:solidFill>
              </a:rPr>
              <a:t>Precios diarios del mercado </a:t>
            </a:r>
            <a:r>
              <a:rPr lang="es-E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(22/04/2026) </a:t>
            </a:r>
            <a:endParaRPr lang="es-E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0F9B7AE-CF34-D0DD-F18E-C2229DB20544}"/>
              </a:ext>
            </a:extLst>
          </p:cNvPr>
          <p:cNvSpPr txBox="1"/>
          <p:nvPr/>
        </p:nvSpPr>
        <p:spPr>
          <a:xfrm>
            <a:off x="185808" y="3430052"/>
            <a:ext cx="31048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9494"/>
                </a:solidFill>
              </a:rPr>
              <a:t>Precio capturado por la energía fotovoltaica</a:t>
            </a:r>
            <a:r>
              <a:rPr lang="en-US" b="1" dirty="0">
                <a:solidFill>
                  <a:srgbClr val="009494"/>
                </a:solidFill>
              </a:rPr>
              <a:t>: </a:t>
            </a:r>
          </a:p>
          <a:p>
            <a:r>
              <a:rPr lang="en-US" b="1" dirty="0">
                <a:solidFill>
                  <a:srgbClr val="009494"/>
                </a:solidFill>
              </a:rPr>
              <a:t>     2024: </a:t>
            </a:r>
            <a:r>
              <a:rPr lang="en-US" dirty="0">
                <a:solidFill>
                  <a:srgbClr val="009494"/>
                </a:solidFill>
              </a:rPr>
              <a:t>42,28 €/MWh</a:t>
            </a:r>
          </a:p>
          <a:p>
            <a:r>
              <a:rPr lang="en-US" b="1" dirty="0">
                <a:solidFill>
                  <a:srgbClr val="009494"/>
                </a:solidFill>
              </a:rPr>
              <a:t>     2025: </a:t>
            </a:r>
            <a:r>
              <a:rPr lang="en-US" dirty="0">
                <a:solidFill>
                  <a:srgbClr val="009494"/>
                </a:solidFill>
              </a:rPr>
              <a:t>36,39 €/MWh</a:t>
            </a:r>
          </a:p>
          <a:p>
            <a:r>
              <a:rPr lang="en-US" b="1" dirty="0">
                <a:solidFill>
                  <a:srgbClr val="009494"/>
                </a:solidFill>
              </a:rPr>
              <a:t>Q</a:t>
            </a:r>
            <a:r>
              <a:rPr lang="en-US" b="1" baseline="-25000" dirty="0">
                <a:solidFill>
                  <a:srgbClr val="009494"/>
                </a:solidFill>
              </a:rPr>
              <a:t>1</a:t>
            </a:r>
            <a:r>
              <a:rPr lang="en-US" b="1" dirty="0">
                <a:solidFill>
                  <a:srgbClr val="009494"/>
                </a:solidFill>
              </a:rPr>
              <a:t>2026: </a:t>
            </a:r>
            <a:r>
              <a:rPr lang="en-US" dirty="0">
                <a:solidFill>
                  <a:srgbClr val="009494"/>
                </a:solidFill>
              </a:rPr>
              <a:t>25,06 €/MWh</a:t>
            </a:r>
            <a:endParaRPr lang="es-ES" dirty="0">
              <a:solidFill>
                <a:srgbClr val="009494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448DD66-87FD-944B-F032-2F66C7B5F55E}"/>
              </a:ext>
            </a:extLst>
          </p:cNvPr>
          <p:cNvSpPr txBox="1"/>
          <p:nvPr/>
        </p:nvSpPr>
        <p:spPr>
          <a:xfrm>
            <a:off x="9793764" y="6071220"/>
            <a:ext cx="9012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Fuente: OMIE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D9F68D5-8B79-5F18-9A49-3F54440B96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4132" y="6477114"/>
            <a:ext cx="27432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19 de junio, 2026</a:t>
            </a:r>
            <a:endParaRPr lang="es-ES" sz="110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21916C1-2263-5705-ACDA-106B96134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114"/>
            <a:ext cx="41148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EUFORES 2026</a:t>
            </a:r>
            <a:endParaRPr lang="es-ES" sz="11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8DB36D4-A651-CEA5-A3B7-761C133C8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114"/>
            <a:ext cx="3100754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fld id="{D2A6EC82-3016-439C-AE4C-27417F59DDCD}" type="slidenum">
              <a:rPr lang="es-ES" smtClean="0"/>
              <a:pPr/>
              <a:t>10</a:t>
            </a:fld>
            <a:endParaRPr lang="es-ES" sz="1100"/>
          </a:p>
        </p:txBody>
      </p:sp>
    </p:spTree>
    <p:extLst>
      <p:ext uri="{BB962C8B-B14F-4D97-AF65-F5344CB8AC3E}">
        <p14:creationId xmlns:p14="http://schemas.microsoft.com/office/powerpoint/2010/main" val="633285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8E639-4803-E231-6A84-6A9265821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DC05F73-5BC1-A829-F1A4-51B3788247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4132" y="6477114"/>
            <a:ext cx="27432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19 de junio, 2026</a:t>
            </a:r>
            <a:endParaRPr lang="es-ES" sz="110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9762BEA-5EA8-017C-4379-5F18C0C84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114"/>
            <a:ext cx="41148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EUFORES 2026</a:t>
            </a:r>
            <a:endParaRPr lang="es-ES" sz="11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B03B291-EC45-89E1-8F03-658518160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114"/>
            <a:ext cx="3100754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fld id="{D2A6EC82-3016-439C-AE4C-27417F59DDCD}" type="slidenum">
              <a:rPr lang="es-ES" smtClean="0"/>
              <a:pPr/>
              <a:t>11</a:t>
            </a:fld>
            <a:endParaRPr lang="es-ES" sz="110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42F6133-ACC8-E059-AE86-72C5EF91C304}"/>
              </a:ext>
            </a:extLst>
          </p:cNvPr>
          <p:cNvSpPr txBox="1"/>
          <p:nvPr/>
        </p:nvSpPr>
        <p:spPr>
          <a:xfrm>
            <a:off x="356832" y="266042"/>
            <a:ext cx="11835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Almacenamiento: </a:t>
            </a:r>
            <a:r>
              <a:rPr lang="es-ES" sz="3200" b="1" dirty="0">
                <a:solidFill>
                  <a:srgbClr val="F7A71A"/>
                </a:solidFill>
              </a:rPr>
              <a:t>un elemento clave para mejorar el caso de negocio</a:t>
            </a:r>
            <a:endParaRPr lang="es-ES" sz="3200" dirty="0">
              <a:solidFill>
                <a:srgbClr val="F7A71A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83BADA5-91DA-A148-E74F-47A3D6A06073}"/>
              </a:ext>
            </a:extLst>
          </p:cNvPr>
          <p:cNvSpPr txBox="1"/>
          <p:nvPr/>
        </p:nvSpPr>
        <p:spPr>
          <a:xfrm>
            <a:off x="1625767" y="1280423"/>
            <a:ext cx="7636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Datos desde las 0 horas en 2024, 2025 y 2026 hasta el 14 de junio de 2026.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4D390F4-F5CD-7047-F35E-91BFB72E83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0486257"/>
              </p:ext>
            </p:extLst>
          </p:nvPr>
        </p:nvGraphicFramePr>
        <p:xfrm>
          <a:off x="1625767" y="1744133"/>
          <a:ext cx="8940466" cy="459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57292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7A6AD-914A-7343-1329-7B8A1C463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6361363-89AA-1DEA-3831-106BF08E4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4132" y="6477114"/>
            <a:ext cx="27432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19 de junio, 2026</a:t>
            </a:r>
            <a:endParaRPr lang="es-ES" sz="110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6734121-A194-591C-782D-755402251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114"/>
            <a:ext cx="41148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EUFORES 2026</a:t>
            </a:r>
            <a:endParaRPr lang="es-ES" sz="1100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1B4C6B2-A0F9-77AF-7669-FA1A0500D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114"/>
            <a:ext cx="3100754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fld id="{D2A6EC82-3016-439C-AE4C-27417F59DDCD}" type="slidenum">
              <a:rPr lang="es-ES" smtClean="0"/>
              <a:pPr/>
              <a:t>12</a:t>
            </a:fld>
            <a:endParaRPr lang="es-ES" sz="110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D72B3B9-9BC8-5597-A8EB-B0FCC9033534}"/>
              </a:ext>
            </a:extLst>
          </p:cNvPr>
          <p:cNvSpPr txBox="1"/>
          <p:nvPr/>
        </p:nvSpPr>
        <p:spPr>
          <a:xfrm>
            <a:off x="452082" y="266042"/>
            <a:ext cx="9570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7F7F7F"/>
                </a:solidFill>
              </a:rPr>
              <a:t>El futuro: </a:t>
            </a:r>
            <a:r>
              <a:rPr lang="es-ES" sz="3200" b="1" dirty="0">
                <a:solidFill>
                  <a:srgbClr val="F7A71A"/>
                </a:solidFill>
              </a:rPr>
              <a:t>Almacenamiento en suelo</a:t>
            </a:r>
          </a:p>
        </p:txBody>
      </p:sp>
      <p:cxnSp>
        <p:nvCxnSpPr>
          <p:cNvPr id="3" name="Conector recto 3">
            <a:extLst>
              <a:ext uri="{FF2B5EF4-FFF2-40B4-BE49-F238E27FC236}">
                <a16:creationId xmlns:a16="http://schemas.microsoft.com/office/drawing/2014/main" id="{84319D67-1E6C-C126-D0D9-6B8B2FCC6A11}"/>
              </a:ext>
            </a:extLst>
          </p:cNvPr>
          <p:cNvCxnSpPr>
            <a:cxnSpLocks/>
          </p:cNvCxnSpPr>
          <p:nvPr/>
        </p:nvCxnSpPr>
        <p:spPr>
          <a:xfrm>
            <a:off x="1687324" y="3314749"/>
            <a:ext cx="9265963" cy="0"/>
          </a:xfrm>
          <a:prstGeom prst="line">
            <a:avLst/>
          </a:prstGeom>
          <a:ln w="28575">
            <a:solidFill>
              <a:srgbClr val="F7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7">
            <a:extLst>
              <a:ext uri="{FF2B5EF4-FFF2-40B4-BE49-F238E27FC236}">
                <a16:creationId xmlns:a16="http://schemas.microsoft.com/office/drawing/2014/main" id="{78AB1699-888B-73BB-AA83-CAF727135A83}"/>
              </a:ext>
            </a:extLst>
          </p:cNvPr>
          <p:cNvSpPr txBox="1"/>
          <p:nvPr/>
        </p:nvSpPr>
        <p:spPr>
          <a:xfrm>
            <a:off x="1587544" y="1910598"/>
            <a:ext cx="9405452" cy="1224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tabLst>
                <a:tab pos="457200" algn="l"/>
              </a:tabLst>
            </a:pPr>
            <a:r>
              <a:rPr lang="es-ES" sz="2600" b="1" dirty="0">
                <a:solidFill>
                  <a:srgbClr val="009494"/>
                </a:solidFill>
                <a:ea typeface="Times New Roman" panose="02020603050405020304" pitchFamily="18" charset="0"/>
                <a:cs typeface="Metropolis Extra Bold" panose="020B0604020202020204" charset="0"/>
              </a:rPr>
              <a:t>Solicitudes de acceso a la red concedidas para almacenamiento</a:t>
            </a:r>
          </a:p>
          <a:p>
            <a:pPr lvl="0" algn="ctr">
              <a:lnSpc>
                <a:spcPct val="150000"/>
              </a:lnSpc>
              <a:tabLst>
                <a:tab pos="457200" algn="l"/>
              </a:tabLst>
            </a:pPr>
            <a:r>
              <a:rPr lang="es-ES" sz="2600" dirty="0">
                <a:solidFill>
                  <a:srgbClr val="009494"/>
                </a:solidFill>
                <a:ea typeface="Times New Roman" panose="02020603050405020304" pitchFamily="18" charset="0"/>
                <a:cs typeface="Metropolis Extra Bold" panose="020B0604020202020204" charset="0"/>
              </a:rPr>
              <a:t>(proyectos en desarrollo, hibridaciones + sistemas autónomos)</a:t>
            </a:r>
            <a:endParaRPr lang="es-ES" sz="2600" dirty="0">
              <a:solidFill>
                <a:srgbClr val="009494"/>
              </a:solidFill>
              <a:effectLst/>
              <a:ea typeface="Calibri" panose="020F0502020204030204" pitchFamily="34" charset="0"/>
              <a:cs typeface="Metropolis Extra Bold" panose="020B0604020202020204" charset="0"/>
            </a:endParaRPr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7D6DC72E-A1C9-5BB0-52C2-259C64748297}"/>
              </a:ext>
            </a:extLst>
          </p:cNvPr>
          <p:cNvSpPr txBox="1"/>
          <p:nvPr/>
        </p:nvSpPr>
        <p:spPr>
          <a:xfrm>
            <a:off x="1924625" y="3731495"/>
            <a:ext cx="4848765" cy="1055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tabLst>
                <a:tab pos="457200" algn="l"/>
              </a:tabLst>
            </a:pPr>
            <a:r>
              <a:rPr lang="es-ES" sz="2200" dirty="0">
                <a:solidFill>
                  <a:srgbClr val="7F7F7F"/>
                </a:solidFill>
                <a:ea typeface="Calibri" panose="020F0502020204030204" pitchFamily="34" charset="0"/>
                <a:cs typeface="Metropolis Extra Bold" panose="020B0604020202020204" charset="0"/>
              </a:rPr>
              <a:t>Solicitudes de almacenamiento con aceptabilidad concedida</a:t>
            </a:r>
            <a:endParaRPr lang="es-ES" sz="2200" dirty="0">
              <a:solidFill>
                <a:srgbClr val="009494"/>
              </a:solidFill>
              <a:effectLst/>
              <a:ea typeface="Calibri" panose="020F0502020204030204" pitchFamily="34" charset="0"/>
              <a:cs typeface="Metropolis Extra Bold" panose="020B0604020202020204" charset="0"/>
            </a:endParaRPr>
          </a:p>
        </p:txBody>
      </p:sp>
      <p:sp>
        <p:nvSpPr>
          <p:cNvPr id="6" name="Right Brace 12">
            <a:extLst>
              <a:ext uri="{FF2B5EF4-FFF2-40B4-BE49-F238E27FC236}">
                <a16:creationId xmlns:a16="http://schemas.microsoft.com/office/drawing/2014/main" id="{801084F2-5E08-8055-437E-CE26DC0D7A8F}"/>
              </a:ext>
            </a:extLst>
          </p:cNvPr>
          <p:cNvSpPr/>
          <p:nvPr/>
        </p:nvSpPr>
        <p:spPr>
          <a:xfrm>
            <a:off x="6320901" y="3731495"/>
            <a:ext cx="133165" cy="1188104"/>
          </a:xfrm>
          <a:prstGeom prst="rightBrace">
            <a:avLst/>
          </a:prstGeom>
          <a:ln w="19050">
            <a:solidFill>
              <a:srgbClr val="009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9CD98F8C-C8ED-FFCB-837A-00CC115C0C09}"/>
              </a:ext>
            </a:extLst>
          </p:cNvPr>
          <p:cNvSpPr txBox="1"/>
          <p:nvPr/>
        </p:nvSpPr>
        <p:spPr>
          <a:xfrm>
            <a:off x="7038167" y="4062798"/>
            <a:ext cx="338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009494"/>
                </a:solidFill>
                <a:cs typeface="Metropolis Extra Bold" panose="020B0604020202020204" charset="0"/>
              </a:rPr>
              <a:t>Total: 27.365 MW*</a:t>
            </a:r>
          </a:p>
        </p:txBody>
      </p:sp>
      <p:sp>
        <p:nvSpPr>
          <p:cNvPr id="11" name="Marcador de pie de página 3">
            <a:extLst>
              <a:ext uri="{FF2B5EF4-FFF2-40B4-BE49-F238E27FC236}">
                <a16:creationId xmlns:a16="http://schemas.microsoft.com/office/drawing/2014/main" id="{D4D9C076-E5D0-91C9-33A7-22C05AA41F77}"/>
              </a:ext>
            </a:extLst>
          </p:cNvPr>
          <p:cNvSpPr txBox="1">
            <a:spLocks/>
          </p:cNvSpPr>
          <p:nvPr/>
        </p:nvSpPr>
        <p:spPr>
          <a:xfrm>
            <a:off x="7157018" y="5395316"/>
            <a:ext cx="3505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etropolis Light" panose="00000400000000000000" pitchFamily="50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100" dirty="0">
                <a:latin typeface="+mn-lt"/>
              </a:rPr>
              <a:t>(*) Fuente Red eléctrica, actualizado a 31/05/2026</a:t>
            </a:r>
          </a:p>
        </p:txBody>
      </p:sp>
    </p:spTree>
    <p:extLst>
      <p:ext uri="{BB962C8B-B14F-4D97-AF65-F5344CB8AC3E}">
        <p14:creationId xmlns:p14="http://schemas.microsoft.com/office/powerpoint/2010/main" val="2159733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18C6E-A036-4A47-9871-FA35071DE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607EC23D-12F9-A505-9278-BF508C872CF5}"/>
              </a:ext>
            </a:extLst>
          </p:cNvPr>
          <p:cNvSpPr txBox="1"/>
          <p:nvPr/>
        </p:nvSpPr>
        <p:spPr>
          <a:xfrm>
            <a:off x="356832" y="266042"/>
            <a:ext cx="9570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7F7F7F"/>
                </a:solidFill>
              </a:rPr>
              <a:t>El futuro: </a:t>
            </a:r>
            <a:r>
              <a:rPr lang="es-ES" sz="3200" b="1" dirty="0">
                <a:solidFill>
                  <a:srgbClr val="F7A71A"/>
                </a:solidFill>
              </a:rPr>
              <a:t>Electrificación</a:t>
            </a:r>
            <a:endParaRPr lang="es-ES" sz="3200" dirty="0">
              <a:solidFill>
                <a:srgbClr val="7F7F7F"/>
              </a:solidFill>
            </a:endParaRP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444E305-325E-040C-DADE-594718927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>
                <a:latin typeface="+mn-lt"/>
              </a:rPr>
              <a:t>19 de junio, 2026</a:t>
            </a:r>
            <a:endParaRPr lang="es-ES" dirty="0">
              <a:latin typeface="+mn-lt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D424F0F-1417-62A6-84D9-3DC39BCD9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latin typeface="+mn-lt"/>
              </a:rPr>
              <a:t>EUFORES 2026</a:t>
            </a:r>
            <a:endParaRPr lang="es-ES" dirty="0">
              <a:latin typeface="+mn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F206D9-C539-ED56-0F50-C8AB58435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EC82-3016-439C-AE4C-27417F59DDCD}" type="slidenum">
              <a:rPr lang="es-ES" smtClean="0"/>
              <a:t>13</a:t>
            </a:fld>
            <a:endParaRPr lang="es-ES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27003645-1587-4581-D04A-BAD3C0BA12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668367"/>
              </p:ext>
            </p:extLst>
          </p:nvPr>
        </p:nvGraphicFramePr>
        <p:xfrm>
          <a:off x="1475875" y="884542"/>
          <a:ext cx="8853456" cy="4839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4656">
                  <a:extLst>
                    <a:ext uri="{9D8B030D-6E8A-4147-A177-3AD203B41FA5}">
                      <a16:colId xmlns:a16="http://schemas.microsoft.com/office/drawing/2014/main" val="401772730"/>
                    </a:ext>
                  </a:extLst>
                </a:gridCol>
                <a:gridCol w="1682074">
                  <a:extLst>
                    <a:ext uri="{9D8B030D-6E8A-4147-A177-3AD203B41FA5}">
                      <a16:colId xmlns:a16="http://schemas.microsoft.com/office/drawing/2014/main" val="2613509609"/>
                    </a:ext>
                  </a:extLst>
                </a:gridCol>
                <a:gridCol w="2213363">
                  <a:extLst>
                    <a:ext uri="{9D8B030D-6E8A-4147-A177-3AD203B41FA5}">
                      <a16:colId xmlns:a16="http://schemas.microsoft.com/office/drawing/2014/main" val="3654824502"/>
                    </a:ext>
                  </a:extLst>
                </a:gridCol>
                <a:gridCol w="2213363">
                  <a:extLst>
                    <a:ext uri="{9D8B030D-6E8A-4147-A177-3AD203B41FA5}">
                      <a16:colId xmlns:a16="http://schemas.microsoft.com/office/drawing/2014/main" val="1286440770"/>
                    </a:ext>
                  </a:extLst>
                </a:gridCol>
              </a:tblGrid>
              <a:tr h="720739">
                <a:tc>
                  <a:txBody>
                    <a:bodyPr/>
                    <a:lstStyle/>
                    <a:p>
                      <a:r>
                        <a:rPr lang="es-ES" dirty="0"/>
                        <a:t>Sector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Concedidos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En planificación</a:t>
                      </a:r>
                    </a:p>
                    <a:p>
                      <a:pPr algn="ctr"/>
                      <a:r>
                        <a:rPr lang="es-ES" dirty="0"/>
                        <a:t>a 2030 (</a:t>
                      </a:r>
                      <a:r>
                        <a:rPr lang="es-ES" dirty="0" err="1"/>
                        <a:t>RdT</a:t>
                      </a:r>
                      <a:r>
                        <a:rPr lang="es-E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735348"/>
                  </a:ext>
                </a:extLst>
              </a:tr>
              <a:tr h="411850">
                <a:tc>
                  <a:txBody>
                    <a:bodyPr/>
                    <a:lstStyle/>
                    <a:p>
                      <a:r>
                        <a:rPr lang="es-ES" dirty="0"/>
                        <a:t>Centros de Datos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3,8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16,3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463332"/>
                  </a:ext>
                </a:extLst>
              </a:tr>
              <a:tr h="411850">
                <a:tc>
                  <a:txBody>
                    <a:bodyPr/>
                    <a:lstStyle/>
                    <a:p>
                      <a:r>
                        <a:rPr lang="es-ES" dirty="0"/>
                        <a:t>Industria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20,3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387563"/>
                  </a:ext>
                </a:extLst>
              </a:tr>
              <a:tr h="411850">
                <a:tc>
                  <a:txBody>
                    <a:bodyPr/>
                    <a:lstStyle/>
                    <a:p>
                      <a:r>
                        <a:rPr lang="es-ES" dirty="0"/>
                        <a:t>Urbanismo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6,1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6,1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793502"/>
                  </a:ext>
                </a:extLst>
              </a:tr>
              <a:tr h="411850">
                <a:tc>
                  <a:txBody>
                    <a:bodyPr/>
                    <a:lstStyle/>
                    <a:p>
                      <a:r>
                        <a:rPr lang="es-ES" dirty="0"/>
                        <a:t>Almacenamiento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960203"/>
                  </a:ext>
                </a:extLst>
              </a:tr>
              <a:tr h="411850">
                <a:tc>
                  <a:txBody>
                    <a:bodyPr/>
                    <a:lstStyle/>
                    <a:p>
                      <a:r>
                        <a:rPr lang="es-ES" dirty="0"/>
                        <a:t>Hidrógeno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3,1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13,1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16,2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185766"/>
                  </a:ext>
                </a:extLst>
              </a:tr>
              <a:tr h="411850">
                <a:tc>
                  <a:txBody>
                    <a:bodyPr/>
                    <a:lstStyle/>
                    <a:p>
                      <a:r>
                        <a:rPr lang="es-ES" dirty="0"/>
                        <a:t>Vehículos eléctricos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2,3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2,3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367368"/>
                  </a:ext>
                </a:extLst>
              </a:tr>
              <a:tr h="411850">
                <a:tc>
                  <a:txBody>
                    <a:bodyPr/>
                    <a:lstStyle/>
                    <a:p>
                      <a:r>
                        <a:rPr lang="es-ES" dirty="0"/>
                        <a:t>Puertos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587109"/>
                  </a:ext>
                </a:extLst>
              </a:tr>
              <a:tr h="411850">
                <a:tc>
                  <a:txBody>
                    <a:bodyPr/>
                    <a:lstStyle/>
                    <a:p>
                      <a:r>
                        <a:rPr lang="es-ES" dirty="0"/>
                        <a:t>Tte. Ferroviario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9857789"/>
                  </a:ext>
                </a:extLst>
              </a:tr>
              <a:tr h="411850">
                <a:tc>
                  <a:txBody>
                    <a:bodyPr/>
                    <a:lstStyle/>
                    <a:p>
                      <a:r>
                        <a:rPr lang="es-ES" dirty="0"/>
                        <a:t>Otros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3,2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3,2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489404"/>
                  </a:ext>
                </a:extLst>
              </a:tr>
              <a:tr h="411850">
                <a:tc>
                  <a:txBody>
                    <a:bodyPr/>
                    <a:lstStyle/>
                    <a:p>
                      <a:r>
                        <a:rPr lang="es-E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43,8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27,7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71,5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064408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AB11AA5-C8E8-1AAB-F34B-5F70A3391766}"/>
              </a:ext>
            </a:extLst>
          </p:cNvPr>
          <p:cNvSpPr txBox="1"/>
          <p:nvPr/>
        </p:nvSpPr>
        <p:spPr>
          <a:xfrm>
            <a:off x="1475856" y="5754677"/>
            <a:ext cx="2351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Distribución – 11    GW</a:t>
            </a:r>
          </a:p>
          <a:p>
            <a:r>
              <a:rPr lang="es-ES" dirty="0"/>
              <a:t>En concurso – 10,8 GW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74D9E26-2366-6C42-853A-8FC2E47D9B77}"/>
              </a:ext>
            </a:extLst>
          </p:cNvPr>
          <p:cNvSpPr txBox="1"/>
          <p:nvPr/>
        </p:nvSpPr>
        <p:spPr>
          <a:xfrm>
            <a:off x="9421317" y="5765061"/>
            <a:ext cx="24320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Fuente: Ministerio de Transición Ecológica</a:t>
            </a:r>
          </a:p>
        </p:txBody>
      </p:sp>
    </p:spTree>
    <p:extLst>
      <p:ext uri="{BB962C8B-B14F-4D97-AF65-F5344CB8AC3E}">
        <p14:creationId xmlns:p14="http://schemas.microsoft.com/office/powerpoint/2010/main" val="1080183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91EDE-0DF0-1152-CBED-31D1D767C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adroTexto 38">
            <a:extLst>
              <a:ext uri="{FF2B5EF4-FFF2-40B4-BE49-F238E27FC236}">
                <a16:creationId xmlns:a16="http://schemas.microsoft.com/office/drawing/2014/main" id="{60F18AAA-EA4B-834A-8B46-2705DAFAE722}"/>
              </a:ext>
            </a:extLst>
          </p:cNvPr>
          <p:cNvSpPr txBox="1"/>
          <p:nvPr/>
        </p:nvSpPr>
        <p:spPr>
          <a:xfrm>
            <a:off x="452081" y="266042"/>
            <a:ext cx="9873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7A71A"/>
                </a:solidFill>
              </a:rPr>
              <a:t>Aceptación</a:t>
            </a:r>
            <a:r>
              <a:rPr lang="en-US" sz="3200" b="1" dirty="0">
                <a:solidFill>
                  <a:srgbClr val="F7A71A"/>
                </a:solidFill>
              </a:rPr>
              <a:t> social</a:t>
            </a:r>
            <a:endParaRPr lang="es-E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BDF111E-68B6-4955-AA80-D497E0E3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4132" y="6477114"/>
            <a:ext cx="27432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19 de junio, 2026</a:t>
            </a:r>
            <a:endParaRPr lang="es-ES" sz="110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EFB3C7-5FB2-6071-CEC2-BF88852C4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114"/>
            <a:ext cx="41148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EUFORES 2026</a:t>
            </a:r>
            <a:endParaRPr lang="es-ES" sz="11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64CE73-3C0A-8DD9-6433-D7251C274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114"/>
            <a:ext cx="3100754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fld id="{D2A6EC82-3016-439C-AE4C-27417F59DDCD}" type="slidenum">
              <a:rPr lang="es-ES" smtClean="0"/>
              <a:pPr/>
              <a:t>14</a:t>
            </a:fld>
            <a:endParaRPr lang="es-ES" sz="1100"/>
          </a:p>
        </p:txBody>
      </p:sp>
      <p:sp>
        <p:nvSpPr>
          <p:cNvPr id="2" name="Triángulo isósceles 1">
            <a:extLst>
              <a:ext uri="{FF2B5EF4-FFF2-40B4-BE49-F238E27FC236}">
                <a16:creationId xmlns:a16="http://schemas.microsoft.com/office/drawing/2014/main" id="{E79F3444-B762-42AF-1FB9-0AFD194DC1F5}"/>
              </a:ext>
            </a:extLst>
          </p:cNvPr>
          <p:cNvSpPr/>
          <p:nvPr/>
        </p:nvSpPr>
        <p:spPr>
          <a:xfrm>
            <a:off x="4038600" y="2096212"/>
            <a:ext cx="3776932" cy="3312544"/>
          </a:xfrm>
          <a:prstGeom prst="triangle">
            <a:avLst/>
          </a:prstGeom>
          <a:solidFill>
            <a:srgbClr val="F7A71A"/>
          </a:solidFill>
          <a:ln>
            <a:solidFill>
              <a:srgbClr val="F7A7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7CEF3EF-40CA-3AAA-90E2-7199E15A4497}"/>
              </a:ext>
            </a:extLst>
          </p:cNvPr>
          <p:cNvSpPr txBox="1"/>
          <p:nvPr/>
        </p:nvSpPr>
        <p:spPr>
          <a:xfrm>
            <a:off x="5137073" y="1123386"/>
            <a:ext cx="1579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009494"/>
                </a:solidFill>
              </a:rPr>
              <a:t>Territorio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F68160E-62BA-68F9-BABD-AD4CE889B33C}"/>
              </a:ext>
            </a:extLst>
          </p:cNvPr>
          <p:cNvSpPr txBox="1"/>
          <p:nvPr/>
        </p:nvSpPr>
        <p:spPr>
          <a:xfrm>
            <a:off x="1795732" y="4887697"/>
            <a:ext cx="2225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09494"/>
                </a:solidFill>
              </a:rPr>
              <a:t>Plantas fotovoltaicas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C4C5C06-E20C-4A7C-D155-B38FD228A3DE}"/>
              </a:ext>
            </a:extLst>
          </p:cNvPr>
          <p:cNvSpPr txBox="1"/>
          <p:nvPr/>
        </p:nvSpPr>
        <p:spPr>
          <a:xfrm>
            <a:off x="8037622" y="5158105"/>
            <a:ext cx="18805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009494"/>
                </a:solidFill>
              </a:rPr>
              <a:t>Población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65E295EB-25F6-4FC7-0F6E-3193324496C7}"/>
              </a:ext>
            </a:extLst>
          </p:cNvPr>
          <p:cNvSpPr/>
          <p:nvPr/>
        </p:nvSpPr>
        <p:spPr>
          <a:xfrm>
            <a:off x="1821454" y="4758299"/>
            <a:ext cx="2160997" cy="1285338"/>
          </a:xfrm>
          <a:prstGeom prst="ellipse">
            <a:avLst/>
          </a:prstGeom>
          <a:noFill/>
          <a:ln w="38100">
            <a:solidFill>
              <a:srgbClr val="0094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46504391-CCAF-B1C4-B83A-911306861AB4}"/>
              </a:ext>
            </a:extLst>
          </p:cNvPr>
          <p:cNvSpPr/>
          <p:nvPr/>
        </p:nvSpPr>
        <p:spPr>
          <a:xfrm>
            <a:off x="7897403" y="4758299"/>
            <a:ext cx="2160997" cy="1285338"/>
          </a:xfrm>
          <a:prstGeom prst="ellipse">
            <a:avLst/>
          </a:prstGeom>
          <a:noFill/>
          <a:ln w="38100">
            <a:solidFill>
              <a:srgbClr val="0094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7D0F774-92A1-7A8B-40A0-AC46C3606601}"/>
              </a:ext>
            </a:extLst>
          </p:cNvPr>
          <p:cNvSpPr/>
          <p:nvPr/>
        </p:nvSpPr>
        <p:spPr>
          <a:xfrm>
            <a:off x="4846567" y="752210"/>
            <a:ext cx="2160997" cy="1285338"/>
          </a:xfrm>
          <a:prstGeom prst="ellipse">
            <a:avLst/>
          </a:prstGeom>
          <a:noFill/>
          <a:ln w="38100">
            <a:solidFill>
              <a:srgbClr val="0094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6733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8A48A-66EC-F1A3-87E8-7C4BABCEE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adroTexto 38">
            <a:extLst>
              <a:ext uri="{FF2B5EF4-FFF2-40B4-BE49-F238E27FC236}">
                <a16:creationId xmlns:a16="http://schemas.microsoft.com/office/drawing/2014/main" id="{11A90E01-5595-8F80-7C23-41A7F4AB9DC7}"/>
              </a:ext>
            </a:extLst>
          </p:cNvPr>
          <p:cNvSpPr txBox="1"/>
          <p:nvPr/>
        </p:nvSpPr>
        <p:spPr>
          <a:xfrm>
            <a:off x="967348" y="388034"/>
            <a:ext cx="9149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9494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Sello de Excelencia </a:t>
            </a:r>
            <a:r>
              <a:rPr lang="en-US" sz="3200" dirty="0" err="1">
                <a:solidFill>
                  <a:srgbClr val="009494"/>
                </a:solidFill>
                <a:latin typeface="Aptos" panose="020B0004020202020204" pitchFamily="34" charset="0"/>
                <a:cs typeface="Aharoni" panose="02010803020104030203" pitchFamily="2" charset="-79"/>
              </a:rPr>
              <a:t>en</a:t>
            </a:r>
            <a:r>
              <a:rPr lang="en-US" sz="3200" dirty="0">
                <a:solidFill>
                  <a:srgbClr val="009494"/>
                </a:solidFill>
                <a:latin typeface="Aptos" panose="020B0004020202020204" pitchFamily="34" charset="0"/>
                <a:cs typeface="Aharoni" panose="02010803020104030203" pitchFamily="2" charset="-79"/>
              </a:rPr>
              <a:t> </a:t>
            </a:r>
            <a:r>
              <a:rPr lang="en-US" sz="3200" dirty="0" err="1">
                <a:solidFill>
                  <a:srgbClr val="009494"/>
                </a:solidFill>
                <a:latin typeface="Aptos" panose="020B0004020202020204" pitchFamily="34" charset="0"/>
                <a:cs typeface="Aharoni" panose="02010803020104030203" pitchFamily="2" charset="-79"/>
              </a:rPr>
              <a:t>Sostenibilidad</a:t>
            </a:r>
            <a:endParaRPr lang="es-ES" sz="3200" dirty="0">
              <a:solidFill>
                <a:srgbClr val="009494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CE0D04-8ADA-1326-F523-8ED49220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4132" y="6477114"/>
            <a:ext cx="27432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19 de junio, 2026</a:t>
            </a:r>
            <a:endParaRPr lang="es-ES" sz="110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E798F48-95E1-225F-AE2F-BC637A648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114"/>
            <a:ext cx="41148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EUFORES 2026</a:t>
            </a:r>
            <a:endParaRPr lang="es-ES" sz="11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F469E9-4627-5A51-2C5D-E9EFDD89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114"/>
            <a:ext cx="3100754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fld id="{D2A6EC82-3016-439C-AE4C-27417F59DDCD}" type="slidenum">
              <a:rPr lang="es-ES" smtClean="0"/>
              <a:pPr/>
              <a:t>15</a:t>
            </a:fld>
            <a:endParaRPr lang="es-ES" sz="110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EE76B49-F606-28DD-60E2-9FE67CEB0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726"/>
          <a:stretch/>
        </p:blipFill>
        <p:spPr>
          <a:xfrm>
            <a:off x="112705" y="301490"/>
            <a:ext cx="756910" cy="840099"/>
          </a:xfrm>
          <a:prstGeom prst="rect">
            <a:avLst/>
          </a:prstGeom>
        </p:spPr>
      </p:pic>
      <p:sp>
        <p:nvSpPr>
          <p:cNvPr id="25" name="Título 4">
            <a:extLst>
              <a:ext uri="{FF2B5EF4-FFF2-40B4-BE49-F238E27FC236}">
                <a16:creationId xmlns:a16="http://schemas.microsoft.com/office/drawing/2014/main" id="{0A7431A3-3E31-574A-2AB3-F5F641D39A57}"/>
              </a:ext>
            </a:extLst>
          </p:cNvPr>
          <p:cNvSpPr txBox="1">
            <a:spLocks/>
          </p:cNvSpPr>
          <p:nvPr/>
        </p:nvSpPr>
        <p:spPr>
          <a:xfrm>
            <a:off x="807779" y="1242345"/>
            <a:ext cx="9625500" cy="6930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9494"/>
                </a:solidFill>
                <a:latin typeface="+mn-lt"/>
                <a:ea typeface="+mn-ea"/>
                <a:cs typeface="+mn-cs"/>
              </a:rPr>
              <a:t>Desarrollado</a:t>
            </a:r>
            <a:r>
              <a:rPr lang="en-US" sz="2800" b="1" dirty="0">
                <a:solidFill>
                  <a:srgbClr val="009494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009494"/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sz="2800" dirty="0">
                <a:solidFill>
                  <a:srgbClr val="009494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009494"/>
                </a:solidFill>
                <a:latin typeface="+mn-lt"/>
                <a:ea typeface="+mn-ea"/>
                <a:cs typeface="+mn-cs"/>
              </a:rPr>
              <a:t>más</a:t>
            </a:r>
            <a:r>
              <a:rPr lang="en-US" sz="2800" dirty="0">
                <a:solidFill>
                  <a:srgbClr val="009494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30</a:t>
            </a:r>
            <a:r>
              <a:rPr lang="en-US" sz="2800" b="1" dirty="0">
                <a:solidFill>
                  <a:srgbClr val="009494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expertos</a:t>
            </a:r>
            <a:r>
              <a:rPr lang="en-US" sz="2800" b="1" dirty="0">
                <a:solidFill>
                  <a:srgbClr val="009494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009494"/>
                </a:solidFill>
                <a:latin typeface="+mn-lt"/>
                <a:ea typeface="+mn-ea"/>
                <a:cs typeface="+mn-cs"/>
              </a:rPr>
              <a:t>durante</a:t>
            </a:r>
            <a:r>
              <a:rPr lang="en-US" sz="2800" b="1" dirty="0">
                <a:solidFill>
                  <a:srgbClr val="009494"/>
                </a:solidFill>
                <a:latin typeface="+mn-lt"/>
                <a:ea typeface="+mn-ea"/>
                <a:cs typeface="+mn-cs"/>
              </a:rPr>
              <a:t> un </a:t>
            </a:r>
            <a:r>
              <a:rPr lang="en-US" sz="2800" b="1" dirty="0" err="1">
                <a:solidFill>
                  <a:srgbClr val="009494"/>
                </a:solidFill>
                <a:latin typeface="+mn-lt"/>
                <a:ea typeface="+mn-ea"/>
                <a:cs typeface="+mn-cs"/>
              </a:rPr>
              <a:t>año</a:t>
            </a:r>
            <a:endParaRPr lang="en-US" sz="2800" b="1" dirty="0">
              <a:solidFill>
                <a:srgbClr val="00949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Título 4">
            <a:extLst>
              <a:ext uri="{FF2B5EF4-FFF2-40B4-BE49-F238E27FC236}">
                <a16:creationId xmlns:a16="http://schemas.microsoft.com/office/drawing/2014/main" id="{46291EAF-638D-168C-894C-865B8A357316}"/>
              </a:ext>
            </a:extLst>
          </p:cNvPr>
          <p:cNvSpPr txBox="1">
            <a:spLocks/>
          </p:cNvSpPr>
          <p:nvPr/>
        </p:nvSpPr>
        <p:spPr>
          <a:xfrm>
            <a:off x="807779" y="2344029"/>
            <a:ext cx="10697154" cy="4513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9494"/>
                </a:solidFill>
                <a:latin typeface="+mn-lt"/>
                <a:ea typeface="+mn-ea"/>
                <a:cs typeface="+mn-cs"/>
              </a:rPr>
              <a:t>Consenso</a:t>
            </a:r>
            <a:r>
              <a:rPr lang="en-US" sz="2800" b="1" dirty="0">
                <a:solidFill>
                  <a:srgbClr val="009494"/>
                </a:solidFill>
                <a:latin typeface="+mn-lt"/>
                <a:ea typeface="+mn-ea"/>
                <a:cs typeface="+mn-cs"/>
              </a:rPr>
              <a:t> y </a:t>
            </a:r>
            <a:r>
              <a:rPr lang="en-US" sz="2800" b="1" dirty="0" err="1">
                <a:solidFill>
                  <a:srgbClr val="009494"/>
                </a:solidFill>
                <a:latin typeface="+mn-lt"/>
                <a:ea typeface="+mn-ea"/>
                <a:cs typeface="+mn-cs"/>
              </a:rPr>
              <a:t>apoyo</a:t>
            </a:r>
            <a:r>
              <a:rPr lang="en-US" sz="2800" b="1" dirty="0">
                <a:solidFill>
                  <a:srgbClr val="009494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>
                <a:solidFill>
                  <a:srgbClr val="009494"/>
                </a:solidFill>
                <a:latin typeface="+mn-lt"/>
                <a:ea typeface="+mn-ea"/>
                <a:cs typeface="+mn-cs"/>
              </a:rPr>
              <a:t>de las</a:t>
            </a:r>
            <a:r>
              <a:rPr lang="en-US" sz="2800" b="1" dirty="0">
                <a:solidFill>
                  <a:srgbClr val="009494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7F7F7F"/>
                </a:solidFill>
                <a:latin typeface="+mn-lt"/>
                <a:ea typeface="+mn-ea"/>
                <a:cs typeface="+mn-cs"/>
              </a:rPr>
              <a:t>5</a:t>
            </a:r>
            <a:r>
              <a:rPr lang="en-US" sz="2800" dirty="0">
                <a:solidFill>
                  <a:srgbClr val="009494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principales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asociaciones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medioambientales</a:t>
            </a:r>
            <a:endParaRPr lang="en-US" sz="2800" b="1" dirty="0">
              <a:solidFill>
                <a:srgbClr val="009494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7" name="Picture 2" descr="Web oficial de WWF España | WWF España">
            <a:extLst>
              <a:ext uri="{FF2B5EF4-FFF2-40B4-BE49-F238E27FC236}">
                <a16:creationId xmlns:a16="http://schemas.microsoft.com/office/drawing/2014/main" id="{E55271EE-DCF5-5CCC-D2AB-36141DF39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051" y="2745304"/>
            <a:ext cx="1606427" cy="128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Friends of the Earth | Ecotricity">
            <a:extLst>
              <a:ext uri="{FF2B5EF4-FFF2-40B4-BE49-F238E27FC236}">
                <a16:creationId xmlns:a16="http://schemas.microsoft.com/office/drawing/2014/main" id="{FAE2AED2-4CBD-D5BA-D46D-7FEF4F9CE5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71" b="26641"/>
          <a:stretch/>
        </p:blipFill>
        <p:spPr bwMode="auto">
          <a:xfrm>
            <a:off x="7836119" y="3128118"/>
            <a:ext cx="2084441" cy="90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Greenpeace España • Empodera Almedio">
            <a:extLst>
              <a:ext uri="{FF2B5EF4-FFF2-40B4-BE49-F238E27FC236}">
                <a16:creationId xmlns:a16="http://schemas.microsoft.com/office/drawing/2014/main" id="{2C7F91E9-A884-50C1-F081-4DDE2832F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53" y="2885566"/>
            <a:ext cx="2281317" cy="128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Ecologistas en Acción anuncia la creación de su comité antiacoso •  Ecologistas en Acción">
            <a:extLst>
              <a:ext uri="{FF2B5EF4-FFF2-40B4-BE49-F238E27FC236}">
                <a16:creationId xmlns:a16="http://schemas.microsoft.com/office/drawing/2014/main" id="{3616BC8E-39BD-C339-5DC6-3A31E792B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5" t="19689" r="10920" b="23923"/>
          <a:stretch/>
        </p:blipFill>
        <p:spPr bwMode="auto">
          <a:xfrm>
            <a:off x="4955341" y="2984505"/>
            <a:ext cx="2281317" cy="90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ítulo 4">
            <a:extLst>
              <a:ext uri="{FF2B5EF4-FFF2-40B4-BE49-F238E27FC236}">
                <a16:creationId xmlns:a16="http://schemas.microsoft.com/office/drawing/2014/main" id="{525471DC-9A6F-9B27-97AE-F8937DAF798C}"/>
              </a:ext>
            </a:extLst>
          </p:cNvPr>
          <p:cNvSpPr txBox="1">
            <a:spLocks/>
          </p:cNvSpPr>
          <p:nvPr/>
        </p:nvSpPr>
        <p:spPr>
          <a:xfrm>
            <a:off x="807779" y="4444579"/>
            <a:ext cx="8114929" cy="5914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9494"/>
                </a:solidFill>
                <a:latin typeface="+mn-lt"/>
                <a:ea typeface="+mn-ea"/>
                <a:cs typeface="+mn-cs"/>
              </a:rPr>
              <a:t>Diseñado</a:t>
            </a:r>
            <a:r>
              <a:rPr lang="en-US" sz="2800" dirty="0">
                <a:solidFill>
                  <a:srgbClr val="009494"/>
                </a:solidFill>
                <a:latin typeface="+mn-lt"/>
                <a:ea typeface="+mn-ea"/>
                <a:cs typeface="+mn-cs"/>
              </a:rPr>
              <a:t> para </a:t>
            </a:r>
            <a:r>
              <a:rPr lang="en-US" sz="2800" b="1" dirty="0" err="1">
                <a:solidFill>
                  <a:srgbClr val="009494"/>
                </a:solidFill>
                <a:latin typeface="+mn-lt"/>
                <a:ea typeface="+mn-ea"/>
                <a:cs typeface="+mn-cs"/>
              </a:rPr>
              <a:t>crear</a:t>
            </a:r>
            <a:r>
              <a:rPr lang="en-US" sz="2800" dirty="0">
                <a:solidFill>
                  <a:srgbClr val="009494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>
                <a:solidFill>
                  <a:srgbClr val="7F7F7F"/>
                </a:solidFill>
                <a:latin typeface="+mn-lt"/>
                <a:ea typeface="+mn-ea"/>
                <a:cs typeface="+mn-cs"/>
              </a:rPr>
              <a:t>un </a:t>
            </a:r>
            <a:r>
              <a:rPr lang="en-US" sz="2800" b="1" dirty="0" err="1">
                <a:solidFill>
                  <a:srgbClr val="7F7F7F"/>
                </a:solidFill>
                <a:latin typeface="+mn-lt"/>
                <a:ea typeface="+mn-ea"/>
                <a:cs typeface="+mn-cs"/>
              </a:rPr>
              <a:t>impacto</a:t>
            </a:r>
            <a:r>
              <a:rPr lang="en-US" sz="2800" b="1" dirty="0">
                <a:solidFill>
                  <a:srgbClr val="7F7F7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7F7F7F"/>
                </a:solidFill>
                <a:latin typeface="+mn-lt"/>
                <a:ea typeface="+mn-ea"/>
                <a:cs typeface="+mn-cs"/>
              </a:rPr>
              <a:t>positivo</a:t>
            </a:r>
            <a:r>
              <a:rPr lang="en-US" sz="2800" b="1" dirty="0">
                <a:solidFill>
                  <a:srgbClr val="7F7F7F"/>
                </a:solidFill>
                <a:latin typeface="+mn-lt"/>
                <a:ea typeface="+mn-ea"/>
                <a:cs typeface="+mn-cs"/>
              </a:rPr>
              <a:t> a largo </a:t>
            </a:r>
            <a:r>
              <a:rPr lang="en-US" sz="2800" b="1" dirty="0" err="1">
                <a:solidFill>
                  <a:srgbClr val="7F7F7F"/>
                </a:solidFill>
                <a:latin typeface="+mn-lt"/>
                <a:ea typeface="+mn-ea"/>
                <a:cs typeface="+mn-cs"/>
              </a:rPr>
              <a:t>plazo</a:t>
            </a:r>
            <a:endParaRPr lang="en-US" sz="2800" b="1" dirty="0">
              <a:solidFill>
                <a:srgbClr val="7F7F7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" name="Título 4">
            <a:extLst>
              <a:ext uri="{FF2B5EF4-FFF2-40B4-BE49-F238E27FC236}">
                <a16:creationId xmlns:a16="http://schemas.microsoft.com/office/drawing/2014/main" id="{1E66D6E7-371C-818E-0F62-4B5DED55B75D}"/>
              </a:ext>
            </a:extLst>
          </p:cNvPr>
          <p:cNvSpPr txBox="1">
            <a:spLocks/>
          </p:cNvSpPr>
          <p:nvPr/>
        </p:nvSpPr>
        <p:spPr>
          <a:xfrm>
            <a:off x="817046" y="5258422"/>
            <a:ext cx="7793554" cy="5486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9494"/>
                </a:solidFill>
                <a:latin typeface="+mn-lt"/>
                <a:ea typeface="+mn-ea"/>
                <a:cs typeface="+mn-cs"/>
              </a:rPr>
              <a:t>Abierto a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todos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los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desarrolladores</a:t>
            </a:r>
            <a:endParaRPr lang="en-US" sz="2800" b="1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3" name="Picture 10" descr="Pegatina logotipo SEO/BirdLife (adhesivo exterior)">
            <a:extLst>
              <a:ext uri="{FF2B5EF4-FFF2-40B4-BE49-F238E27FC236}">
                <a16:creationId xmlns:a16="http://schemas.microsoft.com/office/drawing/2014/main" id="{849C7CD0-0E20-0753-BF7E-78EC4EC34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22" y="2842776"/>
            <a:ext cx="1453934" cy="137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F022EB97-0DCA-64F2-B6B3-9137DEB2D8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7411" y="4135543"/>
            <a:ext cx="4151736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7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714F4-31D7-254C-231E-05C8113AC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ADCBA92-D73E-19DB-F263-033F6204F8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4132" y="6477114"/>
            <a:ext cx="27432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19 de junio, 2026</a:t>
            </a:r>
            <a:endParaRPr lang="es-ES" sz="110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E31508A-DBFB-DA26-1755-D4B84DDA2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114"/>
            <a:ext cx="41148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EUFORES 2026</a:t>
            </a:r>
            <a:endParaRPr lang="es-ES" sz="11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0F5A44E-DEA5-040D-1270-4C850B99B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114"/>
            <a:ext cx="3100754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fld id="{D2A6EC82-3016-439C-AE4C-27417F59DDCD}" type="slidenum">
              <a:rPr lang="es-ES" smtClean="0"/>
              <a:pPr/>
              <a:t>16</a:t>
            </a:fld>
            <a:endParaRPr lang="es-ES" sz="110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0ECB280C-2F96-02BA-96A3-EF6ECA002B26}"/>
              </a:ext>
            </a:extLst>
          </p:cNvPr>
          <p:cNvGrpSpPr/>
          <p:nvPr/>
        </p:nvGrpSpPr>
        <p:grpSpPr>
          <a:xfrm>
            <a:off x="96171" y="436371"/>
            <a:ext cx="11999658" cy="5688149"/>
            <a:chOff x="96171" y="436371"/>
            <a:chExt cx="11999658" cy="5688149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E3B1ECD3-DBC9-F3C7-8EA7-F959172DA3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81" t="5008" r="2197" b="4853"/>
            <a:stretch/>
          </p:blipFill>
          <p:spPr>
            <a:xfrm>
              <a:off x="96171" y="436371"/>
              <a:ext cx="11999658" cy="5688149"/>
            </a:xfrm>
            <a:prstGeom prst="rect">
              <a:avLst/>
            </a:prstGeom>
          </p:spPr>
        </p:pic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5D885088-3040-989B-0265-095323EC6E33}"/>
                </a:ext>
              </a:extLst>
            </p:cNvPr>
            <p:cNvSpPr/>
            <p:nvPr/>
          </p:nvSpPr>
          <p:spPr>
            <a:xfrm>
              <a:off x="10032521" y="517585"/>
              <a:ext cx="1984075" cy="810883"/>
            </a:xfrm>
            <a:prstGeom prst="round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892510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A66F3-54C8-2DC2-F011-CF00DCDD0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F6A6CBF-4047-B743-28E6-CE805FC980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4132" y="6477114"/>
            <a:ext cx="27432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19 de junio, 2026</a:t>
            </a:r>
            <a:endParaRPr lang="es-ES" sz="110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ABD1A31-D1A7-C137-D630-57670517B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114"/>
            <a:ext cx="41148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EUFORES 2026</a:t>
            </a:r>
            <a:endParaRPr lang="es-ES" sz="11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73A791B-A973-DD94-D32A-01C345FA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114"/>
            <a:ext cx="3100754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fld id="{D2A6EC82-3016-439C-AE4C-27417F59DDCD}" type="slidenum">
              <a:rPr lang="es-ES" smtClean="0"/>
              <a:pPr/>
              <a:t>17</a:t>
            </a:fld>
            <a:endParaRPr lang="es-ES" sz="110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F5F1B28-333D-B338-0D59-CB4E1AD0DE00}"/>
              </a:ext>
            </a:extLst>
          </p:cNvPr>
          <p:cNvSpPr txBox="1"/>
          <p:nvPr/>
        </p:nvSpPr>
        <p:spPr>
          <a:xfrm>
            <a:off x="252312" y="2394250"/>
            <a:ext cx="4686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>
                    <a:lumMod val="50000"/>
                  </a:schemeClr>
                </a:solidFill>
              </a:rPr>
              <a:t>Certificadoras independientes</a:t>
            </a:r>
          </a:p>
        </p:txBody>
      </p:sp>
      <p:sp>
        <p:nvSpPr>
          <p:cNvPr id="11" name="CuadroTexto 14">
            <a:extLst>
              <a:ext uri="{FF2B5EF4-FFF2-40B4-BE49-F238E27FC236}">
                <a16:creationId xmlns:a16="http://schemas.microsoft.com/office/drawing/2014/main" id="{221A75C1-BC5E-382D-7112-51AAB4CAD8D5}"/>
              </a:ext>
            </a:extLst>
          </p:cNvPr>
          <p:cNvSpPr txBox="1"/>
          <p:nvPr/>
        </p:nvSpPr>
        <p:spPr>
          <a:xfrm>
            <a:off x="226810" y="4058537"/>
            <a:ext cx="792475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009494"/>
                </a:solidFill>
              </a:rPr>
              <a:t>75 Total Plantas certificadas (5,493 </a:t>
            </a:r>
            <a:r>
              <a:rPr lang="es-ES" sz="3200" b="1" dirty="0" err="1">
                <a:solidFill>
                  <a:srgbClr val="009494"/>
                </a:solidFill>
              </a:rPr>
              <a:t>MWp</a:t>
            </a:r>
            <a:r>
              <a:rPr lang="es-ES" sz="3200" b="1" dirty="0">
                <a:solidFill>
                  <a:srgbClr val="009494"/>
                </a:solidFill>
              </a:rPr>
              <a:t>)</a:t>
            </a:r>
          </a:p>
          <a:p>
            <a:r>
              <a:rPr lang="es-ES" sz="32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s-ES" sz="3000" b="1" dirty="0">
                <a:solidFill>
                  <a:schemeClr val="bg1">
                    <a:lumMod val="50000"/>
                  </a:schemeClr>
                </a:solidFill>
              </a:rPr>
              <a:t>+ 40 </a:t>
            </a:r>
            <a:r>
              <a:rPr lang="es-ES" sz="3000" dirty="0">
                <a:solidFill>
                  <a:schemeClr val="bg1">
                    <a:lumMod val="50000"/>
                  </a:schemeClr>
                </a:solidFill>
              </a:rPr>
              <a:t>en Desarrollo (3.768 </a:t>
            </a:r>
            <a:r>
              <a:rPr lang="es-ES" sz="3000" dirty="0" err="1">
                <a:solidFill>
                  <a:schemeClr val="bg1">
                    <a:lumMod val="50000"/>
                  </a:schemeClr>
                </a:solidFill>
              </a:rPr>
              <a:t>MWp</a:t>
            </a:r>
            <a:r>
              <a:rPr lang="es-ES" sz="3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r>
              <a:rPr lang="es-ES" sz="30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s-ES" sz="3000" b="1" dirty="0">
                <a:solidFill>
                  <a:schemeClr val="bg1">
                    <a:lumMod val="50000"/>
                  </a:schemeClr>
                </a:solidFill>
              </a:rPr>
              <a:t>+ 35 </a:t>
            </a:r>
            <a:r>
              <a:rPr lang="es-ES" sz="3000" dirty="0">
                <a:solidFill>
                  <a:schemeClr val="bg1">
                    <a:lumMod val="50000"/>
                  </a:schemeClr>
                </a:solidFill>
              </a:rPr>
              <a:t>en Operación (1.724 </a:t>
            </a:r>
            <a:r>
              <a:rPr lang="es-ES" sz="3000" dirty="0" err="1">
                <a:solidFill>
                  <a:schemeClr val="bg1">
                    <a:lumMod val="50000"/>
                  </a:schemeClr>
                </a:solidFill>
              </a:rPr>
              <a:t>MWp</a:t>
            </a:r>
            <a:endParaRPr lang="es-ES" sz="3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3000" b="1" dirty="0">
                <a:solidFill>
                  <a:schemeClr val="bg1">
                    <a:lumMod val="50000"/>
                  </a:schemeClr>
                </a:solidFill>
              </a:rPr>
              <a:t>        23</a:t>
            </a:r>
            <a:r>
              <a:rPr lang="es-ES" sz="3000" dirty="0">
                <a:solidFill>
                  <a:schemeClr val="bg1">
                    <a:lumMod val="50000"/>
                  </a:schemeClr>
                </a:solidFill>
              </a:rPr>
              <a:t> en tramitación(1.318 </a:t>
            </a:r>
            <a:r>
              <a:rPr lang="es-ES" sz="3000" dirty="0" err="1">
                <a:solidFill>
                  <a:schemeClr val="bg1">
                    <a:lumMod val="50000"/>
                  </a:schemeClr>
                </a:solidFill>
              </a:rPr>
              <a:t>MWp</a:t>
            </a:r>
            <a:r>
              <a:rPr lang="es-ES" sz="3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2" name="Imagen 29">
            <a:extLst>
              <a:ext uri="{FF2B5EF4-FFF2-40B4-BE49-F238E27FC236}">
                <a16:creationId xmlns:a16="http://schemas.microsoft.com/office/drawing/2014/main" id="{2DF90BBB-72C3-AA97-4160-1CBA9B5ABA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6" b="1036"/>
          <a:stretch/>
        </p:blipFill>
        <p:spPr>
          <a:xfrm>
            <a:off x="8231875" y="1176089"/>
            <a:ext cx="3514503" cy="2343002"/>
          </a:xfrm>
          <a:prstGeom prst="rect">
            <a:avLst/>
          </a:prstGeom>
        </p:spPr>
      </p:pic>
      <p:sp>
        <p:nvSpPr>
          <p:cNvPr id="13" name="Arrow: Right 13">
            <a:extLst>
              <a:ext uri="{FF2B5EF4-FFF2-40B4-BE49-F238E27FC236}">
                <a16:creationId xmlns:a16="http://schemas.microsoft.com/office/drawing/2014/main" id="{1894186C-98F7-5D2F-BED8-22C35FCDF464}"/>
              </a:ext>
            </a:extLst>
          </p:cNvPr>
          <p:cNvSpPr/>
          <p:nvPr/>
        </p:nvSpPr>
        <p:spPr>
          <a:xfrm rot="976760">
            <a:off x="4950225" y="2855301"/>
            <a:ext cx="737501" cy="189284"/>
          </a:xfrm>
          <a:prstGeom prst="rightArrow">
            <a:avLst/>
          </a:prstGeom>
          <a:solidFill>
            <a:srgbClr val="0094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Marcador de fecha 16">
            <a:extLst>
              <a:ext uri="{FF2B5EF4-FFF2-40B4-BE49-F238E27FC236}">
                <a16:creationId xmlns:a16="http://schemas.microsoft.com/office/drawing/2014/main" id="{3846CE13-2503-47A8-890C-21E25BC32F3C}"/>
              </a:ext>
            </a:extLst>
          </p:cNvPr>
          <p:cNvSpPr txBox="1">
            <a:spLocks/>
          </p:cNvSpPr>
          <p:nvPr/>
        </p:nvSpPr>
        <p:spPr>
          <a:xfrm>
            <a:off x="9853676" y="3304125"/>
            <a:ext cx="1857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6" name="Picture 2" descr="Imagen">
            <a:extLst>
              <a:ext uri="{FF2B5EF4-FFF2-40B4-BE49-F238E27FC236}">
                <a16:creationId xmlns:a16="http://schemas.microsoft.com/office/drawing/2014/main" id="{CE0B5B7A-9150-EC71-B8A0-302CB4396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" t="19552" r="-376" b="15527"/>
          <a:stretch/>
        </p:blipFill>
        <p:spPr bwMode="auto">
          <a:xfrm>
            <a:off x="8254539" y="3725200"/>
            <a:ext cx="3555375" cy="263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Marcador de fecha 16">
            <a:extLst>
              <a:ext uri="{FF2B5EF4-FFF2-40B4-BE49-F238E27FC236}">
                <a16:creationId xmlns:a16="http://schemas.microsoft.com/office/drawing/2014/main" id="{3BB7D512-0B98-F9B2-4F66-ADC5BB96AF37}"/>
              </a:ext>
            </a:extLst>
          </p:cNvPr>
          <p:cNvSpPr txBox="1">
            <a:spLocks/>
          </p:cNvSpPr>
          <p:nvPr/>
        </p:nvSpPr>
        <p:spPr>
          <a:xfrm>
            <a:off x="9045789" y="6404120"/>
            <a:ext cx="2416901" cy="26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b="1" dirty="0" err="1">
                <a:solidFill>
                  <a:srgbClr val="898989"/>
                </a:solidFill>
              </a:rPr>
              <a:t>Iberian</a:t>
            </a:r>
            <a:r>
              <a:rPr lang="es-ES" b="1" dirty="0">
                <a:solidFill>
                  <a:srgbClr val="898989"/>
                </a:solidFill>
              </a:rPr>
              <a:t> LINX</a:t>
            </a:r>
            <a:endParaRPr lang="es-ES" dirty="0">
              <a:solidFill>
                <a:srgbClr val="898989"/>
              </a:solidFill>
            </a:endParaRPr>
          </a:p>
        </p:txBody>
      </p:sp>
      <p:sp>
        <p:nvSpPr>
          <p:cNvPr id="18" name="Marcador de fecha 16">
            <a:extLst>
              <a:ext uri="{FF2B5EF4-FFF2-40B4-BE49-F238E27FC236}">
                <a16:creationId xmlns:a16="http://schemas.microsoft.com/office/drawing/2014/main" id="{75D8DD90-2AFC-F25A-4216-5B1317E02E28}"/>
              </a:ext>
            </a:extLst>
          </p:cNvPr>
          <p:cNvSpPr txBox="1">
            <a:spLocks/>
          </p:cNvSpPr>
          <p:nvPr/>
        </p:nvSpPr>
        <p:spPr>
          <a:xfrm>
            <a:off x="8826474" y="3463352"/>
            <a:ext cx="2416901" cy="26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b="1" dirty="0" err="1">
                <a:solidFill>
                  <a:srgbClr val="898989"/>
                </a:solidFill>
              </a:rPr>
              <a:t>Deer</a:t>
            </a:r>
            <a:endParaRPr lang="es-ES" dirty="0">
              <a:solidFill>
                <a:srgbClr val="898989"/>
              </a:solidFill>
            </a:endParaRPr>
          </a:p>
        </p:txBody>
      </p:sp>
      <p:sp>
        <p:nvSpPr>
          <p:cNvPr id="19" name="Arrow: Right 13">
            <a:extLst>
              <a:ext uri="{FF2B5EF4-FFF2-40B4-BE49-F238E27FC236}">
                <a16:creationId xmlns:a16="http://schemas.microsoft.com/office/drawing/2014/main" id="{A29B27AE-6A6C-7A47-EFFE-0E6B52CB3A5D}"/>
              </a:ext>
            </a:extLst>
          </p:cNvPr>
          <p:cNvSpPr/>
          <p:nvPr/>
        </p:nvSpPr>
        <p:spPr>
          <a:xfrm rot="20258926">
            <a:off x="4950225" y="2270243"/>
            <a:ext cx="737501" cy="189284"/>
          </a:xfrm>
          <a:prstGeom prst="rightArrow">
            <a:avLst/>
          </a:prstGeom>
          <a:solidFill>
            <a:srgbClr val="0094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EA92ABE-CF6B-E9BB-3E9E-118CD27FDDDE}"/>
              </a:ext>
            </a:extLst>
          </p:cNvPr>
          <p:cNvSpPr txBox="1"/>
          <p:nvPr/>
        </p:nvSpPr>
        <p:spPr>
          <a:xfrm>
            <a:off x="967348" y="388034"/>
            <a:ext cx="9149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9494"/>
                </a:solidFill>
                <a:latin typeface="Aptos Black" panose="020B0004020202020204" pitchFamily="34" charset="0"/>
                <a:cs typeface="Aharoni" panose="02010803020104030203" pitchFamily="2" charset="-79"/>
              </a:rPr>
              <a:t>Sello de Excelencia </a:t>
            </a:r>
            <a:r>
              <a:rPr lang="en-US" sz="3200" dirty="0" err="1">
                <a:solidFill>
                  <a:srgbClr val="009494"/>
                </a:solidFill>
                <a:latin typeface="Aptos" panose="020B0004020202020204" pitchFamily="34" charset="0"/>
                <a:cs typeface="Aharoni" panose="02010803020104030203" pitchFamily="2" charset="-79"/>
              </a:rPr>
              <a:t>en</a:t>
            </a:r>
            <a:r>
              <a:rPr lang="en-US" sz="3200" dirty="0">
                <a:solidFill>
                  <a:srgbClr val="009494"/>
                </a:solidFill>
                <a:latin typeface="Aptos" panose="020B0004020202020204" pitchFamily="34" charset="0"/>
                <a:cs typeface="Aharoni" panose="02010803020104030203" pitchFamily="2" charset="-79"/>
              </a:rPr>
              <a:t> </a:t>
            </a:r>
            <a:r>
              <a:rPr lang="en-US" sz="3200" dirty="0" err="1">
                <a:solidFill>
                  <a:srgbClr val="009494"/>
                </a:solidFill>
                <a:latin typeface="Aptos" panose="020B0004020202020204" pitchFamily="34" charset="0"/>
                <a:cs typeface="Aharoni" panose="02010803020104030203" pitchFamily="2" charset="-79"/>
              </a:rPr>
              <a:t>Sostenibilidad</a:t>
            </a:r>
            <a:endParaRPr lang="es-ES" sz="3200" dirty="0">
              <a:solidFill>
                <a:srgbClr val="009494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A4B7EA-1A47-418F-5898-7796AB1CBCC9}"/>
              </a:ext>
            </a:extLst>
          </p:cNvPr>
          <p:cNvSpPr txBox="1"/>
          <p:nvPr/>
        </p:nvSpPr>
        <p:spPr>
          <a:xfrm>
            <a:off x="5336994" y="1686559"/>
            <a:ext cx="2496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184BF0-DBC1-E48B-ED11-059AD98ED24A}"/>
              </a:ext>
            </a:extLst>
          </p:cNvPr>
          <p:cNvSpPr txBox="1"/>
          <p:nvPr/>
        </p:nvSpPr>
        <p:spPr>
          <a:xfrm>
            <a:off x="5913120" y="2592647"/>
            <a:ext cx="206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Applus</a:t>
            </a:r>
            <a:r>
              <a:rPr lang="en-US" sz="4000" b="1" dirty="0"/>
              <a:t> +</a:t>
            </a:r>
          </a:p>
        </p:txBody>
      </p:sp>
    </p:spTree>
    <p:extLst>
      <p:ext uri="{BB962C8B-B14F-4D97-AF65-F5344CB8AC3E}">
        <p14:creationId xmlns:p14="http://schemas.microsoft.com/office/powerpoint/2010/main" val="2334885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B0089-6119-C3F9-AE1D-391ABDB6C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878DB5D-8A8C-C3CB-EBA4-1BB6B0FE1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4132" y="6477114"/>
            <a:ext cx="27432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19 de junio, 2026</a:t>
            </a:r>
            <a:endParaRPr lang="es-ES" sz="110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BBAB3AA-1A9D-82E8-42B9-D0C7EF0C8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114"/>
            <a:ext cx="41148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EUFORES 2026</a:t>
            </a:r>
            <a:endParaRPr lang="es-ES" sz="11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AAECD41-BBD2-C17E-605D-A71FB65C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114"/>
            <a:ext cx="3100754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fld id="{D2A6EC82-3016-439C-AE4C-27417F59DDCD}" type="slidenum">
              <a:rPr lang="es-ES" smtClean="0"/>
              <a:pPr/>
              <a:t>18</a:t>
            </a:fld>
            <a:endParaRPr lang="es-ES" sz="110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F8D4B32-9199-1E4F-4B3A-69935AD1D84B}"/>
              </a:ext>
            </a:extLst>
          </p:cNvPr>
          <p:cNvSpPr txBox="1"/>
          <p:nvPr/>
        </p:nvSpPr>
        <p:spPr>
          <a:xfrm>
            <a:off x="914393" y="413003"/>
            <a:ext cx="9149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F7F7F"/>
                </a:solidFill>
              </a:rPr>
              <a:t>Resultados</a:t>
            </a:r>
            <a:r>
              <a:rPr lang="en-US" sz="3200" b="1" dirty="0">
                <a:solidFill>
                  <a:srgbClr val="7F7F7F"/>
                </a:solidFill>
              </a:rPr>
              <a:t> </a:t>
            </a:r>
            <a:r>
              <a:rPr lang="en-US" sz="3200" b="1" dirty="0" err="1">
                <a:solidFill>
                  <a:srgbClr val="7F7F7F"/>
                </a:solidFill>
              </a:rPr>
              <a:t>contrastados</a:t>
            </a:r>
            <a:r>
              <a:rPr lang="en-US" sz="3200" b="1" dirty="0">
                <a:solidFill>
                  <a:srgbClr val="7F7F7F"/>
                </a:solidFill>
              </a:rPr>
              <a:t> </a:t>
            </a:r>
            <a:r>
              <a:rPr lang="en-US" sz="3200" b="1" dirty="0" err="1">
                <a:solidFill>
                  <a:srgbClr val="7F7F7F"/>
                </a:solidFill>
              </a:rPr>
              <a:t>en</a:t>
            </a:r>
            <a:r>
              <a:rPr lang="en-US" sz="3200" b="1" dirty="0">
                <a:solidFill>
                  <a:srgbClr val="7F7F7F"/>
                </a:solidFill>
              </a:rPr>
              <a:t> </a:t>
            </a:r>
            <a:r>
              <a:rPr lang="en-US" sz="3200" b="1" dirty="0">
                <a:solidFill>
                  <a:srgbClr val="F7A71A"/>
                </a:solidFill>
              </a:rPr>
              <a:t>AVIFAUNA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6E348AA-1C28-ADB6-C7FE-B159D51CE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726"/>
          <a:stretch/>
        </p:blipFill>
        <p:spPr>
          <a:xfrm>
            <a:off x="112705" y="301490"/>
            <a:ext cx="756910" cy="84009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37490F6-BDE7-24C2-0058-3BAA94782100}"/>
              </a:ext>
            </a:extLst>
          </p:cNvPr>
          <p:cNvSpPr txBox="1"/>
          <p:nvPr/>
        </p:nvSpPr>
        <p:spPr>
          <a:xfrm>
            <a:off x="1268978" y="1121949"/>
            <a:ext cx="934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las plantas pueden convertirse en  </a:t>
            </a:r>
            <a:r>
              <a:rPr lang="es-E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REFUGIOS DE LA NATURALEZA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9CDF911B-5304-14D9-3543-3311EC7EDD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4" t="21416" r="14763" b="13452"/>
          <a:stretch/>
        </p:blipFill>
        <p:spPr>
          <a:xfrm>
            <a:off x="9669874" y="2056617"/>
            <a:ext cx="2253985" cy="1943139"/>
          </a:xfrm>
          <a:prstGeom prst="rect">
            <a:avLst/>
          </a:prstGeom>
        </p:spPr>
      </p:pic>
      <p:sp>
        <p:nvSpPr>
          <p:cNvPr id="21" name="Marcador de fecha 16">
            <a:extLst>
              <a:ext uri="{FF2B5EF4-FFF2-40B4-BE49-F238E27FC236}">
                <a16:creationId xmlns:a16="http://schemas.microsoft.com/office/drawing/2014/main" id="{9100324E-27AA-AE00-CAE6-02ACDC5F1612}"/>
              </a:ext>
            </a:extLst>
          </p:cNvPr>
          <p:cNvSpPr txBox="1">
            <a:spLocks/>
          </p:cNvSpPr>
          <p:nvPr/>
        </p:nvSpPr>
        <p:spPr>
          <a:xfrm>
            <a:off x="7236039" y="1809785"/>
            <a:ext cx="2416901" cy="26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>
                <a:solidFill>
                  <a:srgbClr val="898989"/>
                </a:solidFill>
              </a:rPr>
              <a:t>Avutarda menor (Puerta Palmas)</a:t>
            </a:r>
          </a:p>
        </p:txBody>
      </p:sp>
      <p:sp>
        <p:nvSpPr>
          <p:cNvPr id="22" name="Marcador de fecha 16">
            <a:extLst>
              <a:ext uri="{FF2B5EF4-FFF2-40B4-BE49-F238E27FC236}">
                <a16:creationId xmlns:a16="http://schemas.microsoft.com/office/drawing/2014/main" id="{C481DA95-CB8A-4699-3D34-5B779D3B70B2}"/>
              </a:ext>
            </a:extLst>
          </p:cNvPr>
          <p:cNvSpPr txBox="1">
            <a:spLocks/>
          </p:cNvSpPr>
          <p:nvPr/>
        </p:nvSpPr>
        <p:spPr>
          <a:xfrm>
            <a:off x="9763249" y="1761536"/>
            <a:ext cx="1857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>
                <a:solidFill>
                  <a:srgbClr val="898989"/>
                </a:solidFill>
              </a:rPr>
              <a:t>Alcaudón real (Calatrava)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F2B78397-781B-8358-E952-02A4F8E8F8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4" t="18189" r="26551" b="28809"/>
          <a:stretch/>
        </p:blipFill>
        <p:spPr>
          <a:xfrm>
            <a:off x="7202174" y="4050555"/>
            <a:ext cx="2416902" cy="2039598"/>
          </a:xfrm>
          <a:prstGeom prst="rect">
            <a:avLst/>
          </a:prstGeom>
        </p:spPr>
      </p:pic>
      <p:sp>
        <p:nvSpPr>
          <p:cNvPr id="24" name="Marcador de fecha 16">
            <a:extLst>
              <a:ext uri="{FF2B5EF4-FFF2-40B4-BE49-F238E27FC236}">
                <a16:creationId xmlns:a16="http://schemas.microsoft.com/office/drawing/2014/main" id="{56534A15-23B3-C468-9D1B-4A4A895C228A}"/>
              </a:ext>
            </a:extLst>
          </p:cNvPr>
          <p:cNvSpPr txBox="1">
            <a:spLocks/>
          </p:cNvSpPr>
          <p:nvPr/>
        </p:nvSpPr>
        <p:spPr>
          <a:xfrm>
            <a:off x="7289974" y="6037298"/>
            <a:ext cx="1857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>
                <a:solidFill>
                  <a:srgbClr val="898989"/>
                </a:solidFill>
              </a:rPr>
              <a:t>Alcaraván (Totana)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35BCFD12-9156-F95F-5543-1F4ACFC3E3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9" t="15104" r="20171" b="22412"/>
          <a:stretch/>
        </p:blipFill>
        <p:spPr>
          <a:xfrm>
            <a:off x="9669874" y="4046283"/>
            <a:ext cx="2253985" cy="2043870"/>
          </a:xfrm>
          <a:prstGeom prst="rect">
            <a:avLst/>
          </a:prstGeom>
        </p:spPr>
      </p:pic>
      <p:sp>
        <p:nvSpPr>
          <p:cNvPr id="26" name="Marcador de fecha 16">
            <a:extLst>
              <a:ext uri="{FF2B5EF4-FFF2-40B4-BE49-F238E27FC236}">
                <a16:creationId xmlns:a16="http://schemas.microsoft.com/office/drawing/2014/main" id="{49334FA7-DD61-146D-5490-864F2860D9C2}"/>
              </a:ext>
            </a:extLst>
          </p:cNvPr>
          <p:cNvSpPr txBox="1">
            <a:spLocks/>
          </p:cNvSpPr>
          <p:nvPr/>
        </p:nvSpPr>
        <p:spPr>
          <a:xfrm>
            <a:off x="9652940" y="6037298"/>
            <a:ext cx="1857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>
                <a:solidFill>
                  <a:srgbClr val="898989"/>
                </a:solidFill>
              </a:rPr>
              <a:t>Halcón (Olmedilla)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44F94A1B-06A0-6E4A-9B4C-B46A9CEF0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8113" r="19518" b="23236"/>
          <a:stretch/>
        </p:blipFill>
        <p:spPr>
          <a:xfrm>
            <a:off x="4897390" y="2076888"/>
            <a:ext cx="2253984" cy="1920741"/>
          </a:xfrm>
          <a:prstGeom prst="rect">
            <a:avLst/>
          </a:prstGeom>
        </p:spPr>
      </p:pic>
      <p:sp>
        <p:nvSpPr>
          <p:cNvPr id="28" name="Marcador de fecha 16">
            <a:extLst>
              <a:ext uri="{FF2B5EF4-FFF2-40B4-BE49-F238E27FC236}">
                <a16:creationId xmlns:a16="http://schemas.microsoft.com/office/drawing/2014/main" id="{27DD7166-465E-9724-6DDF-93758D434E13}"/>
              </a:ext>
            </a:extLst>
          </p:cNvPr>
          <p:cNvSpPr txBox="1">
            <a:spLocks/>
          </p:cNvSpPr>
          <p:nvPr/>
        </p:nvSpPr>
        <p:spPr>
          <a:xfrm>
            <a:off x="4937467" y="1776533"/>
            <a:ext cx="20125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>
                <a:solidFill>
                  <a:srgbClr val="898989"/>
                </a:solidFill>
              </a:rPr>
              <a:t>Abejaruco (Campo Arañuelo)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79CF58F0-426D-6794-592A-3E6D11977C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3" t="22742" r="24144" b="22333"/>
          <a:stretch/>
        </p:blipFill>
        <p:spPr>
          <a:xfrm>
            <a:off x="4897390" y="4046590"/>
            <a:ext cx="2253985" cy="2060495"/>
          </a:xfrm>
          <a:prstGeom prst="rect">
            <a:avLst/>
          </a:prstGeom>
        </p:spPr>
      </p:pic>
      <p:sp>
        <p:nvSpPr>
          <p:cNvPr id="30" name="Marcador de fecha 16">
            <a:extLst>
              <a:ext uri="{FF2B5EF4-FFF2-40B4-BE49-F238E27FC236}">
                <a16:creationId xmlns:a16="http://schemas.microsoft.com/office/drawing/2014/main" id="{71375682-3862-6E7E-8212-06F6210B2272}"/>
              </a:ext>
            </a:extLst>
          </p:cNvPr>
          <p:cNvSpPr txBox="1">
            <a:spLocks/>
          </p:cNvSpPr>
          <p:nvPr/>
        </p:nvSpPr>
        <p:spPr>
          <a:xfrm>
            <a:off x="4937467" y="6037297"/>
            <a:ext cx="20125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>
                <a:solidFill>
                  <a:srgbClr val="898989"/>
                </a:solidFill>
              </a:rPr>
              <a:t>Abubilla (Totana)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1E09330-2F38-5DA3-4351-A9587D29659A}"/>
              </a:ext>
            </a:extLst>
          </p:cNvPr>
          <p:cNvSpPr txBox="1"/>
          <p:nvPr/>
        </p:nvSpPr>
        <p:spPr>
          <a:xfrm>
            <a:off x="73627" y="1619472"/>
            <a:ext cx="484690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9494"/>
                </a:solidFill>
              </a:rPr>
              <a:t>Mayor </a:t>
            </a:r>
            <a:r>
              <a:rPr lang="en-US" sz="2200" b="1" dirty="0" err="1">
                <a:solidFill>
                  <a:srgbClr val="009494"/>
                </a:solidFill>
              </a:rPr>
              <a:t>riqueza</a:t>
            </a:r>
            <a:r>
              <a:rPr lang="en-US" sz="2200" b="1" dirty="0">
                <a:solidFill>
                  <a:srgbClr val="009494"/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las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plantas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más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antiguas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200" b="1" dirty="0" err="1">
                <a:solidFill>
                  <a:srgbClr val="009494"/>
                </a:solidFill>
              </a:rPr>
              <a:t>Especies</a:t>
            </a:r>
            <a:r>
              <a:rPr lang="en-US" sz="2200" b="1" dirty="0">
                <a:solidFill>
                  <a:srgbClr val="009494"/>
                </a:solidFill>
              </a:rPr>
              <a:t> </a:t>
            </a:r>
            <a:r>
              <a:rPr lang="en-US" sz="2200" b="1" dirty="0" err="1">
                <a:solidFill>
                  <a:srgbClr val="009494"/>
                </a:solidFill>
              </a:rPr>
              <a:t>protegidas</a:t>
            </a:r>
            <a:r>
              <a:rPr lang="en-US" sz="2200" b="1" dirty="0">
                <a:solidFill>
                  <a:srgbClr val="009494"/>
                </a:solidFill>
              </a:rPr>
              <a:t>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Lugar de refugio como el alcaraván (ave esteparia) o la avutarda común (ave esteparia)</a:t>
            </a:r>
          </a:p>
          <a:p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200" b="1" dirty="0" err="1">
                <a:solidFill>
                  <a:srgbClr val="009494"/>
                </a:solidFill>
              </a:rPr>
              <a:t>Ecosistemas</a:t>
            </a:r>
            <a:r>
              <a:rPr lang="en-US" sz="2200" b="1" dirty="0">
                <a:solidFill>
                  <a:srgbClr val="009494"/>
                </a:solidFill>
              </a:rPr>
              <a:t> </a:t>
            </a:r>
            <a:r>
              <a:rPr lang="en-US" sz="2200" b="1" dirty="0" err="1">
                <a:solidFill>
                  <a:srgbClr val="009494"/>
                </a:solidFill>
              </a:rPr>
              <a:t>biodiversos</a:t>
            </a:r>
            <a:r>
              <a:rPr lang="en-US" sz="2200" b="1" dirty="0">
                <a:solidFill>
                  <a:srgbClr val="009494"/>
                </a:solidFill>
              </a:rPr>
              <a:t>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Mayor abundancia de aves, riqueza de especies y diversidad cuantitativamente superiores dentro del perímetro del área protegida en comparación con las zonas agrícolas de control externas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endParaRPr lang="es-ES" sz="1200" b="1" dirty="0">
              <a:solidFill>
                <a:srgbClr val="009494"/>
              </a:solidFill>
            </a:endParaRPr>
          </a:p>
          <a:p>
            <a:r>
              <a:rPr lang="es-ES" sz="2200" b="1" dirty="0">
                <a:solidFill>
                  <a:srgbClr val="009494"/>
                </a:solidFill>
              </a:rPr>
              <a:t>Fuerte conectividad ecológica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Alta sinergia ambiental con el entorno, manteniendo un índice de similitud de hábitat del 67% al 74%</a:t>
            </a:r>
          </a:p>
          <a:p>
            <a:endParaRPr lang="es-ES" sz="1200" b="1" dirty="0">
              <a:solidFill>
                <a:srgbClr val="009494"/>
              </a:solidFill>
            </a:endParaRPr>
          </a:p>
          <a:p>
            <a:r>
              <a:rPr lang="es-ES" sz="2200" b="1" dirty="0">
                <a:solidFill>
                  <a:srgbClr val="009494"/>
                </a:solidFill>
              </a:rPr>
              <a:t>Factores de impacto positivo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Impulsado por medidas de mejora de la biodiversidad y la ausencia de pesticidas químicos, junto con el pastoreo extensivo de ovejas y la limpieza mecánica de la vegetación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E8204712-F691-B293-0EC2-37BE92BE1B6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0011" t="21149" r="6966"/>
          <a:stretch>
            <a:fillRect/>
          </a:stretch>
        </p:blipFill>
        <p:spPr>
          <a:xfrm>
            <a:off x="7183190" y="2056617"/>
            <a:ext cx="2431529" cy="195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79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C9B10-EA0E-5172-AAB5-E8BDC0080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adroTexto 38">
            <a:extLst>
              <a:ext uri="{FF2B5EF4-FFF2-40B4-BE49-F238E27FC236}">
                <a16:creationId xmlns:a16="http://schemas.microsoft.com/office/drawing/2014/main" id="{EE7FBD8F-2BD7-812F-FFC4-B1F58EFBCD48}"/>
              </a:ext>
            </a:extLst>
          </p:cNvPr>
          <p:cNvSpPr txBox="1"/>
          <p:nvPr/>
        </p:nvSpPr>
        <p:spPr>
          <a:xfrm>
            <a:off x="452081" y="266042"/>
            <a:ext cx="9873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7A71A"/>
                </a:solidFill>
              </a:rPr>
              <a:t>¿</a:t>
            </a:r>
            <a:r>
              <a:rPr lang="en-US" sz="3200" b="1" dirty="0" err="1">
                <a:solidFill>
                  <a:srgbClr val="F7A71A"/>
                </a:solidFill>
              </a:rPr>
              <a:t>Quién</a:t>
            </a:r>
            <a:r>
              <a:rPr lang="en-US" sz="3200" b="1" dirty="0">
                <a:solidFill>
                  <a:srgbClr val="F7A71A"/>
                </a:solidFill>
              </a:rPr>
              <a:t> se </a:t>
            </a:r>
            <a:r>
              <a:rPr lang="en-US" sz="3200" b="1" dirty="0" err="1">
                <a:solidFill>
                  <a:srgbClr val="F7A71A"/>
                </a:solidFill>
              </a:rPr>
              <a:t>opone</a:t>
            </a:r>
            <a:r>
              <a:rPr lang="en-US" sz="3200" b="1" dirty="0">
                <a:solidFill>
                  <a:srgbClr val="F7A71A"/>
                </a:solidFill>
              </a:rPr>
              <a:t> a </a:t>
            </a:r>
            <a:r>
              <a:rPr lang="en-US" sz="3200" b="1" dirty="0">
                <a:solidFill>
                  <a:srgbClr val="7F7F7F"/>
                </a:solidFill>
              </a:rPr>
              <a:t>las </a:t>
            </a:r>
            <a:r>
              <a:rPr lang="en-US" sz="3200" b="1" dirty="0" err="1">
                <a:solidFill>
                  <a:srgbClr val="7F7F7F"/>
                </a:solidFill>
              </a:rPr>
              <a:t>plantas</a:t>
            </a:r>
            <a:r>
              <a:rPr lang="en-US" sz="3200" b="1" dirty="0">
                <a:solidFill>
                  <a:srgbClr val="7F7F7F"/>
                </a:solidFill>
              </a:rPr>
              <a:t> </a:t>
            </a:r>
            <a:r>
              <a:rPr lang="en-US" sz="3200" b="1" dirty="0" err="1">
                <a:solidFill>
                  <a:srgbClr val="7F7F7F"/>
                </a:solidFill>
              </a:rPr>
              <a:t>fotovoltaicas</a:t>
            </a:r>
            <a:r>
              <a:rPr lang="en-US" sz="3200" b="1" dirty="0">
                <a:solidFill>
                  <a:srgbClr val="7F7F7F"/>
                </a:solidFill>
              </a:rPr>
              <a:t>?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F36E1F2-0BF7-965A-A383-895EF727F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4132" y="6477114"/>
            <a:ext cx="27432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19 de junio, 2026</a:t>
            </a:r>
            <a:endParaRPr lang="es-ES" sz="110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81AF75-5D0C-1B0B-CA6C-BD47F9C4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114"/>
            <a:ext cx="41148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EUFORES 2026</a:t>
            </a:r>
            <a:endParaRPr lang="es-ES" sz="11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E39CECF-4035-1C33-0294-22C56AEE0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114"/>
            <a:ext cx="3100754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fld id="{D2A6EC82-3016-439C-AE4C-27417F59DDCD}" type="slidenum">
              <a:rPr lang="es-ES" smtClean="0"/>
              <a:pPr/>
              <a:t>19</a:t>
            </a:fld>
            <a:endParaRPr lang="es-ES" sz="110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B0B516F-6C5E-4464-B0DB-E8F472A3453D}"/>
              </a:ext>
            </a:extLst>
          </p:cNvPr>
          <p:cNvSpPr txBox="1"/>
          <p:nvPr/>
        </p:nvSpPr>
        <p:spPr>
          <a:xfrm>
            <a:off x="0" y="1395529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Intereses económicos principalmente contrapuestos por el uso de la tierra:</a:t>
            </a:r>
          </a:p>
          <a:p>
            <a:pPr algn="ctr"/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400" b="1" dirty="0" err="1">
                <a:solidFill>
                  <a:srgbClr val="F7A71A"/>
                </a:solidFill>
              </a:rPr>
              <a:t>neonegacionismo</a:t>
            </a:r>
            <a:endParaRPr lang="es-ES" sz="2400" b="1" dirty="0">
              <a:solidFill>
                <a:srgbClr val="F7A71A"/>
              </a:solidFill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E546F79-D198-733E-2C8B-3D7E5FF59799}"/>
              </a:ext>
            </a:extLst>
          </p:cNvPr>
          <p:cNvCxnSpPr>
            <a:cxnSpLocks/>
          </p:cNvCxnSpPr>
          <p:nvPr/>
        </p:nvCxnSpPr>
        <p:spPr>
          <a:xfrm>
            <a:off x="507233" y="2503087"/>
            <a:ext cx="11187905" cy="0"/>
          </a:xfrm>
          <a:prstGeom prst="line">
            <a:avLst/>
          </a:prstGeom>
          <a:ln w="28575">
            <a:solidFill>
              <a:srgbClr val="009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381F7340-D1FC-332A-6AA9-FCD7C8AC19AD}"/>
              </a:ext>
            </a:extLst>
          </p:cNvPr>
          <p:cNvSpPr txBox="1"/>
          <p:nvPr/>
        </p:nvSpPr>
        <p:spPr>
          <a:xfrm rot="16200000">
            <a:off x="-842386" y="3990326"/>
            <a:ext cx="2733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9494"/>
                </a:solidFill>
              </a:rPr>
              <a:t>Partidos políticos de extrema derecha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01DBB09-400A-6111-E617-8D858FB34FF0}"/>
              </a:ext>
            </a:extLst>
          </p:cNvPr>
          <p:cNvSpPr txBox="1"/>
          <p:nvPr/>
        </p:nvSpPr>
        <p:spPr>
          <a:xfrm rot="16200000">
            <a:off x="1039966" y="3558562"/>
            <a:ext cx="1461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rgbClr val="009494"/>
                </a:solidFill>
              </a:rPr>
              <a:t>Cazadores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8FFB04-9004-5A6C-A9AD-EB45E78803FD}"/>
              </a:ext>
            </a:extLst>
          </p:cNvPr>
          <p:cNvSpPr txBox="1"/>
          <p:nvPr/>
        </p:nvSpPr>
        <p:spPr>
          <a:xfrm rot="16200000">
            <a:off x="1758644" y="4060583"/>
            <a:ext cx="2536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rgbClr val="009494"/>
                </a:solidFill>
              </a:rPr>
              <a:t>Intereses turísticos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BD95249-6DB3-B241-A25D-09C8C211F604}"/>
              </a:ext>
            </a:extLst>
          </p:cNvPr>
          <p:cNvSpPr txBox="1"/>
          <p:nvPr/>
        </p:nvSpPr>
        <p:spPr>
          <a:xfrm rot="16200000">
            <a:off x="3216206" y="3776656"/>
            <a:ext cx="2325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9494"/>
                </a:solidFill>
              </a:rPr>
              <a:t>Exportadores agroalimentarios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7AE35F6-D0B4-9969-8F57-1A577BD00508}"/>
              </a:ext>
            </a:extLst>
          </p:cNvPr>
          <p:cNvSpPr txBox="1"/>
          <p:nvPr/>
        </p:nvSpPr>
        <p:spPr>
          <a:xfrm rot="16200000">
            <a:off x="4144149" y="4158033"/>
            <a:ext cx="3068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9494"/>
                </a:solidFill>
              </a:rPr>
              <a:t>Grandes explotaciones agrícolas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FE721A1-1065-E6CB-3E16-F0EAE0608223}"/>
              </a:ext>
            </a:extLst>
          </p:cNvPr>
          <p:cNvSpPr txBox="1"/>
          <p:nvPr/>
        </p:nvSpPr>
        <p:spPr>
          <a:xfrm rot="16200000">
            <a:off x="5918042" y="3665906"/>
            <a:ext cx="1850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9494"/>
                </a:solidFill>
              </a:rPr>
              <a:t>Inmobiliarias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8E26DF2-9959-A29A-C0CA-B4F5A2C6DF10}"/>
              </a:ext>
            </a:extLst>
          </p:cNvPr>
          <p:cNvSpPr txBox="1"/>
          <p:nvPr/>
        </p:nvSpPr>
        <p:spPr>
          <a:xfrm rot="16200000">
            <a:off x="6362667" y="4230084"/>
            <a:ext cx="3579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9494"/>
                </a:solidFill>
              </a:rPr>
              <a:t>Personas preocupadas únicamente por el paisaje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B9F5D69-DE91-0E14-805E-FD890C363916}"/>
              </a:ext>
            </a:extLst>
          </p:cNvPr>
          <p:cNvSpPr txBox="1"/>
          <p:nvPr/>
        </p:nvSpPr>
        <p:spPr>
          <a:xfrm rot="16200000">
            <a:off x="8478127" y="3678163"/>
            <a:ext cx="1860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 err="1">
                <a:solidFill>
                  <a:srgbClr val="009494"/>
                </a:solidFill>
              </a:rPr>
              <a:t>Anti-todistas</a:t>
            </a:r>
            <a:endParaRPr lang="es-ES" sz="2400" dirty="0">
              <a:solidFill>
                <a:srgbClr val="009494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5DD108B-C1B3-58DF-8E02-577DC18900D0}"/>
              </a:ext>
            </a:extLst>
          </p:cNvPr>
          <p:cNvSpPr txBox="1"/>
          <p:nvPr/>
        </p:nvSpPr>
        <p:spPr>
          <a:xfrm rot="16200000">
            <a:off x="9442646" y="3918420"/>
            <a:ext cx="2167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>
                <a:solidFill>
                  <a:srgbClr val="009494"/>
                </a:solidFill>
              </a:rPr>
              <a:t>Anti-capitalistas</a:t>
            </a:r>
            <a:endParaRPr lang="es-ES" sz="2400" dirty="0">
              <a:solidFill>
                <a:srgbClr val="009494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0DB0EFA-3F77-0CC2-C31E-B4ABFA742FE4}"/>
              </a:ext>
            </a:extLst>
          </p:cNvPr>
          <p:cNvSpPr txBox="1"/>
          <p:nvPr/>
        </p:nvSpPr>
        <p:spPr>
          <a:xfrm rot="16200000">
            <a:off x="10320845" y="4001553"/>
            <a:ext cx="2730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9494"/>
                </a:solidFill>
              </a:rPr>
              <a:t>partidos políticos de extrema izquierda</a:t>
            </a: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AC9E47B3-F7D7-26E7-8C78-13E0957118A0}"/>
              </a:ext>
            </a:extLst>
          </p:cNvPr>
          <p:cNvCxnSpPr>
            <a:cxnSpLocks/>
          </p:cNvCxnSpPr>
          <p:nvPr/>
        </p:nvCxnSpPr>
        <p:spPr>
          <a:xfrm>
            <a:off x="1769972" y="2489791"/>
            <a:ext cx="1" cy="510066"/>
          </a:xfrm>
          <a:prstGeom prst="line">
            <a:avLst/>
          </a:prstGeom>
          <a:ln w="28575">
            <a:solidFill>
              <a:srgbClr val="009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75350090-EF0A-BBC6-68F8-9A48079A6C2B}"/>
              </a:ext>
            </a:extLst>
          </p:cNvPr>
          <p:cNvCxnSpPr>
            <a:cxnSpLocks/>
          </p:cNvCxnSpPr>
          <p:nvPr/>
        </p:nvCxnSpPr>
        <p:spPr>
          <a:xfrm>
            <a:off x="3016394" y="2495230"/>
            <a:ext cx="1" cy="510066"/>
          </a:xfrm>
          <a:prstGeom prst="line">
            <a:avLst/>
          </a:prstGeom>
          <a:ln w="28575">
            <a:solidFill>
              <a:srgbClr val="009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2362A0C2-557A-3B69-6237-1670CE620783}"/>
              </a:ext>
            </a:extLst>
          </p:cNvPr>
          <p:cNvCxnSpPr>
            <a:cxnSpLocks/>
          </p:cNvCxnSpPr>
          <p:nvPr/>
        </p:nvCxnSpPr>
        <p:spPr>
          <a:xfrm>
            <a:off x="4360787" y="2492966"/>
            <a:ext cx="1" cy="510066"/>
          </a:xfrm>
          <a:prstGeom prst="line">
            <a:avLst/>
          </a:prstGeom>
          <a:ln w="28575">
            <a:solidFill>
              <a:srgbClr val="009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11817873-5F5C-F0A1-86F3-2CF5532E6CD1}"/>
              </a:ext>
            </a:extLst>
          </p:cNvPr>
          <p:cNvCxnSpPr>
            <a:cxnSpLocks/>
          </p:cNvCxnSpPr>
          <p:nvPr/>
        </p:nvCxnSpPr>
        <p:spPr>
          <a:xfrm>
            <a:off x="5672522" y="2489779"/>
            <a:ext cx="1" cy="510066"/>
          </a:xfrm>
          <a:prstGeom prst="line">
            <a:avLst/>
          </a:prstGeom>
          <a:ln w="28575">
            <a:solidFill>
              <a:srgbClr val="009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460E4A8E-7D49-5C4C-BE96-02600C169659}"/>
              </a:ext>
            </a:extLst>
          </p:cNvPr>
          <p:cNvCxnSpPr>
            <a:cxnSpLocks/>
          </p:cNvCxnSpPr>
          <p:nvPr/>
        </p:nvCxnSpPr>
        <p:spPr>
          <a:xfrm>
            <a:off x="6837293" y="2486592"/>
            <a:ext cx="1" cy="510066"/>
          </a:xfrm>
          <a:prstGeom prst="line">
            <a:avLst/>
          </a:prstGeom>
          <a:ln w="28575">
            <a:solidFill>
              <a:srgbClr val="009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AAA8247E-EFF3-2AF7-D32A-F0961D548F30}"/>
              </a:ext>
            </a:extLst>
          </p:cNvPr>
          <p:cNvCxnSpPr>
            <a:cxnSpLocks/>
          </p:cNvCxnSpPr>
          <p:nvPr/>
        </p:nvCxnSpPr>
        <p:spPr>
          <a:xfrm>
            <a:off x="8143591" y="2486592"/>
            <a:ext cx="1" cy="510066"/>
          </a:xfrm>
          <a:prstGeom prst="line">
            <a:avLst/>
          </a:prstGeom>
          <a:ln w="28575">
            <a:solidFill>
              <a:srgbClr val="009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32FDDF66-3313-A66E-AD8A-9A188DB67A45}"/>
              </a:ext>
            </a:extLst>
          </p:cNvPr>
          <p:cNvCxnSpPr>
            <a:cxnSpLocks/>
          </p:cNvCxnSpPr>
          <p:nvPr/>
        </p:nvCxnSpPr>
        <p:spPr>
          <a:xfrm>
            <a:off x="9406329" y="2492955"/>
            <a:ext cx="1" cy="510066"/>
          </a:xfrm>
          <a:prstGeom prst="line">
            <a:avLst/>
          </a:prstGeom>
          <a:ln w="28575">
            <a:solidFill>
              <a:srgbClr val="009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DAAF2A10-BAA3-7AE9-392E-2FEC1B03E78F}"/>
              </a:ext>
            </a:extLst>
          </p:cNvPr>
          <p:cNvCxnSpPr>
            <a:cxnSpLocks/>
          </p:cNvCxnSpPr>
          <p:nvPr/>
        </p:nvCxnSpPr>
        <p:spPr>
          <a:xfrm>
            <a:off x="10522118" y="2489768"/>
            <a:ext cx="1" cy="510066"/>
          </a:xfrm>
          <a:prstGeom prst="line">
            <a:avLst/>
          </a:prstGeom>
          <a:ln w="28575">
            <a:solidFill>
              <a:srgbClr val="009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29CA4581-B5D2-07F8-AEC2-7D63288F5218}"/>
              </a:ext>
            </a:extLst>
          </p:cNvPr>
          <p:cNvCxnSpPr>
            <a:cxnSpLocks/>
          </p:cNvCxnSpPr>
          <p:nvPr/>
        </p:nvCxnSpPr>
        <p:spPr>
          <a:xfrm>
            <a:off x="11679195" y="2495207"/>
            <a:ext cx="1" cy="510066"/>
          </a:xfrm>
          <a:prstGeom prst="line">
            <a:avLst/>
          </a:prstGeom>
          <a:ln w="28575">
            <a:solidFill>
              <a:srgbClr val="009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C5DE7FD0-D76F-A538-ABE0-44971CBB61DD}"/>
              </a:ext>
            </a:extLst>
          </p:cNvPr>
          <p:cNvCxnSpPr>
            <a:cxnSpLocks/>
          </p:cNvCxnSpPr>
          <p:nvPr/>
        </p:nvCxnSpPr>
        <p:spPr>
          <a:xfrm>
            <a:off x="514912" y="2487135"/>
            <a:ext cx="1" cy="510066"/>
          </a:xfrm>
          <a:prstGeom prst="line">
            <a:avLst/>
          </a:prstGeom>
          <a:ln w="28575">
            <a:solidFill>
              <a:srgbClr val="009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025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EE0A3-4513-4D1B-2E6D-E1F8B2B34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86D2123-3691-0521-477F-FD87C88C2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4132" y="6477114"/>
            <a:ext cx="27432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19 de junio, 2026</a:t>
            </a:r>
            <a:endParaRPr lang="es-ES" sz="110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9CCA019-98F1-1AC9-8B3C-C53CDDFEA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114"/>
            <a:ext cx="41148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EUFORES 2026</a:t>
            </a:r>
            <a:endParaRPr lang="es-ES" sz="1100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418E7C8-CFF1-51F4-4698-86918B502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114"/>
            <a:ext cx="3100754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fld id="{D2A6EC82-3016-439C-AE4C-27417F59DDCD}" type="slidenum">
              <a:rPr lang="es-ES" smtClean="0"/>
              <a:pPr/>
              <a:t>2</a:t>
            </a:fld>
            <a:endParaRPr lang="es-ES" sz="110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EC6F66D-65C8-C0E8-F0B9-1DB6C85040D9}"/>
              </a:ext>
            </a:extLst>
          </p:cNvPr>
          <p:cNvSpPr txBox="1"/>
          <p:nvPr/>
        </p:nvSpPr>
        <p:spPr>
          <a:xfrm>
            <a:off x="247651" y="198279"/>
            <a:ext cx="11696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7A71A"/>
                </a:solidFill>
                <a:ea typeface="微软雅黑" charset="0"/>
              </a:rPr>
              <a:t>España: </a:t>
            </a:r>
            <a:r>
              <a:rPr lang="es-ES" sz="3200" b="1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charset="0"/>
              </a:rPr>
              <a:t>el único país del mundo donde la energía fotovoltaica se ha desarrollado en función del mercado</a:t>
            </a:r>
            <a:endParaRPr lang="es-ES" sz="3200" b="1" dirty="0">
              <a:solidFill>
                <a:srgbClr val="F7A71A"/>
              </a:solidFill>
              <a:latin typeface="Metropolis" panose="00000500000000000000" pitchFamily="50" charset="0"/>
            </a:endParaRPr>
          </a:p>
        </p:txBody>
      </p:sp>
      <p:sp>
        <p:nvSpPr>
          <p:cNvPr id="4" name="CuadroTexto 1">
            <a:extLst>
              <a:ext uri="{FF2B5EF4-FFF2-40B4-BE49-F238E27FC236}">
                <a16:creationId xmlns:a16="http://schemas.microsoft.com/office/drawing/2014/main" id="{0FB96505-E145-2820-AE80-0113CE373D82}"/>
              </a:ext>
            </a:extLst>
          </p:cNvPr>
          <p:cNvSpPr txBox="1"/>
          <p:nvPr/>
        </p:nvSpPr>
        <p:spPr>
          <a:xfrm>
            <a:off x="452081" y="5861457"/>
            <a:ext cx="1827811" cy="45154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charset="0"/>
              </a:rPr>
              <a:t>Fuente: REE + PNIEC</a:t>
            </a:r>
          </a:p>
          <a:p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charset="0"/>
              </a:rPr>
              <a:t>(*)Actualizado el 15/06/2026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7686B87F-7241-199F-51B3-6A73F6F73C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51399"/>
              </p:ext>
            </p:extLst>
          </p:nvPr>
        </p:nvGraphicFramePr>
        <p:xfrm>
          <a:off x="247650" y="1216554"/>
          <a:ext cx="11463703" cy="4644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8409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68721-44F1-9130-F6C1-E4A7C1A32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9581C4E-093F-B251-A4F6-115E02BC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4132" y="6477114"/>
            <a:ext cx="27432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19 de junio, 2026</a:t>
            </a:r>
            <a:endParaRPr lang="es-ES" sz="110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966B783-A572-C3C5-7396-930BFCF8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114"/>
            <a:ext cx="41148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EUFORES 2026</a:t>
            </a:r>
            <a:endParaRPr lang="es-ES" sz="11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A9A8D6A-7CEE-0508-E235-336E8F13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114"/>
            <a:ext cx="3100754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fld id="{D2A6EC82-3016-439C-AE4C-27417F59DDCD}" type="slidenum">
              <a:rPr lang="es-ES" smtClean="0"/>
              <a:pPr/>
              <a:t>20</a:t>
            </a:fld>
            <a:endParaRPr lang="es-ES" sz="110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866042D-8B6E-CD54-D39D-ACC0C07FBD81}"/>
              </a:ext>
            </a:extLst>
          </p:cNvPr>
          <p:cNvSpPr txBox="1"/>
          <p:nvPr/>
        </p:nvSpPr>
        <p:spPr>
          <a:xfrm>
            <a:off x="356832" y="266042"/>
            <a:ext cx="9570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¿</a:t>
            </a:r>
            <a:r>
              <a:rPr lang="en-US" sz="3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Qué</a:t>
            </a: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Podemos </a:t>
            </a:r>
            <a:r>
              <a:rPr lang="en-US" sz="3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aprender</a:t>
            </a: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200" b="1" dirty="0">
                <a:solidFill>
                  <a:srgbClr val="F5A81C"/>
                </a:solidFill>
              </a:rPr>
              <a:t>de la </a:t>
            </a:r>
            <a:r>
              <a:rPr lang="en-US" sz="3200" b="1" dirty="0" err="1">
                <a:solidFill>
                  <a:srgbClr val="F5A81C"/>
                </a:solidFill>
              </a:rPr>
              <a:t>experiencia</a:t>
            </a:r>
            <a:r>
              <a:rPr lang="en-US" sz="3200" b="1" dirty="0">
                <a:solidFill>
                  <a:srgbClr val="F5A81C"/>
                </a:solidFill>
              </a:rPr>
              <a:t> </a:t>
            </a:r>
            <a:r>
              <a:rPr lang="en-US" sz="3200" b="1" dirty="0" err="1">
                <a:solidFill>
                  <a:srgbClr val="F5A81C"/>
                </a:solidFill>
              </a:rPr>
              <a:t>española</a:t>
            </a:r>
            <a:r>
              <a:rPr lang="en-US" sz="3200" b="1" dirty="0">
                <a:solidFill>
                  <a:srgbClr val="F5A81C"/>
                </a:solidFill>
              </a:rPr>
              <a:t>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0E64940-4706-4481-2632-F889221F75CA}"/>
              </a:ext>
            </a:extLst>
          </p:cNvPr>
          <p:cNvSpPr txBox="1"/>
          <p:nvPr/>
        </p:nvSpPr>
        <p:spPr>
          <a:xfrm>
            <a:off x="424132" y="1019641"/>
            <a:ext cx="1162697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1900" dirty="0">
                <a:solidFill>
                  <a:srgbClr val="009494"/>
                </a:solidFill>
              </a:rPr>
              <a:t>La energía fotovoltaica impulsa el desarrollo económico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1900" dirty="0">
                <a:solidFill>
                  <a:srgbClr val="009494"/>
                </a:solidFill>
              </a:rPr>
              <a:t>El sistema marginalista no es un asignador de precios eficaz en mercados con alta penetración de energías renovables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1900" dirty="0">
                <a:solidFill>
                  <a:srgbClr val="009494"/>
                </a:solidFill>
              </a:rPr>
              <a:t>La regulación debe ir a la par con la tecnología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1900" dirty="0">
                <a:solidFill>
                  <a:srgbClr val="009494"/>
                </a:solidFill>
              </a:rPr>
              <a:t>La posibilidad de participar en el control de voltaje, combinada con el almacenamiento de energía y </a:t>
            </a:r>
            <a:r>
              <a:rPr lang="es-ES" sz="1900" dirty="0" err="1">
                <a:solidFill>
                  <a:srgbClr val="009494"/>
                </a:solidFill>
              </a:rPr>
              <a:t>grid-forming</a:t>
            </a:r>
            <a:r>
              <a:rPr lang="es-ES" sz="1900" dirty="0">
                <a:solidFill>
                  <a:srgbClr val="009494"/>
                </a:solidFill>
              </a:rPr>
              <a:t>, nos brindará un sistema eléctrico más resiliente que el sistema convencional anterior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1900" dirty="0">
                <a:solidFill>
                  <a:srgbClr val="009494"/>
                </a:solidFill>
              </a:rPr>
              <a:t>El almacenamiento de energía se ha convertido en una parte esencial de toda instalación fotovoltaica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1900" dirty="0">
                <a:solidFill>
                  <a:srgbClr val="009494"/>
                </a:solidFill>
              </a:rPr>
              <a:t>Los recursos humanos asignados por la administración deben ser proporcionales al desafío que supone la transición energética.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1900" dirty="0">
                <a:solidFill>
                  <a:srgbClr val="009494"/>
                </a:solidFill>
              </a:rPr>
              <a:t>Mantener la aceptación pública es crucial para preservar la excelencia en biodiversidad e integración socioeconómica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1900" dirty="0">
                <a:solidFill>
                  <a:srgbClr val="009494"/>
                </a:solidFill>
              </a:rPr>
              <a:t>El autoconsumo es un elemento transformador y motor del desarrollo económico y la electrificación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1900" dirty="0">
                <a:solidFill>
                  <a:srgbClr val="009494"/>
                </a:solidFill>
              </a:rPr>
              <a:t>El autoconsumo es un elemento de competitividad, seguridad de suministro, soberanía energética y soberanía nacional</a:t>
            </a:r>
          </a:p>
        </p:txBody>
      </p:sp>
    </p:spTree>
    <p:extLst>
      <p:ext uri="{BB962C8B-B14F-4D97-AF65-F5344CB8AC3E}">
        <p14:creationId xmlns:p14="http://schemas.microsoft.com/office/powerpoint/2010/main" val="746826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F4A43-1494-3330-013D-D12728C9D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F459FB1-6A3F-7832-D15A-7DEF0C5771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4132" y="6477114"/>
            <a:ext cx="27432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19 de junio, 2026</a:t>
            </a:r>
            <a:endParaRPr lang="es-ES" sz="110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F973651-DCC5-9037-9959-89252F9EC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114"/>
            <a:ext cx="41148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EUFORES 2026</a:t>
            </a:r>
            <a:endParaRPr lang="es-ES" sz="1100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6315438-8DE0-D4E0-13F8-B92F2CA1C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114"/>
            <a:ext cx="3100754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fld id="{D2A6EC82-3016-439C-AE4C-27417F59DDCD}" type="slidenum">
              <a:rPr lang="es-ES" smtClean="0"/>
              <a:pPr/>
              <a:t>3</a:t>
            </a:fld>
            <a:endParaRPr lang="es-ES" sz="110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94CDD90-BA6E-0D37-1DB1-28D54B4CE8BF}"/>
              </a:ext>
            </a:extLst>
          </p:cNvPr>
          <p:cNvSpPr txBox="1"/>
          <p:nvPr/>
        </p:nvSpPr>
        <p:spPr>
          <a:xfrm>
            <a:off x="247650" y="286966"/>
            <a:ext cx="10202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3200" b="1" dirty="0">
                <a:solidFill>
                  <a:srgbClr val="7F7F7F"/>
                </a:solidFill>
              </a:rPr>
              <a:t>Evolución del mercado español: </a:t>
            </a:r>
            <a:r>
              <a:rPr lang="es-ES" sz="3200" b="1" dirty="0">
                <a:solidFill>
                  <a:srgbClr val="F7A71A"/>
                </a:solidFill>
              </a:rPr>
              <a:t>autoconsumo</a:t>
            </a:r>
            <a:endParaRPr lang="es-ES" sz="3200" b="1" dirty="0">
              <a:solidFill>
                <a:srgbClr val="F7A71A"/>
              </a:solidFill>
              <a:highlight>
                <a:srgbClr val="FF0000"/>
              </a:highlight>
            </a:endParaRPr>
          </a:p>
        </p:txBody>
      </p:sp>
      <p:sp>
        <p:nvSpPr>
          <p:cNvPr id="3" name="4 Rectángulo">
            <a:extLst>
              <a:ext uri="{FF2B5EF4-FFF2-40B4-BE49-F238E27FC236}">
                <a16:creationId xmlns:a16="http://schemas.microsoft.com/office/drawing/2014/main" id="{2A3CF563-090D-4C24-963A-C0BCB04D0EF1}"/>
              </a:ext>
            </a:extLst>
          </p:cNvPr>
          <p:cNvSpPr/>
          <p:nvPr/>
        </p:nvSpPr>
        <p:spPr>
          <a:xfrm>
            <a:off x="9769768" y="5980033"/>
            <a:ext cx="1005939" cy="3166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etropolis" panose="020B0604020202020204"/>
                <a:ea typeface="+mn-ea"/>
                <a:cs typeface="+mn-cs"/>
              </a:rPr>
              <a:t>Fuente : UNEF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CC073AE7-FA24-12D4-3E10-CA3B5B630F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8788948"/>
              </p:ext>
            </p:extLst>
          </p:nvPr>
        </p:nvGraphicFramePr>
        <p:xfrm>
          <a:off x="247650" y="871741"/>
          <a:ext cx="11696700" cy="5152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1356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AF1C3-6A4D-C216-EED1-ADC4CD308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94D696B-B571-16FC-0B7F-D5FDFDCEEB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4132" y="6477114"/>
            <a:ext cx="27432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19 de junio, 2026</a:t>
            </a:r>
            <a:endParaRPr lang="es-ES" sz="110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22458EB-12E5-A4AF-4BA4-C93B3C2BD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114"/>
            <a:ext cx="41148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EUFORES 2026</a:t>
            </a:r>
            <a:endParaRPr lang="es-ES" sz="1100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06A0F05-499D-03FB-AE4A-A87373EFC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114"/>
            <a:ext cx="3100754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fld id="{D2A6EC82-3016-439C-AE4C-27417F59DDCD}" type="slidenum">
              <a:rPr lang="es-ES" smtClean="0"/>
              <a:pPr/>
              <a:t>4</a:t>
            </a:fld>
            <a:endParaRPr lang="es-ES" sz="1100"/>
          </a:p>
        </p:txBody>
      </p:sp>
      <p:sp>
        <p:nvSpPr>
          <p:cNvPr id="3" name="4 Rectángulo">
            <a:extLst>
              <a:ext uri="{FF2B5EF4-FFF2-40B4-BE49-F238E27FC236}">
                <a16:creationId xmlns:a16="http://schemas.microsoft.com/office/drawing/2014/main" id="{BBECFB3F-7867-D1CD-5F2A-5F4E57918BAE}"/>
              </a:ext>
            </a:extLst>
          </p:cNvPr>
          <p:cNvSpPr/>
          <p:nvPr/>
        </p:nvSpPr>
        <p:spPr>
          <a:xfrm>
            <a:off x="9171351" y="5446163"/>
            <a:ext cx="1005939" cy="3166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etropolis" panose="020B0604020202020204"/>
                <a:ea typeface="+mn-ea"/>
                <a:cs typeface="+mn-cs"/>
              </a:rPr>
              <a:t>Fuente: UNEF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CDA83A-7C35-FD1F-C6DF-D1E8D892C45C}"/>
              </a:ext>
            </a:extLst>
          </p:cNvPr>
          <p:cNvSpPr txBox="1"/>
          <p:nvPr/>
        </p:nvSpPr>
        <p:spPr>
          <a:xfrm>
            <a:off x="452082" y="266042"/>
            <a:ext cx="9570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7A71A"/>
                </a:solidFill>
              </a:rPr>
              <a:t>Almacenamiento </a:t>
            </a:r>
            <a:r>
              <a:rPr lang="es-ES" sz="3200" b="1" dirty="0">
                <a:solidFill>
                  <a:srgbClr val="7F7F7F"/>
                </a:solidFill>
              </a:rPr>
              <a:t>detrás de contador</a:t>
            </a:r>
          </a:p>
        </p:txBody>
      </p:sp>
      <p:cxnSp>
        <p:nvCxnSpPr>
          <p:cNvPr id="6" name="Conector recto 3">
            <a:extLst>
              <a:ext uri="{FF2B5EF4-FFF2-40B4-BE49-F238E27FC236}">
                <a16:creationId xmlns:a16="http://schemas.microsoft.com/office/drawing/2014/main" id="{8CCA83D9-60BB-CC9C-3036-2CFF25012A83}"/>
              </a:ext>
            </a:extLst>
          </p:cNvPr>
          <p:cNvCxnSpPr>
            <a:cxnSpLocks/>
          </p:cNvCxnSpPr>
          <p:nvPr/>
        </p:nvCxnSpPr>
        <p:spPr>
          <a:xfrm>
            <a:off x="1224951" y="2154149"/>
            <a:ext cx="9728336" cy="0"/>
          </a:xfrm>
          <a:prstGeom prst="line">
            <a:avLst/>
          </a:prstGeom>
          <a:ln w="28575">
            <a:solidFill>
              <a:srgbClr val="F7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7">
            <a:extLst>
              <a:ext uri="{FF2B5EF4-FFF2-40B4-BE49-F238E27FC236}">
                <a16:creationId xmlns:a16="http://schemas.microsoft.com/office/drawing/2014/main" id="{5DD3BC2C-4A9F-6802-90C5-D8CEC700E31B}"/>
              </a:ext>
            </a:extLst>
          </p:cNvPr>
          <p:cNvSpPr txBox="1"/>
          <p:nvPr/>
        </p:nvSpPr>
        <p:spPr>
          <a:xfrm>
            <a:off x="1612850" y="1411837"/>
            <a:ext cx="8966300" cy="665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tabLst>
                <a:tab pos="457200" algn="l"/>
              </a:tabLst>
            </a:pPr>
            <a:r>
              <a:rPr lang="es-ES" sz="2800" b="1" dirty="0">
                <a:solidFill>
                  <a:srgbClr val="009494"/>
                </a:solidFill>
                <a:ea typeface="Times New Roman" panose="02020603050405020304" pitchFamily="18" charset="0"/>
                <a:cs typeface="Metropolis Extra Bold" panose="020B0604020202020204" charset="0"/>
              </a:rPr>
              <a:t>Instalación de almacenamiento detrás del contador</a:t>
            </a:r>
            <a:endParaRPr lang="es-ES" sz="2800" b="1" dirty="0">
              <a:solidFill>
                <a:srgbClr val="009494"/>
              </a:solidFill>
              <a:effectLst/>
              <a:ea typeface="Calibri" panose="020F0502020204030204" pitchFamily="34" charset="0"/>
              <a:cs typeface="Metropolis Extra Bold" panose="020B060402020202020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9D3D479-E0ED-FD0C-2FB9-3400D3AE844C}"/>
              </a:ext>
            </a:extLst>
          </p:cNvPr>
          <p:cNvSpPr txBox="1"/>
          <p:nvPr/>
        </p:nvSpPr>
        <p:spPr>
          <a:xfrm>
            <a:off x="3746936" y="2464765"/>
            <a:ext cx="2980819" cy="207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tabLst>
                <a:tab pos="457200" algn="l"/>
              </a:tabLst>
            </a:pPr>
            <a:r>
              <a:rPr lang="es-ES" sz="2200" dirty="0">
                <a:solidFill>
                  <a:srgbClr val="009494"/>
                </a:solidFill>
                <a:ea typeface="Calibri" panose="020F0502020204030204" pitchFamily="34" charset="0"/>
                <a:cs typeface="Metropolis Extra Bold" panose="020B0604020202020204" charset="0"/>
              </a:rPr>
              <a:t>2022 – 1.383 </a:t>
            </a:r>
            <a:r>
              <a:rPr lang="es-ES" sz="2200" dirty="0" err="1">
                <a:solidFill>
                  <a:srgbClr val="009494"/>
                </a:solidFill>
                <a:ea typeface="Calibri" panose="020F0502020204030204" pitchFamily="34" charset="0"/>
                <a:cs typeface="Metropolis Extra Bold" panose="020B0604020202020204" charset="0"/>
              </a:rPr>
              <a:t>MWh</a:t>
            </a:r>
            <a:r>
              <a:rPr lang="es-ES" sz="2200" dirty="0">
                <a:solidFill>
                  <a:srgbClr val="009494"/>
                </a:solidFill>
                <a:ea typeface="Calibri" panose="020F0502020204030204" pitchFamily="34" charset="0"/>
                <a:cs typeface="Metropolis Extra Bold" panose="020B0604020202020204" charset="0"/>
              </a:rPr>
              <a:t> </a:t>
            </a:r>
            <a:endParaRPr lang="es-ES" sz="2200" dirty="0">
              <a:solidFill>
                <a:srgbClr val="009494"/>
              </a:solidFill>
              <a:effectLst/>
              <a:ea typeface="Calibri" panose="020F0502020204030204" pitchFamily="34" charset="0"/>
              <a:cs typeface="Metropolis Extra Bold" panose="020B0604020202020204" charset="0"/>
            </a:endParaRPr>
          </a:p>
          <a:p>
            <a:pPr lvl="0" algn="ctr">
              <a:lnSpc>
                <a:spcPct val="150000"/>
              </a:lnSpc>
              <a:tabLst>
                <a:tab pos="457200" algn="l"/>
              </a:tabLst>
            </a:pPr>
            <a:r>
              <a:rPr lang="es-ES" sz="2200" dirty="0">
                <a:solidFill>
                  <a:srgbClr val="009494"/>
                </a:solidFill>
                <a:ea typeface="Calibri" panose="020F0502020204030204" pitchFamily="34" charset="0"/>
                <a:cs typeface="Metropolis Extra Bold" panose="020B0604020202020204" charset="0"/>
              </a:rPr>
              <a:t>2023 –    495 </a:t>
            </a:r>
            <a:r>
              <a:rPr lang="es-ES" sz="2200" dirty="0" err="1">
                <a:solidFill>
                  <a:srgbClr val="009494"/>
                </a:solidFill>
                <a:ea typeface="Calibri" panose="020F0502020204030204" pitchFamily="34" charset="0"/>
                <a:cs typeface="Metropolis Extra Bold" panose="020B0604020202020204" charset="0"/>
              </a:rPr>
              <a:t>MWh</a:t>
            </a:r>
            <a:endParaRPr lang="es-ES" sz="2200" dirty="0">
              <a:solidFill>
                <a:srgbClr val="009494"/>
              </a:solidFill>
              <a:ea typeface="Calibri" panose="020F0502020204030204" pitchFamily="34" charset="0"/>
              <a:cs typeface="Metropolis Extra Bold" panose="020B0604020202020204" charset="0"/>
            </a:endParaRPr>
          </a:p>
          <a:p>
            <a:pPr lvl="0" algn="ctr">
              <a:lnSpc>
                <a:spcPct val="150000"/>
              </a:lnSpc>
              <a:tabLst>
                <a:tab pos="457200" algn="l"/>
              </a:tabLst>
            </a:pPr>
            <a:r>
              <a:rPr lang="es-ES" sz="2200" dirty="0">
                <a:solidFill>
                  <a:srgbClr val="009494"/>
                </a:solidFill>
                <a:ea typeface="Calibri" panose="020F0502020204030204" pitchFamily="34" charset="0"/>
                <a:cs typeface="Metropolis Extra Bold" panose="020B0604020202020204" charset="0"/>
              </a:rPr>
              <a:t>2024 –    327 </a:t>
            </a:r>
            <a:r>
              <a:rPr lang="es-ES" sz="2200" dirty="0" err="1">
                <a:solidFill>
                  <a:srgbClr val="009494"/>
                </a:solidFill>
                <a:ea typeface="Calibri" panose="020F0502020204030204" pitchFamily="34" charset="0"/>
                <a:cs typeface="Metropolis Extra Bold" panose="020B0604020202020204" charset="0"/>
              </a:rPr>
              <a:t>MWh</a:t>
            </a:r>
            <a:endParaRPr lang="es-ES" sz="2200" dirty="0">
              <a:solidFill>
                <a:srgbClr val="009494"/>
              </a:solidFill>
              <a:ea typeface="Calibri" panose="020F0502020204030204" pitchFamily="34" charset="0"/>
              <a:cs typeface="Metropolis Extra Bold" panose="020B0604020202020204" charset="0"/>
            </a:endParaRPr>
          </a:p>
          <a:p>
            <a:pPr lvl="0" algn="ctr">
              <a:lnSpc>
                <a:spcPct val="150000"/>
              </a:lnSpc>
              <a:tabLst>
                <a:tab pos="457200" algn="l"/>
              </a:tabLst>
            </a:pPr>
            <a:r>
              <a:rPr lang="es-ES" sz="2200" b="1" dirty="0">
                <a:solidFill>
                  <a:srgbClr val="009494"/>
                </a:solidFill>
                <a:effectLst/>
                <a:ea typeface="Calibri" panose="020F0502020204030204" pitchFamily="34" charset="0"/>
                <a:cs typeface="Metropolis Extra Bold" panose="020B0604020202020204" charset="0"/>
              </a:rPr>
              <a:t>2025 </a:t>
            </a:r>
            <a:r>
              <a:rPr lang="es-ES" sz="2200" b="1" dirty="0">
                <a:solidFill>
                  <a:srgbClr val="009494"/>
                </a:solidFill>
                <a:ea typeface="Calibri" panose="020F0502020204030204" pitchFamily="34" charset="0"/>
                <a:cs typeface="Metropolis Extra Bold" panose="020B0604020202020204" charset="0"/>
              </a:rPr>
              <a:t>–    540 </a:t>
            </a:r>
            <a:r>
              <a:rPr lang="es-ES" sz="2200" b="1" dirty="0" err="1">
                <a:solidFill>
                  <a:srgbClr val="009494"/>
                </a:solidFill>
                <a:ea typeface="Calibri" panose="020F0502020204030204" pitchFamily="34" charset="0"/>
                <a:cs typeface="Metropolis Extra Bold" panose="020B0604020202020204" charset="0"/>
              </a:rPr>
              <a:t>MWh</a:t>
            </a:r>
            <a:endParaRPr lang="es-ES" sz="2200" b="1" dirty="0">
              <a:solidFill>
                <a:srgbClr val="009494"/>
              </a:solidFill>
              <a:effectLst/>
              <a:ea typeface="Calibri" panose="020F0502020204030204" pitchFamily="34" charset="0"/>
              <a:cs typeface="Metropolis Extra Bold" panose="020B0604020202020204" charset="0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99A64414-AF51-C8F4-2717-BD97ACA3BF84}"/>
              </a:ext>
            </a:extLst>
          </p:cNvPr>
          <p:cNvSpPr txBox="1"/>
          <p:nvPr/>
        </p:nvSpPr>
        <p:spPr>
          <a:xfrm>
            <a:off x="3089238" y="4846588"/>
            <a:ext cx="5999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rgbClr val="009494"/>
                </a:solidFill>
                <a:cs typeface="Metropolis Extra Bold" panose="020B0604020202020204" charset="0"/>
              </a:rPr>
              <a:t>Acumulado desde 2022: </a:t>
            </a:r>
            <a:r>
              <a:rPr lang="es-ES" sz="2800" b="1" dirty="0">
                <a:solidFill>
                  <a:srgbClr val="7F7F7F"/>
                </a:solidFill>
                <a:cs typeface="Metropolis Extra Bold" panose="020B0604020202020204" charset="0"/>
              </a:rPr>
              <a:t>2.745MWh</a:t>
            </a:r>
            <a:r>
              <a:rPr lang="es-ES" sz="2800" dirty="0">
                <a:solidFill>
                  <a:srgbClr val="009494"/>
                </a:solidFill>
                <a:cs typeface="Metropolis Extra Bold" panose="020B06040202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6223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F200A-7AB7-C97B-8BEF-7E2AD3E8F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99E220A-ED57-65F0-6A48-CC1CA40DA7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4132" y="6477114"/>
            <a:ext cx="27432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19 de junio, 2026</a:t>
            </a:r>
            <a:endParaRPr lang="es-ES" sz="110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C2F44AC-A841-6A96-EAF3-3BECB813B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114"/>
            <a:ext cx="41148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EUFORES 2026</a:t>
            </a:r>
            <a:endParaRPr lang="es-ES" sz="1100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94357DD-9505-23ED-A2F6-AD75A8313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114"/>
            <a:ext cx="3100754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fld id="{D2A6EC82-3016-439C-AE4C-27417F59DDCD}" type="slidenum">
              <a:rPr lang="es-ES" smtClean="0"/>
              <a:pPr/>
              <a:t>5</a:t>
            </a:fld>
            <a:endParaRPr lang="es-ES" sz="110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90FC7F7-0AFC-D783-92B2-A3F362A1897E}"/>
              </a:ext>
            </a:extLst>
          </p:cNvPr>
          <p:cNvSpPr txBox="1"/>
          <p:nvPr/>
        </p:nvSpPr>
        <p:spPr>
          <a:xfrm>
            <a:off x="525971" y="321458"/>
            <a:ext cx="8825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7A71A"/>
                </a:solidFill>
              </a:rPr>
              <a:t>Cifras clave </a:t>
            </a:r>
            <a:r>
              <a:rPr lang="es-ES" sz="3200" b="1" dirty="0">
                <a:solidFill>
                  <a:srgbClr val="7F7F7F"/>
                </a:solidFill>
              </a:rPr>
              <a:t>del sector fotovoltaico español</a:t>
            </a:r>
          </a:p>
        </p:txBody>
      </p:sp>
      <p:sp>
        <p:nvSpPr>
          <p:cNvPr id="3" name="4 Rectángulo">
            <a:extLst>
              <a:ext uri="{FF2B5EF4-FFF2-40B4-BE49-F238E27FC236}">
                <a16:creationId xmlns:a16="http://schemas.microsoft.com/office/drawing/2014/main" id="{B97F8A83-E61B-B483-10C8-CD47B063FCDD}"/>
              </a:ext>
            </a:extLst>
          </p:cNvPr>
          <p:cNvSpPr/>
          <p:nvPr/>
        </p:nvSpPr>
        <p:spPr>
          <a:xfrm>
            <a:off x="504508" y="1561703"/>
            <a:ext cx="3715473" cy="45266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s-ES" sz="2400" b="1" dirty="0">
                <a:solidFill>
                  <a:srgbClr val="7F7F7F"/>
                </a:solidFill>
              </a:rPr>
              <a:t>Huella económica total</a:t>
            </a:r>
            <a:r>
              <a:rPr lang="es-ES" sz="2400" b="1" baseline="30000" dirty="0">
                <a:solidFill>
                  <a:srgbClr val="7F7F7F"/>
                </a:solidFill>
              </a:rPr>
              <a:t>1</a:t>
            </a:r>
            <a:endParaRPr lang="es-ES" sz="2400" b="1" dirty="0">
              <a:solidFill>
                <a:srgbClr val="7F7F7F"/>
              </a:solidFill>
            </a:endParaRPr>
          </a:p>
        </p:txBody>
      </p:sp>
      <p:sp>
        <p:nvSpPr>
          <p:cNvPr id="4" name="Rectángulo 8">
            <a:extLst>
              <a:ext uri="{FF2B5EF4-FFF2-40B4-BE49-F238E27FC236}">
                <a16:creationId xmlns:a16="http://schemas.microsoft.com/office/drawing/2014/main" id="{D3D310AF-98FE-0374-EAAD-DC5112E57F7A}"/>
              </a:ext>
            </a:extLst>
          </p:cNvPr>
          <p:cNvSpPr/>
          <p:nvPr/>
        </p:nvSpPr>
        <p:spPr>
          <a:xfrm>
            <a:off x="6244765" y="1521640"/>
            <a:ext cx="1800000" cy="576000"/>
          </a:xfrm>
          <a:prstGeom prst="rect">
            <a:avLst/>
          </a:prstGeom>
          <a:solidFill>
            <a:srgbClr val="00949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15.637 M€</a:t>
            </a:r>
          </a:p>
        </p:txBody>
      </p:sp>
      <p:sp>
        <p:nvSpPr>
          <p:cNvPr id="5" name="Rectángulo 14">
            <a:extLst>
              <a:ext uri="{FF2B5EF4-FFF2-40B4-BE49-F238E27FC236}">
                <a16:creationId xmlns:a16="http://schemas.microsoft.com/office/drawing/2014/main" id="{7295F6A1-CA12-F18B-6A2D-849D0BC32859}"/>
              </a:ext>
            </a:extLst>
          </p:cNvPr>
          <p:cNvSpPr/>
          <p:nvPr/>
        </p:nvSpPr>
        <p:spPr>
          <a:xfrm>
            <a:off x="8881623" y="1521640"/>
            <a:ext cx="1800000" cy="576000"/>
          </a:xfrm>
          <a:prstGeom prst="rect">
            <a:avLst/>
          </a:prstGeom>
          <a:solidFill>
            <a:srgbClr val="F7A71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15.317 M€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AD97718-5D51-C53A-2A76-29EADEF0A102}"/>
              </a:ext>
            </a:extLst>
          </p:cNvPr>
          <p:cNvSpPr/>
          <p:nvPr/>
        </p:nvSpPr>
        <p:spPr>
          <a:xfrm>
            <a:off x="10978069" y="1517173"/>
            <a:ext cx="916884" cy="584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-2%</a:t>
            </a:r>
          </a:p>
        </p:txBody>
      </p:sp>
      <p:sp>
        <p:nvSpPr>
          <p:cNvPr id="7" name="5 Rectángulo">
            <a:extLst>
              <a:ext uri="{FF2B5EF4-FFF2-40B4-BE49-F238E27FC236}">
                <a16:creationId xmlns:a16="http://schemas.microsoft.com/office/drawing/2014/main" id="{E4467ADD-A386-0947-C639-CF65B17AD29B}"/>
              </a:ext>
            </a:extLst>
          </p:cNvPr>
          <p:cNvSpPr/>
          <p:nvPr/>
        </p:nvSpPr>
        <p:spPr>
          <a:xfrm>
            <a:off x="504508" y="3963261"/>
            <a:ext cx="4910651" cy="44465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s-ES" sz="2400" b="1" dirty="0">
                <a:solidFill>
                  <a:srgbClr val="7F7F7F"/>
                </a:solidFill>
              </a:rPr>
              <a:t>Exportaciones</a:t>
            </a:r>
          </a:p>
        </p:txBody>
      </p:sp>
      <p:sp>
        <p:nvSpPr>
          <p:cNvPr id="11" name="Rectángulo 8">
            <a:extLst>
              <a:ext uri="{FF2B5EF4-FFF2-40B4-BE49-F238E27FC236}">
                <a16:creationId xmlns:a16="http://schemas.microsoft.com/office/drawing/2014/main" id="{EDF6CF34-84BB-34D8-446B-3DCFDC1D8154}"/>
              </a:ext>
            </a:extLst>
          </p:cNvPr>
          <p:cNvSpPr/>
          <p:nvPr/>
        </p:nvSpPr>
        <p:spPr>
          <a:xfrm>
            <a:off x="6244764" y="3919192"/>
            <a:ext cx="1800000" cy="576000"/>
          </a:xfrm>
          <a:prstGeom prst="rect">
            <a:avLst/>
          </a:prstGeom>
          <a:solidFill>
            <a:srgbClr val="00949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3.628 M€</a:t>
            </a:r>
          </a:p>
        </p:txBody>
      </p:sp>
      <p:sp>
        <p:nvSpPr>
          <p:cNvPr id="12" name="Rectángulo 14">
            <a:extLst>
              <a:ext uri="{FF2B5EF4-FFF2-40B4-BE49-F238E27FC236}">
                <a16:creationId xmlns:a16="http://schemas.microsoft.com/office/drawing/2014/main" id="{811FECDB-3450-DE33-9E9A-7DEB8050003C}"/>
              </a:ext>
            </a:extLst>
          </p:cNvPr>
          <p:cNvSpPr/>
          <p:nvPr/>
        </p:nvSpPr>
        <p:spPr>
          <a:xfrm>
            <a:off x="8881623" y="3919192"/>
            <a:ext cx="1800000" cy="576000"/>
          </a:xfrm>
          <a:prstGeom prst="rect">
            <a:avLst/>
          </a:prstGeom>
          <a:solidFill>
            <a:srgbClr val="F7A71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3.421 M€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B612BC9-0D24-C419-1118-73C84F36E04E}"/>
              </a:ext>
            </a:extLst>
          </p:cNvPr>
          <p:cNvSpPr/>
          <p:nvPr/>
        </p:nvSpPr>
        <p:spPr>
          <a:xfrm>
            <a:off x="10982869" y="3919192"/>
            <a:ext cx="912084" cy="57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-5,7%</a:t>
            </a:r>
          </a:p>
        </p:txBody>
      </p:sp>
      <p:sp>
        <p:nvSpPr>
          <p:cNvPr id="16" name="6 Rectángulo">
            <a:extLst>
              <a:ext uri="{FF2B5EF4-FFF2-40B4-BE49-F238E27FC236}">
                <a16:creationId xmlns:a16="http://schemas.microsoft.com/office/drawing/2014/main" id="{1C1F67FD-8450-074A-7740-3A929F836112}"/>
              </a:ext>
            </a:extLst>
          </p:cNvPr>
          <p:cNvSpPr/>
          <p:nvPr/>
        </p:nvSpPr>
        <p:spPr>
          <a:xfrm>
            <a:off x="504508" y="4780248"/>
            <a:ext cx="3163587" cy="4001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s-ES" sz="2400" b="1" dirty="0">
                <a:solidFill>
                  <a:srgbClr val="7F7F7F"/>
                </a:solidFill>
              </a:rPr>
              <a:t>I+D+i gasto</a:t>
            </a:r>
          </a:p>
        </p:txBody>
      </p:sp>
      <p:sp>
        <p:nvSpPr>
          <p:cNvPr id="17" name="Rectángulo 8">
            <a:extLst>
              <a:ext uri="{FF2B5EF4-FFF2-40B4-BE49-F238E27FC236}">
                <a16:creationId xmlns:a16="http://schemas.microsoft.com/office/drawing/2014/main" id="{157EAB74-3073-C7E9-17CA-D098AC04D134}"/>
              </a:ext>
            </a:extLst>
          </p:cNvPr>
          <p:cNvSpPr/>
          <p:nvPr/>
        </p:nvSpPr>
        <p:spPr>
          <a:xfrm>
            <a:off x="6244764" y="4713908"/>
            <a:ext cx="1800000" cy="576000"/>
          </a:xfrm>
          <a:prstGeom prst="rect">
            <a:avLst/>
          </a:prstGeom>
          <a:solidFill>
            <a:srgbClr val="00949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549 M€</a:t>
            </a:r>
          </a:p>
        </p:txBody>
      </p:sp>
      <p:sp>
        <p:nvSpPr>
          <p:cNvPr id="18" name="Rectángulo 14">
            <a:extLst>
              <a:ext uri="{FF2B5EF4-FFF2-40B4-BE49-F238E27FC236}">
                <a16:creationId xmlns:a16="http://schemas.microsoft.com/office/drawing/2014/main" id="{21849883-B154-C292-3BE7-E6A84BE78BEA}"/>
              </a:ext>
            </a:extLst>
          </p:cNvPr>
          <p:cNvSpPr/>
          <p:nvPr/>
        </p:nvSpPr>
        <p:spPr>
          <a:xfrm>
            <a:off x="8881623" y="4713908"/>
            <a:ext cx="1800000" cy="576000"/>
          </a:xfrm>
          <a:prstGeom prst="rect">
            <a:avLst/>
          </a:prstGeom>
          <a:solidFill>
            <a:srgbClr val="F7A71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521 M€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D448B588-184B-FF5C-F6B3-C3C80D3F7CAF}"/>
              </a:ext>
            </a:extLst>
          </p:cNvPr>
          <p:cNvSpPr/>
          <p:nvPr/>
        </p:nvSpPr>
        <p:spPr>
          <a:xfrm>
            <a:off x="10982870" y="4713908"/>
            <a:ext cx="912083" cy="57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-5%</a:t>
            </a:r>
          </a:p>
        </p:txBody>
      </p:sp>
      <p:sp>
        <p:nvSpPr>
          <p:cNvPr id="20" name="Rectángulo 14">
            <a:extLst>
              <a:ext uri="{FF2B5EF4-FFF2-40B4-BE49-F238E27FC236}">
                <a16:creationId xmlns:a16="http://schemas.microsoft.com/office/drawing/2014/main" id="{58D56218-C0AF-77E8-7790-58FCD24101F5}"/>
              </a:ext>
            </a:extLst>
          </p:cNvPr>
          <p:cNvSpPr/>
          <p:nvPr/>
        </p:nvSpPr>
        <p:spPr>
          <a:xfrm>
            <a:off x="504508" y="3190815"/>
            <a:ext cx="5275190" cy="4001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s-ES" sz="2400" b="1" dirty="0">
                <a:solidFill>
                  <a:srgbClr val="7F7F7F"/>
                </a:solidFill>
              </a:rPr>
              <a:t>Generación total de empleo nacional</a:t>
            </a:r>
            <a:r>
              <a:rPr lang="es-ES" sz="2400" b="1" baseline="30000" dirty="0">
                <a:solidFill>
                  <a:srgbClr val="7F7F7F"/>
                </a:solidFill>
              </a:rPr>
              <a:t>1</a:t>
            </a:r>
            <a:endParaRPr lang="es-ES" sz="2400" b="1" dirty="0">
              <a:solidFill>
                <a:srgbClr val="7F7F7F"/>
              </a:solidFill>
            </a:endParaRPr>
          </a:p>
        </p:txBody>
      </p:sp>
      <p:sp>
        <p:nvSpPr>
          <p:cNvPr id="21" name="Rectángulo 11">
            <a:extLst>
              <a:ext uri="{FF2B5EF4-FFF2-40B4-BE49-F238E27FC236}">
                <a16:creationId xmlns:a16="http://schemas.microsoft.com/office/drawing/2014/main" id="{549D1000-B0A4-F649-EE65-B452559B4427}"/>
              </a:ext>
            </a:extLst>
          </p:cNvPr>
          <p:cNvSpPr/>
          <p:nvPr/>
        </p:nvSpPr>
        <p:spPr>
          <a:xfrm>
            <a:off x="6244764" y="3124475"/>
            <a:ext cx="1800000" cy="576000"/>
          </a:xfrm>
          <a:prstGeom prst="rect">
            <a:avLst/>
          </a:prstGeom>
          <a:solidFill>
            <a:srgbClr val="00949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147.003 </a:t>
            </a:r>
            <a:r>
              <a:rPr lang="es-ES" sz="2000" b="1" dirty="0" err="1">
                <a:solidFill>
                  <a:schemeClr val="bg1"/>
                </a:solidFill>
              </a:rPr>
              <a:t>trab</a:t>
            </a:r>
            <a:r>
              <a:rPr lang="es-ES" sz="2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2" name="Rectángulo 12">
            <a:extLst>
              <a:ext uri="{FF2B5EF4-FFF2-40B4-BE49-F238E27FC236}">
                <a16:creationId xmlns:a16="http://schemas.microsoft.com/office/drawing/2014/main" id="{BA943CC8-953C-EF3C-022B-A202B10E825C}"/>
              </a:ext>
            </a:extLst>
          </p:cNvPr>
          <p:cNvSpPr/>
          <p:nvPr/>
        </p:nvSpPr>
        <p:spPr>
          <a:xfrm>
            <a:off x="8881623" y="3124475"/>
            <a:ext cx="1800000" cy="576000"/>
          </a:xfrm>
          <a:prstGeom prst="rect">
            <a:avLst/>
          </a:prstGeom>
          <a:solidFill>
            <a:srgbClr val="F7A71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146.764 </a:t>
            </a:r>
            <a:r>
              <a:rPr lang="es-ES" sz="2000" b="1" dirty="0" err="1"/>
              <a:t>trab</a:t>
            </a:r>
            <a:r>
              <a:rPr lang="es-ES" sz="2000" b="1" dirty="0"/>
              <a:t>.</a:t>
            </a:r>
            <a:endParaRPr lang="es-ES" sz="2000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A2D4308-F75A-3121-76A6-2334976F0CBF}"/>
              </a:ext>
            </a:extLst>
          </p:cNvPr>
          <p:cNvSpPr/>
          <p:nvPr/>
        </p:nvSpPr>
        <p:spPr>
          <a:xfrm>
            <a:off x="10982869" y="3124475"/>
            <a:ext cx="922040" cy="576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-0,16%</a:t>
            </a:r>
          </a:p>
        </p:txBody>
      </p:sp>
      <p:sp>
        <p:nvSpPr>
          <p:cNvPr id="24" name="Rectángulo 14">
            <a:extLst>
              <a:ext uri="{FF2B5EF4-FFF2-40B4-BE49-F238E27FC236}">
                <a16:creationId xmlns:a16="http://schemas.microsoft.com/office/drawing/2014/main" id="{2B3FF4DF-2B5B-6C26-A0EC-6D1AA874FAF2}"/>
              </a:ext>
            </a:extLst>
          </p:cNvPr>
          <p:cNvSpPr/>
          <p:nvPr/>
        </p:nvSpPr>
        <p:spPr>
          <a:xfrm>
            <a:off x="504508" y="5574963"/>
            <a:ext cx="1956561" cy="40010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s-ES" sz="2400" b="1" dirty="0">
                <a:solidFill>
                  <a:srgbClr val="7F7F7F"/>
                </a:solidFill>
              </a:rPr>
              <a:t>Saldo fiscal</a:t>
            </a:r>
          </a:p>
        </p:txBody>
      </p:sp>
      <p:sp>
        <p:nvSpPr>
          <p:cNvPr id="25" name="Rectángulo 11">
            <a:extLst>
              <a:ext uri="{FF2B5EF4-FFF2-40B4-BE49-F238E27FC236}">
                <a16:creationId xmlns:a16="http://schemas.microsoft.com/office/drawing/2014/main" id="{C783419A-5A57-BEC2-5EF9-8720C7209450}"/>
              </a:ext>
            </a:extLst>
          </p:cNvPr>
          <p:cNvSpPr/>
          <p:nvPr/>
        </p:nvSpPr>
        <p:spPr>
          <a:xfrm>
            <a:off x="6244764" y="5508622"/>
            <a:ext cx="1800000" cy="576000"/>
          </a:xfrm>
          <a:prstGeom prst="rect">
            <a:avLst/>
          </a:prstGeom>
          <a:solidFill>
            <a:srgbClr val="00949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1.914 M€</a:t>
            </a:r>
          </a:p>
        </p:txBody>
      </p:sp>
      <p:sp>
        <p:nvSpPr>
          <p:cNvPr id="26" name="Rectángulo 12">
            <a:extLst>
              <a:ext uri="{FF2B5EF4-FFF2-40B4-BE49-F238E27FC236}">
                <a16:creationId xmlns:a16="http://schemas.microsoft.com/office/drawing/2014/main" id="{FBC811EE-6C02-52AB-642A-A0AAB856A8A6}"/>
              </a:ext>
            </a:extLst>
          </p:cNvPr>
          <p:cNvSpPr/>
          <p:nvPr/>
        </p:nvSpPr>
        <p:spPr>
          <a:xfrm>
            <a:off x="8881623" y="5508622"/>
            <a:ext cx="1800000" cy="576000"/>
          </a:xfrm>
          <a:prstGeom prst="rect">
            <a:avLst/>
          </a:prstGeom>
          <a:solidFill>
            <a:srgbClr val="F7A71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1.962 M€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A37CAFB1-7614-4202-8DB5-779666A580AD}"/>
              </a:ext>
            </a:extLst>
          </p:cNvPr>
          <p:cNvSpPr/>
          <p:nvPr/>
        </p:nvSpPr>
        <p:spPr>
          <a:xfrm>
            <a:off x="10988024" y="5508622"/>
            <a:ext cx="916885" cy="57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2.5%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963CD8B-8F67-A06A-CDC9-7A818D5BA409}"/>
              </a:ext>
            </a:extLst>
          </p:cNvPr>
          <p:cNvSpPr txBox="1"/>
          <p:nvPr/>
        </p:nvSpPr>
        <p:spPr>
          <a:xfrm>
            <a:off x="6787419" y="1078578"/>
            <a:ext cx="704039" cy="40011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en-US"/>
            </a:defPPr>
            <a:lvl1pPr>
              <a:defRPr sz="2000" b="1">
                <a:solidFill>
                  <a:srgbClr val="7F7F7F"/>
                </a:solidFill>
              </a:defRPr>
            </a:lvl1pPr>
          </a:lstStyle>
          <a:p>
            <a:r>
              <a:rPr lang="es-ES" dirty="0"/>
              <a:t>2023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E9C921A-4936-E3EF-96DD-791A329E074B}"/>
              </a:ext>
            </a:extLst>
          </p:cNvPr>
          <p:cNvSpPr txBox="1"/>
          <p:nvPr/>
        </p:nvSpPr>
        <p:spPr>
          <a:xfrm>
            <a:off x="9351529" y="1078578"/>
            <a:ext cx="841897" cy="40011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en-US"/>
            </a:defPPr>
            <a:lvl1pPr>
              <a:defRPr sz="2000" b="1">
                <a:solidFill>
                  <a:srgbClr val="7F7F7F"/>
                </a:solidFill>
              </a:defRPr>
            </a:lvl1pPr>
          </a:lstStyle>
          <a:p>
            <a:r>
              <a:rPr lang="es-ES" dirty="0"/>
              <a:t>2024p</a:t>
            </a:r>
          </a:p>
        </p:txBody>
      </p:sp>
      <p:sp>
        <p:nvSpPr>
          <p:cNvPr id="30" name="4 Rectángulo">
            <a:extLst>
              <a:ext uri="{FF2B5EF4-FFF2-40B4-BE49-F238E27FC236}">
                <a16:creationId xmlns:a16="http://schemas.microsoft.com/office/drawing/2014/main" id="{A8B273C4-0EC7-0B30-8677-7140353E0B34}"/>
              </a:ext>
            </a:extLst>
          </p:cNvPr>
          <p:cNvSpPr/>
          <p:nvPr/>
        </p:nvSpPr>
        <p:spPr>
          <a:xfrm>
            <a:off x="504508" y="2365354"/>
            <a:ext cx="4484326" cy="45266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s-ES" sz="2400" b="1" dirty="0">
                <a:solidFill>
                  <a:srgbClr val="7F7F7F"/>
                </a:solidFill>
              </a:rPr>
              <a:t>Generación total del PIB nacional</a:t>
            </a:r>
            <a:r>
              <a:rPr lang="es-ES" sz="2400" b="1" baseline="30000" dirty="0">
                <a:solidFill>
                  <a:srgbClr val="7F7F7F"/>
                </a:solidFill>
              </a:rPr>
              <a:t>1</a:t>
            </a:r>
            <a:endParaRPr lang="es-ES" sz="2400" b="1" dirty="0">
              <a:solidFill>
                <a:srgbClr val="7F7F7F"/>
              </a:solidFill>
            </a:endParaRPr>
          </a:p>
        </p:txBody>
      </p:sp>
      <p:sp>
        <p:nvSpPr>
          <p:cNvPr id="31" name="Rectángulo 8">
            <a:extLst>
              <a:ext uri="{FF2B5EF4-FFF2-40B4-BE49-F238E27FC236}">
                <a16:creationId xmlns:a16="http://schemas.microsoft.com/office/drawing/2014/main" id="{3FC54806-6433-4135-9BC1-4C1667A1AABC}"/>
              </a:ext>
            </a:extLst>
          </p:cNvPr>
          <p:cNvSpPr/>
          <p:nvPr/>
        </p:nvSpPr>
        <p:spPr>
          <a:xfrm>
            <a:off x="6244765" y="2325291"/>
            <a:ext cx="1800000" cy="576000"/>
          </a:xfrm>
          <a:prstGeom prst="rect">
            <a:avLst/>
          </a:prstGeom>
          <a:solidFill>
            <a:srgbClr val="00949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10.712 M€</a:t>
            </a:r>
          </a:p>
        </p:txBody>
      </p:sp>
      <p:sp>
        <p:nvSpPr>
          <p:cNvPr id="32" name="Rectángulo 14">
            <a:extLst>
              <a:ext uri="{FF2B5EF4-FFF2-40B4-BE49-F238E27FC236}">
                <a16:creationId xmlns:a16="http://schemas.microsoft.com/office/drawing/2014/main" id="{330C6C1C-4CAF-B859-F4D6-0FEB907E273F}"/>
              </a:ext>
            </a:extLst>
          </p:cNvPr>
          <p:cNvSpPr/>
          <p:nvPr/>
        </p:nvSpPr>
        <p:spPr>
          <a:xfrm>
            <a:off x="8881623" y="2325291"/>
            <a:ext cx="1800000" cy="576000"/>
          </a:xfrm>
          <a:prstGeom prst="rect">
            <a:avLst/>
          </a:prstGeom>
          <a:solidFill>
            <a:srgbClr val="F7A71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10.694 M€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EB5B2DA8-C203-C45C-6BF9-8D750B57D3D7}"/>
              </a:ext>
            </a:extLst>
          </p:cNvPr>
          <p:cNvSpPr/>
          <p:nvPr/>
        </p:nvSpPr>
        <p:spPr>
          <a:xfrm>
            <a:off x="10978069" y="2320824"/>
            <a:ext cx="916884" cy="584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-0,17%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F1234D78-D1FF-FE86-CC3F-48CC8F8BA921}"/>
              </a:ext>
            </a:extLst>
          </p:cNvPr>
          <p:cNvSpPr txBox="1"/>
          <p:nvPr/>
        </p:nvSpPr>
        <p:spPr>
          <a:xfrm>
            <a:off x="525971" y="6065983"/>
            <a:ext cx="3298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aseline="30000" dirty="0">
                <a:solidFill>
                  <a:srgbClr val="7F7F7F"/>
                </a:solidFill>
              </a:rPr>
              <a:t>1 </a:t>
            </a:r>
            <a:r>
              <a:rPr lang="es-ES" sz="1200" dirty="0">
                <a:solidFill>
                  <a:srgbClr val="7F7F7F"/>
                </a:solidFill>
              </a:rPr>
              <a:t>Incluye impactos directos, indirectos e inducidos</a:t>
            </a:r>
          </a:p>
        </p:txBody>
      </p:sp>
      <p:sp>
        <p:nvSpPr>
          <p:cNvPr id="35" name="4 Rectángulo">
            <a:extLst>
              <a:ext uri="{FF2B5EF4-FFF2-40B4-BE49-F238E27FC236}">
                <a16:creationId xmlns:a16="http://schemas.microsoft.com/office/drawing/2014/main" id="{C5F39013-F7C6-07F7-F123-83194387A755}"/>
              </a:ext>
            </a:extLst>
          </p:cNvPr>
          <p:cNvSpPr/>
          <p:nvPr/>
        </p:nvSpPr>
        <p:spPr>
          <a:xfrm>
            <a:off x="10666302" y="6021919"/>
            <a:ext cx="1225434" cy="3651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/>
            <a:r>
              <a:rPr lang="es-ES" sz="1200" dirty="0">
                <a:solidFill>
                  <a:srgbClr val="7F7F7F"/>
                </a:solidFill>
              </a:rPr>
              <a:t>Fuente: UCLM</a:t>
            </a:r>
          </a:p>
        </p:txBody>
      </p:sp>
    </p:spTree>
    <p:extLst>
      <p:ext uri="{BB962C8B-B14F-4D97-AF65-F5344CB8AC3E}">
        <p14:creationId xmlns:p14="http://schemas.microsoft.com/office/powerpoint/2010/main" val="2288301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5EE06-8A22-BDF3-3D62-182D8113D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E283F784-4394-8B59-421D-87C483A595EF}"/>
              </a:ext>
            </a:extLst>
          </p:cNvPr>
          <p:cNvSpPr txBox="1"/>
          <p:nvPr/>
        </p:nvSpPr>
        <p:spPr>
          <a:xfrm>
            <a:off x="525969" y="321458"/>
            <a:ext cx="10207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7F7F7F"/>
                </a:solidFill>
              </a:rPr>
              <a:t>Energía fotovoltaica: </a:t>
            </a:r>
            <a:r>
              <a:rPr lang="es-ES" sz="3200" b="1" dirty="0">
                <a:solidFill>
                  <a:srgbClr val="F7A71A"/>
                </a:solidFill>
              </a:rPr>
              <a:t>una ventaja competitiva para España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0DDC891-50ED-5C7C-16FA-9D357B20EE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8"/>
          <a:stretch/>
        </p:blipFill>
        <p:spPr>
          <a:xfrm>
            <a:off x="1752232" y="982442"/>
            <a:ext cx="8176023" cy="5473823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C2AE47D-5308-DC2B-4BA1-375A884B3A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4132" y="6477114"/>
            <a:ext cx="27432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19 de junio, 2026</a:t>
            </a:r>
            <a:endParaRPr lang="es-ES" sz="110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D163261-FCF8-9719-5EAE-ACD047760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114"/>
            <a:ext cx="41148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EUFORES 2026</a:t>
            </a:r>
            <a:endParaRPr lang="es-ES" sz="1100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C9F3A2A-BC73-55DE-5E83-6802328A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114"/>
            <a:ext cx="3100754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fld id="{D2A6EC82-3016-439C-AE4C-27417F59DDCD}" type="slidenum">
              <a:rPr lang="es-ES" smtClean="0"/>
              <a:pPr/>
              <a:t>6</a:t>
            </a:fld>
            <a:endParaRPr lang="es-ES" sz="1100"/>
          </a:p>
        </p:txBody>
      </p:sp>
    </p:spTree>
    <p:extLst>
      <p:ext uri="{BB962C8B-B14F-4D97-AF65-F5344CB8AC3E}">
        <p14:creationId xmlns:p14="http://schemas.microsoft.com/office/powerpoint/2010/main" val="3739883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C4AC2-0798-0462-390F-1DE609497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104D8F4-82D9-3F09-86C4-A2284B05EEFD}"/>
              </a:ext>
            </a:extLst>
          </p:cNvPr>
          <p:cNvSpPr txBox="1"/>
          <p:nvPr/>
        </p:nvSpPr>
        <p:spPr>
          <a:xfrm>
            <a:off x="452081" y="254813"/>
            <a:ext cx="8887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F7F7F"/>
                </a:solidFill>
              </a:rPr>
              <a:t>Plantas</a:t>
            </a:r>
            <a:r>
              <a:rPr lang="en-US" sz="3200" b="1" dirty="0">
                <a:solidFill>
                  <a:srgbClr val="7F7F7F"/>
                </a:solidFill>
              </a:rPr>
              <a:t> </a:t>
            </a:r>
            <a:r>
              <a:rPr lang="en-US" sz="3200" b="1" dirty="0" err="1">
                <a:solidFill>
                  <a:srgbClr val="7F7F7F"/>
                </a:solidFill>
              </a:rPr>
              <a:t>en</a:t>
            </a:r>
            <a:r>
              <a:rPr lang="en-US" sz="3200" b="1" dirty="0">
                <a:solidFill>
                  <a:srgbClr val="7F7F7F"/>
                </a:solidFill>
              </a:rPr>
              <a:t> </a:t>
            </a:r>
            <a:r>
              <a:rPr lang="en-US" sz="3200" b="1" dirty="0" err="1">
                <a:solidFill>
                  <a:srgbClr val="7F7F7F"/>
                </a:solidFill>
              </a:rPr>
              <a:t>suelo</a:t>
            </a:r>
            <a:r>
              <a:rPr lang="en-US" sz="3200" b="1" dirty="0">
                <a:solidFill>
                  <a:srgbClr val="7F7F7F"/>
                </a:solidFill>
              </a:rPr>
              <a:t>: </a:t>
            </a:r>
            <a:r>
              <a:rPr lang="en-US" sz="3200" b="1" dirty="0" err="1">
                <a:solidFill>
                  <a:srgbClr val="F7A71A"/>
                </a:solidFill>
              </a:rPr>
              <a:t>tenenos</a:t>
            </a:r>
            <a:r>
              <a:rPr lang="en-US" sz="3200" b="1" dirty="0">
                <a:solidFill>
                  <a:srgbClr val="F7A71A"/>
                </a:solidFill>
              </a:rPr>
              <a:t> </a:t>
            </a:r>
            <a:r>
              <a:rPr lang="en-US" sz="3200" b="1" dirty="0" err="1">
                <a:solidFill>
                  <a:srgbClr val="F7A71A"/>
                </a:solidFill>
              </a:rPr>
              <a:t>territorio</a:t>
            </a:r>
            <a:endParaRPr lang="es-ES" sz="3200" b="1" dirty="0">
              <a:solidFill>
                <a:srgbClr val="F7A71A"/>
              </a:solidFill>
            </a:endParaRPr>
          </a:p>
        </p:txBody>
      </p:sp>
      <p:sp>
        <p:nvSpPr>
          <p:cNvPr id="4" name="4 Rectángulo">
            <a:extLst>
              <a:ext uri="{FF2B5EF4-FFF2-40B4-BE49-F238E27FC236}">
                <a16:creationId xmlns:a16="http://schemas.microsoft.com/office/drawing/2014/main" id="{BFA317D7-7571-FC89-3E0E-587877599211}"/>
              </a:ext>
            </a:extLst>
          </p:cNvPr>
          <p:cNvSpPr/>
          <p:nvPr/>
        </p:nvSpPr>
        <p:spPr>
          <a:xfrm>
            <a:off x="6785165" y="5650652"/>
            <a:ext cx="5209411" cy="22782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s-ES" sz="1000" dirty="0">
                <a:solidFill>
                  <a:srgbClr val="7F7F7F"/>
                </a:solidFill>
              </a:rPr>
              <a:t>Fuente: UNEF con datos del Ministerio de Agricultura, REE y PNIEC.</a:t>
            </a:r>
          </a:p>
        </p:txBody>
      </p:sp>
      <p:sp>
        <p:nvSpPr>
          <p:cNvPr id="5" name="Freeform 2">
            <a:hlinkClick r:id="" action="ppaction://noaction"/>
            <a:extLst>
              <a:ext uri="{FF2B5EF4-FFF2-40B4-BE49-F238E27FC236}">
                <a16:creationId xmlns:a16="http://schemas.microsoft.com/office/drawing/2014/main" id="{3F18A37C-42A4-FBBC-7252-E1328A2AEEF0}"/>
              </a:ext>
            </a:extLst>
          </p:cNvPr>
          <p:cNvSpPr>
            <a:spLocks/>
          </p:cNvSpPr>
          <p:nvPr/>
        </p:nvSpPr>
        <p:spPr bwMode="auto">
          <a:xfrm>
            <a:off x="7287384" y="2839194"/>
            <a:ext cx="692542" cy="679341"/>
          </a:xfrm>
          <a:custGeom>
            <a:avLst/>
            <a:gdLst>
              <a:gd name="T0" fmla="*/ 0 w 253"/>
              <a:gd name="T1" fmla="*/ 508693 h 268"/>
              <a:gd name="T2" fmla="*/ 10366 w 253"/>
              <a:gd name="T3" fmla="*/ 421901 h 268"/>
              <a:gd name="T4" fmla="*/ 93292 w 253"/>
              <a:gd name="T5" fmla="*/ 368862 h 268"/>
              <a:gd name="T6" fmla="*/ 82927 w 253"/>
              <a:gd name="T7" fmla="*/ 332699 h 268"/>
              <a:gd name="T8" fmla="*/ 181402 w 253"/>
              <a:gd name="T9" fmla="*/ 248319 h 268"/>
              <a:gd name="T10" fmla="*/ 199542 w 253"/>
              <a:gd name="T11" fmla="*/ 197691 h 268"/>
              <a:gd name="T12" fmla="*/ 246188 w 253"/>
              <a:gd name="T13" fmla="*/ 197691 h 268"/>
              <a:gd name="T14" fmla="*/ 251371 w 253"/>
              <a:gd name="T15" fmla="*/ 166350 h 268"/>
              <a:gd name="T16" fmla="*/ 378352 w 253"/>
              <a:gd name="T17" fmla="*/ 48217 h 268"/>
              <a:gd name="T18" fmla="*/ 437956 w 253"/>
              <a:gd name="T19" fmla="*/ 0 h 268"/>
              <a:gd name="T20" fmla="*/ 505334 w 253"/>
              <a:gd name="T21" fmla="*/ 62683 h 268"/>
              <a:gd name="T22" fmla="*/ 492376 w 253"/>
              <a:gd name="T23" fmla="*/ 98845 h 268"/>
              <a:gd name="T24" fmla="*/ 482011 w 253"/>
              <a:gd name="T25" fmla="*/ 130187 h 268"/>
              <a:gd name="T26" fmla="*/ 533840 w 253"/>
              <a:gd name="T27" fmla="*/ 291715 h 268"/>
              <a:gd name="T28" fmla="*/ 572711 w 253"/>
              <a:gd name="T29" fmla="*/ 301358 h 268"/>
              <a:gd name="T30" fmla="*/ 611583 w 253"/>
              <a:gd name="T31" fmla="*/ 477351 h 268"/>
              <a:gd name="T32" fmla="*/ 655638 w 253"/>
              <a:gd name="T33" fmla="*/ 508693 h 268"/>
              <a:gd name="T34" fmla="*/ 655638 w 253"/>
              <a:gd name="T35" fmla="*/ 540034 h 268"/>
              <a:gd name="T36" fmla="*/ 598626 w 253"/>
              <a:gd name="T37" fmla="*/ 556910 h 268"/>
              <a:gd name="T38" fmla="*/ 611583 w 253"/>
              <a:gd name="T39" fmla="*/ 585840 h 268"/>
              <a:gd name="T40" fmla="*/ 528657 w 253"/>
              <a:gd name="T41" fmla="*/ 556910 h 268"/>
              <a:gd name="T42" fmla="*/ 406858 w 253"/>
              <a:gd name="T43" fmla="*/ 646112 h 268"/>
              <a:gd name="T44" fmla="*/ 391310 w 253"/>
              <a:gd name="T45" fmla="*/ 612360 h 268"/>
              <a:gd name="T46" fmla="*/ 424999 w 253"/>
              <a:gd name="T47" fmla="*/ 576197 h 268"/>
              <a:gd name="T48" fmla="*/ 419816 w 253"/>
              <a:gd name="T49" fmla="*/ 540034 h 268"/>
              <a:gd name="T50" fmla="*/ 295426 w 253"/>
              <a:gd name="T51" fmla="*/ 523158 h 268"/>
              <a:gd name="T52" fmla="*/ 176219 w 253"/>
              <a:gd name="T53" fmla="*/ 453243 h 268"/>
              <a:gd name="T54" fmla="*/ 101067 w 253"/>
              <a:gd name="T55" fmla="*/ 491817 h 268"/>
              <a:gd name="T56" fmla="*/ 0 w 253"/>
              <a:gd name="T57" fmla="*/ 508693 h 26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53" h="268">
                <a:moveTo>
                  <a:pt x="0" y="211"/>
                </a:moveTo>
                <a:lnTo>
                  <a:pt x="4" y="175"/>
                </a:lnTo>
                <a:lnTo>
                  <a:pt x="36" y="153"/>
                </a:lnTo>
                <a:lnTo>
                  <a:pt x="32" y="138"/>
                </a:lnTo>
                <a:lnTo>
                  <a:pt x="70" y="103"/>
                </a:lnTo>
                <a:lnTo>
                  <a:pt x="77" y="82"/>
                </a:lnTo>
                <a:lnTo>
                  <a:pt x="95" y="82"/>
                </a:lnTo>
                <a:lnTo>
                  <a:pt x="97" y="69"/>
                </a:lnTo>
                <a:lnTo>
                  <a:pt x="146" y="20"/>
                </a:lnTo>
                <a:lnTo>
                  <a:pt x="169" y="0"/>
                </a:lnTo>
                <a:lnTo>
                  <a:pt x="195" y="26"/>
                </a:lnTo>
                <a:lnTo>
                  <a:pt x="190" y="41"/>
                </a:lnTo>
                <a:lnTo>
                  <a:pt x="186" y="54"/>
                </a:lnTo>
                <a:lnTo>
                  <a:pt x="206" y="121"/>
                </a:lnTo>
                <a:lnTo>
                  <a:pt x="221" y="125"/>
                </a:lnTo>
                <a:lnTo>
                  <a:pt x="236" y="198"/>
                </a:lnTo>
                <a:lnTo>
                  <a:pt x="253" y="211"/>
                </a:lnTo>
                <a:lnTo>
                  <a:pt x="253" y="224"/>
                </a:lnTo>
                <a:lnTo>
                  <a:pt x="231" y="231"/>
                </a:lnTo>
                <a:lnTo>
                  <a:pt x="236" y="243"/>
                </a:lnTo>
                <a:lnTo>
                  <a:pt x="204" y="231"/>
                </a:lnTo>
                <a:lnTo>
                  <a:pt x="157" y="268"/>
                </a:lnTo>
                <a:lnTo>
                  <a:pt x="151" y="254"/>
                </a:lnTo>
                <a:lnTo>
                  <a:pt x="164" y="239"/>
                </a:lnTo>
                <a:lnTo>
                  <a:pt x="162" y="224"/>
                </a:lnTo>
                <a:lnTo>
                  <a:pt x="114" y="217"/>
                </a:lnTo>
                <a:lnTo>
                  <a:pt x="68" y="188"/>
                </a:lnTo>
                <a:lnTo>
                  <a:pt x="39" y="204"/>
                </a:lnTo>
                <a:lnTo>
                  <a:pt x="0" y="211"/>
                </a:lnTo>
                <a:close/>
              </a:path>
            </a:pathLst>
          </a:custGeom>
          <a:solidFill>
            <a:srgbClr val="F7A71A"/>
          </a:solidFill>
          <a:ln w="9525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E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Freeform 3">
            <a:hlinkClick r:id="" action="ppaction://noaction"/>
            <a:extLst>
              <a:ext uri="{FF2B5EF4-FFF2-40B4-BE49-F238E27FC236}">
                <a16:creationId xmlns:a16="http://schemas.microsoft.com/office/drawing/2014/main" id="{0E55C302-7778-D9B9-5BA2-6718949E2B09}"/>
              </a:ext>
            </a:extLst>
          </p:cNvPr>
          <p:cNvSpPr>
            <a:spLocks/>
          </p:cNvSpPr>
          <p:nvPr/>
        </p:nvSpPr>
        <p:spPr bwMode="auto">
          <a:xfrm>
            <a:off x="5872118" y="3209743"/>
            <a:ext cx="1373345" cy="1398743"/>
          </a:xfrm>
          <a:custGeom>
            <a:avLst/>
            <a:gdLst>
              <a:gd name="T0" fmla="*/ 404035 w 502"/>
              <a:gd name="T1" fmla="*/ 89170 h 552"/>
              <a:gd name="T2" fmla="*/ 458424 w 502"/>
              <a:gd name="T3" fmla="*/ 110860 h 552"/>
              <a:gd name="T4" fmla="*/ 554253 w 502"/>
              <a:gd name="T5" fmla="*/ 43380 h 552"/>
              <a:gd name="T6" fmla="*/ 655261 w 502"/>
              <a:gd name="T7" fmla="*/ 0 h 552"/>
              <a:gd name="T8" fmla="*/ 789940 w 502"/>
              <a:gd name="T9" fmla="*/ 79530 h 552"/>
              <a:gd name="T10" fmla="*/ 870229 w 502"/>
              <a:gd name="T11" fmla="*/ 89170 h 552"/>
              <a:gd name="T12" fmla="*/ 981597 w 502"/>
              <a:gd name="T13" fmla="*/ 106040 h 552"/>
              <a:gd name="T14" fmla="*/ 1010087 w 502"/>
              <a:gd name="T15" fmla="*/ 187981 h 552"/>
              <a:gd name="T16" fmla="*/ 981597 w 502"/>
              <a:gd name="T17" fmla="*/ 255461 h 552"/>
              <a:gd name="T18" fmla="*/ 1092966 w 502"/>
              <a:gd name="T19" fmla="*/ 378371 h 552"/>
              <a:gd name="T20" fmla="*/ 1069656 w 502"/>
              <a:gd name="T21" fmla="*/ 428982 h 552"/>
              <a:gd name="T22" fmla="*/ 1131815 w 502"/>
              <a:gd name="T23" fmla="*/ 501282 h 552"/>
              <a:gd name="T24" fmla="*/ 1193974 w 502"/>
              <a:gd name="T25" fmla="*/ 575992 h 552"/>
              <a:gd name="T26" fmla="*/ 1300163 w 502"/>
              <a:gd name="T27" fmla="*/ 580812 h 552"/>
              <a:gd name="T28" fmla="*/ 1282033 w 502"/>
              <a:gd name="T29" fmla="*/ 657932 h 552"/>
              <a:gd name="T30" fmla="*/ 1160305 w 502"/>
              <a:gd name="T31" fmla="*/ 715773 h 552"/>
              <a:gd name="T32" fmla="*/ 1175845 w 502"/>
              <a:gd name="T33" fmla="*/ 802533 h 552"/>
              <a:gd name="T34" fmla="*/ 1131815 w 502"/>
              <a:gd name="T35" fmla="*/ 882063 h 552"/>
              <a:gd name="T36" fmla="*/ 1054116 w 502"/>
              <a:gd name="T37" fmla="*/ 906163 h 552"/>
              <a:gd name="T38" fmla="*/ 1030807 w 502"/>
              <a:gd name="T39" fmla="*/ 959184 h 552"/>
              <a:gd name="T40" fmla="*/ 880588 w 502"/>
              <a:gd name="T41" fmla="*/ 1053174 h 552"/>
              <a:gd name="T42" fmla="*/ 896128 w 502"/>
              <a:gd name="T43" fmla="*/ 1164034 h 552"/>
              <a:gd name="T44" fmla="*/ 789940 w 502"/>
              <a:gd name="T45" fmla="*/ 1168854 h 552"/>
              <a:gd name="T46" fmla="*/ 704471 w 502"/>
              <a:gd name="T47" fmla="*/ 1236335 h 552"/>
              <a:gd name="T48" fmla="*/ 699291 w 502"/>
              <a:gd name="T49" fmla="*/ 1308635 h 552"/>
              <a:gd name="T50" fmla="*/ 631952 w 502"/>
              <a:gd name="T51" fmla="*/ 1320685 h 552"/>
              <a:gd name="T52" fmla="*/ 502453 w 502"/>
              <a:gd name="T53" fmla="*/ 1279715 h 552"/>
              <a:gd name="T54" fmla="*/ 297846 w 502"/>
              <a:gd name="T55" fmla="*/ 1159214 h 552"/>
              <a:gd name="T56" fmla="*/ 202017 w 502"/>
              <a:gd name="T57" fmla="*/ 1159214 h 552"/>
              <a:gd name="T58" fmla="*/ 178708 w 502"/>
              <a:gd name="T59" fmla="*/ 1149574 h 552"/>
              <a:gd name="T60" fmla="*/ 150218 w 502"/>
              <a:gd name="T61" fmla="*/ 1103784 h 552"/>
              <a:gd name="T62" fmla="*/ 85469 w 502"/>
              <a:gd name="T63" fmla="*/ 1036304 h 552"/>
              <a:gd name="T64" fmla="*/ 46619 w 502"/>
              <a:gd name="T65" fmla="*/ 968824 h 552"/>
              <a:gd name="T66" fmla="*/ 101009 w 502"/>
              <a:gd name="T67" fmla="*/ 877243 h 552"/>
              <a:gd name="T68" fmla="*/ 168348 w 502"/>
              <a:gd name="T69" fmla="*/ 788073 h 552"/>
              <a:gd name="T70" fmla="*/ 207197 w 502"/>
              <a:gd name="T71" fmla="*/ 742283 h 552"/>
              <a:gd name="T72" fmla="*/ 196837 w 502"/>
              <a:gd name="T73" fmla="*/ 662752 h 552"/>
              <a:gd name="T74" fmla="*/ 139858 w 502"/>
              <a:gd name="T75" fmla="*/ 626602 h 552"/>
              <a:gd name="T76" fmla="*/ 134678 w 502"/>
              <a:gd name="T77" fmla="*/ 549482 h 552"/>
              <a:gd name="T78" fmla="*/ 85469 w 502"/>
              <a:gd name="T79" fmla="*/ 477182 h 552"/>
              <a:gd name="T80" fmla="*/ 46619 w 502"/>
              <a:gd name="T81" fmla="*/ 414522 h 552"/>
              <a:gd name="T82" fmla="*/ 0 w 502"/>
              <a:gd name="T83" fmla="*/ 361501 h 552"/>
              <a:gd name="T84" fmla="*/ 258997 w 502"/>
              <a:gd name="T85" fmla="*/ 289201 h 552"/>
              <a:gd name="T86" fmla="*/ 308206 w 502"/>
              <a:gd name="T87" fmla="*/ 269921 h 552"/>
              <a:gd name="T88" fmla="*/ 341876 w 502"/>
              <a:gd name="T89" fmla="*/ 187981 h 55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02" h="552">
                <a:moveTo>
                  <a:pt x="125" y="52"/>
                </a:moveTo>
                <a:lnTo>
                  <a:pt x="156" y="37"/>
                </a:lnTo>
                <a:lnTo>
                  <a:pt x="173" y="50"/>
                </a:lnTo>
                <a:lnTo>
                  <a:pt x="177" y="46"/>
                </a:lnTo>
                <a:lnTo>
                  <a:pt x="190" y="24"/>
                </a:lnTo>
                <a:lnTo>
                  <a:pt x="214" y="18"/>
                </a:lnTo>
                <a:lnTo>
                  <a:pt x="237" y="0"/>
                </a:lnTo>
                <a:lnTo>
                  <a:pt x="253" y="0"/>
                </a:lnTo>
                <a:lnTo>
                  <a:pt x="285" y="37"/>
                </a:lnTo>
                <a:lnTo>
                  <a:pt x="305" y="33"/>
                </a:lnTo>
                <a:lnTo>
                  <a:pt x="319" y="42"/>
                </a:lnTo>
                <a:lnTo>
                  <a:pt x="336" y="37"/>
                </a:lnTo>
                <a:lnTo>
                  <a:pt x="355" y="56"/>
                </a:lnTo>
                <a:lnTo>
                  <a:pt x="379" y="44"/>
                </a:lnTo>
                <a:lnTo>
                  <a:pt x="388" y="50"/>
                </a:lnTo>
                <a:lnTo>
                  <a:pt x="390" y="78"/>
                </a:lnTo>
                <a:lnTo>
                  <a:pt x="396" y="89"/>
                </a:lnTo>
                <a:lnTo>
                  <a:pt x="379" y="106"/>
                </a:lnTo>
                <a:lnTo>
                  <a:pt x="381" y="118"/>
                </a:lnTo>
                <a:lnTo>
                  <a:pt x="422" y="157"/>
                </a:lnTo>
                <a:lnTo>
                  <a:pt x="428" y="163"/>
                </a:lnTo>
                <a:lnTo>
                  <a:pt x="413" y="178"/>
                </a:lnTo>
                <a:lnTo>
                  <a:pt x="422" y="194"/>
                </a:lnTo>
                <a:lnTo>
                  <a:pt x="437" y="208"/>
                </a:lnTo>
                <a:lnTo>
                  <a:pt x="446" y="239"/>
                </a:lnTo>
                <a:lnTo>
                  <a:pt x="461" y="239"/>
                </a:lnTo>
                <a:lnTo>
                  <a:pt x="493" y="232"/>
                </a:lnTo>
                <a:lnTo>
                  <a:pt x="502" y="241"/>
                </a:lnTo>
                <a:lnTo>
                  <a:pt x="500" y="264"/>
                </a:lnTo>
                <a:lnTo>
                  <a:pt x="495" y="273"/>
                </a:lnTo>
                <a:lnTo>
                  <a:pt x="473" y="279"/>
                </a:lnTo>
                <a:lnTo>
                  <a:pt x="448" y="297"/>
                </a:lnTo>
                <a:lnTo>
                  <a:pt x="448" y="316"/>
                </a:lnTo>
                <a:lnTo>
                  <a:pt x="454" y="333"/>
                </a:lnTo>
                <a:lnTo>
                  <a:pt x="437" y="355"/>
                </a:lnTo>
                <a:lnTo>
                  <a:pt x="437" y="366"/>
                </a:lnTo>
                <a:lnTo>
                  <a:pt x="426" y="378"/>
                </a:lnTo>
                <a:lnTo>
                  <a:pt x="407" y="376"/>
                </a:lnTo>
                <a:lnTo>
                  <a:pt x="398" y="385"/>
                </a:lnTo>
                <a:lnTo>
                  <a:pt x="398" y="398"/>
                </a:lnTo>
                <a:lnTo>
                  <a:pt x="364" y="411"/>
                </a:lnTo>
                <a:lnTo>
                  <a:pt x="340" y="437"/>
                </a:lnTo>
                <a:lnTo>
                  <a:pt x="338" y="452"/>
                </a:lnTo>
                <a:lnTo>
                  <a:pt x="346" y="483"/>
                </a:lnTo>
                <a:lnTo>
                  <a:pt x="327" y="503"/>
                </a:lnTo>
                <a:lnTo>
                  <a:pt x="305" y="485"/>
                </a:lnTo>
                <a:lnTo>
                  <a:pt x="297" y="485"/>
                </a:lnTo>
                <a:lnTo>
                  <a:pt x="272" y="513"/>
                </a:lnTo>
                <a:lnTo>
                  <a:pt x="277" y="533"/>
                </a:lnTo>
                <a:lnTo>
                  <a:pt x="270" y="543"/>
                </a:lnTo>
                <a:lnTo>
                  <a:pt x="255" y="537"/>
                </a:lnTo>
                <a:lnTo>
                  <a:pt x="244" y="548"/>
                </a:lnTo>
                <a:lnTo>
                  <a:pt x="237" y="552"/>
                </a:lnTo>
                <a:lnTo>
                  <a:pt x="194" y="531"/>
                </a:lnTo>
                <a:lnTo>
                  <a:pt x="132" y="509"/>
                </a:lnTo>
                <a:lnTo>
                  <a:pt x="115" y="481"/>
                </a:lnTo>
                <a:lnTo>
                  <a:pt x="89" y="494"/>
                </a:lnTo>
                <a:lnTo>
                  <a:pt x="78" y="481"/>
                </a:lnTo>
                <a:lnTo>
                  <a:pt x="65" y="485"/>
                </a:lnTo>
                <a:lnTo>
                  <a:pt x="69" y="477"/>
                </a:lnTo>
                <a:lnTo>
                  <a:pt x="61" y="464"/>
                </a:lnTo>
                <a:lnTo>
                  <a:pt x="58" y="458"/>
                </a:lnTo>
                <a:lnTo>
                  <a:pt x="33" y="437"/>
                </a:lnTo>
                <a:lnTo>
                  <a:pt x="33" y="430"/>
                </a:lnTo>
                <a:lnTo>
                  <a:pt x="18" y="416"/>
                </a:lnTo>
                <a:lnTo>
                  <a:pt x="18" y="402"/>
                </a:lnTo>
                <a:lnTo>
                  <a:pt x="29" y="381"/>
                </a:lnTo>
                <a:lnTo>
                  <a:pt x="39" y="364"/>
                </a:lnTo>
                <a:lnTo>
                  <a:pt x="39" y="349"/>
                </a:lnTo>
                <a:lnTo>
                  <a:pt x="65" y="327"/>
                </a:lnTo>
                <a:lnTo>
                  <a:pt x="76" y="322"/>
                </a:lnTo>
                <a:lnTo>
                  <a:pt x="80" y="308"/>
                </a:lnTo>
                <a:lnTo>
                  <a:pt x="85" y="281"/>
                </a:lnTo>
                <a:lnTo>
                  <a:pt x="76" y="275"/>
                </a:lnTo>
                <a:lnTo>
                  <a:pt x="63" y="277"/>
                </a:lnTo>
                <a:lnTo>
                  <a:pt x="54" y="260"/>
                </a:lnTo>
                <a:lnTo>
                  <a:pt x="52" y="234"/>
                </a:lnTo>
                <a:lnTo>
                  <a:pt x="52" y="228"/>
                </a:lnTo>
                <a:lnTo>
                  <a:pt x="35" y="217"/>
                </a:lnTo>
                <a:lnTo>
                  <a:pt x="33" y="198"/>
                </a:lnTo>
                <a:lnTo>
                  <a:pt x="26" y="187"/>
                </a:lnTo>
                <a:lnTo>
                  <a:pt x="18" y="172"/>
                </a:lnTo>
                <a:lnTo>
                  <a:pt x="0" y="155"/>
                </a:lnTo>
                <a:lnTo>
                  <a:pt x="0" y="150"/>
                </a:lnTo>
                <a:lnTo>
                  <a:pt x="76" y="150"/>
                </a:lnTo>
                <a:lnTo>
                  <a:pt x="100" y="120"/>
                </a:lnTo>
                <a:lnTo>
                  <a:pt x="115" y="122"/>
                </a:lnTo>
                <a:lnTo>
                  <a:pt x="119" y="112"/>
                </a:lnTo>
                <a:lnTo>
                  <a:pt x="125" y="93"/>
                </a:lnTo>
                <a:lnTo>
                  <a:pt x="132" y="78"/>
                </a:lnTo>
                <a:lnTo>
                  <a:pt x="125" y="52"/>
                </a:lnTo>
                <a:close/>
              </a:path>
            </a:pathLst>
          </a:custGeom>
          <a:solidFill>
            <a:srgbClr val="F7A71A"/>
          </a:solidFill>
          <a:ln w="9525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Freeform 4">
            <a:hlinkClick r:id="" action="ppaction://noaction"/>
            <a:extLst>
              <a:ext uri="{FF2B5EF4-FFF2-40B4-BE49-F238E27FC236}">
                <a16:creationId xmlns:a16="http://schemas.microsoft.com/office/drawing/2014/main" id="{0C1F903A-CFBC-705E-B5A3-21C88BA37F6F}"/>
              </a:ext>
            </a:extLst>
          </p:cNvPr>
          <p:cNvSpPr>
            <a:spLocks/>
          </p:cNvSpPr>
          <p:nvPr/>
        </p:nvSpPr>
        <p:spPr bwMode="auto">
          <a:xfrm>
            <a:off x="6901707" y="2729030"/>
            <a:ext cx="2117870" cy="1856089"/>
          </a:xfrm>
          <a:custGeom>
            <a:avLst/>
            <a:gdLst>
              <a:gd name="T0" fmla="*/ 163199 w 774"/>
              <a:gd name="T1" fmla="*/ 607726 h 732"/>
              <a:gd name="T2" fmla="*/ 279769 w 774"/>
              <a:gd name="T3" fmla="*/ 545024 h 732"/>
              <a:gd name="T4" fmla="*/ 365254 w 774"/>
              <a:gd name="T5" fmla="*/ 612549 h 732"/>
              <a:gd name="T6" fmla="*/ 655385 w 774"/>
              <a:gd name="T7" fmla="*/ 622196 h 732"/>
              <a:gd name="T8" fmla="*/ 782318 w 774"/>
              <a:gd name="T9" fmla="*/ 680075 h 732"/>
              <a:gd name="T10" fmla="*/ 885936 w 774"/>
              <a:gd name="T11" fmla="*/ 660782 h 732"/>
              <a:gd name="T12" fmla="*/ 1012868 w 774"/>
              <a:gd name="T13" fmla="*/ 643900 h 732"/>
              <a:gd name="T14" fmla="*/ 929974 w 774"/>
              <a:gd name="T15" fmla="*/ 409974 h 732"/>
              <a:gd name="T16" fmla="*/ 841898 w 774"/>
              <a:gd name="T17" fmla="*/ 229103 h 732"/>
              <a:gd name="T18" fmla="*/ 880755 w 774"/>
              <a:gd name="T19" fmla="*/ 72348 h 732"/>
              <a:gd name="T20" fmla="*/ 1002506 w 774"/>
              <a:gd name="T21" fmla="*/ 31351 h 732"/>
              <a:gd name="T22" fmla="*/ 1098353 w 774"/>
              <a:gd name="T23" fmla="*/ 26528 h 732"/>
              <a:gd name="T24" fmla="*/ 1282276 w 774"/>
              <a:gd name="T25" fmla="*/ 55467 h 732"/>
              <a:gd name="T26" fmla="*/ 1310771 w 774"/>
              <a:gd name="T27" fmla="*/ 156755 h 732"/>
              <a:gd name="T28" fmla="*/ 1497284 w 774"/>
              <a:gd name="T29" fmla="*/ 86818 h 732"/>
              <a:gd name="T30" fmla="*/ 1663073 w 774"/>
              <a:gd name="T31" fmla="*/ 342449 h 732"/>
              <a:gd name="T32" fmla="*/ 1678616 w 774"/>
              <a:gd name="T33" fmla="*/ 395504 h 732"/>
              <a:gd name="T34" fmla="*/ 1621626 w 774"/>
              <a:gd name="T35" fmla="*/ 400328 h 732"/>
              <a:gd name="T36" fmla="*/ 1582769 w 774"/>
              <a:gd name="T37" fmla="*/ 467853 h 732"/>
              <a:gd name="T38" fmla="*/ 1621626 w 774"/>
              <a:gd name="T39" fmla="*/ 598080 h 732"/>
              <a:gd name="T40" fmla="*/ 1787415 w 774"/>
              <a:gd name="T41" fmla="*/ 689721 h 732"/>
              <a:gd name="T42" fmla="*/ 1859947 w 774"/>
              <a:gd name="T43" fmla="*/ 807890 h 732"/>
              <a:gd name="T44" fmla="*/ 1810729 w 774"/>
              <a:gd name="T45" fmla="*/ 889885 h 732"/>
              <a:gd name="T46" fmla="*/ 1769281 w 774"/>
              <a:gd name="T47" fmla="*/ 1041816 h 732"/>
              <a:gd name="T48" fmla="*/ 1883262 w 774"/>
              <a:gd name="T49" fmla="*/ 1099695 h 732"/>
              <a:gd name="T50" fmla="*/ 1872900 w 774"/>
              <a:gd name="T51" fmla="*/ 1254038 h 732"/>
              <a:gd name="T52" fmla="*/ 2005013 w 774"/>
              <a:gd name="T53" fmla="*/ 1343268 h 732"/>
              <a:gd name="T54" fmla="*/ 1955794 w 774"/>
              <a:gd name="T55" fmla="*/ 1420439 h 732"/>
              <a:gd name="T56" fmla="*/ 1854767 w 774"/>
              <a:gd name="T57" fmla="*/ 1403558 h 732"/>
              <a:gd name="T58" fmla="*/ 1790005 w 774"/>
              <a:gd name="T59" fmla="*/ 1398735 h 732"/>
              <a:gd name="T60" fmla="*/ 1740786 w 774"/>
              <a:gd name="T61" fmla="*/ 1533785 h 732"/>
              <a:gd name="T62" fmla="*/ 1657892 w 774"/>
              <a:gd name="T63" fmla="*/ 1569959 h 732"/>
              <a:gd name="T64" fmla="*/ 1587950 w 774"/>
              <a:gd name="T65" fmla="*/ 1615780 h 732"/>
              <a:gd name="T66" fmla="*/ 1432522 w 774"/>
              <a:gd name="T67" fmla="*/ 1688128 h 732"/>
              <a:gd name="T68" fmla="*/ 1277095 w 774"/>
              <a:gd name="T69" fmla="*/ 1736361 h 732"/>
              <a:gd name="T70" fmla="*/ 1227876 w 774"/>
              <a:gd name="T71" fmla="*/ 1524139 h 732"/>
              <a:gd name="T72" fmla="*/ 1121667 w 774"/>
              <a:gd name="T73" fmla="*/ 1533785 h 732"/>
              <a:gd name="T74" fmla="*/ 1007687 w 774"/>
              <a:gd name="T75" fmla="*/ 1533785 h 732"/>
              <a:gd name="T76" fmla="*/ 841898 w 774"/>
              <a:gd name="T77" fmla="*/ 1565136 h 732"/>
              <a:gd name="T78" fmla="*/ 704604 w 774"/>
              <a:gd name="T79" fmla="*/ 1545843 h 732"/>
              <a:gd name="T80" fmla="*/ 497368 w 774"/>
              <a:gd name="T81" fmla="*/ 1579606 h 732"/>
              <a:gd name="T82" fmla="*/ 225370 w 774"/>
              <a:gd name="T83" fmla="*/ 1446967 h 732"/>
              <a:gd name="T84" fmla="*/ 150246 w 774"/>
              <a:gd name="T85" fmla="*/ 1302270 h 732"/>
              <a:gd name="T86" fmla="*/ 178741 w 774"/>
              <a:gd name="T87" fmla="*/ 1172043 h 732"/>
              <a:gd name="T88" fmla="*/ 313445 w 774"/>
              <a:gd name="T89" fmla="*/ 1087637 h 732"/>
              <a:gd name="T90" fmla="*/ 256455 w 774"/>
              <a:gd name="T91" fmla="*/ 1020112 h 732"/>
              <a:gd name="T92" fmla="*/ 155427 w 774"/>
              <a:gd name="T93" fmla="*/ 983938 h 732"/>
              <a:gd name="T94" fmla="*/ 95847 w 774"/>
              <a:gd name="T95" fmla="*/ 885062 h 732"/>
              <a:gd name="T96" fmla="*/ 5181 w 774"/>
              <a:gd name="T97" fmla="*/ 721072 h 73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74" h="732">
                <a:moveTo>
                  <a:pt x="20" y="276"/>
                </a:moveTo>
                <a:lnTo>
                  <a:pt x="41" y="258"/>
                </a:lnTo>
                <a:lnTo>
                  <a:pt x="63" y="252"/>
                </a:lnTo>
                <a:lnTo>
                  <a:pt x="85" y="249"/>
                </a:lnTo>
                <a:lnTo>
                  <a:pt x="91" y="233"/>
                </a:lnTo>
                <a:lnTo>
                  <a:pt x="108" y="226"/>
                </a:lnTo>
                <a:lnTo>
                  <a:pt x="119" y="241"/>
                </a:lnTo>
                <a:lnTo>
                  <a:pt x="125" y="258"/>
                </a:lnTo>
                <a:lnTo>
                  <a:pt x="141" y="254"/>
                </a:lnTo>
                <a:lnTo>
                  <a:pt x="173" y="247"/>
                </a:lnTo>
                <a:lnTo>
                  <a:pt x="209" y="231"/>
                </a:lnTo>
                <a:lnTo>
                  <a:pt x="253" y="258"/>
                </a:lnTo>
                <a:lnTo>
                  <a:pt x="298" y="267"/>
                </a:lnTo>
                <a:lnTo>
                  <a:pt x="302" y="278"/>
                </a:lnTo>
                <a:lnTo>
                  <a:pt x="302" y="282"/>
                </a:lnTo>
                <a:lnTo>
                  <a:pt x="289" y="297"/>
                </a:lnTo>
                <a:lnTo>
                  <a:pt x="298" y="313"/>
                </a:lnTo>
                <a:lnTo>
                  <a:pt x="342" y="274"/>
                </a:lnTo>
                <a:lnTo>
                  <a:pt x="374" y="289"/>
                </a:lnTo>
                <a:lnTo>
                  <a:pt x="372" y="274"/>
                </a:lnTo>
                <a:lnTo>
                  <a:pt x="391" y="267"/>
                </a:lnTo>
                <a:lnTo>
                  <a:pt x="391" y="254"/>
                </a:lnTo>
                <a:lnTo>
                  <a:pt x="374" y="239"/>
                </a:lnTo>
                <a:lnTo>
                  <a:pt x="359" y="170"/>
                </a:lnTo>
                <a:lnTo>
                  <a:pt x="357" y="166"/>
                </a:lnTo>
                <a:lnTo>
                  <a:pt x="349" y="166"/>
                </a:lnTo>
                <a:lnTo>
                  <a:pt x="325" y="95"/>
                </a:lnTo>
                <a:lnTo>
                  <a:pt x="333" y="69"/>
                </a:lnTo>
                <a:lnTo>
                  <a:pt x="308" y="43"/>
                </a:lnTo>
                <a:lnTo>
                  <a:pt x="340" y="30"/>
                </a:lnTo>
                <a:lnTo>
                  <a:pt x="364" y="9"/>
                </a:lnTo>
                <a:lnTo>
                  <a:pt x="381" y="2"/>
                </a:lnTo>
                <a:lnTo>
                  <a:pt x="387" y="13"/>
                </a:lnTo>
                <a:lnTo>
                  <a:pt x="398" y="13"/>
                </a:lnTo>
                <a:lnTo>
                  <a:pt x="416" y="0"/>
                </a:lnTo>
                <a:lnTo>
                  <a:pt x="424" y="11"/>
                </a:lnTo>
                <a:lnTo>
                  <a:pt x="437" y="9"/>
                </a:lnTo>
                <a:lnTo>
                  <a:pt x="465" y="19"/>
                </a:lnTo>
                <a:lnTo>
                  <a:pt x="495" y="23"/>
                </a:lnTo>
                <a:lnTo>
                  <a:pt x="476" y="36"/>
                </a:lnTo>
                <a:lnTo>
                  <a:pt x="491" y="73"/>
                </a:lnTo>
                <a:lnTo>
                  <a:pt x="506" y="65"/>
                </a:lnTo>
                <a:lnTo>
                  <a:pt x="543" y="63"/>
                </a:lnTo>
                <a:lnTo>
                  <a:pt x="560" y="52"/>
                </a:lnTo>
                <a:lnTo>
                  <a:pt x="578" y="36"/>
                </a:lnTo>
                <a:lnTo>
                  <a:pt x="626" y="83"/>
                </a:lnTo>
                <a:lnTo>
                  <a:pt x="643" y="92"/>
                </a:lnTo>
                <a:lnTo>
                  <a:pt x="642" y="142"/>
                </a:lnTo>
                <a:lnTo>
                  <a:pt x="655" y="148"/>
                </a:lnTo>
                <a:lnTo>
                  <a:pt x="654" y="160"/>
                </a:lnTo>
                <a:lnTo>
                  <a:pt x="648" y="164"/>
                </a:lnTo>
                <a:lnTo>
                  <a:pt x="640" y="158"/>
                </a:lnTo>
                <a:lnTo>
                  <a:pt x="634" y="160"/>
                </a:lnTo>
                <a:lnTo>
                  <a:pt x="626" y="166"/>
                </a:lnTo>
                <a:lnTo>
                  <a:pt x="625" y="179"/>
                </a:lnTo>
                <a:lnTo>
                  <a:pt x="618" y="187"/>
                </a:lnTo>
                <a:lnTo>
                  <a:pt x="611" y="194"/>
                </a:lnTo>
                <a:lnTo>
                  <a:pt x="601" y="198"/>
                </a:lnTo>
                <a:lnTo>
                  <a:pt x="611" y="220"/>
                </a:lnTo>
                <a:lnTo>
                  <a:pt x="626" y="248"/>
                </a:lnTo>
                <a:lnTo>
                  <a:pt x="648" y="240"/>
                </a:lnTo>
                <a:lnTo>
                  <a:pt x="676" y="283"/>
                </a:lnTo>
                <a:lnTo>
                  <a:pt x="690" y="286"/>
                </a:lnTo>
                <a:lnTo>
                  <a:pt x="706" y="297"/>
                </a:lnTo>
                <a:lnTo>
                  <a:pt x="716" y="313"/>
                </a:lnTo>
                <a:lnTo>
                  <a:pt x="718" y="335"/>
                </a:lnTo>
                <a:lnTo>
                  <a:pt x="704" y="354"/>
                </a:lnTo>
                <a:lnTo>
                  <a:pt x="697" y="356"/>
                </a:lnTo>
                <a:lnTo>
                  <a:pt x="699" y="369"/>
                </a:lnTo>
                <a:lnTo>
                  <a:pt x="672" y="376"/>
                </a:lnTo>
                <a:lnTo>
                  <a:pt x="663" y="421"/>
                </a:lnTo>
                <a:lnTo>
                  <a:pt x="683" y="432"/>
                </a:lnTo>
                <a:lnTo>
                  <a:pt x="701" y="436"/>
                </a:lnTo>
                <a:lnTo>
                  <a:pt x="720" y="447"/>
                </a:lnTo>
                <a:lnTo>
                  <a:pt x="727" y="456"/>
                </a:lnTo>
                <a:lnTo>
                  <a:pt x="718" y="481"/>
                </a:lnTo>
                <a:lnTo>
                  <a:pt x="718" y="507"/>
                </a:lnTo>
                <a:lnTo>
                  <a:pt x="723" y="520"/>
                </a:lnTo>
                <a:lnTo>
                  <a:pt x="764" y="535"/>
                </a:lnTo>
                <a:lnTo>
                  <a:pt x="772" y="542"/>
                </a:lnTo>
                <a:lnTo>
                  <a:pt x="774" y="557"/>
                </a:lnTo>
                <a:lnTo>
                  <a:pt x="766" y="567"/>
                </a:lnTo>
                <a:lnTo>
                  <a:pt x="760" y="580"/>
                </a:lnTo>
                <a:lnTo>
                  <a:pt x="755" y="589"/>
                </a:lnTo>
                <a:lnTo>
                  <a:pt x="742" y="574"/>
                </a:lnTo>
                <a:lnTo>
                  <a:pt x="733" y="572"/>
                </a:lnTo>
                <a:lnTo>
                  <a:pt x="716" y="582"/>
                </a:lnTo>
                <a:lnTo>
                  <a:pt x="708" y="587"/>
                </a:lnTo>
                <a:lnTo>
                  <a:pt x="699" y="574"/>
                </a:lnTo>
                <a:lnTo>
                  <a:pt x="691" y="580"/>
                </a:lnTo>
                <a:lnTo>
                  <a:pt x="693" y="598"/>
                </a:lnTo>
                <a:lnTo>
                  <a:pt x="683" y="623"/>
                </a:lnTo>
                <a:lnTo>
                  <a:pt x="672" y="636"/>
                </a:lnTo>
                <a:lnTo>
                  <a:pt x="674" y="649"/>
                </a:lnTo>
                <a:lnTo>
                  <a:pt x="646" y="664"/>
                </a:lnTo>
                <a:lnTo>
                  <a:pt x="640" y="651"/>
                </a:lnTo>
                <a:lnTo>
                  <a:pt x="633" y="651"/>
                </a:lnTo>
                <a:lnTo>
                  <a:pt x="613" y="655"/>
                </a:lnTo>
                <a:lnTo>
                  <a:pt x="613" y="670"/>
                </a:lnTo>
                <a:lnTo>
                  <a:pt x="595" y="670"/>
                </a:lnTo>
                <a:lnTo>
                  <a:pt x="577" y="687"/>
                </a:lnTo>
                <a:lnTo>
                  <a:pt x="553" y="700"/>
                </a:lnTo>
                <a:lnTo>
                  <a:pt x="523" y="732"/>
                </a:lnTo>
                <a:lnTo>
                  <a:pt x="495" y="726"/>
                </a:lnTo>
                <a:lnTo>
                  <a:pt x="493" y="720"/>
                </a:lnTo>
                <a:lnTo>
                  <a:pt x="519" y="678"/>
                </a:lnTo>
                <a:lnTo>
                  <a:pt x="485" y="628"/>
                </a:lnTo>
                <a:lnTo>
                  <a:pt x="474" y="632"/>
                </a:lnTo>
                <a:lnTo>
                  <a:pt x="447" y="621"/>
                </a:lnTo>
                <a:lnTo>
                  <a:pt x="441" y="626"/>
                </a:lnTo>
                <a:lnTo>
                  <a:pt x="433" y="636"/>
                </a:lnTo>
                <a:lnTo>
                  <a:pt x="418" y="632"/>
                </a:lnTo>
                <a:lnTo>
                  <a:pt x="405" y="651"/>
                </a:lnTo>
                <a:lnTo>
                  <a:pt x="389" y="636"/>
                </a:lnTo>
                <a:lnTo>
                  <a:pt x="366" y="641"/>
                </a:lnTo>
                <a:lnTo>
                  <a:pt x="342" y="632"/>
                </a:lnTo>
                <a:lnTo>
                  <a:pt x="325" y="649"/>
                </a:lnTo>
                <a:lnTo>
                  <a:pt x="306" y="641"/>
                </a:lnTo>
                <a:lnTo>
                  <a:pt x="291" y="657"/>
                </a:lnTo>
                <a:lnTo>
                  <a:pt x="272" y="641"/>
                </a:lnTo>
                <a:lnTo>
                  <a:pt x="259" y="647"/>
                </a:lnTo>
                <a:lnTo>
                  <a:pt x="211" y="655"/>
                </a:lnTo>
                <a:lnTo>
                  <a:pt x="192" y="655"/>
                </a:lnTo>
                <a:lnTo>
                  <a:pt x="186" y="662"/>
                </a:lnTo>
                <a:lnTo>
                  <a:pt x="106" y="604"/>
                </a:lnTo>
                <a:lnTo>
                  <a:pt x="87" y="600"/>
                </a:lnTo>
                <a:lnTo>
                  <a:pt x="49" y="567"/>
                </a:lnTo>
                <a:lnTo>
                  <a:pt x="58" y="551"/>
                </a:lnTo>
                <a:lnTo>
                  <a:pt x="58" y="540"/>
                </a:lnTo>
                <a:lnTo>
                  <a:pt x="76" y="524"/>
                </a:lnTo>
                <a:lnTo>
                  <a:pt x="69" y="505"/>
                </a:lnTo>
                <a:lnTo>
                  <a:pt x="69" y="486"/>
                </a:lnTo>
                <a:lnTo>
                  <a:pt x="97" y="468"/>
                </a:lnTo>
                <a:lnTo>
                  <a:pt x="117" y="462"/>
                </a:lnTo>
                <a:lnTo>
                  <a:pt x="121" y="451"/>
                </a:lnTo>
                <a:lnTo>
                  <a:pt x="125" y="430"/>
                </a:lnTo>
                <a:lnTo>
                  <a:pt x="117" y="421"/>
                </a:lnTo>
                <a:lnTo>
                  <a:pt x="99" y="423"/>
                </a:lnTo>
                <a:lnTo>
                  <a:pt x="85" y="428"/>
                </a:lnTo>
                <a:lnTo>
                  <a:pt x="69" y="428"/>
                </a:lnTo>
                <a:lnTo>
                  <a:pt x="60" y="408"/>
                </a:lnTo>
                <a:lnTo>
                  <a:pt x="60" y="397"/>
                </a:lnTo>
                <a:lnTo>
                  <a:pt x="43" y="382"/>
                </a:lnTo>
                <a:lnTo>
                  <a:pt x="37" y="367"/>
                </a:lnTo>
                <a:lnTo>
                  <a:pt x="49" y="352"/>
                </a:lnTo>
                <a:lnTo>
                  <a:pt x="4" y="307"/>
                </a:lnTo>
                <a:lnTo>
                  <a:pt x="2" y="299"/>
                </a:lnTo>
                <a:lnTo>
                  <a:pt x="0" y="295"/>
                </a:lnTo>
                <a:lnTo>
                  <a:pt x="20" y="276"/>
                </a:lnTo>
                <a:close/>
              </a:path>
            </a:pathLst>
          </a:custGeom>
          <a:solidFill>
            <a:srgbClr val="F7A71A"/>
          </a:solidFill>
          <a:ln w="9525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ES" sz="7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Freeform 5">
            <a:hlinkClick r:id="" action="ppaction://noaction"/>
            <a:extLst>
              <a:ext uri="{FF2B5EF4-FFF2-40B4-BE49-F238E27FC236}">
                <a16:creationId xmlns:a16="http://schemas.microsoft.com/office/drawing/2014/main" id="{C4B24441-6FB7-51C9-3AC9-93137B4C1227}"/>
              </a:ext>
            </a:extLst>
          </p:cNvPr>
          <p:cNvSpPr>
            <a:spLocks/>
          </p:cNvSpPr>
          <p:nvPr/>
        </p:nvSpPr>
        <p:spPr bwMode="auto">
          <a:xfrm>
            <a:off x="5784921" y="4162825"/>
            <a:ext cx="2912699" cy="1510577"/>
          </a:xfrm>
          <a:custGeom>
            <a:avLst/>
            <a:gdLst>
              <a:gd name="T0" fmla="*/ 313587 w 1064"/>
              <a:gd name="T1" fmla="*/ 284445 h 596"/>
              <a:gd name="T2" fmla="*/ 425026 w 1064"/>
              <a:gd name="T3" fmla="*/ 323014 h 596"/>
              <a:gd name="T4" fmla="*/ 723063 w 1064"/>
              <a:gd name="T5" fmla="*/ 412204 h 596"/>
              <a:gd name="T6" fmla="*/ 800812 w 1064"/>
              <a:gd name="T7" fmla="*/ 373635 h 596"/>
              <a:gd name="T8" fmla="*/ 850053 w 1064"/>
              <a:gd name="T9" fmla="*/ 265161 h 596"/>
              <a:gd name="T10" fmla="*/ 984817 w 1064"/>
              <a:gd name="T11" fmla="*/ 257929 h 596"/>
              <a:gd name="T12" fmla="*/ 966676 w 1064"/>
              <a:gd name="T13" fmla="*/ 144633 h 596"/>
              <a:gd name="T14" fmla="*/ 1114398 w 1064"/>
              <a:gd name="T15" fmla="*/ 55443 h 596"/>
              <a:gd name="T16" fmla="*/ 1163639 w 1064"/>
              <a:gd name="T17" fmla="*/ 2411 h 596"/>
              <a:gd name="T18" fmla="*/ 1337278 w 1064"/>
              <a:gd name="T19" fmla="*/ 96422 h 596"/>
              <a:gd name="T20" fmla="*/ 1622357 w 1064"/>
              <a:gd name="T21" fmla="*/ 216950 h 596"/>
              <a:gd name="T22" fmla="*/ 1762304 w 1064"/>
              <a:gd name="T23" fmla="*/ 183202 h 596"/>
              <a:gd name="T24" fmla="*/ 1902252 w 1064"/>
              <a:gd name="T25" fmla="*/ 204897 h 596"/>
              <a:gd name="T26" fmla="*/ 2065524 w 1064"/>
              <a:gd name="T27" fmla="*/ 171149 h 596"/>
              <a:gd name="T28" fmla="*/ 2179556 w 1064"/>
              <a:gd name="T29" fmla="*/ 171149 h 596"/>
              <a:gd name="T30" fmla="*/ 2314320 w 1064"/>
              <a:gd name="T31" fmla="*/ 154275 h 596"/>
              <a:gd name="T32" fmla="*/ 2340237 w 1064"/>
              <a:gd name="T33" fmla="*/ 388099 h 596"/>
              <a:gd name="T34" fmla="*/ 2454268 w 1064"/>
              <a:gd name="T35" fmla="*/ 419436 h 596"/>
              <a:gd name="T36" fmla="*/ 2583849 w 1064"/>
              <a:gd name="T37" fmla="*/ 525500 h 596"/>
              <a:gd name="T38" fmla="*/ 2609765 w 1064"/>
              <a:gd name="T39" fmla="*/ 617101 h 596"/>
              <a:gd name="T40" fmla="*/ 2739347 w 1064"/>
              <a:gd name="T41" fmla="*/ 742450 h 596"/>
              <a:gd name="T42" fmla="*/ 2716022 w 1064"/>
              <a:gd name="T43" fmla="*/ 788250 h 596"/>
              <a:gd name="T44" fmla="*/ 2630498 w 1064"/>
              <a:gd name="T45" fmla="*/ 954578 h 596"/>
              <a:gd name="T46" fmla="*/ 2547566 w 1064"/>
              <a:gd name="T47" fmla="*/ 1091979 h 596"/>
              <a:gd name="T48" fmla="*/ 2446493 w 1064"/>
              <a:gd name="T49" fmla="*/ 1046179 h 596"/>
              <a:gd name="T50" fmla="*/ 2262488 w 1064"/>
              <a:gd name="T51" fmla="*/ 1108853 h 596"/>
              <a:gd name="T52" fmla="*/ 2166598 w 1064"/>
              <a:gd name="T53" fmla="*/ 1077516 h 596"/>
              <a:gd name="T54" fmla="*/ 2044791 w 1064"/>
              <a:gd name="T55" fmla="*/ 1077516 h 596"/>
              <a:gd name="T56" fmla="*/ 1933352 w 1064"/>
              <a:gd name="T57" fmla="*/ 1104032 h 596"/>
              <a:gd name="T58" fmla="*/ 1806362 w 1064"/>
              <a:gd name="T59" fmla="*/ 1070284 h 596"/>
              <a:gd name="T60" fmla="*/ 1656048 w 1064"/>
              <a:gd name="T61" fmla="*/ 1091979 h 596"/>
              <a:gd name="T62" fmla="*/ 1472042 w 1064"/>
              <a:gd name="T63" fmla="*/ 1087158 h 596"/>
              <a:gd name="T64" fmla="*/ 1259529 w 1064"/>
              <a:gd name="T65" fmla="*/ 1212507 h 596"/>
              <a:gd name="T66" fmla="*/ 1129948 w 1064"/>
              <a:gd name="T67" fmla="*/ 1231791 h 596"/>
              <a:gd name="T68" fmla="*/ 1036650 w 1064"/>
              <a:gd name="T69" fmla="*/ 1357140 h 596"/>
              <a:gd name="T70" fmla="*/ 984817 w 1064"/>
              <a:gd name="T71" fmla="*/ 1366782 h 596"/>
              <a:gd name="T72" fmla="*/ 873377 w 1064"/>
              <a:gd name="T73" fmla="*/ 1436688 h 596"/>
              <a:gd name="T74" fmla="*/ 632356 w 1064"/>
              <a:gd name="T75" fmla="*/ 1258307 h 596"/>
              <a:gd name="T76" fmla="*/ 627173 w 1064"/>
              <a:gd name="T77" fmla="*/ 1190812 h 596"/>
              <a:gd name="T78" fmla="*/ 614215 w 1064"/>
              <a:gd name="T79" fmla="*/ 1118495 h 596"/>
              <a:gd name="T80" fmla="*/ 507958 w 1064"/>
              <a:gd name="T81" fmla="*/ 1055821 h 596"/>
              <a:gd name="T82" fmla="*/ 531283 w 1064"/>
              <a:gd name="T83" fmla="*/ 981094 h 596"/>
              <a:gd name="T84" fmla="*/ 425026 w 1064"/>
              <a:gd name="T85" fmla="*/ 872619 h 596"/>
              <a:gd name="T86" fmla="*/ 251388 w 1064"/>
              <a:gd name="T87" fmla="*/ 793071 h 596"/>
              <a:gd name="T88" fmla="*/ 46649 w 1064"/>
              <a:gd name="T89" fmla="*/ 768966 h 596"/>
              <a:gd name="T90" fmla="*/ 38874 w 1064"/>
              <a:gd name="T91" fmla="*/ 629154 h 596"/>
              <a:gd name="T92" fmla="*/ 67382 w 1064"/>
              <a:gd name="T93" fmla="*/ 494163 h 596"/>
              <a:gd name="T94" fmla="*/ 217696 w 1064"/>
              <a:gd name="T95" fmla="*/ 306140 h 59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064" h="596">
                <a:moveTo>
                  <a:pt x="97" y="107"/>
                </a:moveTo>
                <a:lnTo>
                  <a:pt x="111" y="105"/>
                </a:lnTo>
                <a:lnTo>
                  <a:pt x="121" y="118"/>
                </a:lnTo>
                <a:lnTo>
                  <a:pt x="142" y="107"/>
                </a:lnTo>
                <a:lnTo>
                  <a:pt x="151" y="109"/>
                </a:lnTo>
                <a:lnTo>
                  <a:pt x="164" y="134"/>
                </a:lnTo>
                <a:lnTo>
                  <a:pt x="218" y="152"/>
                </a:lnTo>
                <a:lnTo>
                  <a:pt x="269" y="176"/>
                </a:lnTo>
                <a:lnTo>
                  <a:pt x="279" y="171"/>
                </a:lnTo>
                <a:lnTo>
                  <a:pt x="286" y="161"/>
                </a:lnTo>
                <a:lnTo>
                  <a:pt x="302" y="166"/>
                </a:lnTo>
                <a:lnTo>
                  <a:pt x="309" y="155"/>
                </a:lnTo>
                <a:lnTo>
                  <a:pt x="304" y="146"/>
                </a:lnTo>
                <a:lnTo>
                  <a:pt x="302" y="137"/>
                </a:lnTo>
                <a:lnTo>
                  <a:pt x="328" y="110"/>
                </a:lnTo>
                <a:lnTo>
                  <a:pt x="338" y="109"/>
                </a:lnTo>
                <a:lnTo>
                  <a:pt x="360" y="127"/>
                </a:lnTo>
                <a:lnTo>
                  <a:pt x="380" y="107"/>
                </a:lnTo>
                <a:lnTo>
                  <a:pt x="372" y="86"/>
                </a:lnTo>
                <a:lnTo>
                  <a:pt x="370" y="75"/>
                </a:lnTo>
                <a:lnTo>
                  <a:pt x="373" y="60"/>
                </a:lnTo>
                <a:lnTo>
                  <a:pt x="383" y="50"/>
                </a:lnTo>
                <a:lnTo>
                  <a:pt x="396" y="36"/>
                </a:lnTo>
                <a:lnTo>
                  <a:pt x="430" y="23"/>
                </a:lnTo>
                <a:lnTo>
                  <a:pt x="430" y="8"/>
                </a:lnTo>
                <a:lnTo>
                  <a:pt x="439" y="0"/>
                </a:lnTo>
                <a:lnTo>
                  <a:pt x="449" y="1"/>
                </a:lnTo>
                <a:lnTo>
                  <a:pt x="460" y="4"/>
                </a:lnTo>
                <a:lnTo>
                  <a:pt x="494" y="35"/>
                </a:lnTo>
                <a:lnTo>
                  <a:pt x="516" y="40"/>
                </a:lnTo>
                <a:lnTo>
                  <a:pt x="594" y="97"/>
                </a:lnTo>
                <a:lnTo>
                  <a:pt x="601" y="90"/>
                </a:lnTo>
                <a:lnTo>
                  <a:pt x="626" y="90"/>
                </a:lnTo>
                <a:lnTo>
                  <a:pt x="637" y="87"/>
                </a:lnTo>
                <a:lnTo>
                  <a:pt x="668" y="83"/>
                </a:lnTo>
                <a:lnTo>
                  <a:pt x="680" y="76"/>
                </a:lnTo>
                <a:lnTo>
                  <a:pt x="699" y="92"/>
                </a:lnTo>
                <a:lnTo>
                  <a:pt x="714" y="76"/>
                </a:lnTo>
                <a:lnTo>
                  <a:pt x="734" y="85"/>
                </a:lnTo>
                <a:lnTo>
                  <a:pt x="750" y="67"/>
                </a:lnTo>
                <a:lnTo>
                  <a:pt x="772" y="76"/>
                </a:lnTo>
                <a:lnTo>
                  <a:pt x="797" y="71"/>
                </a:lnTo>
                <a:lnTo>
                  <a:pt x="813" y="85"/>
                </a:lnTo>
                <a:lnTo>
                  <a:pt x="826" y="67"/>
                </a:lnTo>
                <a:lnTo>
                  <a:pt x="841" y="71"/>
                </a:lnTo>
                <a:lnTo>
                  <a:pt x="853" y="55"/>
                </a:lnTo>
                <a:lnTo>
                  <a:pt x="879" y="67"/>
                </a:lnTo>
                <a:lnTo>
                  <a:pt x="893" y="64"/>
                </a:lnTo>
                <a:lnTo>
                  <a:pt x="927" y="114"/>
                </a:lnTo>
                <a:lnTo>
                  <a:pt x="902" y="153"/>
                </a:lnTo>
                <a:lnTo>
                  <a:pt x="903" y="161"/>
                </a:lnTo>
                <a:lnTo>
                  <a:pt x="909" y="163"/>
                </a:lnTo>
                <a:lnTo>
                  <a:pt x="931" y="167"/>
                </a:lnTo>
                <a:lnTo>
                  <a:pt x="947" y="174"/>
                </a:lnTo>
                <a:lnTo>
                  <a:pt x="967" y="203"/>
                </a:lnTo>
                <a:lnTo>
                  <a:pt x="986" y="204"/>
                </a:lnTo>
                <a:lnTo>
                  <a:pt x="997" y="218"/>
                </a:lnTo>
                <a:lnTo>
                  <a:pt x="992" y="230"/>
                </a:lnTo>
                <a:lnTo>
                  <a:pt x="993" y="242"/>
                </a:lnTo>
                <a:lnTo>
                  <a:pt x="1007" y="256"/>
                </a:lnTo>
                <a:lnTo>
                  <a:pt x="1032" y="294"/>
                </a:lnTo>
                <a:lnTo>
                  <a:pt x="1048" y="295"/>
                </a:lnTo>
                <a:lnTo>
                  <a:pt x="1057" y="308"/>
                </a:lnTo>
                <a:lnTo>
                  <a:pt x="1064" y="314"/>
                </a:lnTo>
                <a:lnTo>
                  <a:pt x="1059" y="323"/>
                </a:lnTo>
                <a:lnTo>
                  <a:pt x="1048" y="327"/>
                </a:lnTo>
                <a:lnTo>
                  <a:pt x="1035" y="342"/>
                </a:lnTo>
                <a:lnTo>
                  <a:pt x="1026" y="368"/>
                </a:lnTo>
                <a:lnTo>
                  <a:pt x="1015" y="396"/>
                </a:lnTo>
                <a:lnTo>
                  <a:pt x="998" y="433"/>
                </a:lnTo>
                <a:lnTo>
                  <a:pt x="992" y="444"/>
                </a:lnTo>
                <a:lnTo>
                  <a:pt x="983" y="453"/>
                </a:lnTo>
                <a:lnTo>
                  <a:pt x="970" y="453"/>
                </a:lnTo>
                <a:lnTo>
                  <a:pt x="961" y="447"/>
                </a:lnTo>
                <a:lnTo>
                  <a:pt x="944" y="434"/>
                </a:lnTo>
                <a:lnTo>
                  <a:pt x="897" y="434"/>
                </a:lnTo>
                <a:lnTo>
                  <a:pt x="884" y="453"/>
                </a:lnTo>
                <a:lnTo>
                  <a:pt x="873" y="460"/>
                </a:lnTo>
                <a:lnTo>
                  <a:pt x="858" y="462"/>
                </a:lnTo>
                <a:lnTo>
                  <a:pt x="849" y="453"/>
                </a:lnTo>
                <a:lnTo>
                  <a:pt x="836" y="447"/>
                </a:lnTo>
                <a:lnTo>
                  <a:pt x="821" y="449"/>
                </a:lnTo>
                <a:lnTo>
                  <a:pt x="808" y="455"/>
                </a:lnTo>
                <a:lnTo>
                  <a:pt x="789" y="447"/>
                </a:lnTo>
                <a:lnTo>
                  <a:pt x="776" y="449"/>
                </a:lnTo>
                <a:lnTo>
                  <a:pt x="759" y="458"/>
                </a:lnTo>
                <a:lnTo>
                  <a:pt x="746" y="458"/>
                </a:lnTo>
                <a:lnTo>
                  <a:pt x="724" y="460"/>
                </a:lnTo>
                <a:lnTo>
                  <a:pt x="710" y="453"/>
                </a:lnTo>
                <a:lnTo>
                  <a:pt x="697" y="444"/>
                </a:lnTo>
                <a:lnTo>
                  <a:pt x="691" y="449"/>
                </a:lnTo>
                <a:lnTo>
                  <a:pt x="659" y="449"/>
                </a:lnTo>
                <a:lnTo>
                  <a:pt x="639" y="453"/>
                </a:lnTo>
                <a:lnTo>
                  <a:pt x="622" y="449"/>
                </a:lnTo>
                <a:lnTo>
                  <a:pt x="572" y="449"/>
                </a:lnTo>
                <a:lnTo>
                  <a:pt x="568" y="451"/>
                </a:lnTo>
                <a:lnTo>
                  <a:pt x="529" y="490"/>
                </a:lnTo>
                <a:lnTo>
                  <a:pt x="503" y="505"/>
                </a:lnTo>
                <a:lnTo>
                  <a:pt x="486" y="503"/>
                </a:lnTo>
                <a:lnTo>
                  <a:pt x="471" y="505"/>
                </a:lnTo>
                <a:lnTo>
                  <a:pt x="449" y="507"/>
                </a:lnTo>
                <a:lnTo>
                  <a:pt x="436" y="511"/>
                </a:lnTo>
                <a:lnTo>
                  <a:pt x="415" y="531"/>
                </a:lnTo>
                <a:lnTo>
                  <a:pt x="406" y="542"/>
                </a:lnTo>
                <a:lnTo>
                  <a:pt x="400" y="563"/>
                </a:lnTo>
                <a:lnTo>
                  <a:pt x="387" y="581"/>
                </a:lnTo>
                <a:lnTo>
                  <a:pt x="385" y="567"/>
                </a:lnTo>
                <a:lnTo>
                  <a:pt x="380" y="567"/>
                </a:lnTo>
                <a:lnTo>
                  <a:pt x="374" y="574"/>
                </a:lnTo>
                <a:lnTo>
                  <a:pt x="374" y="583"/>
                </a:lnTo>
                <a:lnTo>
                  <a:pt x="337" y="596"/>
                </a:lnTo>
                <a:lnTo>
                  <a:pt x="327" y="585"/>
                </a:lnTo>
                <a:lnTo>
                  <a:pt x="246" y="540"/>
                </a:lnTo>
                <a:lnTo>
                  <a:pt x="244" y="522"/>
                </a:lnTo>
                <a:lnTo>
                  <a:pt x="226" y="500"/>
                </a:lnTo>
                <a:lnTo>
                  <a:pt x="228" y="488"/>
                </a:lnTo>
                <a:lnTo>
                  <a:pt x="242" y="494"/>
                </a:lnTo>
                <a:lnTo>
                  <a:pt x="248" y="488"/>
                </a:lnTo>
                <a:lnTo>
                  <a:pt x="244" y="477"/>
                </a:lnTo>
                <a:lnTo>
                  <a:pt x="237" y="464"/>
                </a:lnTo>
                <a:lnTo>
                  <a:pt x="226" y="458"/>
                </a:lnTo>
                <a:lnTo>
                  <a:pt x="220" y="462"/>
                </a:lnTo>
                <a:lnTo>
                  <a:pt x="196" y="438"/>
                </a:lnTo>
                <a:lnTo>
                  <a:pt x="199" y="433"/>
                </a:lnTo>
                <a:lnTo>
                  <a:pt x="207" y="424"/>
                </a:lnTo>
                <a:lnTo>
                  <a:pt x="205" y="407"/>
                </a:lnTo>
                <a:lnTo>
                  <a:pt x="192" y="381"/>
                </a:lnTo>
                <a:lnTo>
                  <a:pt x="179" y="371"/>
                </a:lnTo>
                <a:lnTo>
                  <a:pt x="164" y="362"/>
                </a:lnTo>
                <a:lnTo>
                  <a:pt x="130" y="342"/>
                </a:lnTo>
                <a:lnTo>
                  <a:pt x="108" y="327"/>
                </a:lnTo>
                <a:lnTo>
                  <a:pt x="97" y="329"/>
                </a:lnTo>
                <a:lnTo>
                  <a:pt x="76" y="312"/>
                </a:lnTo>
                <a:lnTo>
                  <a:pt x="24" y="312"/>
                </a:lnTo>
                <a:lnTo>
                  <a:pt x="18" y="319"/>
                </a:lnTo>
                <a:lnTo>
                  <a:pt x="13" y="306"/>
                </a:lnTo>
                <a:lnTo>
                  <a:pt x="15" y="284"/>
                </a:lnTo>
                <a:lnTo>
                  <a:pt x="15" y="261"/>
                </a:lnTo>
                <a:lnTo>
                  <a:pt x="7" y="239"/>
                </a:lnTo>
                <a:lnTo>
                  <a:pt x="0" y="228"/>
                </a:lnTo>
                <a:lnTo>
                  <a:pt x="26" y="205"/>
                </a:lnTo>
                <a:lnTo>
                  <a:pt x="60" y="163"/>
                </a:lnTo>
                <a:lnTo>
                  <a:pt x="63" y="148"/>
                </a:lnTo>
                <a:lnTo>
                  <a:pt x="84" y="127"/>
                </a:lnTo>
                <a:lnTo>
                  <a:pt x="99" y="127"/>
                </a:lnTo>
                <a:lnTo>
                  <a:pt x="97" y="107"/>
                </a:lnTo>
                <a:close/>
              </a:path>
            </a:pathLst>
          </a:custGeom>
          <a:solidFill>
            <a:srgbClr val="F7A71A"/>
          </a:solidFill>
          <a:ln w="9525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E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Freeform 6">
            <a:hlinkClick r:id="" action="ppaction://noaction"/>
            <a:extLst>
              <a:ext uri="{FF2B5EF4-FFF2-40B4-BE49-F238E27FC236}">
                <a16:creationId xmlns:a16="http://schemas.microsoft.com/office/drawing/2014/main" id="{9F57E839-0C78-869F-7F1B-B3A6D0F51394}"/>
              </a:ext>
            </a:extLst>
          </p:cNvPr>
          <p:cNvSpPr>
            <a:spLocks/>
          </p:cNvSpPr>
          <p:nvPr/>
        </p:nvSpPr>
        <p:spPr bwMode="auto">
          <a:xfrm>
            <a:off x="8333742" y="4179516"/>
            <a:ext cx="818305" cy="781160"/>
          </a:xfrm>
          <a:custGeom>
            <a:avLst/>
            <a:gdLst>
              <a:gd name="T0" fmla="*/ 342008 w 299"/>
              <a:gd name="T1" fmla="*/ 742950 h 308"/>
              <a:gd name="T2" fmla="*/ 373100 w 299"/>
              <a:gd name="T3" fmla="*/ 711592 h 308"/>
              <a:gd name="T4" fmla="*/ 406782 w 299"/>
              <a:gd name="T5" fmla="*/ 699531 h 308"/>
              <a:gd name="T6" fmla="*/ 430101 w 299"/>
              <a:gd name="T7" fmla="*/ 699531 h 308"/>
              <a:gd name="T8" fmla="*/ 430101 w 299"/>
              <a:gd name="T9" fmla="*/ 658524 h 308"/>
              <a:gd name="T10" fmla="*/ 456011 w 299"/>
              <a:gd name="T11" fmla="*/ 631990 h 308"/>
              <a:gd name="T12" fmla="*/ 500057 w 299"/>
              <a:gd name="T13" fmla="*/ 627166 h 308"/>
              <a:gd name="T14" fmla="*/ 606287 w 299"/>
              <a:gd name="T15" fmla="*/ 622341 h 308"/>
              <a:gd name="T16" fmla="*/ 658106 w 299"/>
              <a:gd name="T17" fmla="*/ 627166 h 308"/>
              <a:gd name="T18" fmla="*/ 699562 w 299"/>
              <a:gd name="T19" fmla="*/ 607868 h 308"/>
              <a:gd name="T20" fmla="*/ 728063 w 299"/>
              <a:gd name="T21" fmla="*/ 607868 h 308"/>
              <a:gd name="T22" fmla="*/ 751381 w 299"/>
              <a:gd name="T23" fmla="*/ 595807 h 308"/>
              <a:gd name="T24" fmla="*/ 774700 w 299"/>
              <a:gd name="T25" fmla="*/ 581334 h 308"/>
              <a:gd name="T26" fmla="*/ 756563 w 299"/>
              <a:gd name="T27" fmla="*/ 545152 h 308"/>
              <a:gd name="T28" fmla="*/ 741017 w 299"/>
              <a:gd name="T29" fmla="*/ 559625 h 308"/>
              <a:gd name="T30" fmla="*/ 722881 w 299"/>
              <a:gd name="T31" fmla="*/ 554800 h 308"/>
              <a:gd name="T32" fmla="*/ 699562 w 299"/>
              <a:gd name="T33" fmla="*/ 545152 h 308"/>
              <a:gd name="T34" fmla="*/ 712517 w 299"/>
              <a:gd name="T35" fmla="*/ 496908 h 308"/>
              <a:gd name="T36" fmla="*/ 728063 w 299"/>
              <a:gd name="T37" fmla="*/ 482435 h 308"/>
              <a:gd name="T38" fmla="*/ 725472 w 299"/>
              <a:gd name="T39" fmla="*/ 460725 h 308"/>
              <a:gd name="T40" fmla="*/ 684016 w 299"/>
              <a:gd name="T41" fmla="*/ 412482 h 308"/>
              <a:gd name="T42" fmla="*/ 650333 w 299"/>
              <a:gd name="T43" fmla="*/ 376299 h 308"/>
              <a:gd name="T44" fmla="*/ 611469 w 299"/>
              <a:gd name="T45" fmla="*/ 352178 h 308"/>
              <a:gd name="T46" fmla="*/ 611469 w 299"/>
              <a:gd name="T47" fmla="*/ 323231 h 308"/>
              <a:gd name="T48" fmla="*/ 619242 w 299"/>
              <a:gd name="T49" fmla="*/ 284637 h 308"/>
              <a:gd name="T50" fmla="*/ 629606 w 299"/>
              <a:gd name="T51" fmla="*/ 236393 h 308"/>
              <a:gd name="T52" fmla="*/ 603696 w 299"/>
              <a:gd name="T53" fmla="*/ 207447 h 308"/>
              <a:gd name="T54" fmla="*/ 614060 w 299"/>
              <a:gd name="T55" fmla="*/ 135082 h 308"/>
              <a:gd name="T56" fmla="*/ 601105 w 299"/>
              <a:gd name="T57" fmla="*/ 36183 h 308"/>
              <a:gd name="T58" fmla="*/ 562240 w 299"/>
              <a:gd name="T59" fmla="*/ 4824 h 308"/>
              <a:gd name="T60" fmla="*/ 544104 w 299"/>
              <a:gd name="T61" fmla="*/ 0 h 308"/>
              <a:gd name="T62" fmla="*/ 484511 w 299"/>
              <a:gd name="T63" fmla="*/ 31358 h 308"/>
              <a:gd name="T64" fmla="*/ 456011 w 299"/>
              <a:gd name="T65" fmla="*/ 4824 h 308"/>
              <a:gd name="T66" fmla="*/ 435283 w 299"/>
              <a:gd name="T67" fmla="*/ 21710 h 308"/>
              <a:gd name="T68" fmla="*/ 445647 w 299"/>
              <a:gd name="T69" fmla="*/ 48244 h 308"/>
              <a:gd name="T70" fmla="*/ 419737 w 299"/>
              <a:gd name="T71" fmla="*/ 113372 h 308"/>
              <a:gd name="T72" fmla="*/ 386055 w 299"/>
              <a:gd name="T73" fmla="*/ 154379 h 308"/>
              <a:gd name="T74" fmla="*/ 391236 w 299"/>
              <a:gd name="T75" fmla="*/ 183325 h 308"/>
              <a:gd name="T76" fmla="*/ 318689 w 299"/>
              <a:gd name="T77" fmla="*/ 221920 h 308"/>
              <a:gd name="T78" fmla="*/ 297962 w 299"/>
              <a:gd name="T79" fmla="*/ 188150 h 308"/>
              <a:gd name="T80" fmla="*/ 235778 w 299"/>
              <a:gd name="T81" fmla="*/ 197798 h 308"/>
              <a:gd name="T82" fmla="*/ 233187 w 299"/>
              <a:gd name="T83" fmla="*/ 236393 h 308"/>
              <a:gd name="T84" fmla="*/ 181368 w 299"/>
              <a:gd name="T85" fmla="*/ 236393 h 308"/>
              <a:gd name="T86" fmla="*/ 142503 w 299"/>
              <a:gd name="T87" fmla="*/ 277400 h 308"/>
              <a:gd name="T88" fmla="*/ 93275 w 299"/>
              <a:gd name="T89" fmla="*/ 301522 h 308"/>
              <a:gd name="T90" fmla="*/ 67365 w 299"/>
              <a:gd name="T91" fmla="*/ 318407 h 308"/>
              <a:gd name="T92" fmla="*/ 36274 w 299"/>
              <a:gd name="T93" fmla="*/ 352178 h 308"/>
              <a:gd name="T94" fmla="*/ 0 w 299"/>
              <a:gd name="T95" fmla="*/ 388360 h 308"/>
              <a:gd name="T96" fmla="*/ 41456 w 299"/>
              <a:gd name="T97" fmla="*/ 402833 h 308"/>
              <a:gd name="T98" fmla="*/ 93275 w 299"/>
              <a:gd name="T99" fmla="*/ 472786 h 308"/>
              <a:gd name="T100" fmla="*/ 145094 w 299"/>
              <a:gd name="T101" fmla="*/ 477611 h 308"/>
              <a:gd name="T102" fmla="*/ 168413 w 299"/>
              <a:gd name="T103" fmla="*/ 506557 h 308"/>
              <a:gd name="T104" fmla="*/ 158049 w 299"/>
              <a:gd name="T105" fmla="*/ 537915 h 308"/>
              <a:gd name="T106" fmla="*/ 163231 w 299"/>
              <a:gd name="T107" fmla="*/ 569273 h 308"/>
              <a:gd name="T108" fmla="*/ 196914 w 299"/>
              <a:gd name="T109" fmla="*/ 600632 h 308"/>
              <a:gd name="T110" fmla="*/ 228005 w 299"/>
              <a:gd name="T111" fmla="*/ 646463 h 308"/>
              <a:gd name="T112" fmla="*/ 261688 w 299"/>
              <a:gd name="T113" fmla="*/ 689882 h 308"/>
              <a:gd name="T114" fmla="*/ 303143 w 299"/>
              <a:gd name="T115" fmla="*/ 694706 h 308"/>
              <a:gd name="T116" fmla="*/ 342008 w 299"/>
              <a:gd name="T117" fmla="*/ 742950 h 30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99" h="308">
                <a:moveTo>
                  <a:pt x="132" y="308"/>
                </a:moveTo>
                <a:lnTo>
                  <a:pt x="144" y="295"/>
                </a:lnTo>
                <a:lnTo>
                  <a:pt x="157" y="290"/>
                </a:lnTo>
                <a:lnTo>
                  <a:pt x="166" y="290"/>
                </a:lnTo>
                <a:lnTo>
                  <a:pt x="166" y="273"/>
                </a:lnTo>
                <a:lnTo>
                  <a:pt x="176" y="262"/>
                </a:lnTo>
                <a:lnTo>
                  <a:pt x="193" y="260"/>
                </a:lnTo>
                <a:lnTo>
                  <a:pt x="234" y="258"/>
                </a:lnTo>
                <a:lnTo>
                  <a:pt x="254" y="260"/>
                </a:lnTo>
                <a:lnTo>
                  <a:pt x="270" y="252"/>
                </a:lnTo>
                <a:lnTo>
                  <a:pt x="281" y="252"/>
                </a:lnTo>
                <a:lnTo>
                  <a:pt x="290" y="247"/>
                </a:lnTo>
                <a:lnTo>
                  <a:pt x="299" y="241"/>
                </a:lnTo>
                <a:lnTo>
                  <a:pt x="292" y="226"/>
                </a:lnTo>
                <a:lnTo>
                  <a:pt x="286" y="232"/>
                </a:lnTo>
                <a:lnTo>
                  <a:pt x="279" y="230"/>
                </a:lnTo>
                <a:lnTo>
                  <a:pt x="270" y="226"/>
                </a:lnTo>
                <a:lnTo>
                  <a:pt x="275" y="206"/>
                </a:lnTo>
                <a:lnTo>
                  <a:pt x="281" y="200"/>
                </a:lnTo>
                <a:lnTo>
                  <a:pt x="280" y="191"/>
                </a:lnTo>
                <a:lnTo>
                  <a:pt x="264" y="171"/>
                </a:lnTo>
                <a:lnTo>
                  <a:pt x="251" y="156"/>
                </a:lnTo>
                <a:lnTo>
                  <a:pt x="236" y="146"/>
                </a:lnTo>
                <a:lnTo>
                  <a:pt x="236" y="134"/>
                </a:lnTo>
                <a:lnTo>
                  <a:pt x="239" y="118"/>
                </a:lnTo>
                <a:lnTo>
                  <a:pt x="243" y="98"/>
                </a:lnTo>
                <a:lnTo>
                  <a:pt x="233" y="86"/>
                </a:lnTo>
                <a:lnTo>
                  <a:pt x="237" y="56"/>
                </a:lnTo>
                <a:lnTo>
                  <a:pt x="232" y="15"/>
                </a:lnTo>
                <a:lnTo>
                  <a:pt x="217" y="2"/>
                </a:lnTo>
                <a:lnTo>
                  <a:pt x="210" y="0"/>
                </a:lnTo>
                <a:lnTo>
                  <a:pt x="187" y="13"/>
                </a:lnTo>
                <a:lnTo>
                  <a:pt x="176" y="2"/>
                </a:lnTo>
                <a:lnTo>
                  <a:pt x="168" y="9"/>
                </a:lnTo>
                <a:lnTo>
                  <a:pt x="172" y="20"/>
                </a:lnTo>
                <a:lnTo>
                  <a:pt x="162" y="47"/>
                </a:lnTo>
                <a:lnTo>
                  <a:pt x="149" y="64"/>
                </a:lnTo>
                <a:lnTo>
                  <a:pt x="151" y="76"/>
                </a:lnTo>
                <a:lnTo>
                  <a:pt x="123" y="92"/>
                </a:lnTo>
                <a:lnTo>
                  <a:pt x="115" y="78"/>
                </a:lnTo>
                <a:lnTo>
                  <a:pt x="91" y="82"/>
                </a:lnTo>
                <a:lnTo>
                  <a:pt x="90" y="98"/>
                </a:lnTo>
                <a:lnTo>
                  <a:pt x="70" y="98"/>
                </a:lnTo>
                <a:lnTo>
                  <a:pt x="55" y="115"/>
                </a:lnTo>
                <a:lnTo>
                  <a:pt x="36" y="125"/>
                </a:lnTo>
                <a:lnTo>
                  <a:pt x="26" y="132"/>
                </a:lnTo>
                <a:lnTo>
                  <a:pt x="14" y="146"/>
                </a:lnTo>
                <a:lnTo>
                  <a:pt x="0" y="161"/>
                </a:lnTo>
                <a:lnTo>
                  <a:pt x="16" y="167"/>
                </a:lnTo>
                <a:lnTo>
                  <a:pt x="36" y="196"/>
                </a:lnTo>
                <a:lnTo>
                  <a:pt x="56" y="198"/>
                </a:lnTo>
                <a:lnTo>
                  <a:pt x="65" y="210"/>
                </a:lnTo>
                <a:lnTo>
                  <a:pt x="61" y="223"/>
                </a:lnTo>
                <a:lnTo>
                  <a:pt x="63" y="236"/>
                </a:lnTo>
                <a:lnTo>
                  <a:pt x="76" y="249"/>
                </a:lnTo>
                <a:lnTo>
                  <a:pt x="88" y="268"/>
                </a:lnTo>
                <a:lnTo>
                  <a:pt x="101" y="286"/>
                </a:lnTo>
                <a:lnTo>
                  <a:pt x="117" y="288"/>
                </a:lnTo>
                <a:lnTo>
                  <a:pt x="132" y="308"/>
                </a:lnTo>
                <a:close/>
              </a:path>
            </a:pathLst>
          </a:custGeom>
          <a:solidFill>
            <a:srgbClr val="F7A71A"/>
          </a:solidFill>
          <a:ln w="9525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E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Freeform 7">
            <a:hlinkClick r:id="" action="ppaction://noaction"/>
            <a:extLst>
              <a:ext uri="{FF2B5EF4-FFF2-40B4-BE49-F238E27FC236}">
                <a16:creationId xmlns:a16="http://schemas.microsoft.com/office/drawing/2014/main" id="{2652C533-F20C-8E0C-DE9B-54A09F69C02B}"/>
              </a:ext>
            </a:extLst>
          </p:cNvPr>
          <p:cNvSpPr>
            <a:spLocks/>
          </p:cNvSpPr>
          <p:nvPr/>
        </p:nvSpPr>
        <p:spPr bwMode="auto">
          <a:xfrm>
            <a:off x="8716066" y="3036152"/>
            <a:ext cx="903826" cy="1629085"/>
          </a:xfrm>
          <a:custGeom>
            <a:avLst/>
            <a:gdLst>
              <a:gd name="T0" fmla="*/ 386345 w 330"/>
              <a:gd name="T1" fmla="*/ 1527679 h 642"/>
              <a:gd name="T2" fmla="*/ 445982 w 330"/>
              <a:gd name="T3" fmla="*/ 1404596 h 642"/>
              <a:gd name="T4" fmla="*/ 456354 w 330"/>
              <a:gd name="T5" fmla="*/ 1320127 h 642"/>
              <a:gd name="T6" fmla="*/ 562663 w 330"/>
              <a:gd name="T7" fmla="*/ 1206698 h 642"/>
              <a:gd name="T8" fmla="*/ 676752 w 330"/>
              <a:gd name="T9" fmla="*/ 1168083 h 642"/>
              <a:gd name="T10" fmla="*/ 736389 w 330"/>
              <a:gd name="T11" fmla="*/ 1088441 h 642"/>
              <a:gd name="T12" fmla="*/ 780468 w 330"/>
              <a:gd name="T13" fmla="*/ 1071548 h 642"/>
              <a:gd name="T14" fmla="*/ 798619 w 330"/>
              <a:gd name="T15" fmla="*/ 1057067 h 642"/>
              <a:gd name="T16" fmla="*/ 751946 w 330"/>
              <a:gd name="T17" fmla="*/ 1011213 h 642"/>
              <a:gd name="T18" fmla="*/ 687123 w 330"/>
              <a:gd name="T19" fmla="*/ 989492 h 642"/>
              <a:gd name="T20" fmla="*/ 668973 w 330"/>
              <a:gd name="T21" fmla="*/ 967772 h 642"/>
              <a:gd name="T22" fmla="*/ 567849 w 330"/>
              <a:gd name="T23" fmla="*/ 844688 h 642"/>
              <a:gd name="T24" fmla="*/ 552292 w 330"/>
              <a:gd name="T25" fmla="*/ 777113 h 642"/>
              <a:gd name="T26" fmla="*/ 552292 w 330"/>
              <a:gd name="T27" fmla="*/ 692645 h 642"/>
              <a:gd name="T28" fmla="*/ 567849 w 330"/>
              <a:gd name="T29" fmla="*/ 615416 h 642"/>
              <a:gd name="T30" fmla="*/ 591185 w 330"/>
              <a:gd name="T31" fmla="*/ 552668 h 642"/>
              <a:gd name="T32" fmla="*/ 630079 w 330"/>
              <a:gd name="T33" fmla="*/ 470612 h 642"/>
              <a:gd name="T34" fmla="*/ 726017 w 330"/>
              <a:gd name="T35" fmla="*/ 316155 h 642"/>
              <a:gd name="T36" fmla="*/ 770097 w 330"/>
              <a:gd name="T37" fmla="*/ 238926 h 642"/>
              <a:gd name="T38" fmla="*/ 855663 w 330"/>
              <a:gd name="T39" fmla="*/ 130323 h 642"/>
              <a:gd name="T40" fmla="*/ 832327 w 330"/>
              <a:gd name="T41" fmla="*/ 77229 h 642"/>
              <a:gd name="T42" fmla="*/ 780468 w 330"/>
              <a:gd name="T43" fmla="*/ 98949 h 642"/>
              <a:gd name="T44" fmla="*/ 759725 w 330"/>
              <a:gd name="T45" fmla="*/ 28961 h 642"/>
              <a:gd name="T46" fmla="*/ 710460 w 330"/>
              <a:gd name="T47" fmla="*/ 4827 h 642"/>
              <a:gd name="T48" fmla="*/ 658601 w 330"/>
              <a:gd name="T49" fmla="*/ 28961 h 642"/>
              <a:gd name="T50" fmla="*/ 580814 w 330"/>
              <a:gd name="T51" fmla="*/ 0 h 642"/>
              <a:gd name="T52" fmla="*/ 510805 w 330"/>
              <a:gd name="T53" fmla="*/ 57921 h 642"/>
              <a:gd name="T54" fmla="*/ 541920 w 330"/>
              <a:gd name="T55" fmla="*/ 173764 h 642"/>
              <a:gd name="T56" fmla="*/ 510805 w 330"/>
              <a:gd name="T57" fmla="*/ 226859 h 642"/>
              <a:gd name="T58" fmla="*/ 451168 w 330"/>
              <a:gd name="T59" fmla="*/ 306501 h 642"/>
              <a:gd name="T60" fmla="*/ 401902 w 330"/>
              <a:gd name="T61" fmla="*/ 279954 h 642"/>
              <a:gd name="T62" fmla="*/ 388938 w 330"/>
              <a:gd name="T63" fmla="*/ 345116 h 642"/>
              <a:gd name="T64" fmla="*/ 347451 w 330"/>
              <a:gd name="T65" fmla="*/ 393383 h 642"/>
              <a:gd name="T66" fmla="*/ 303371 w 330"/>
              <a:gd name="T67" fmla="*/ 439238 h 642"/>
              <a:gd name="T68" fmla="*/ 241141 w 330"/>
              <a:gd name="T69" fmla="*/ 473026 h 642"/>
              <a:gd name="T70" fmla="*/ 228177 w 330"/>
              <a:gd name="T71" fmla="*/ 431998 h 642"/>
              <a:gd name="T72" fmla="*/ 189283 w 330"/>
              <a:gd name="T73" fmla="*/ 429584 h 642"/>
              <a:gd name="T74" fmla="*/ 142611 w 330"/>
              <a:gd name="T75" fmla="*/ 501986 h 642"/>
              <a:gd name="T76" fmla="*/ 106310 w 330"/>
              <a:gd name="T77" fmla="*/ 562321 h 642"/>
              <a:gd name="T78" fmla="*/ 88159 w 330"/>
              <a:gd name="T79" fmla="*/ 579215 h 642"/>
              <a:gd name="T80" fmla="*/ 64823 w 330"/>
              <a:gd name="T81" fmla="*/ 608176 h 642"/>
              <a:gd name="T82" fmla="*/ 0 w 330"/>
              <a:gd name="T83" fmla="*/ 726432 h 642"/>
              <a:gd name="T84" fmla="*/ 57044 w 330"/>
              <a:gd name="T85" fmla="*/ 750566 h 642"/>
              <a:gd name="T86" fmla="*/ 160761 w 330"/>
              <a:gd name="T87" fmla="*/ 796421 h 642"/>
              <a:gd name="T88" fmla="*/ 142611 w 330"/>
              <a:gd name="T89" fmla="*/ 871236 h 642"/>
              <a:gd name="T90" fmla="*/ 155575 w 330"/>
              <a:gd name="T91" fmla="*/ 962945 h 642"/>
              <a:gd name="T92" fmla="*/ 259292 w 330"/>
              <a:gd name="T93" fmla="*/ 1001559 h 642"/>
              <a:gd name="T94" fmla="*/ 287814 w 330"/>
              <a:gd name="T95" fmla="*/ 1052240 h 642"/>
              <a:gd name="T96" fmla="*/ 241141 w 330"/>
              <a:gd name="T97" fmla="*/ 1124642 h 642"/>
              <a:gd name="T98" fmla="*/ 251513 w 330"/>
              <a:gd name="T99" fmla="*/ 1223592 h 642"/>
              <a:gd name="T100" fmla="*/ 241141 w 330"/>
              <a:gd name="T101" fmla="*/ 1293580 h 642"/>
              <a:gd name="T102" fmla="*/ 256699 w 330"/>
              <a:gd name="T103" fmla="*/ 1370809 h 642"/>
              <a:gd name="T104" fmla="*/ 246327 w 330"/>
              <a:gd name="T105" fmla="*/ 1440797 h 642"/>
              <a:gd name="T106" fmla="*/ 272256 w 330"/>
              <a:gd name="T107" fmla="*/ 1455278 h 642"/>
              <a:gd name="T108" fmla="*/ 329301 w 330"/>
              <a:gd name="T109" fmla="*/ 1513199 h 64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30" h="642">
                <a:moveTo>
                  <a:pt x="140" y="642"/>
                </a:moveTo>
                <a:lnTo>
                  <a:pt x="149" y="633"/>
                </a:lnTo>
                <a:lnTo>
                  <a:pt x="151" y="613"/>
                </a:lnTo>
                <a:lnTo>
                  <a:pt x="172" y="582"/>
                </a:lnTo>
                <a:lnTo>
                  <a:pt x="174" y="557"/>
                </a:lnTo>
                <a:lnTo>
                  <a:pt x="176" y="547"/>
                </a:lnTo>
                <a:lnTo>
                  <a:pt x="183" y="534"/>
                </a:lnTo>
                <a:lnTo>
                  <a:pt x="217" y="500"/>
                </a:lnTo>
                <a:lnTo>
                  <a:pt x="232" y="492"/>
                </a:lnTo>
                <a:lnTo>
                  <a:pt x="261" y="484"/>
                </a:lnTo>
                <a:lnTo>
                  <a:pt x="274" y="473"/>
                </a:lnTo>
                <a:lnTo>
                  <a:pt x="284" y="451"/>
                </a:lnTo>
                <a:lnTo>
                  <a:pt x="295" y="449"/>
                </a:lnTo>
                <a:lnTo>
                  <a:pt x="301" y="444"/>
                </a:lnTo>
                <a:lnTo>
                  <a:pt x="310" y="442"/>
                </a:lnTo>
                <a:lnTo>
                  <a:pt x="308" y="438"/>
                </a:lnTo>
                <a:lnTo>
                  <a:pt x="306" y="430"/>
                </a:lnTo>
                <a:lnTo>
                  <a:pt x="290" y="419"/>
                </a:lnTo>
                <a:lnTo>
                  <a:pt x="278" y="412"/>
                </a:lnTo>
                <a:lnTo>
                  <a:pt x="265" y="410"/>
                </a:lnTo>
                <a:lnTo>
                  <a:pt x="258" y="408"/>
                </a:lnTo>
                <a:lnTo>
                  <a:pt x="258" y="401"/>
                </a:lnTo>
                <a:lnTo>
                  <a:pt x="245" y="382"/>
                </a:lnTo>
                <a:lnTo>
                  <a:pt x="219" y="350"/>
                </a:lnTo>
                <a:lnTo>
                  <a:pt x="217" y="330"/>
                </a:lnTo>
                <a:lnTo>
                  <a:pt x="213" y="322"/>
                </a:lnTo>
                <a:lnTo>
                  <a:pt x="207" y="318"/>
                </a:lnTo>
                <a:lnTo>
                  <a:pt x="213" y="287"/>
                </a:lnTo>
                <a:lnTo>
                  <a:pt x="215" y="268"/>
                </a:lnTo>
                <a:lnTo>
                  <a:pt x="219" y="255"/>
                </a:lnTo>
                <a:lnTo>
                  <a:pt x="222" y="235"/>
                </a:lnTo>
                <a:lnTo>
                  <a:pt x="228" y="229"/>
                </a:lnTo>
                <a:lnTo>
                  <a:pt x="228" y="218"/>
                </a:lnTo>
                <a:lnTo>
                  <a:pt x="243" y="195"/>
                </a:lnTo>
                <a:lnTo>
                  <a:pt x="252" y="176"/>
                </a:lnTo>
                <a:lnTo>
                  <a:pt x="280" y="131"/>
                </a:lnTo>
                <a:lnTo>
                  <a:pt x="286" y="120"/>
                </a:lnTo>
                <a:lnTo>
                  <a:pt x="297" y="99"/>
                </a:lnTo>
                <a:lnTo>
                  <a:pt x="328" y="66"/>
                </a:lnTo>
                <a:lnTo>
                  <a:pt x="330" y="54"/>
                </a:lnTo>
                <a:lnTo>
                  <a:pt x="323" y="44"/>
                </a:lnTo>
                <a:lnTo>
                  <a:pt x="321" y="32"/>
                </a:lnTo>
                <a:lnTo>
                  <a:pt x="310" y="29"/>
                </a:lnTo>
                <a:lnTo>
                  <a:pt x="301" y="41"/>
                </a:lnTo>
                <a:lnTo>
                  <a:pt x="295" y="33"/>
                </a:lnTo>
                <a:lnTo>
                  <a:pt x="293" y="12"/>
                </a:lnTo>
                <a:lnTo>
                  <a:pt x="283" y="14"/>
                </a:lnTo>
                <a:lnTo>
                  <a:pt x="274" y="2"/>
                </a:lnTo>
                <a:lnTo>
                  <a:pt x="263" y="2"/>
                </a:lnTo>
                <a:lnTo>
                  <a:pt x="254" y="12"/>
                </a:lnTo>
                <a:lnTo>
                  <a:pt x="241" y="2"/>
                </a:lnTo>
                <a:lnTo>
                  <a:pt x="224" y="0"/>
                </a:lnTo>
                <a:lnTo>
                  <a:pt x="208" y="10"/>
                </a:lnTo>
                <a:lnTo>
                  <a:pt x="197" y="24"/>
                </a:lnTo>
                <a:lnTo>
                  <a:pt x="185" y="33"/>
                </a:lnTo>
                <a:lnTo>
                  <a:pt x="209" y="72"/>
                </a:lnTo>
                <a:lnTo>
                  <a:pt x="209" y="87"/>
                </a:lnTo>
                <a:lnTo>
                  <a:pt x="197" y="94"/>
                </a:lnTo>
                <a:lnTo>
                  <a:pt x="182" y="113"/>
                </a:lnTo>
                <a:lnTo>
                  <a:pt x="174" y="127"/>
                </a:lnTo>
                <a:lnTo>
                  <a:pt x="166" y="120"/>
                </a:lnTo>
                <a:lnTo>
                  <a:pt x="155" y="116"/>
                </a:lnTo>
                <a:lnTo>
                  <a:pt x="150" y="119"/>
                </a:lnTo>
                <a:lnTo>
                  <a:pt x="150" y="143"/>
                </a:lnTo>
                <a:lnTo>
                  <a:pt x="148" y="159"/>
                </a:lnTo>
                <a:lnTo>
                  <a:pt x="134" y="163"/>
                </a:lnTo>
                <a:lnTo>
                  <a:pt x="123" y="169"/>
                </a:lnTo>
                <a:lnTo>
                  <a:pt x="117" y="182"/>
                </a:lnTo>
                <a:lnTo>
                  <a:pt x="114" y="196"/>
                </a:lnTo>
                <a:lnTo>
                  <a:pt x="93" y="196"/>
                </a:lnTo>
                <a:lnTo>
                  <a:pt x="88" y="191"/>
                </a:lnTo>
                <a:lnTo>
                  <a:pt x="88" y="179"/>
                </a:lnTo>
                <a:lnTo>
                  <a:pt x="81" y="172"/>
                </a:lnTo>
                <a:lnTo>
                  <a:pt x="73" y="178"/>
                </a:lnTo>
                <a:lnTo>
                  <a:pt x="53" y="190"/>
                </a:lnTo>
                <a:lnTo>
                  <a:pt x="55" y="208"/>
                </a:lnTo>
                <a:lnTo>
                  <a:pt x="54" y="216"/>
                </a:lnTo>
                <a:lnTo>
                  <a:pt x="41" y="233"/>
                </a:lnTo>
                <a:lnTo>
                  <a:pt x="33" y="233"/>
                </a:lnTo>
                <a:lnTo>
                  <a:pt x="34" y="240"/>
                </a:lnTo>
                <a:lnTo>
                  <a:pt x="36" y="249"/>
                </a:lnTo>
                <a:lnTo>
                  <a:pt x="25" y="252"/>
                </a:lnTo>
                <a:lnTo>
                  <a:pt x="9" y="255"/>
                </a:lnTo>
                <a:lnTo>
                  <a:pt x="0" y="301"/>
                </a:lnTo>
                <a:lnTo>
                  <a:pt x="9" y="305"/>
                </a:lnTo>
                <a:lnTo>
                  <a:pt x="22" y="311"/>
                </a:lnTo>
                <a:lnTo>
                  <a:pt x="41" y="318"/>
                </a:lnTo>
                <a:lnTo>
                  <a:pt x="62" y="330"/>
                </a:lnTo>
                <a:lnTo>
                  <a:pt x="62" y="337"/>
                </a:lnTo>
                <a:lnTo>
                  <a:pt x="55" y="361"/>
                </a:lnTo>
                <a:lnTo>
                  <a:pt x="55" y="389"/>
                </a:lnTo>
                <a:lnTo>
                  <a:pt x="60" y="399"/>
                </a:lnTo>
                <a:lnTo>
                  <a:pt x="74" y="404"/>
                </a:lnTo>
                <a:lnTo>
                  <a:pt x="100" y="415"/>
                </a:lnTo>
                <a:lnTo>
                  <a:pt x="109" y="421"/>
                </a:lnTo>
                <a:lnTo>
                  <a:pt x="111" y="436"/>
                </a:lnTo>
                <a:lnTo>
                  <a:pt x="103" y="444"/>
                </a:lnTo>
                <a:lnTo>
                  <a:pt x="93" y="466"/>
                </a:lnTo>
                <a:lnTo>
                  <a:pt x="93" y="479"/>
                </a:lnTo>
                <a:lnTo>
                  <a:pt x="97" y="507"/>
                </a:lnTo>
                <a:lnTo>
                  <a:pt x="95" y="518"/>
                </a:lnTo>
                <a:lnTo>
                  <a:pt x="93" y="536"/>
                </a:lnTo>
                <a:lnTo>
                  <a:pt x="103" y="549"/>
                </a:lnTo>
                <a:lnTo>
                  <a:pt x="99" y="568"/>
                </a:lnTo>
                <a:lnTo>
                  <a:pt x="95" y="584"/>
                </a:lnTo>
                <a:lnTo>
                  <a:pt x="95" y="597"/>
                </a:lnTo>
                <a:lnTo>
                  <a:pt x="97" y="599"/>
                </a:lnTo>
                <a:lnTo>
                  <a:pt x="105" y="603"/>
                </a:lnTo>
                <a:lnTo>
                  <a:pt x="120" y="616"/>
                </a:lnTo>
                <a:lnTo>
                  <a:pt x="127" y="627"/>
                </a:lnTo>
                <a:lnTo>
                  <a:pt x="140" y="642"/>
                </a:lnTo>
                <a:close/>
              </a:path>
            </a:pathLst>
          </a:custGeom>
          <a:solidFill>
            <a:srgbClr val="F7A71A"/>
          </a:solidFill>
          <a:ln w="9525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E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Freeform 8">
            <a:hlinkClick r:id="" action="ppaction://noaction"/>
            <a:extLst>
              <a:ext uri="{FF2B5EF4-FFF2-40B4-BE49-F238E27FC236}">
                <a16:creationId xmlns:a16="http://schemas.microsoft.com/office/drawing/2014/main" id="{92AF9C3F-9092-9E0D-41A4-6B7B55747525}"/>
              </a:ext>
            </a:extLst>
          </p:cNvPr>
          <p:cNvSpPr>
            <a:spLocks/>
          </p:cNvSpPr>
          <p:nvPr/>
        </p:nvSpPr>
        <p:spPr bwMode="auto">
          <a:xfrm>
            <a:off x="9458914" y="1829361"/>
            <a:ext cx="1390113" cy="1363692"/>
          </a:xfrm>
          <a:custGeom>
            <a:avLst/>
            <a:gdLst>
              <a:gd name="T0" fmla="*/ 233156 w 508"/>
              <a:gd name="T1" fmla="*/ 301345 h 538"/>
              <a:gd name="T2" fmla="*/ 204659 w 508"/>
              <a:gd name="T3" fmla="*/ 397775 h 538"/>
              <a:gd name="T4" fmla="*/ 196887 w 508"/>
              <a:gd name="T5" fmla="*/ 494205 h 538"/>
              <a:gd name="T6" fmla="*/ 54403 w 508"/>
              <a:gd name="T7" fmla="*/ 653316 h 538"/>
              <a:gd name="T8" fmla="*/ 88081 w 508"/>
              <a:gd name="T9" fmla="*/ 699120 h 538"/>
              <a:gd name="T10" fmla="*/ 72537 w 508"/>
              <a:gd name="T11" fmla="*/ 838944 h 538"/>
              <a:gd name="T12" fmla="*/ 56994 w 508"/>
              <a:gd name="T13" fmla="*/ 937785 h 538"/>
              <a:gd name="T14" fmla="*/ 38859 w 508"/>
              <a:gd name="T15" fmla="*/ 1007697 h 538"/>
              <a:gd name="T16" fmla="*/ 18134 w 508"/>
              <a:gd name="T17" fmla="*/ 1087252 h 538"/>
              <a:gd name="T18" fmla="*/ 0 w 508"/>
              <a:gd name="T19" fmla="*/ 1142699 h 538"/>
              <a:gd name="T20" fmla="*/ 59584 w 508"/>
              <a:gd name="T21" fmla="*/ 1176450 h 538"/>
              <a:gd name="T22" fmla="*/ 77719 w 508"/>
              <a:gd name="T23" fmla="*/ 1246362 h 538"/>
              <a:gd name="T24" fmla="*/ 121759 w 508"/>
              <a:gd name="T25" fmla="*/ 1224665 h 538"/>
              <a:gd name="T26" fmla="*/ 150256 w 508"/>
              <a:gd name="T27" fmla="*/ 1270470 h 538"/>
              <a:gd name="T28" fmla="*/ 204659 w 508"/>
              <a:gd name="T29" fmla="*/ 1224665 h 538"/>
              <a:gd name="T30" fmla="*/ 233156 w 508"/>
              <a:gd name="T31" fmla="*/ 1188504 h 538"/>
              <a:gd name="T32" fmla="*/ 308284 w 508"/>
              <a:gd name="T33" fmla="*/ 1166807 h 538"/>
              <a:gd name="T34" fmla="*/ 323828 w 508"/>
              <a:gd name="T35" fmla="*/ 1116181 h 538"/>
              <a:gd name="T36" fmla="*/ 266834 w 508"/>
              <a:gd name="T37" fmla="*/ 1089663 h 538"/>
              <a:gd name="T38" fmla="*/ 388594 w 508"/>
              <a:gd name="T39" fmla="*/ 981179 h 538"/>
              <a:gd name="T40" fmla="*/ 621750 w 508"/>
              <a:gd name="T41" fmla="*/ 887159 h 538"/>
              <a:gd name="T42" fmla="*/ 805684 w 508"/>
              <a:gd name="T43" fmla="*/ 807604 h 538"/>
              <a:gd name="T44" fmla="*/ 909309 w 508"/>
              <a:gd name="T45" fmla="*/ 691888 h 538"/>
              <a:gd name="T46" fmla="*/ 1090653 w 508"/>
              <a:gd name="T47" fmla="*/ 605100 h 538"/>
              <a:gd name="T48" fmla="*/ 1287540 w 508"/>
              <a:gd name="T49" fmla="*/ 409829 h 538"/>
              <a:gd name="T50" fmla="*/ 1215003 w 508"/>
              <a:gd name="T51" fmla="*/ 286880 h 538"/>
              <a:gd name="T52" fmla="*/ 1220184 w 508"/>
              <a:gd name="T53" fmla="*/ 248308 h 538"/>
              <a:gd name="T54" fmla="*/ 1316037 w 508"/>
              <a:gd name="T55" fmla="*/ 219379 h 538"/>
              <a:gd name="T56" fmla="*/ 1264225 w 508"/>
              <a:gd name="T57" fmla="*/ 197682 h 538"/>
              <a:gd name="T58" fmla="*/ 1240909 w 508"/>
              <a:gd name="T59" fmla="*/ 144646 h 538"/>
              <a:gd name="T60" fmla="*/ 1186506 w 508"/>
              <a:gd name="T61" fmla="*/ 156699 h 538"/>
              <a:gd name="T62" fmla="*/ 1181325 w 508"/>
              <a:gd name="T63" fmla="*/ 130181 h 538"/>
              <a:gd name="T64" fmla="*/ 1119150 w 508"/>
              <a:gd name="T65" fmla="*/ 125359 h 538"/>
              <a:gd name="T66" fmla="*/ 1054384 w 508"/>
              <a:gd name="T67" fmla="*/ 178396 h 538"/>
              <a:gd name="T68" fmla="*/ 1059565 w 508"/>
              <a:gd name="T69" fmla="*/ 192861 h 538"/>
              <a:gd name="T70" fmla="*/ 992209 w 508"/>
              <a:gd name="T71" fmla="*/ 209736 h 538"/>
              <a:gd name="T72" fmla="*/ 924853 w 508"/>
              <a:gd name="T73" fmla="*/ 209736 h 538"/>
              <a:gd name="T74" fmla="*/ 862678 w 508"/>
              <a:gd name="T75" fmla="*/ 192861 h 538"/>
              <a:gd name="T76" fmla="*/ 795322 w 508"/>
              <a:gd name="T77" fmla="*/ 204914 h 538"/>
              <a:gd name="T78" fmla="*/ 707240 w 508"/>
              <a:gd name="T79" fmla="*/ 197682 h 538"/>
              <a:gd name="T80" fmla="*/ 639884 w 508"/>
              <a:gd name="T81" fmla="*/ 156699 h 538"/>
              <a:gd name="T82" fmla="*/ 655428 w 508"/>
              <a:gd name="T83" fmla="*/ 130181 h 538"/>
              <a:gd name="T84" fmla="*/ 650247 w 508"/>
              <a:gd name="T85" fmla="*/ 103663 h 538"/>
              <a:gd name="T86" fmla="*/ 577709 w 508"/>
              <a:gd name="T87" fmla="*/ 84377 h 538"/>
              <a:gd name="T88" fmla="*/ 494809 w 508"/>
              <a:gd name="T89" fmla="*/ 84377 h 538"/>
              <a:gd name="T90" fmla="*/ 367869 w 508"/>
              <a:gd name="T91" fmla="*/ 36161 h 538"/>
              <a:gd name="T92" fmla="*/ 256472 w 508"/>
              <a:gd name="T93" fmla="*/ 16875 h 538"/>
              <a:gd name="T94" fmla="*/ 189116 w 508"/>
              <a:gd name="T95" fmla="*/ 9643 h 538"/>
              <a:gd name="T96" fmla="*/ 145075 w 508"/>
              <a:gd name="T97" fmla="*/ 79555 h 53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08" h="538">
                <a:moveTo>
                  <a:pt x="56" y="33"/>
                </a:moveTo>
                <a:lnTo>
                  <a:pt x="90" y="125"/>
                </a:lnTo>
                <a:lnTo>
                  <a:pt x="69" y="136"/>
                </a:lnTo>
                <a:lnTo>
                  <a:pt x="79" y="165"/>
                </a:lnTo>
                <a:lnTo>
                  <a:pt x="81" y="188"/>
                </a:lnTo>
                <a:lnTo>
                  <a:pt x="76" y="205"/>
                </a:lnTo>
                <a:lnTo>
                  <a:pt x="63" y="223"/>
                </a:lnTo>
                <a:lnTo>
                  <a:pt x="21" y="271"/>
                </a:lnTo>
                <a:lnTo>
                  <a:pt x="23" y="280"/>
                </a:lnTo>
                <a:lnTo>
                  <a:pt x="34" y="290"/>
                </a:lnTo>
                <a:lnTo>
                  <a:pt x="17" y="324"/>
                </a:lnTo>
                <a:lnTo>
                  <a:pt x="28" y="348"/>
                </a:lnTo>
                <a:lnTo>
                  <a:pt x="34" y="357"/>
                </a:lnTo>
                <a:lnTo>
                  <a:pt x="22" y="389"/>
                </a:lnTo>
                <a:lnTo>
                  <a:pt x="9" y="398"/>
                </a:lnTo>
                <a:lnTo>
                  <a:pt x="15" y="418"/>
                </a:lnTo>
                <a:lnTo>
                  <a:pt x="15" y="437"/>
                </a:lnTo>
                <a:lnTo>
                  <a:pt x="7" y="451"/>
                </a:lnTo>
                <a:lnTo>
                  <a:pt x="9" y="465"/>
                </a:lnTo>
                <a:lnTo>
                  <a:pt x="0" y="474"/>
                </a:lnTo>
                <a:lnTo>
                  <a:pt x="13" y="490"/>
                </a:lnTo>
                <a:lnTo>
                  <a:pt x="23" y="488"/>
                </a:lnTo>
                <a:lnTo>
                  <a:pt x="23" y="508"/>
                </a:lnTo>
                <a:lnTo>
                  <a:pt x="30" y="517"/>
                </a:lnTo>
                <a:lnTo>
                  <a:pt x="38" y="506"/>
                </a:lnTo>
                <a:lnTo>
                  <a:pt x="47" y="508"/>
                </a:lnTo>
                <a:lnTo>
                  <a:pt x="52" y="521"/>
                </a:lnTo>
                <a:lnTo>
                  <a:pt x="58" y="527"/>
                </a:lnTo>
                <a:lnTo>
                  <a:pt x="58" y="538"/>
                </a:lnTo>
                <a:lnTo>
                  <a:pt x="79" y="508"/>
                </a:lnTo>
                <a:lnTo>
                  <a:pt x="79" y="501"/>
                </a:lnTo>
                <a:lnTo>
                  <a:pt x="90" y="493"/>
                </a:lnTo>
                <a:lnTo>
                  <a:pt x="108" y="503"/>
                </a:lnTo>
                <a:lnTo>
                  <a:pt x="119" y="484"/>
                </a:lnTo>
                <a:lnTo>
                  <a:pt x="127" y="474"/>
                </a:lnTo>
                <a:lnTo>
                  <a:pt x="125" y="463"/>
                </a:lnTo>
                <a:lnTo>
                  <a:pt x="119" y="463"/>
                </a:lnTo>
                <a:lnTo>
                  <a:pt x="103" y="452"/>
                </a:lnTo>
                <a:lnTo>
                  <a:pt x="116" y="445"/>
                </a:lnTo>
                <a:lnTo>
                  <a:pt x="150" y="407"/>
                </a:lnTo>
                <a:lnTo>
                  <a:pt x="180" y="394"/>
                </a:lnTo>
                <a:lnTo>
                  <a:pt x="240" y="368"/>
                </a:lnTo>
                <a:lnTo>
                  <a:pt x="270" y="351"/>
                </a:lnTo>
                <a:lnTo>
                  <a:pt x="311" y="335"/>
                </a:lnTo>
                <a:lnTo>
                  <a:pt x="344" y="307"/>
                </a:lnTo>
                <a:lnTo>
                  <a:pt x="351" y="287"/>
                </a:lnTo>
                <a:lnTo>
                  <a:pt x="365" y="289"/>
                </a:lnTo>
                <a:lnTo>
                  <a:pt x="421" y="251"/>
                </a:lnTo>
                <a:lnTo>
                  <a:pt x="499" y="181"/>
                </a:lnTo>
                <a:lnTo>
                  <a:pt x="497" y="170"/>
                </a:lnTo>
                <a:lnTo>
                  <a:pt x="486" y="138"/>
                </a:lnTo>
                <a:lnTo>
                  <a:pt x="469" y="119"/>
                </a:lnTo>
                <a:lnTo>
                  <a:pt x="467" y="110"/>
                </a:lnTo>
                <a:lnTo>
                  <a:pt x="471" y="103"/>
                </a:lnTo>
                <a:lnTo>
                  <a:pt x="482" y="99"/>
                </a:lnTo>
                <a:lnTo>
                  <a:pt x="508" y="91"/>
                </a:lnTo>
                <a:lnTo>
                  <a:pt x="501" y="87"/>
                </a:lnTo>
                <a:lnTo>
                  <a:pt x="488" y="82"/>
                </a:lnTo>
                <a:lnTo>
                  <a:pt x="475" y="69"/>
                </a:lnTo>
                <a:lnTo>
                  <a:pt x="479" y="60"/>
                </a:lnTo>
                <a:lnTo>
                  <a:pt x="471" y="60"/>
                </a:lnTo>
                <a:lnTo>
                  <a:pt x="458" y="65"/>
                </a:lnTo>
                <a:lnTo>
                  <a:pt x="454" y="60"/>
                </a:lnTo>
                <a:lnTo>
                  <a:pt x="456" y="54"/>
                </a:lnTo>
                <a:lnTo>
                  <a:pt x="443" y="56"/>
                </a:lnTo>
                <a:lnTo>
                  <a:pt x="432" y="52"/>
                </a:lnTo>
                <a:lnTo>
                  <a:pt x="421" y="63"/>
                </a:lnTo>
                <a:lnTo>
                  <a:pt x="407" y="74"/>
                </a:lnTo>
                <a:lnTo>
                  <a:pt x="400" y="74"/>
                </a:lnTo>
                <a:lnTo>
                  <a:pt x="409" y="80"/>
                </a:lnTo>
                <a:lnTo>
                  <a:pt x="400" y="85"/>
                </a:lnTo>
                <a:lnTo>
                  <a:pt x="383" y="87"/>
                </a:lnTo>
                <a:lnTo>
                  <a:pt x="367" y="91"/>
                </a:lnTo>
                <a:lnTo>
                  <a:pt x="357" y="87"/>
                </a:lnTo>
                <a:lnTo>
                  <a:pt x="351" y="80"/>
                </a:lnTo>
                <a:lnTo>
                  <a:pt x="333" y="80"/>
                </a:lnTo>
                <a:lnTo>
                  <a:pt x="320" y="78"/>
                </a:lnTo>
                <a:lnTo>
                  <a:pt x="307" y="85"/>
                </a:lnTo>
                <a:lnTo>
                  <a:pt x="290" y="89"/>
                </a:lnTo>
                <a:lnTo>
                  <a:pt x="273" y="82"/>
                </a:lnTo>
                <a:lnTo>
                  <a:pt x="257" y="74"/>
                </a:lnTo>
                <a:lnTo>
                  <a:pt x="247" y="65"/>
                </a:lnTo>
                <a:lnTo>
                  <a:pt x="245" y="58"/>
                </a:lnTo>
                <a:lnTo>
                  <a:pt x="253" y="54"/>
                </a:lnTo>
                <a:lnTo>
                  <a:pt x="255" y="47"/>
                </a:lnTo>
                <a:lnTo>
                  <a:pt x="251" y="43"/>
                </a:lnTo>
                <a:lnTo>
                  <a:pt x="236" y="41"/>
                </a:lnTo>
                <a:lnTo>
                  <a:pt x="223" y="35"/>
                </a:lnTo>
                <a:lnTo>
                  <a:pt x="201" y="31"/>
                </a:lnTo>
                <a:lnTo>
                  <a:pt x="191" y="35"/>
                </a:lnTo>
                <a:lnTo>
                  <a:pt x="174" y="29"/>
                </a:lnTo>
                <a:lnTo>
                  <a:pt x="142" y="15"/>
                </a:lnTo>
                <a:lnTo>
                  <a:pt x="119" y="15"/>
                </a:lnTo>
                <a:lnTo>
                  <a:pt x="99" y="7"/>
                </a:lnTo>
                <a:lnTo>
                  <a:pt x="86" y="0"/>
                </a:lnTo>
                <a:lnTo>
                  <a:pt x="73" y="4"/>
                </a:lnTo>
                <a:lnTo>
                  <a:pt x="67" y="13"/>
                </a:lnTo>
                <a:lnTo>
                  <a:pt x="56" y="33"/>
                </a:lnTo>
                <a:close/>
              </a:path>
            </a:pathLst>
          </a:custGeom>
          <a:solidFill>
            <a:srgbClr val="F7A71A"/>
          </a:solidFill>
          <a:ln w="9525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ES" sz="7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Freeform 9">
            <a:hlinkClick r:id="" action="ppaction://noaction"/>
            <a:extLst>
              <a:ext uri="{FF2B5EF4-FFF2-40B4-BE49-F238E27FC236}">
                <a16:creationId xmlns:a16="http://schemas.microsoft.com/office/drawing/2014/main" id="{46F258E2-2C29-4B00-FD1B-288376FE6905}"/>
              </a:ext>
            </a:extLst>
          </p:cNvPr>
          <p:cNvSpPr>
            <a:spLocks/>
          </p:cNvSpPr>
          <p:nvPr/>
        </p:nvSpPr>
        <p:spPr bwMode="auto">
          <a:xfrm>
            <a:off x="8377341" y="1819346"/>
            <a:ext cx="1328070" cy="1717550"/>
          </a:xfrm>
          <a:custGeom>
            <a:avLst/>
            <a:gdLst>
              <a:gd name="T0" fmla="*/ 1257300 w 485"/>
              <a:gd name="T1" fmla="*/ 313678 h 677"/>
              <a:gd name="T2" fmla="*/ 1223599 w 485"/>
              <a:gd name="T3" fmla="*/ 383652 h 677"/>
              <a:gd name="T4" fmla="*/ 1228784 w 485"/>
              <a:gd name="T5" fmla="*/ 489820 h 677"/>
              <a:gd name="T6" fmla="*/ 1151013 w 485"/>
              <a:gd name="T7" fmla="*/ 583923 h 677"/>
              <a:gd name="T8" fmla="*/ 1083611 w 485"/>
              <a:gd name="T9" fmla="*/ 687678 h 677"/>
              <a:gd name="T10" fmla="*/ 1062872 w 485"/>
              <a:gd name="T11" fmla="*/ 793846 h 677"/>
              <a:gd name="T12" fmla="*/ 1112127 w 485"/>
              <a:gd name="T13" fmla="*/ 871059 h 677"/>
              <a:gd name="T14" fmla="*/ 1078426 w 485"/>
              <a:gd name="T15" fmla="*/ 948272 h 677"/>
              <a:gd name="T16" fmla="*/ 1062872 w 485"/>
              <a:gd name="T17" fmla="*/ 1023073 h 677"/>
              <a:gd name="T18" fmla="*/ 1047318 w 485"/>
              <a:gd name="T19" fmla="*/ 1095460 h 677"/>
              <a:gd name="T20" fmla="*/ 1023987 w 485"/>
              <a:gd name="T21" fmla="*/ 1153370 h 677"/>
              <a:gd name="T22" fmla="*/ 1000655 w 485"/>
              <a:gd name="T23" fmla="*/ 1167847 h 677"/>
              <a:gd name="T24" fmla="*/ 972139 w 485"/>
              <a:gd name="T25" fmla="*/ 1177499 h 677"/>
              <a:gd name="T26" fmla="*/ 907330 w 485"/>
              <a:gd name="T27" fmla="*/ 1158195 h 677"/>
              <a:gd name="T28" fmla="*/ 816597 w 485"/>
              <a:gd name="T29" fmla="*/ 1225757 h 677"/>
              <a:gd name="T30" fmla="*/ 806227 w 485"/>
              <a:gd name="T31" fmla="*/ 1252299 h 677"/>
              <a:gd name="T32" fmla="*/ 868444 w 485"/>
              <a:gd name="T33" fmla="*/ 1348815 h 677"/>
              <a:gd name="T34" fmla="*/ 839928 w 485"/>
              <a:gd name="T35" fmla="*/ 1382596 h 677"/>
              <a:gd name="T36" fmla="*/ 772527 w 485"/>
              <a:gd name="T37" fmla="*/ 1464635 h 677"/>
              <a:gd name="T38" fmla="*/ 723272 w 485"/>
              <a:gd name="T39" fmla="*/ 1438093 h 677"/>
              <a:gd name="T40" fmla="*/ 710310 w 485"/>
              <a:gd name="T41" fmla="*/ 1505654 h 677"/>
              <a:gd name="T42" fmla="*/ 694755 w 485"/>
              <a:gd name="T43" fmla="*/ 1541848 h 677"/>
              <a:gd name="T44" fmla="*/ 632539 w 485"/>
              <a:gd name="T45" fmla="*/ 1578041 h 677"/>
              <a:gd name="T46" fmla="*/ 609207 w 485"/>
              <a:gd name="T47" fmla="*/ 1628712 h 677"/>
              <a:gd name="T48" fmla="*/ 565137 w 485"/>
              <a:gd name="T49" fmla="*/ 1628712 h 677"/>
              <a:gd name="T50" fmla="*/ 549583 w 485"/>
              <a:gd name="T51" fmla="*/ 1587693 h 677"/>
              <a:gd name="T52" fmla="*/ 502920 w 485"/>
              <a:gd name="T53" fmla="*/ 1592519 h 677"/>
              <a:gd name="T54" fmla="*/ 438111 w 485"/>
              <a:gd name="T55" fmla="*/ 1582867 h 677"/>
              <a:gd name="T56" fmla="*/ 388856 w 485"/>
              <a:gd name="T57" fmla="*/ 1556325 h 677"/>
              <a:gd name="T58" fmla="*/ 326639 w 485"/>
              <a:gd name="T59" fmla="*/ 1510480 h 677"/>
              <a:gd name="T60" fmla="*/ 256645 w 485"/>
              <a:gd name="T61" fmla="*/ 1452570 h 677"/>
              <a:gd name="T62" fmla="*/ 155542 w 485"/>
              <a:gd name="T63" fmla="*/ 1339163 h 677"/>
              <a:gd name="T64" fmla="*/ 222944 w 485"/>
              <a:gd name="T65" fmla="*/ 1298144 h 677"/>
              <a:gd name="T66" fmla="*/ 251460 w 485"/>
              <a:gd name="T67" fmla="*/ 1252299 h 677"/>
              <a:gd name="T68" fmla="*/ 285161 w 485"/>
              <a:gd name="T69" fmla="*/ 1261950 h 677"/>
              <a:gd name="T70" fmla="*/ 300715 w 485"/>
              <a:gd name="T71" fmla="*/ 1220931 h 677"/>
              <a:gd name="T72" fmla="*/ 272199 w 485"/>
              <a:gd name="T73" fmla="*/ 1153370 h 677"/>
              <a:gd name="T74" fmla="*/ 272199 w 485"/>
              <a:gd name="T75" fmla="*/ 1090634 h 677"/>
              <a:gd name="T76" fmla="*/ 106287 w 485"/>
              <a:gd name="T77" fmla="*/ 948272 h 677"/>
              <a:gd name="T78" fmla="*/ 20739 w 485"/>
              <a:gd name="T79" fmla="*/ 928969 h 677"/>
              <a:gd name="T80" fmla="*/ 36293 w 485"/>
              <a:gd name="T81" fmla="*/ 839692 h 677"/>
              <a:gd name="T82" fmla="*/ 64809 w 485"/>
              <a:gd name="T83" fmla="*/ 839692 h 677"/>
              <a:gd name="T84" fmla="*/ 82956 w 485"/>
              <a:gd name="T85" fmla="*/ 786608 h 677"/>
              <a:gd name="T86" fmla="*/ 127026 w 485"/>
              <a:gd name="T87" fmla="*/ 692504 h 677"/>
              <a:gd name="T88" fmla="*/ 160727 w 485"/>
              <a:gd name="T89" fmla="*/ 588749 h 677"/>
              <a:gd name="T90" fmla="*/ 114064 w 485"/>
              <a:gd name="T91" fmla="*/ 535665 h 677"/>
              <a:gd name="T92" fmla="*/ 241091 w 485"/>
              <a:gd name="T93" fmla="*/ 513949 h 677"/>
              <a:gd name="T94" fmla="*/ 373301 w 485"/>
              <a:gd name="T95" fmla="*/ 448801 h 677"/>
              <a:gd name="T96" fmla="*/ 339601 w 485"/>
              <a:gd name="T97" fmla="*/ 311265 h 677"/>
              <a:gd name="T98" fmla="*/ 448480 w 485"/>
              <a:gd name="T99" fmla="*/ 144774 h 677"/>
              <a:gd name="T100" fmla="*/ 583284 w 485"/>
              <a:gd name="T101" fmla="*/ 48258 h 677"/>
              <a:gd name="T102" fmla="*/ 671424 w 485"/>
              <a:gd name="T103" fmla="*/ 36194 h 677"/>
              <a:gd name="T104" fmla="*/ 749195 w 485"/>
              <a:gd name="T105" fmla="*/ 53084 h 677"/>
              <a:gd name="T106" fmla="*/ 868444 w 485"/>
              <a:gd name="T107" fmla="*/ 89278 h 677"/>
              <a:gd name="T108" fmla="*/ 977324 w 485"/>
              <a:gd name="T109" fmla="*/ 103755 h 677"/>
              <a:gd name="T110" fmla="*/ 1112127 w 485"/>
              <a:gd name="T111" fmla="*/ 89278 h 67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485" h="677">
                <a:moveTo>
                  <a:pt x="451" y="35"/>
                </a:moveTo>
                <a:lnTo>
                  <a:pt x="485" y="130"/>
                </a:lnTo>
                <a:lnTo>
                  <a:pt x="464" y="141"/>
                </a:lnTo>
                <a:lnTo>
                  <a:pt x="472" y="159"/>
                </a:lnTo>
                <a:lnTo>
                  <a:pt x="476" y="186"/>
                </a:lnTo>
                <a:lnTo>
                  <a:pt x="474" y="203"/>
                </a:lnTo>
                <a:lnTo>
                  <a:pt x="468" y="213"/>
                </a:lnTo>
                <a:lnTo>
                  <a:pt x="444" y="242"/>
                </a:lnTo>
                <a:lnTo>
                  <a:pt x="416" y="274"/>
                </a:lnTo>
                <a:lnTo>
                  <a:pt x="418" y="285"/>
                </a:lnTo>
                <a:lnTo>
                  <a:pt x="429" y="293"/>
                </a:lnTo>
                <a:lnTo>
                  <a:pt x="410" y="329"/>
                </a:lnTo>
                <a:lnTo>
                  <a:pt x="418" y="344"/>
                </a:lnTo>
                <a:lnTo>
                  <a:pt x="429" y="361"/>
                </a:lnTo>
                <a:lnTo>
                  <a:pt x="422" y="378"/>
                </a:lnTo>
                <a:lnTo>
                  <a:pt x="416" y="393"/>
                </a:lnTo>
                <a:lnTo>
                  <a:pt x="404" y="402"/>
                </a:lnTo>
                <a:lnTo>
                  <a:pt x="410" y="424"/>
                </a:lnTo>
                <a:lnTo>
                  <a:pt x="410" y="439"/>
                </a:lnTo>
                <a:lnTo>
                  <a:pt x="404" y="454"/>
                </a:lnTo>
                <a:lnTo>
                  <a:pt x="404" y="469"/>
                </a:lnTo>
                <a:lnTo>
                  <a:pt x="395" y="478"/>
                </a:lnTo>
                <a:lnTo>
                  <a:pt x="395" y="482"/>
                </a:lnTo>
                <a:lnTo>
                  <a:pt x="386" y="484"/>
                </a:lnTo>
                <a:lnTo>
                  <a:pt x="380" y="492"/>
                </a:lnTo>
                <a:lnTo>
                  <a:pt x="375" y="488"/>
                </a:lnTo>
                <a:lnTo>
                  <a:pt x="362" y="480"/>
                </a:lnTo>
                <a:lnTo>
                  <a:pt x="350" y="480"/>
                </a:lnTo>
                <a:lnTo>
                  <a:pt x="337" y="486"/>
                </a:lnTo>
                <a:lnTo>
                  <a:pt x="315" y="508"/>
                </a:lnTo>
                <a:lnTo>
                  <a:pt x="308" y="512"/>
                </a:lnTo>
                <a:lnTo>
                  <a:pt x="311" y="519"/>
                </a:lnTo>
                <a:lnTo>
                  <a:pt x="332" y="551"/>
                </a:lnTo>
                <a:lnTo>
                  <a:pt x="335" y="559"/>
                </a:lnTo>
                <a:lnTo>
                  <a:pt x="332" y="568"/>
                </a:lnTo>
                <a:lnTo>
                  <a:pt x="324" y="573"/>
                </a:lnTo>
                <a:lnTo>
                  <a:pt x="306" y="592"/>
                </a:lnTo>
                <a:lnTo>
                  <a:pt x="298" y="607"/>
                </a:lnTo>
                <a:lnTo>
                  <a:pt x="289" y="600"/>
                </a:lnTo>
                <a:lnTo>
                  <a:pt x="279" y="596"/>
                </a:lnTo>
                <a:lnTo>
                  <a:pt x="274" y="600"/>
                </a:lnTo>
                <a:lnTo>
                  <a:pt x="274" y="624"/>
                </a:lnTo>
                <a:lnTo>
                  <a:pt x="272" y="637"/>
                </a:lnTo>
                <a:lnTo>
                  <a:pt x="268" y="639"/>
                </a:lnTo>
                <a:lnTo>
                  <a:pt x="248" y="648"/>
                </a:lnTo>
                <a:lnTo>
                  <a:pt x="244" y="654"/>
                </a:lnTo>
                <a:lnTo>
                  <a:pt x="240" y="666"/>
                </a:lnTo>
                <a:lnTo>
                  <a:pt x="235" y="675"/>
                </a:lnTo>
                <a:lnTo>
                  <a:pt x="229" y="677"/>
                </a:lnTo>
                <a:lnTo>
                  <a:pt x="218" y="675"/>
                </a:lnTo>
                <a:lnTo>
                  <a:pt x="212" y="670"/>
                </a:lnTo>
                <a:lnTo>
                  <a:pt x="212" y="658"/>
                </a:lnTo>
                <a:lnTo>
                  <a:pt x="205" y="652"/>
                </a:lnTo>
                <a:lnTo>
                  <a:pt x="194" y="660"/>
                </a:lnTo>
                <a:lnTo>
                  <a:pt x="173" y="670"/>
                </a:lnTo>
                <a:lnTo>
                  <a:pt x="169" y="656"/>
                </a:lnTo>
                <a:lnTo>
                  <a:pt x="158" y="650"/>
                </a:lnTo>
                <a:lnTo>
                  <a:pt x="150" y="645"/>
                </a:lnTo>
                <a:lnTo>
                  <a:pt x="139" y="643"/>
                </a:lnTo>
                <a:lnTo>
                  <a:pt x="126" y="626"/>
                </a:lnTo>
                <a:lnTo>
                  <a:pt x="110" y="598"/>
                </a:lnTo>
                <a:lnTo>
                  <a:pt x="99" y="602"/>
                </a:lnTo>
                <a:lnTo>
                  <a:pt x="88" y="607"/>
                </a:lnTo>
                <a:lnTo>
                  <a:pt x="60" y="555"/>
                </a:lnTo>
                <a:lnTo>
                  <a:pt x="68" y="555"/>
                </a:lnTo>
                <a:lnTo>
                  <a:pt x="86" y="538"/>
                </a:lnTo>
                <a:lnTo>
                  <a:pt x="88" y="525"/>
                </a:lnTo>
                <a:lnTo>
                  <a:pt x="97" y="519"/>
                </a:lnTo>
                <a:lnTo>
                  <a:pt x="103" y="519"/>
                </a:lnTo>
                <a:lnTo>
                  <a:pt x="110" y="523"/>
                </a:lnTo>
                <a:lnTo>
                  <a:pt x="116" y="516"/>
                </a:lnTo>
                <a:lnTo>
                  <a:pt x="116" y="506"/>
                </a:lnTo>
                <a:lnTo>
                  <a:pt x="103" y="501"/>
                </a:lnTo>
                <a:lnTo>
                  <a:pt x="105" y="478"/>
                </a:lnTo>
                <a:lnTo>
                  <a:pt x="105" y="458"/>
                </a:lnTo>
                <a:lnTo>
                  <a:pt x="105" y="452"/>
                </a:lnTo>
                <a:lnTo>
                  <a:pt x="90" y="443"/>
                </a:lnTo>
                <a:lnTo>
                  <a:pt x="41" y="393"/>
                </a:lnTo>
                <a:lnTo>
                  <a:pt x="19" y="411"/>
                </a:lnTo>
                <a:lnTo>
                  <a:pt x="8" y="385"/>
                </a:lnTo>
                <a:lnTo>
                  <a:pt x="0" y="372"/>
                </a:lnTo>
                <a:lnTo>
                  <a:pt x="14" y="348"/>
                </a:lnTo>
                <a:lnTo>
                  <a:pt x="19" y="335"/>
                </a:lnTo>
                <a:lnTo>
                  <a:pt x="25" y="348"/>
                </a:lnTo>
                <a:lnTo>
                  <a:pt x="36" y="344"/>
                </a:lnTo>
                <a:lnTo>
                  <a:pt x="32" y="326"/>
                </a:lnTo>
                <a:lnTo>
                  <a:pt x="27" y="302"/>
                </a:lnTo>
                <a:lnTo>
                  <a:pt x="49" y="287"/>
                </a:lnTo>
                <a:lnTo>
                  <a:pt x="58" y="276"/>
                </a:lnTo>
                <a:lnTo>
                  <a:pt x="62" y="244"/>
                </a:lnTo>
                <a:lnTo>
                  <a:pt x="49" y="237"/>
                </a:lnTo>
                <a:lnTo>
                  <a:pt x="44" y="222"/>
                </a:lnTo>
                <a:lnTo>
                  <a:pt x="51" y="211"/>
                </a:lnTo>
                <a:lnTo>
                  <a:pt x="93" y="213"/>
                </a:lnTo>
                <a:lnTo>
                  <a:pt x="120" y="226"/>
                </a:lnTo>
                <a:lnTo>
                  <a:pt x="144" y="186"/>
                </a:lnTo>
                <a:lnTo>
                  <a:pt x="127" y="174"/>
                </a:lnTo>
                <a:lnTo>
                  <a:pt x="131" y="129"/>
                </a:lnTo>
                <a:lnTo>
                  <a:pt x="171" y="72"/>
                </a:lnTo>
                <a:lnTo>
                  <a:pt x="173" y="60"/>
                </a:lnTo>
                <a:lnTo>
                  <a:pt x="206" y="49"/>
                </a:lnTo>
                <a:lnTo>
                  <a:pt x="225" y="20"/>
                </a:lnTo>
                <a:lnTo>
                  <a:pt x="244" y="0"/>
                </a:lnTo>
                <a:lnTo>
                  <a:pt x="259" y="15"/>
                </a:lnTo>
                <a:lnTo>
                  <a:pt x="270" y="15"/>
                </a:lnTo>
                <a:lnTo>
                  <a:pt x="289" y="22"/>
                </a:lnTo>
                <a:lnTo>
                  <a:pt x="317" y="24"/>
                </a:lnTo>
                <a:lnTo>
                  <a:pt x="335" y="37"/>
                </a:lnTo>
                <a:lnTo>
                  <a:pt x="356" y="45"/>
                </a:lnTo>
                <a:lnTo>
                  <a:pt x="377" y="43"/>
                </a:lnTo>
                <a:lnTo>
                  <a:pt x="406" y="37"/>
                </a:lnTo>
                <a:lnTo>
                  <a:pt x="429" y="37"/>
                </a:lnTo>
                <a:lnTo>
                  <a:pt x="451" y="35"/>
                </a:lnTo>
                <a:close/>
              </a:path>
            </a:pathLst>
          </a:custGeom>
          <a:solidFill>
            <a:srgbClr val="F7A71A"/>
          </a:solidFill>
          <a:ln w="9525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E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Freeform 10">
            <a:hlinkClick r:id="" action="ppaction://noaction"/>
            <a:extLst>
              <a:ext uri="{FF2B5EF4-FFF2-40B4-BE49-F238E27FC236}">
                <a16:creationId xmlns:a16="http://schemas.microsoft.com/office/drawing/2014/main" id="{F52B140F-063C-C66F-71FC-C21643FB9073}"/>
              </a:ext>
            </a:extLst>
          </p:cNvPr>
          <p:cNvSpPr>
            <a:spLocks/>
          </p:cNvSpPr>
          <p:nvPr/>
        </p:nvSpPr>
        <p:spPr bwMode="auto">
          <a:xfrm>
            <a:off x="8266668" y="1590673"/>
            <a:ext cx="774707" cy="804527"/>
          </a:xfrm>
          <a:custGeom>
            <a:avLst/>
            <a:gdLst>
              <a:gd name="T0" fmla="*/ 733425 w 283"/>
              <a:gd name="T1" fmla="*/ 217242 h 317"/>
              <a:gd name="T2" fmla="*/ 712692 w 283"/>
              <a:gd name="T3" fmla="*/ 195518 h 317"/>
              <a:gd name="T4" fmla="*/ 671226 w 283"/>
              <a:gd name="T5" fmla="*/ 195518 h 317"/>
              <a:gd name="T6" fmla="*/ 619394 w 283"/>
              <a:gd name="T7" fmla="*/ 185863 h 317"/>
              <a:gd name="T8" fmla="*/ 531280 w 283"/>
              <a:gd name="T9" fmla="*/ 159311 h 317"/>
              <a:gd name="T10" fmla="*/ 492405 w 283"/>
              <a:gd name="T11" fmla="*/ 120690 h 317"/>
              <a:gd name="T12" fmla="*/ 476856 w 283"/>
              <a:gd name="T13" fmla="*/ 111035 h 317"/>
              <a:gd name="T14" fmla="*/ 463898 w 283"/>
              <a:gd name="T15" fmla="*/ 130345 h 317"/>
              <a:gd name="T16" fmla="*/ 453531 w 283"/>
              <a:gd name="T17" fmla="*/ 166552 h 317"/>
              <a:gd name="T18" fmla="*/ 419840 w 283"/>
              <a:gd name="T19" fmla="*/ 135173 h 317"/>
              <a:gd name="T20" fmla="*/ 414657 w 283"/>
              <a:gd name="T21" fmla="*/ 115862 h 317"/>
              <a:gd name="T22" fmla="*/ 443165 w 283"/>
              <a:gd name="T23" fmla="*/ 94138 h 317"/>
              <a:gd name="T24" fmla="*/ 448348 w 283"/>
              <a:gd name="T25" fmla="*/ 89311 h 317"/>
              <a:gd name="T26" fmla="*/ 414657 w 283"/>
              <a:gd name="T27" fmla="*/ 21724 h 317"/>
              <a:gd name="T28" fmla="*/ 375783 w 283"/>
              <a:gd name="T29" fmla="*/ 33793 h 317"/>
              <a:gd name="T30" fmla="*/ 331726 w 283"/>
              <a:gd name="T31" fmla="*/ 33793 h 317"/>
              <a:gd name="T32" fmla="*/ 272119 w 283"/>
              <a:gd name="T33" fmla="*/ 0 h 317"/>
              <a:gd name="T34" fmla="*/ 264344 w 283"/>
              <a:gd name="T35" fmla="*/ 33793 h 317"/>
              <a:gd name="T36" fmla="*/ 253978 w 283"/>
              <a:gd name="T37" fmla="*/ 62759 h 317"/>
              <a:gd name="T38" fmla="*/ 225470 w 283"/>
              <a:gd name="T39" fmla="*/ 72414 h 317"/>
              <a:gd name="T40" fmla="*/ 202145 w 283"/>
              <a:gd name="T41" fmla="*/ 89311 h 317"/>
              <a:gd name="T42" fmla="*/ 191779 w 283"/>
              <a:gd name="T43" fmla="*/ 125518 h 317"/>
              <a:gd name="T44" fmla="*/ 184004 w 283"/>
              <a:gd name="T45" fmla="*/ 149656 h 317"/>
              <a:gd name="T46" fmla="*/ 134764 w 283"/>
              <a:gd name="T47" fmla="*/ 181035 h 317"/>
              <a:gd name="T48" fmla="*/ 124397 w 283"/>
              <a:gd name="T49" fmla="*/ 217242 h 317"/>
              <a:gd name="T50" fmla="*/ 101073 w 283"/>
              <a:gd name="T51" fmla="*/ 231725 h 317"/>
              <a:gd name="T52" fmla="*/ 75157 w 283"/>
              <a:gd name="T53" fmla="*/ 243794 h 317"/>
              <a:gd name="T54" fmla="*/ 72565 w 283"/>
              <a:gd name="T55" fmla="*/ 284829 h 317"/>
              <a:gd name="T56" fmla="*/ 51832 w 283"/>
              <a:gd name="T57" fmla="*/ 311380 h 317"/>
              <a:gd name="T58" fmla="*/ 28508 w 283"/>
              <a:gd name="T59" fmla="*/ 352415 h 317"/>
              <a:gd name="T60" fmla="*/ 33691 w 283"/>
              <a:gd name="T61" fmla="*/ 378967 h 317"/>
              <a:gd name="T62" fmla="*/ 0 w 283"/>
              <a:gd name="T63" fmla="*/ 398277 h 317"/>
              <a:gd name="T64" fmla="*/ 10366 w 283"/>
              <a:gd name="T65" fmla="*/ 432070 h 317"/>
              <a:gd name="T66" fmla="*/ 5183 w 283"/>
              <a:gd name="T67" fmla="*/ 470691 h 317"/>
              <a:gd name="T68" fmla="*/ 51832 w 283"/>
              <a:gd name="T69" fmla="*/ 504484 h 317"/>
              <a:gd name="T70" fmla="*/ 82931 w 283"/>
              <a:gd name="T71" fmla="*/ 526209 h 317"/>
              <a:gd name="T72" fmla="*/ 124397 w 283"/>
              <a:gd name="T73" fmla="*/ 506898 h 317"/>
              <a:gd name="T74" fmla="*/ 173638 w 283"/>
              <a:gd name="T75" fmla="*/ 531036 h 317"/>
              <a:gd name="T76" fmla="*/ 196962 w 283"/>
              <a:gd name="T77" fmla="*/ 562416 h 317"/>
              <a:gd name="T78" fmla="*/ 207329 w 283"/>
              <a:gd name="T79" fmla="*/ 596209 h 317"/>
              <a:gd name="T80" fmla="*/ 272119 w 283"/>
              <a:gd name="T81" fmla="*/ 608278 h 317"/>
              <a:gd name="T82" fmla="*/ 298035 w 283"/>
              <a:gd name="T83" fmla="*/ 622761 h 317"/>
              <a:gd name="T84" fmla="*/ 290260 w 283"/>
              <a:gd name="T85" fmla="*/ 663795 h 317"/>
              <a:gd name="T86" fmla="*/ 248794 w 283"/>
              <a:gd name="T87" fmla="*/ 671037 h 317"/>
              <a:gd name="T88" fmla="*/ 243611 w 283"/>
              <a:gd name="T89" fmla="*/ 731382 h 317"/>
              <a:gd name="T90" fmla="*/ 347275 w 283"/>
              <a:gd name="T91" fmla="*/ 731382 h 317"/>
              <a:gd name="T92" fmla="*/ 414657 w 283"/>
              <a:gd name="T93" fmla="*/ 765175 h 317"/>
              <a:gd name="T94" fmla="*/ 476856 w 283"/>
              <a:gd name="T95" fmla="*/ 663795 h 317"/>
              <a:gd name="T96" fmla="*/ 430207 w 283"/>
              <a:gd name="T97" fmla="*/ 632416 h 317"/>
              <a:gd name="T98" fmla="*/ 443165 w 283"/>
              <a:gd name="T99" fmla="*/ 523795 h 317"/>
              <a:gd name="T100" fmla="*/ 544238 w 283"/>
              <a:gd name="T101" fmla="*/ 395863 h 317"/>
              <a:gd name="T102" fmla="*/ 552012 w 283"/>
              <a:gd name="T103" fmla="*/ 362070 h 317"/>
              <a:gd name="T104" fmla="*/ 637536 w 283"/>
              <a:gd name="T105" fmla="*/ 335518 h 317"/>
              <a:gd name="T106" fmla="*/ 686776 w 283"/>
              <a:gd name="T107" fmla="*/ 263104 h 317"/>
              <a:gd name="T108" fmla="*/ 733425 w 283"/>
              <a:gd name="T109" fmla="*/ 217242 h 31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83" h="317">
                <a:moveTo>
                  <a:pt x="283" y="90"/>
                </a:moveTo>
                <a:lnTo>
                  <a:pt x="275" y="81"/>
                </a:lnTo>
                <a:lnTo>
                  <a:pt x="259" y="81"/>
                </a:lnTo>
                <a:lnTo>
                  <a:pt x="239" y="77"/>
                </a:lnTo>
                <a:lnTo>
                  <a:pt x="205" y="66"/>
                </a:lnTo>
                <a:lnTo>
                  <a:pt x="190" y="50"/>
                </a:lnTo>
                <a:lnTo>
                  <a:pt x="184" y="46"/>
                </a:lnTo>
                <a:lnTo>
                  <a:pt x="179" y="54"/>
                </a:lnTo>
                <a:lnTo>
                  <a:pt x="175" y="69"/>
                </a:lnTo>
                <a:lnTo>
                  <a:pt x="162" y="56"/>
                </a:lnTo>
                <a:lnTo>
                  <a:pt x="160" y="48"/>
                </a:lnTo>
                <a:lnTo>
                  <a:pt x="171" y="39"/>
                </a:lnTo>
                <a:lnTo>
                  <a:pt x="173" y="37"/>
                </a:lnTo>
                <a:lnTo>
                  <a:pt x="160" y="9"/>
                </a:lnTo>
                <a:lnTo>
                  <a:pt x="145" y="14"/>
                </a:lnTo>
                <a:lnTo>
                  <a:pt x="128" y="14"/>
                </a:lnTo>
                <a:lnTo>
                  <a:pt x="105" y="0"/>
                </a:lnTo>
                <a:lnTo>
                  <a:pt x="102" y="14"/>
                </a:lnTo>
                <a:lnTo>
                  <a:pt x="98" y="26"/>
                </a:lnTo>
                <a:lnTo>
                  <a:pt x="87" y="30"/>
                </a:lnTo>
                <a:lnTo>
                  <a:pt x="78" y="37"/>
                </a:lnTo>
                <a:lnTo>
                  <a:pt x="74" y="52"/>
                </a:lnTo>
                <a:lnTo>
                  <a:pt x="71" y="62"/>
                </a:lnTo>
                <a:lnTo>
                  <a:pt x="52" y="75"/>
                </a:lnTo>
                <a:lnTo>
                  <a:pt x="48" y="90"/>
                </a:lnTo>
                <a:lnTo>
                  <a:pt x="39" y="96"/>
                </a:lnTo>
                <a:lnTo>
                  <a:pt x="29" y="101"/>
                </a:lnTo>
                <a:lnTo>
                  <a:pt x="28" y="118"/>
                </a:lnTo>
                <a:lnTo>
                  <a:pt x="20" y="129"/>
                </a:lnTo>
                <a:lnTo>
                  <a:pt x="11" y="146"/>
                </a:lnTo>
                <a:lnTo>
                  <a:pt x="13" y="157"/>
                </a:lnTo>
                <a:lnTo>
                  <a:pt x="0" y="165"/>
                </a:lnTo>
                <a:lnTo>
                  <a:pt x="4" y="179"/>
                </a:lnTo>
                <a:lnTo>
                  <a:pt x="2" y="195"/>
                </a:lnTo>
                <a:lnTo>
                  <a:pt x="20" y="209"/>
                </a:lnTo>
                <a:lnTo>
                  <a:pt x="32" y="218"/>
                </a:lnTo>
                <a:lnTo>
                  <a:pt x="48" y="210"/>
                </a:lnTo>
                <a:lnTo>
                  <a:pt x="67" y="220"/>
                </a:lnTo>
                <a:lnTo>
                  <a:pt x="76" y="233"/>
                </a:lnTo>
                <a:lnTo>
                  <a:pt x="80" y="247"/>
                </a:lnTo>
                <a:lnTo>
                  <a:pt x="105" y="252"/>
                </a:lnTo>
                <a:lnTo>
                  <a:pt x="115" y="258"/>
                </a:lnTo>
                <a:lnTo>
                  <a:pt x="112" y="275"/>
                </a:lnTo>
                <a:lnTo>
                  <a:pt x="96" y="278"/>
                </a:lnTo>
                <a:lnTo>
                  <a:pt x="94" y="303"/>
                </a:lnTo>
                <a:lnTo>
                  <a:pt x="134" y="303"/>
                </a:lnTo>
                <a:lnTo>
                  <a:pt x="160" y="317"/>
                </a:lnTo>
                <a:lnTo>
                  <a:pt x="184" y="275"/>
                </a:lnTo>
                <a:lnTo>
                  <a:pt x="166" y="262"/>
                </a:lnTo>
                <a:lnTo>
                  <a:pt x="171" y="217"/>
                </a:lnTo>
                <a:lnTo>
                  <a:pt x="210" y="164"/>
                </a:lnTo>
                <a:lnTo>
                  <a:pt x="213" y="150"/>
                </a:lnTo>
                <a:lnTo>
                  <a:pt x="246" y="139"/>
                </a:lnTo>
                <a:lnTo>
                  <a:pt x="265" y="109"/>
                </a:lnTo>
                <a:lnTo>
                  <a:pt x="283" y="90"/>
                </a:lnTo>
                <a:close/>
              </a:path>
            </a:pathLst>
          </a:custGeom>
          <a:solidFill>
            <a:srgbClr val="F7A71A"/>
          </a:solidFill>
          <a:ln w="9525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E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Freeform 11">
            <a:hlinkClick r:id="" action="ppaction://noaction"/>
            <a:extLst>
              <a:ext uri="{FF2B5EF4-FFF2-40B4-BE49-F238E27FC236}">
                <a16:creationId xmlns:a16="http://schemas.microsoft.com/office/drawing/2014/main" id="{0FAB98BB-8ACA-0AA7-A59D-D469BAC7B435}"/>
              </a:ext>
            </a:extLst>
          </p:cNvPr>
          <p:cNvSpPr>
            <a:spLocks/>
          </p:cNvSpPr>
          <p:nvPr/>
        </p:nvSpPr>
        <p:spPr bwMode="auto">
          <a:xfrm>
            <a:off x="7909498" y="1532253"/>
            <a:ext cx="645589" cy="559164"/>
          </a:xfrm>
          <a:custGeom>
            <a:avLst/>
            <a:gdLst>
              <a:gd name="T0" fmla="*/ 611187 w 236"/>
              <a:gd name="T1" fmla="*/ 53181 h 220"/>
              <a:gd name="T2" fmla="*/ 593059 w 236"/>
              <a:gd name="T3" fmla="*/ 41095 h 220"/>
              <a:gd name="T4" fmla="*/ 543853 w 236"/>
              <a:gd name="T5" fmla="*/ 79772 h 220"/>
              <a:gd name="T6" fmla="*/ 492057 w 236"/>
              <a:gd name="T7" fmla="*/ 79772 h 220"/>
              <a:gd name="T8" fmla="*/ 468749 w 236"/>
              <a:gd name="T9" fmla="*/ 94276 h 220"/>
              <a:gd name="T10" fmla="*/ 429903 w 236"/>
              <a:gd name="T11" fmla="*/ 94276 h 220"/>
              <a:gd name="T12" fmla="*/ 370338 w 236"/>
              <a:gd name="T13" fmla="*/ 62851 h 220"/>
              <a:gd name="T14" fmla="*/ 328901 w 236"/>
              <a:gd name="T15" fmla="*/ 41095 h 220"/>
              <a:gd name="T16" fmla="*/ 290055 w 236"/>
              <a:gd name="T17" fmla="*/ 48347 h 220"/>
              <a:gd name="T18" fmla="*/ 178695 w 236"/>
              <a:gd name="T19" fmla="*/ 0 h 220"/>
              <a:gd name="T20" fmla="*/ 145027 w 236"/>
              <a:gd name="T21" fmla="*/ 21756 h 220"/>
              <a:gd name="T22" fmla="*/ 119130 w 236"/>
              <a:gd name="T23" fmla="*/ 26591 h 220"/>
              <a:gd name="T24" fmla="*/ 108771 w 236"/>
              <a:gd name="T25" fmla="*/ 48347 h 220"/>
              <a:gd name="T26" fmla="*/ 119130 w 236"/>
              <a:gd name="T27" fmla="*/ 62851 h 220"/>
              <a:gd name="T28" fmla="*/ 113950 w 236"/>
              <a:gd name="T29" fmla="*/ 79772 h 220"/>
              <a:gd name="T30" fmla="*/ 44026 w 236"/>
              <a:gd name="T31" fmla="*/ 65268 h 220"/>
              <a:gd name="T32" fmla="*/ 12949 w 236"/>
              <a:gd name="T33" fmla="*/ 84607 h 220"/>
              <a:gd name="T34" fmla="*/ 0 w 236"/>
              <a:gd name="T35" fmla="*/ 111197 h 220"/>
              <a:gd name="T36" fmla="*/ 5180 w 236"/>
              <a:gd name="T37" fmla="*/ 147457 h 220"/>
              <a:gd name="T38" fmla="*/ 51796 w 236"/>
              <a:gd name="T39" fmla="*/ 200639 h 220"/>
              <a:gd name="T40" fmla="*/ 38847 w 236"/>
              <a:gd name="T41" fmla="*/ 241733 h 220"/>
              <a:gd name="T42" fmla="*/ 85463 w 236"/>
              <a:gd name="T43" fmla="*/ 282828 h 220"/>
              <a:gd name="T44" fmla="*/ 82873 w 236"/>
              <a:gd name="T45" fmla="*/ 307001 h 220"/>
              <a:gd name="T46" fmla="*/ 28488 w 236"/>
              <a:gd name="T47" fmla="*/ 321505 h 220"/>
              <a:gd name="T48" fmla="*/ 38847 w 236"/>
              <a:gd name="T49" fmla="*/ 372269 h 220"/>
              <a:gd name="T50" fmla="*/ 80283 w 236"/>
              <a:gd name="T51" fmla="*/ 381938 h 220"/>
              <a:gd name="T52" fmla="*/ 98411 w 236"/>
              <a:gd name="T53" fmla="*/ 439954 h 220"/>
              <a:gd name="T54" fmla="*/ 183874 w 236"/>
              <a:gd name="T55" fmla="*/ 449624 h 220"/>
              <a:gd name="T56" fmla="*/ 217541 w 236"/>
              <a:gd name="T57" fmla="*/ 476214 h 220"/>
              <a:gd name="T58" fmla="*/ 258978 w 236"/>
              <a:gd name="T59" fmla="*/ 512474 h 220"/>
              <a:gd name="T60" fmla="*/ 282286 w 236"/>
              <a:gd name="T61" fmla="*/ 510057 h 220"/>
              <a:gd name="T62" fmla="*/ 349620 w 236"/>
              <a:gd name="T63" fmla="*/ 531813 h 220"/>
              <a:gd name="T64" fmla="*/ 352209 w 236"/>
              <a:gd name="T65" fmla="*/ 493136 h 220"/>
              <a:gd name="T66" fmla="*/ 344440 w 236"/>
              <a:gd name="T67" fmla="*/ 452041 h 220"/>
              <a:gd name="T68" fmla="*/ 378107 w 236"/>
              <a:gd name="T69" fmla="*/ 435120 h 220"/>
              <a:gd name="T70" fmla="*/ 370338 w 236"/>
              <a:gd name="T71" fmla="*/ 408529 h 220"/>
              <a:gd name="T72" fmla="*/ 398825 w 236"/>
              <a:gd name="T73" fmla="*/ 357765 h 220"/>
              <a:gd name="T74" fmla="*/ 409185 w 236"/>
              <a:gd name="T75" fmla="*/ 340844 h 220"/>
              <a:gd name="T76" fmla="*/ 414364 w 236"/>
              <a:gd name="T77" fmla="*/ 299749 h 220"/>
              <a:gd name="T78" fmla="*/ 468749 w 236"/>
              <a:gd name="T79" fmla="*/ 273158 h 220"/>
              <a:gd name="T80" fmla="*/ 473929 w 236"/>
              <a:gd name="T81" fmla="*/ 236899 h 220"/>
              <a:gd name="T82" fmla="*/ 515365 w 236"/>
              <a:gd name="T83" fmla="*/ 212725 h 220"/>
              <a:gd name="T84" fmla="*/ 530904 w 236"/>
              <a:gd name="T85" fmla="*/ 190969 h 220"/>
              <a:gd name="T86" fmla="*/ 538673 w 236"/>
              <a:gd name="T87" fmla="*/ 145040 h 220"/>
              <a:gd name="T88" fmla="*/ 569751 w 236"/>
              <a:gd name="T89" fmla="*/ 125701 h 220"/>
              <a:gd name="T90" fmla="*/ 595648 w 236"/>
              <a:gd name="T91" fmla="*/ 118449 h 220"/>
              <a:gd name="T92" fmla="*/ 611187 w 236"/>
              <a:gd name="T93" fmla="*/ 53181 h 22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36" h="220">
                <a:moveTo>
                  <a:pt x="236" y="22"/>
                </a:moveTo>
                <a:lnTo>
                  <a:pt x="229" y="17"/>
                </a:lnTo>
                <a:lnTo>
                  <a:pt x="210" y="33"/>
                </a:lnTo>
                <a:lnTo>
                  <a:pt x="190" y="33"/>
                </a:lnTo>
                <a:lnTo>
                  <a:pt x="181" y="39"/>
                </a:lnTo>
                <a:lnTo>
                  <a:pt x="166" y="39"/>
                </a:lnTo>
                <a:lnTo>
                  <a:pt x="143" y="26"/>
                </a:lnTo>
                <a:lnTo>
                  <a:pt x="127" y="17"/>
                </a:lnTo>
                <a:lnTo>
                  <a:pt x="112" y="20"/>
                </a:lnTo>
                <a:lnTo>
                  <a:pt x="69" y="0"/>
                </a:lnTo>
                <a:lnTo>
                  <a:pt x="56" y="9"/>
                </a:lnTo>
                <a:lnTo>
                  <a:pt x="46" y="11"/>
                </a:lnTo>
                <a:lnTo>
                  <a:pt x="42" y="20"/>
                </a:lnTo>
                <a:lnTo>
                  <a:pt x="46" y="26"/>
                </a:lnTo>
                <a:lnTo>
                  <a:pt x="44" y="33"/>
                </a:lnTo>
                <a:lnTo>
                  <a:pt x="17" y="27"/>
                </a:lnTo>
                <a:lnTo>
                  <a:pt x="5" y="35"/>
                </a:lnTo>
                <a:lnTo>
                  <a:pt x="0" y="46"/>
                </a:lnTo>
                <a:lnTo>
                  <a:pt x="2" y="61"/>
                </a:lnTo>
                <a:lnTo>
                  <a:pt x="20" y="83"/>
                </a:lnTo>
                <a:lnTo>
                  <a:pt x="15" y="100"/>
                </a:lnTo>
                <a:lnTo>
                  <a:pt x="33" y="117"/>
                </a:lnTo>
                <a:lnTo>
                  <a:pt x="32" y="127"/>
                </a:lnTo>
                <a:lnTo>
                  <a:pt x="11" y="133"/>
                </a:lnTo>
                <a:lnTo>
                  <a:pt x="15" y="154"/>
                </a:lnTo>
                <a:lnTo>
                  <a:pt x="31" y="158"/>
                </a:lnTo>
                <a:lnTo>
                  <a:pt x="38" y="182"/>
                </a:lnTo>
                <a:lnTo>
                  <a:pt x="71" y="186"/>
                </a:lnTo>
                <a:lnTo>
                  <a:pt x="84" y="197"/>
                </a:lnTo>
                <a:lnTo>
                  <a:pt x="100" y="212"/>
                </a:lnTo>
                <a:lnTo>
                  <a:pt x="109" y="211"/>
                </a:lnTo>
                <a:lnTo>
                  <a:pt x="135" y="220"/>
                </a:lnTo>
                <a:lnTo>
                  <a:pt x="136" y="204"/>
                </a:lnTo>
                <a:lnTo>
                  <a:pt x="133" y="187"/>
                </a:lnTo>
                <a:lnTo>
                  <a:pt x="146" y="180"/>
                </a:lnTo>
                <a:lnTo>
                  <a:pt x="143" y="169"/>
                </a:lnTo>
                <a:lnTo>
                  <a:pt x="154" y="148"/>
                </a:lnTo>
                <a:lnTo>
                  <a:pt x="158" y="141"/>
                </a:lnTo>
                <a:lnTo>
                  <a:pt x="160" y="124"/>
                </a:lnTo>
                <a:lnTo>
                  <a:pt x="181" y="113"/>
                </a:lnTo>
                <a:lnTo>
                  <a:pt x="183" y="98"/>
                </a:lnTo>
                <a:lnTo>
                  <a:pt x="199" y="88"/>
                </a:lnTo>
                <a:lnTo>
                  <a:pt x="205" y="79"/>
                </a:lnTo>
                <a:lnTo>
                  <a:pt x="208" y="60"/>
                </a:lnTo>
                <a:lnTo>
                  <a:pt x="220" y="52"/>
                </a:lnTo>
                <a:lnTo>
                  <a:pt x="230" y="49"/>
                </a:lnTo>
                <a:lnTo>
                  <a:pt x="236" y="22"/>
                </a:lnTo>
                <a:close/>
              </a:path>
            </a:pathLst>
          </a:custGeom>
          <a:solidFill>
            <a:srgbClr val="F7A71A"/>
          </a:solidFill>
          <a:ln w="9525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E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Freeform 12">
            <a:hlinkClick r:id="" action="ppaction://noaction"/>
            <a:extLst>
              <a:ext uri="{FF2B5EF4-FFF2-40B4-BE49-F238E27FC236}">
                <a16:creationId xmlns:a16="http://schemas.microsoft.com/office/drawing/2014/main" id="{233D13C3-C056-A707-F73C-384D2CFF3047}"/>
              </a:ext>
            </a:extLst>
          </p:cNvPr>
          <p:cNvSpPr>
            <a:spLocks/>
          </p:cNvSpPr>
          <p:nvPr/>
        </p:nvSpPr>
        <p:spPr bwMode="auto">
          <a:xfrm>
            <a:off x="7961480" y="1996275"/>
            <a:ext cx="620436" cy="385573"/>
          </a:xfrm>
          <a:custGeom>
            <a:avLst/>
            <a:gdLst>
              <a:gd name="T0" fmla="*/ 49164 w 227"/>
              <a:gd name="T1" fmla="*/ 0 h 152"/>
              <a:gd name="T2" fmla="*/ 129378 w 227"/>
              <a:gd name="T3" fmla="*/ 7238 h 152"/>
              <a:gd name="T4" fmla="*/ 168191 w 227"/>
              <a:gd name="T5" fmla="*/ 33776 h 152"/>
              <a:gd name="T6" fmla="*/ 204417 w 227"/>
              <a:gd name="T7" fmla="*/ 69965 h 152"/>
              <a:gd name="T8" fmla="*/ 235468 w 227"/>
              <a:gd name="T9" fmla="*/ 69965 h 152"/>
              <a:gd name="T10" fmla="*/ 305331 w 227"/>
              <a:gd name="T11" fmla="*/ 89266 h 152"/>
              <a:gd name="T12" fmla="*/ 372608 w 227"/>
              <a:gd name="T13" fmla="*/ 139930 h 152"/>
              <a:gd name="T14" fmla="*/ 414009 w 227"/>
              <a:gd name="T15" fmla="*/ 118217 h 152"/>
              <a:gd name="T16" fmla="*/ 470935 w 227"/>
              <a:gd name="T17" fmla="*/ 144755 h 152"/>
              <a:gd name="T18" fmla="*/ 486460 w 227"/>
              <a:gd name="T19" fmla="*/ 176119 h 152"/>
              <a:gd name="T20" fmla="*/ 499398 w 227"/>
              <a:gd name="T21" fmla="*/ 209895 h 152"/>
              <a:gd name="T22" fmla="*/ 564087 w 227"/>
              <a:gd name="T23" fmla="*/ 219545 h 152"/>
              <a:gd name="T24" fmla="*/ 587375 w 227"/>
              <a:gd name="T25" fmla="*/ 236433 h 152"/>
              <a:gd name="T26" fmla="*/ 577025 w 227"/>
              <a:gd name="T27" fmla="*/ 279860 h 152"/>
              <a:gd name="T28" fmla="*/ 538211 w 227"/>
              <a:gd name="T29" fmla="*/ 287098 h 152"/>
              <a:gd name="T30" fmla="*/ 533036 w 227"/>
              <a:gd name="T31" fmla="*/ 335349 h 152"/>
              <a:gd name="T32" fmla="*/ 504573 w 227"/>
              <a:gd name="T33" fmla="*/ 366713 h 152"/>
              <a:gd name="T34" fmla="*/ 470935 w 227"/>
              <a:gd name="T35" fmla="*/ 366713 h 152"/>
              <a:gd name="T36" fmla="*/ 429534 w 227"/>
              <a:gd name="T37" fmla="*/ 349825 h 152"/>
              <a:gd name="T38" fmla="*/ 424359 w 227"/>
              <a:gd name="T39" fmla="*/ 294335 h 152"/>
              <a:gd name="T40" fmla="*/ 419184 w 227"/>
              <a:gd name="T41" fmla="*/ 272622 h 152"/>
              <a:gd name="T42" fmla="*/ 258756 w 227"/>
              <a:gd name="T43" fmla="*/ 272622 h 152"/>
              <a:gd name="T44" fmla="*/ 240643 w 227"/>
              <a:gd name="T45" fmla="*/ 311224 h 152"/>
              <a:gd name="T46" fmla="*/ 219942 w 227"/>
              <a:gd name="T47" fmla="*/ 340175 h 152"/>
              <a:gd name="T48" fmla="*/ 178541 w 227"/>
              <a:gd name="T49" fmla="*/ 349825 h 152"/>
              <a:gd name="T50" fmla="*/ 157841 w 227"/>
              <a:gd name="T51" fmla="*/ 340175 h 152"/>
              <a:gd name="T52" fmla="*/ 157841 w 227"/>
              <a:gd name="T53" fmla="*/ 294335 h 152"/>
              <a:gd name="T54" fmla="*/ 150078 w 227"/>
              <a:gd name="T55" fmla="*/ 272622 h 152"/>
              <a:gd name="T56" fmla="*/ 129378 w 227"/>
              <a:gd name="T57" fmla="*/ 267797 h 152"/>
              <a:gd name="T58" fmla="*/ 100915 w 227"/>
              <a:gd name="T59" fmla="*/ 291923 h 152"/>
              <a:gd name="T60" fmla="*/ 100915 w 227"/>
              <a:gd name="T61" fmla="*/ 335349 h 152"/>
              <a:gd name="T62" fmla="*/ 69864 w 227"/>
              <a:gd name="T63" fmla="*/ 349825 h 152"/>
              <a:gd name="T64" fmla="*/ 43988 w 227"/>
              <a:gd name="T65" fmla="*/ 349825 h 152"/>
              <a:gd name="T66" fmla="*/ 46576 w 227"/>
              <a:gd name="T67" fmla="*/ 279860 h 152"/>
              <a:gd name="T68" fmla="*/ 23288 w 227"/>
              <a:gd name="T69" fmla="*/ 226783 h 152"/>
              <a:gd name="T70" fmla="*/ 0 w 227"/>
              <a:gd name="T71" fmla="*/ 195419 h 152"/>
              <a:gd name="T72" fmla="*/ 10350 w 227"/>
              <a:gd name="T73" fmla="*/ 164056 h 152"/>
              <a:gd name="T74" fmla="*/ 46576 w 227"/>
              <a:gd name="T75" fmla="*/ 137517 h 152"/>
              <a:gd name="T76" fmla="*/ 38813 w 227"/>
              <a:gd name="T77" fmla="*/ 91678 h 152"/>
              <a:gd name="T78" fmla="*/ 15525 w 227"/>
              <a:gd name="T79" fmla="*/ 50664 h 152"/>
              <a:gd name="T80" fmla="*/ 18113 w 227"/>
              <a:gd name="T81" fmla="*/ 31364 h 152"/>
              <a:gd name="T82" fmla="*/ 49164 w 227"/>
              <a:gd name="T83" fmla="*/ 0 h 15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227" h="152">
                <a:moveTo>
                  <a:pt x="19" y="0"/>
                </a:moveTo>
                <a:lnTo>
                  <a:pt x="50" y="3"/>
                </a:lnTo>
                <a:lnTo>
                  <a:pt x="65" y="14"/>
                </a:lnTo>
                <a:lnTo>
                  <a:pt x="79" y="29"/>
                </a:lnTo>
                <a:lnTo>
                  <a:pt x="91" y="29"/>
                </a:lnTo>
                <a:lnTo>
                  <a:pt x="118" y="37"/>
                </a:lnTo>
                <a:lnTo>
                  <a:pt x="144" y="58"/>
                </a:lnTo>
                <a:lnTo>
                  <a:pt x="160" y="49"/>
                </a:lnTo>
                <a:lnTo>
                  <a:pt x="182" y="60"/>
                </a:lnTo>
                <a:lnTo>
                  <a:pt x="188" y="73"/>
                </a:lnTo>
                <a:lnTo>
                  <a:pt x="193" y="87"/>
                </a:lnTo>
                <a:lnTo>
                  <a:pt x="218" y="91"/>
                </a:lnTo>
                <a:lnTo>
                  <a:pt x="227" y="98"/>
                </a:lnTo>
                <a:lnTo>
                  <a:pt x="223" y="116"/>
                </a:lnTo>
                <a:lnTo>
                  <a:pt x="208" y="119"/>
                </a:lnTo>
                <a:lnTo>
                  <a:pt x="206" y="139"/>
                </a:lnTo>
                <a:lnTo>
                  <a:pt x="195" y="152"/>
                </a:lnTo>
                <a:lnTo>
                  <a:pt x="182" y="152"/>
                </a:lnTo>
                <a:lnTo>
                  <a:pt x="166" y="145"/>
                </a:lnTo>
                <a:lnTo>
                  <a:pt x="164" y="122"/>
                </a:lnTo>
                <a:lnTo>
                  <a:pt x="162" y="113"/>
                </a:lnTo>
                <a:lnTo>
                  <a:pt x="100" y="113"/>
                </a:lnTo>
                <a:lnTo>
                  <a:pt x="93" y="129"/>
                </a:lnTo>
                <a:lnTo>
                  <a:pt x="85" y="141"/>
                </a:lnTo>
                <a:lnTo>
                  <a:pt x="69" y="145"/>
                </a:lnTo>
                <a:lnTo>
                  <a:pt x="61" y="141"/>
                </a:lnTo>
                <a:lnTo>
                  <a:pt x="61" y="122"/>
                </a:lnTo>
                <a:lnTo>
                  <a:pt x="58" y="113"/>
                </a:lnTo>
                <a:lnTo>
                  <a:pt x="50" y="111"/>
                </a:lnTo>
                <a:lnTo>
                  <a:pt x="39" y="121"/>
                </a:lnTo>
                <a:lnTo>
                  <a:pt x="39" y="139"/>
                </a:lnTo>
                <a:lnTo>
                  <a:pt x="27" y="145"/>
                </a:lnTo>
                <a:lnTo>
                  <a:pt x="17" y="145"/>
                </a:lnTo>
                <a:lnTo>
                  <a:pt x="18" y="116"/>
                </a:lnTo>
                <a:lnTo>
                  <a:pt x="9" y="94"/>
                </a:lnTo>
                <a:lnTo>
                  <a:pt x="0" y="81"/>
                </a:lnTo>
                <a:lnTo>
                  <a:pt x="4" y="68"/>
                </a:lnTo>
                <a:lnTo>
                  <a:pt x="18" y="57"/>
                </a:lnTo>
                <a:lnTo>
                  <a:pt x="15" y="38"/>
                </a:lnTo>
                <a:lnTo>
                  <a:pt x="6" y="21"/>
                </a:lnTo>
                <a:lnTo>
                  <a:pt x="7" y="13"/>
                </a:lnTo>
                <a:lnTo>
                  <a:pt x="19" y="0"/>
                </a:lnTo>
                <a:close/>
              </a:path>
            </a:pathLst>
          </a:custGeom>
          <a:solidFill>
            <a:srgbClr val="EFA83F"/>
          </a:solidFill>
          <a:ln w="9525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ES" sz="7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Freeform 13">
            <a:hlinkClick r:id="" action="ppaction://noaction"/>
            <a:extLst>
              <a:ext uri="{FF2B5EF4-FFF2-40B4-BE49-F238E27FC236}">
                <a16:creationId xmlns:a16="http://schemas.microsoft.com/office/drawing/2014/main" id="{F80A845E-EE69-DAAE-44EB-2F5C84A73419}"/>
              </a:ext>
            </a:extLst>
          </p:cNvPr>
          <p:cNvSpPr>
            <a:spLocks/>
          </p:cNvSpPr>
          <p:nvPr/>
        </p:nvSpPr>
        <p:spPr bwMode="auto">
          <a:xfrm>
            <a:off x="6214196" y="1400390"/>
            <a:ext cx="1141939" cy="408940"/>
          </a:xfrm>
          <a:custGeom>
            <a:avLst/>
            <a:gdLst>
              <a:gd name="T0" fmla="*/ 75184 w 417"/>
              <a:gd name="T1" fmla="*/ 21742 h 161"/>
              <a:gd name="T2" fmla="*/ 80369 w 417"/>
              <a:gd name="T3" fmla="*/ 45899 h 161"/>
              <a:gd name="T4" fmla="*/ 49258 w 417"/>
              <a:gd name="T5" fmla="*/ 70057 h 161"/>
              <a:gd name="T6" fmla="*/ 20740 w 417"/>
              <a:gd name="T7" fmla="*/ 108709 h 161"/>
              <a:gd name="T8" fmla="*/ 0 w 417"/>
              <a:gd name="T9" fmla="*/ 173935 h 161"/>
              <a:gd name="T10" fmla="*/ 38888 w 417"/>
              <a:gd name="T11" fmla="*/ 224665 h 161"/>
              <a:gd name="T12" fmla="*/ 46666 w 417"/>
              <a:gd name="T13" fmla="*/ 263318 h 161"/>
              <a:gd name="T14" fmla="*/ 38888 w 417"/>
              <a:gd name="T15" fmla="*/ 301970 h 161"/>
              <a:gd name="T16" fmla="*/ 28518 w 417"/>
              <a:gd name="T17" fmla="*/ 326127 h 161"/>
              <a:gd name="T18" fmla="*/ 36296 w 417"/>
              <a:gd name="T19" fmla="*/ 357532 h 161"/>
              <a:gd name="T20" fmla="*/ 57036 w 417"/>
              <a:gd name="T21" fmla="*/ 386521 h 161"/>
              <a:gd name="T22" fmla="*/ 129627 w 417"/>
              <a:gd name="T23" fmla="*/ 386521 h 161"/>
              <a:gd name="T24" fmla="*/ 209996 w 417"/>
              <a:gd name="T25" fmla="*/ 388937 h 161"/>
              <a:gd name="T26" fmla="*/ 251476 w 417"/>
              <a:gd name="T27" fmla="*/ 372027 h 161"/>
              <a:gd name="T28" fmla="*/ 279994 w 417"/>
              <a:gd name="T29" fmla="*/ 323712 h 161"/>
              <a:gd name="T30" fmla="*/ 305919 w 417"/>
              <a:gd name="T31" fmla="*/ 333375 h 161"/>
              <a:gd name="T32" fmla="*/ 334437 w 417"/>
              <a:gd name="T33" fmla="*/ 352701 h 161"/>
              <a:gd name="T34" fmla="*/ 396658 w 417"/>
              <a:gd name="T35" fmla="*/ 316464 h 161"/>
              <a:gd name="T36" fmla="*/ 430361 w 417"/>
              <a:gd name="T37" fmla="*/ 330959 h 161"/>
              <a:gd name="T38" fmla="*/ 477027 w 417"/>
              <a:gd name="T39" fmla="*/ 362364 h 161"/>
              <a:gd name="T40" fmla="*/ 513322 w 417"/>
              <a:gd name="T41" fmla="*/ 372027 h 161"/>
              <a:gd name="T42" fmla="*/ 596284 w 417"/>
              <a:gd name="T43" fmla="*/ 321296 h 161"/>
              <a:gd name="T44" fmla="*/ 627394 w 417"/>
              <a:gd name="T45" fmla="*/ 328543 h 161"/>
              <a:gd name="T46" fmla="*/ 684430 w 417"/>
              <a:gd name="T47" fmla="*/ 347869 h 161"/>
              <a:gd name="T48" fmla="*/ 715540 w 417"/>
              <a:gd name="T49" fmla="*/ 335790 h 161"/>
              <a:gd name="T50" fmla="*/ 751836 w 417"/>
              <a:gd name="T51" fmla="*/ 321296 h 161"/>
              <a:gd name="T52" fmla="*/ 793316 w 417"/>
              <a:gd name="T53" fmla="*/ 333375 h 161"/>
              <a:gd name="T54" fmla="*/ 834797 w 417"/>
              <a:gd name="T55" fmla="*/ 316464 h 161"/>
              <a:gd name="T56" fmla="*/ 871092 w 417"/>
              <a:gd name="T57" fmla="*/ 294722 h 161"/>
              <a:gd name="T58" fmla="*/ 902203 w 417"/>
              <a:gd name="T59" fmla="*/ 270565 h 161"/>
              <a:gd name="T60" fmla="*/ 954054 w 417"/>
              <a:gd name="T61" fmla="*/ 297138 h 161"/>
              <a:gd name="T62" fmla="*/ 964424 w 417"/>
              <a:gd name="T63" fmla="*/ 260902 h 161"/>
              <a:gd name="T64" fmla="*/ 972201 w 417"/>
              <a:gd name="T65" fmla="*/ 229497 h 161"/>
              <a:gd name="T66" fmla="*/ 1016275 w 417"/>
              <a:gd name="T67" fmla="*/ 219834 h 161"/>
              <a:gd name="T68" fmla="*/ 1081088 w 417"/>
              <a:gd name="T69" fmla="*/ 202924 h 161"/>
              <a:gd name="T70" fmla="*/ 1081088 w 417"/>
              <a:gd name="T71" fmla="*/ 178766 h 161"/>
              <a:gd name="T72" fmla="*/ 1081088 w 417"/>
              <a:gd name="T73" fmla="*/ 140114 h 161"/>
              <a:gd name="T74" fmla="*/ 917758 w 417"/>
              <a:gd name="T75" fmla="*/ 103878 h 161"/>
              <a:gd name="T76" fmla="*/ 762206 w 417"/>
              <a:gd name="T77" fmla="*/ 62810 h 161"/>
              <a:gd name="T78" fmla="*/ 731095 w 417"/>
              <a:gd name="T79" fmla="*/ 70057 h 161"/>
              <a:gd name="T80" fmla="*/ 557395 w 417"/>
              <a:gd name="T81" fmla="*/ 0 h 161"/>
              <a:gd name="T82" fmla="*/ 495175 w 417"/>
              <a:gd name="T83" fmla="*/ 21742 h 161"/>
              <a:gd name="T84" fmla="*/ 419991 w 417"/>
              <a:gd name="T85" fmla="*/ 43484 h 161"/>
              <a:gd name="T86" fmla="*/ 324067 w 417"/>
              <a:gd name="T87" fmla="*/ 43484 h 161"/>
              <a:gd name="T88" fmla="*/ 295549 w 417"/>
              <a:gd name="T89" fmla="*/ 48315 h 161"/>
              <a:gd name="T90" fmla="*/ 285179 w 417"/>
              <a:gd name="T91" fmla="*/ 26573 h 161"/>
              <a:gd name="T92" fmla="*/ 259254 w 417"/>
              <a:gd name="T93" fmla="*/ 48315 h 161"/>
              <a:gd name="T94" fmla="*/ 207403 w 417"/>
              <a:gd name="T95" fmla="*/ 43484 h 161"/>
              <a:gd name="T96" fmla="*/ 150367 w 417"/>
              <a:gd name="T97" fmla="*/ 21742 h 161"/>
              <a:gd name="T98" fmla="*/ 124442 w 417"/>
              <a:gd name="T99" fmla="*/ 16910 h 161"/>
              <a:gd name="T100" fmla="*/ 75184 w 417"/>
              <a:gd name="T101" fmla="*/ 21742 h 16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17" h="161">
                <a:moveTo>
                  <a:pt x="29" y="9"/>
                </a:moveTo>
                <a:lnTo>
                  <a:pt x="31" y="19"/>
                </a:lnTo>
                <a:lnTo>
                  <a:pt x="19" y="29"/>
                </a:lnTo>
                <a:lnTo>
                  <a:pt x="8" y="45"/>
                </a:lnTo>
                <a:lnTo>
                  <a:pt x="0" y="72"/>
                </a:lnTo>
                <a:lnTo>
                  <a:pt x="15" y="93"/>
                </a:lnTo>
                <a:lnTo>
                  <a:pt x="18" y="109"/>
                </a:lnTo>
                <a:lnTo>
                  <a:pt x="15" y="125"/>
                </a:lnTo>
                <a:lnTo>
                  <a:pt x="11" y="135"/>
                </a:lnTo>
                <a:lnTo>
                  <a:pt x="14" y="148"/>
                </a:lnTo>
                <a:lnTo>
                  <a:pt x="22" y="160"/>
                </a:lnTo>
                <a:lnTo>
                  <a:pt x="50" y="160"/>
                </a:lnTo>
                <a:lnTo>
                  <a:pt x="81" y="161"/>
                </a:lnTo>
                <a:lnTo>
                  <a:pt x="97" y="154"/>
                </a:lnTo>
                <a:lnTo>
                  <a:pt x="108" y="134"/>
                </a:lnTo>
                <a:lnTo>
                  <a:pt x="118" y="138"/>
                </a:lnTo>
                <a:lnTo>
                  <a:pt x="129" y="146"/>
                </a:lnTo>
                <a:lnTo>
                  <a:pt x="153" y="131"/>
                </a:lnTo>
                <a:lnTo>
                  <a:pt x="166" y="137"/>
                </a:lnTo>
                <a:lnTo>
                  <a:pt x="184" y="150"/>
                </a:lnTo>
                <a:lnTo>
                  <a:pt x="198" y="154"/>
                </a:lnTo>
                <a:lnTo>
                  <a:pt x="230" y="133"/>
                </a:lnTo>
                <a:lnTo>
                  <a:pt x="242" y="136"/>
                </a:lnTo>
                <a:lnTo>
                  <a:pt x="264" y="144"/>
                </a:lnTo>
                <a:lnTo>
                  <a:pt x="276" y="139"/>
                </a:lnTo>
                <a:lnTo>
                  <a:pt x="290" y="133"/>
                </a:lnTo>
                <a:lnTo>
                  <a:pt x="306" y="138"/>
                </a:lnTo>
                <a:lnTo>
                  <a:pt x="322" y="131"/>
                </a:lnTo>
                <a:lnTo>
                  <a:pt x="336" y="122"/>
                </a:lnTo>
                <a:lnTo>
                  <a:pt x="348" y="112"/>
                </a:lnTo>
                <a:lnTo>
                  <a:pt x="368" y="123"/>
                </a:lnTo>
                <a:lnTo>
                  <a:pt x="372" y="108"/>
                </a:lnTo>
                <a:lnTo>
                  <a:pt x="375" y="95"/>
                </a:lnTo>
                <a:lnTo>
                  <a:pt x="392" y="91"/>
                </a:lnTo>
                <a:lnTo>
                  <a:pt x="417" y="84"/>
                </a:lnTo>
                <a:lnTo>
                  <a:pt x="417" y="74"/>
                </a:lnTo>
                <a:lnTo>
                  <a:pt x="417" y="58"/>
                </a:lnTo>
                <a:lnTo>
                  <a:pt x="354" y="43"/>
                </a:lnTo>
                <a:lnTo>
                  <a:pt x="294" y="26"/>
                </a:lnTo>
                <a:lnTo>
                  <a:pt x="282" y="29"/>
                </a:lnTo>
                <a:lnTo>
                  <a:pt x="215" y="0"/>
                </a:lnTo>
                <a:lnTo>
                  <a:pt x="191" y="9"/>
                </a:lnTo>
                <a:lnTo>
                  <a:pt x="162" y="18"/>
                </a:lnTo>
                <a:lnTo>
                  <a:pt x="125" y="18"/>
                </a:lnTo>
                <a:lnTo>
                  <a:pt x="114" y="20"/>
                </a:lnTo>
                <a:lnTo>
                  <a:pt x="110" y="11"/>
                </a:lnTo>
                <a:lnTo>
                  <a:pt x="100" y="20"/>
                </a:lnTo>
                <a:lnTo>
                  <a:pt x="80" y="18"/>
                </a:lnTo>
                <a:lnTo>
                  <a:pt x="58" y="9"/>
                </a:lnTo>
                <a:lnTo>
                  <a:pt x="48" y="7"/>
                </a:lnTo>
                <a:lnTo>
                  <a:pt x="29" y="9"/>
                </a:lnTo>
                <a:close/>
              </a:path>
            </a:pathLst>
          </a:custGeom>
          <a:solidFill>
            <a:srgbClr val="F7A71A"/>
          </a:solidFill>
          <a:ln w="9525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ES" sz="7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Freeform 14">
            <a:hlinkClick r:id="" action="ppaction://noaction"/>
            <a:extLst>
              <a:ext uri="{FF2B5EF4-FFF2-40B4-BE49-F238E27FC236}">
                <a16:creationId xmlns:a16="http://schemas.microsoft.com/office/drawing/2014/main" id="{302FCA36-3203-9457-C7B9-CCB26ADB8391}"/>
              </a:ext>
            </a:extLst>
          </p:cNvPr>
          <p:cNvSpPr>
            <a:spLocks/>
          </p:cNvSpPr>
          <p:nvPr/>
        </p:nvSpPr>
        <p:spPr bwMode="auto">
          <a:xfrm>
            <a:off x="7221988" y="1500539"/>
            <a:ext cx="739493" cy="412278"/>
          </a:xfrm>
          <a:custGeom>
            <a:avLst/>
            <a:gdLst>
              <a:gd name="T0" fmla="*/ 127053 w 270"/>
              <a:gd name="T1" fmla="*/ 40895 h 163"/>
              <a:gd name="T2" fmla="*/ 127053 w 270"/>
              <a:gd name="T3" fmla="*/ 108252 h 163"/>
              <a:gd name="T4" fmla="*/ 18150 w 270"/>
              <a:gd name="T5" fmla="*/ 139525 h 163"/>
              <a:gd name="T6" fmla="*/ 0 w 270"/>
              <a:gd name="T7" fmla="*/ 202070 h 163"/>
              <a:gd name="T8" fmla="*/ 18150 w 270"/>
              <a:gd name="T9" fmla="*/ 262210 h 163"/>
              <a:gd name="T10" fmla="*/ 44080 w 270"/>
              <a:gd name="T11" fmla="*/ 281455 h 163"/>
              <a:gd name="T12" fmla="*/ 82973 w 270"/>
              <a:gd name="T13" fmla="*/ 271832 h 163"/>
              <a:gd name="T14" fmla="*/ 140017 w 270"/>
              <a:gd name="T15" fmla="*/ 262210 h 163"/>
              <a:gd name="T16" fmla="*/ 178911 w 270"/>
              <a:gd name="T17" fmla="*/ 331972 h 163"/>
              <a:gd name="T18" fmla="*/ 207433 w 270"/>
              <a:gd name="T19" fmla="*/ 322350 h 163"/>
              <a:gd name="T20" fmla="*/ 277442 w 270"/>
              <a:gd name="T21" fmla="*/ 372867 h 163"/>
              <a:gd name="T22" fmla="*/ 303371 w 270"/>
              <a:gd name="T23" fmla="*/ 392112 h 163"/>
              <a:gd name="T24" fmla="*/ 337079 w 270"/>
              <a:gd name="T25" fmla="*/ 382490 h 163"/>
              <a:gd name="T26" fmla="*/ 368194 w 270"/>
              <a:gd name="T27" fmla="*/ 372867 h 163"/>
              <a:gd name="T28" fmla="*/ 394123 w 270"/>
              <a:gd name="T29" fmla="*/ 370462 h 163"/>
              <a:gd name="T30" fmla="*/ 407088 w 270"/>
              <a:gd name="T31" fmla="*/ 360839 h 163"/>
              <a:gd name="T32" fmla="*/ 412273 w 270"/>
              <a:gd name="T33" fmla="*/ 307916 h 163"/>
              <a:gd name="T34" fmla="*/ 396716 w 270"/>
              <a:gd name="T35" fmla="*/ 281455 h 163"/>
              <a:gd name="T36" fmla="*/ 396716 w 270"/>
              <a:gd name="T37" fmla="*/ 262210 h 163"/>
              <a:gd name="T38" fmla="*/ 417459 w 270"/>
              <a:gd name="T39" fmla="*/ 245371 h 163"/>
              <a:gd name="T40" fmla="*/ 458946 w 270"/>
              <a:gd name="T41" fmla="*/ 226126 h 163"/>
              <a:gd name="T42" fmla="*/ 487468 w 270"/>
              <a:gd name="T43" fmla="*/ 221315 h 163"/>
              <a:gd name="T44" fmla="*/ 510804 w 270"/>
              <a:gd name="T45" fmla="*/ 242965 h 163"/>
              <a:gd name="T46" fmla="*/ 539326 w 270"/>
              <a:gd name="T47" fmla="*/ 221315 h 163"/>
              <a:gd name="T48" fmla="*/ 565255 w 270"/>
              <a:gd name="T49" fmla="*/ 202070 h 163"/>
              <a:gd name="T50" fmla="*/ 611928 w 270"/>
              <a:gd name="T51" fmla="*/ 190042 h 163"/>
              <a:gd name="T52" fmla="*/ 637857 w 270"/>
              <a:gd name="T53" fmla="*/ 182825 h 163"/>
              <a:gd name="T54" fmla="*/ 661193 w 270"/>
              <a:gd name="T55" fmla="*/ 185231 h 163"/>
              <a:gd name="T56" fmla="*/ 650822 w 270"/>
              <a:gd name="T57" fmla="*/ 180420 h 163"/>
              <a:gd name="T58" fmla="*/ 650822 w 270"/>
              <a:gd name="T59" fmla="*/ 144336 h 163"/>
              <a:gd name="T60" fmla="*/ 666379 w 270"/>
              <a:gd name="T61" fmla="*/ 120280 h 163"/>
              <a:gd name="T62" fmla="*/ 689715 w 270"/>
              <a:gd name="T63" fmla="*/ 103441 h 163"/>
              <a:gd name="T64" fmla="*/ 700087 w 270"/>
              <a:gd name="T65" fmla="*/ 98629 h 163"/>
              <a:gd name="T66" fmla="*/ 694901 w 270"/>
              <a:gd name="T67" fmla="*/ 81790 h 163"/>
              <a:gd name="T68" fmla="*/ 674158 w 270"/>
              <a:gd name="T69" fmla="*/ 72168 h 163"/>
              <a:gd name="T70" fmla="*/ 645636 w 270"/>
              <a:gd name="T71" fmla="*/ 60140 h 163"/>
              <a:gd name="T72" fmla="*/ 617114 w 270"/>
              <a:gd name="T73" fmla="*/ 55329 h 163"/>
              <a:gd name="T74" fmla="*/ 583406 w 270"/>
              <a:gd name="T75" fmla="*/ 55329 h 163"/>
              <a:gd name="T76" fmla="*/ 565255 w 270"/>
              <a:gd name="T77" fmla="*/ 55329 h 163"/>
              <a:gd name="T78" fmla="*/ 560070 w 270"/>
              <a:gd name="T79" fmla="*/ 45706 h 163"/>
              <a:gd name="T80" fmla="*/ 560070 w 270"/>
              <a:gd name="T81" fmla="*/ 31273 h 163"/>
              <a:gd name="T82" fmla="*/ 578220 w 270"/>
              <a:gd name="T83" fmla="*/ 24056 h 163"/>
              <a:gd name="T84" fmla="*/ 593777 w 270"/>
              <a:gd name="T85" fmla="*/ 24056 h 163"/>
              <a:gd name="T86" fmla="*/ 593777 w 270"/>
              <a:gd name="T87" fmla="*/ 9622 h 163"/>
              <a:gd name="T88" fmla="*/ 573034 w 270"/>
              <a:gd name="T89" fmla="*/ 0 h 163"/>
              <a:gd name="T90" fmla="*/ 526362 w 270"/>
              <a:gd name="T91" fmla="*/ 4811 h 163"/>
              <a:gd name="T92" fmla="*/ 479689 w 270"/>
              <a:gd name="T93" fmla="*/ 14434 h 163"/>
              <a:gd name="T94" fmla="*/ 451167 w 270"/>
              <a:gd name="T95" fmla="*/ 14434 h 163"/>
              <a:gd name="T96" fmla="*/ 412273 w 270"/>
              <a:gd name="T97" fmla="*/ 14434 h 163"/>
              <a:gd name="T98" fmla="*/ 396716 w 270"/>
              <a:gd name="T99" fmla="*/ 4811 h 163"/>
              <a:gd name="T100" fmla="*/ 378566 w 270"/>
              <a:gd name="T101" fmla="*/ 9622 h 163"/>
              <a:gd name="T102" fmla="*/ 357822 w 270"/>
              <a:gd name="T103" fmla="*/ 24056 h 163"/>
              <a:gd name="T104" fmla="*/ 329300 w 270"/>
              <a:gd name="T105" fmla="*/ 31273 h 163"/>
              <a:gd name="T106" fmla="*/ 290406 w 270"/>
              <a:gd name="T107" fmla="*/ 24056 h 163"/>
              <a:gd name="T108" fmla="*/ 272256 w 270"/>
              <a:gd name="T109" fmla="*/ 36084 h 163"/>
              <a:gd name="T110" fmla="*/ 243734 w 270"/>
              <a:gd name="T111" fmla="*/ 55329 h 163"/>
              <a:gd name="T112" fmla="*/ 233362 w 270"/>
              <a:gd name="T113" fmla="*/ 55329 h 163"/>
              <a:gd name="T114" fmla="*/ 197062 w 270"/>
              <a:gd name="T115" fmla="*/ 45706 h 163"/>
              <a:gd name="T116" fmla="*/ 163354 w 270"/>
              <a:gd name="T117" fmla="*/ 45706 h 163"/>
              <a:gd name="T118" fmla="*/ 127053 w 270"/>
              <a:gd name="T119" fmla="*/ 40895 h 16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70" h="163">
                <a:moveTo>
                  <a:pt x="49" y="17"/>
                </a:moveTo>
                <a:lnTo>
                  <a:pt x="49" y="45"/>
                </a:lnTo>
                <a:lnTo>
                  <a:pt x="7" y="58"/>
                </a:lnTo>
                <a:lnTo>
                  <a:pt x="0" y="84"/>
                </a:lnTo>
                <a:lnTo>
                  <a:pt x="7" y="109"/>
                </a:lnTo>
                <a:lnTo>
                  <a:pt x="17" y="117"/>
                </a:lnTo>
                <a:lnTo>
                  <a:pt x="32" y="113"/>
                </a:lnTo>
                <a:lnTo>
                  <a:pt x="54" y="109"/>
                </a:lnTo>
                <a:lnTo>
                  <a:pt x="69" y="138"/>
                </a:lnTo>
                <a:lnTo>
                  <a:pt x="80" y="134"/>
                </a:lnTo>
                <a:lnTo>
                  <a:pt x="107" y="155"/>
                </a:lnTo>
                <a:lnTo>
                  <a:pt x="117" y="163"/>
                </a:lnTo>
                <a:lnTo>
                  <a:pt x="130" y="159"/>
                </a:lnTo>
                <a:lnTo>
                  <a:pt x="142" y="155"/>
                </a:lnTo>
                <a:lnTo>
                  <a:pt x="152" y="154"/>
                </a:lnTo>
                <a:lnTo>
                  <a:pt x="157" y="150"/>
                </a:lnTo>
                <a:lnTo>
                  <a:pt x="159" y="128"/>
                </a:lnTo>
                <a:lnTo>
                  <a:pt x="153" y="117"/>
                </a:lnTo>
                <a:lnTo>
                  <a:pt x="153" y="109"/>
                </a:lnTo>
                <a:lnTo>
                  <a:pt x="161" y="102"/>
                </a:lnTo>
                <a:lnTo>
                  <a:pt x="177" y="94"/>
                </a:lnTo>
                <a:lnTo>
                  <a:pt x="188" y="92"/>
                </a:lnTo>
                <a:lnTo>
                  <a:pt x="197" y="101"/>
                </a:lnTo>
                <a:lnTo>
                  <a:pt x="208" y="92"/>
                </a:lnTo>
                <a:lnTo>
                  <a:pt x="218" y="84"/>
                </a:lnTo>
                <a:lnTo>
                  <a:pt x="236" y="79"/>
                </a:lnTo>
                <a:lnTo>
                  <a:pt x="246" y="76"/>
                </a:lnTo>
                <a:lnTo>
                  <a:pt x="255" y="77"/>
                </a:lnTo>
                <a:lnTo>
                  <a:pt x="251" y="75"/>
                </a:lnTo>
                <a:lnTo>
                  <a:pt x="251" y="60"/>
                </a:lnTo>
                <a:lnTo>
                  <a:pt x="257" y="50"/>
                </a:lnTo>
                <a:lnTo>
                  <a:pt x="266" y="43"/>
                </a:lnTo>
                <a:lnTo>
                  <a:pt x="270" y="41"/>
                </a:lnTo>
                <a:lnTo>
                  <a:pt x="268" y="34"/>
                </a:lnTo>
                <a:lnTo>
                  <a:pt x="260" y="30"/>
                </a:lnTo>
                <a:lnTo>
                  <a:pt x="249" y="25"/>
                </a:lnTo>
                <a:lnTo>
                  <a:pt x="238" y="23"/>
                </a:lnTo>
                <a:lnTo>
                  <a:pt x="225" y="23"/>
                </a:lnTo>
                <a:lnTo>
                  <a:pt x="218" y="23"/>
                </a:lnTo>
                <a:lnTo>
                  <a:pt x="216" y="19"/>
                </a:lnTo>
                <a:lnTo>
                  <a:pt x="216" y="13"/>
                </a:lnTo>
                <a:lnTo>
                  <a:pt x="223" y="10"/>
                </a:lnTo>
                <a:lnTo>
                  <a:pt x="229" y="10"/>
                </a:lnTo>
                <a:lnTo>
                  <a:pt x="229" y="4"/>
                </a:lnTo>
                <a:lnTo>
                  <a:pt x="221" y="0"/>
                </a:lnTo>
                <a:lnTo>
                  <a:pt x="203" y="2"/>
                </a:lnTo>
                <a:lnTo>
                  <a:pt x="185" y="6"/>
                </a:lnTo>
                <a:lnTo>
                  <a:pt x="174" y="6"/>
                </a:lnTo>
                <a:lnTo>
                  <a:pt x="159" y="6"/>
                </a:lnTo>
                <a:lnTo>
                  <a:pt x="153" y="2"/>
                </a:lnTo>
                <a:lnTo>
                  <a:pt x="146" y="4"/>
                </a:lnTo>
                <a:lnTo>
                  <a:pt x="138" y="10"/>
                </a:lnTo>
                <a:lnTo>
                  <a:pt x="127" y="13"/>
                </a:lnTo>
                <a:lnTo>
                  <a:pt x="112" y="10"/>
                </a:lnTo>
                <a:lnTo>
                  <a:pt x="105" y="15"/>
                </a:lnTo>
                <a:lnTo>
                  <a:pt x="94" y="23"/>
                </a:lnTo>
                <a:lnTo>
                  <a:pt x="90" y="23"/>
                </a:lnTo>
                <a:lnTo>
                  <a:pt x="76" y="19"/>
                </a:lnTo>
                <a:lnTo>
                  <a:pt x="63" y="19"/>
                </a:lnTo>
                <a:lnTo>
                  <a:pt x="49" y="17"/>
                </a:lnTo>
                <a:close/>
              </a:path>
            </a:pathLst>
          </a:custGeom>
          <a:solidFill>
            <a:srgbClr val="F7A71A"/>
          </a:solidFill>
          <a:ln w="9525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ES" sz="7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Freeform 15">
            <a:hlinkClick r:id="" action="ppaction://noaction"/>
            <a:extLst>
              <a:ext uri="{FF2B5EF4-FFF2-40B4-BE49-F238E27FC236}">
                <a16:creationId xmlns:a16="http://schemas.microsoft.com/office/drawing/2014/main" id="{AA3184BC-4CCE-6534-24DC-E4918712DF42}"/>
              </a:ext>
            </a:extLst>
          </p:cNvPr>
          <p:cNvSpPr>
            <a:spLocks/>
          </p:cNvSpPr>
          <p:nvPr/>
        </p:nvSpPr>
        <p:spPr bwMode="auto">
          <a:xfrm>
            <a:off x="5214790" y="1291896"/>
            <a:ext cx="1125170" cy="1104973"/>
          </a:xfrm>
          <a:custGeom>
            <a:avLst/>
            <a:gdLst>
              <a:gd name="T0" fmla="*/ 1008194 w 411"/>
              <a:gd name="T1" fmla="*/ 161495 h 436"/>
              <a:gd name="T2" fmla="*/ 945992 w 411"/>
              <a:gd name="T3" fmla="*/ 265142 h 436"/>
              <a:gd name="T4" fmla="*/ 984868 w 411"/>
              <a:gd name="T5" fmla="*/ 347094 h 436"/>
              <a:gd name="T6" fmla="*/ 974501 w 411"/>
              <a:gd name="T7" fmla="*/ 424227 h 436"/>
              <a:gd name="T8" fmla="*/ 1018561 w 411"/>
              <a:gd name="T9" fmla="*/ 520642 h 436"/>
              <a:gd name="T10" fmla="*/ 935625 w 411"/>
              <a:gd name="T11" fmla="*/ 667675 h 436"/>
              <a:gd name="T12" fmla="*/ 990052 w 411"/>
              <a:gd name="T13" fmla="*/ 715882 h 436"/>
              <a:gd name="T14" fmla="*/ 1054846 w 411"/>
              <a:gd name="T15" fmla="*/ 797835 h 436"/>
              <a:gd name="T16" fmla="*/ 1036704 w 411"/>
              <a:gd name="T17" fmla="*/ 838812 h 436"/>
              <a:gd name="T18" fmla="*/ 956359 w 411"/>
              <a:gd name="T19" fmla="*/ 959331 h 436"/>
              <a:gd name="T20" fmla="*/ 873423 w 411"/>
              <a:gd name="T21" fmla="*/ 964151 h 436"/>
              <a:gd name="T22" fmla="*/ 868239 w 411"/>
              <a:gd name="T23" fmla="*/ 1050925 h 436"/>
              <a:gd name="T24" fmla="*/ 767161 w 411"/>
              <a:gd name="T25" fmla="*/ 1009949 h 436"/>
              <a:gd name="T26" fmla="*/ 645348 w 411"/>
              <a:gd name="T27" fmla="*/ 995486 h 436"/>
              <a:gd name="T28" fmla="*/ 533902 w 411"/>
              <a:gd name="T29" fmla="*/ 964151 h 436"/>
              <a:gd name="T30" fmla="*/ 450966 w 411"/>
              <a:gd name="T31" fmla="*/ 1000307 h 436"/>
              <a:gd name="T32" fmla="*/ 450966 w 411"/>
              <a:gd name="T33" fmla="*/ 843632 h 436"/>
              <a:gd name="T34" fmla="*/ 417273 w 411"/>
              <a:gd name="T35" fmla="*/ 817118 h 436"/>
              <a:gd name="T36" fmla="*/ 290277 w 411"/>
              <a:gd name="T37" fmla="*/ 874967 h 436"/>
              <a:gd name="T38" fmla="*/ 199565 w 411"/>
              <a:gd name="T39" fmla="*/ 906302 h 436"/>
              <a:gd name="T40" fmla="*/ 139955 w 411"/>
              <a:gd name="T41" fmla="*/ 925585 h 436"/>
              <a:gd name="T42" fmla="*/ 121813 w 411"/>
              <a:gd name="T43" fmla="*/ 855684 h 436"/>
              <a:gd name="T44" fmla="*/ 199565 w 411"/>
              <a:gd name="T45" fmla="*/ 764090 h 436"/>
              <a:gd name="T46" fmla="*/ 184015 w 411"/>
              <a:gd name="T47" fmla="*/ 725524 h 436"/>
              <a:gd name="T48" fmla="*/ 256584 w 411"/>
              <a:gd name="T49" fmla="*/ 689368 h 436"/>
              <a:gd name="T50" fmla="*/ 199565 w 411"/>
              <a:gd name="T51" fmla="*/ 667675 h 436"/>
              <a:gd name="T52" fmla="*/ 173648 w 411"/>
              <a:gd name="T53" fmla="*/ 605005 h 436"/>
              <a:gd name="T54" fmla="*/ 228075 w 411"/>
              <a:gd name="T55" fmla="*/ 564029 h 436"/>
              <a:gd name="T56" fmla="*/ 155506 w 411"/>
              <a:gd name="T57" fmla="*/ 568849 h 436"/>
              <a:gd name="T58" fmla="*/ 98487 w 411"/>
              <a:gd name="T59" fmla="*/ 537514 h 436"/>
              <a:gd name="T60" fmla="*/ 134771 w 411"/>
              <a:gd name="T61" fmla="*/ 474845 h 436"/>
              <a:gd name="T62" fmla="*/ 82936 w 411"/>
              <a:gd name="T63" fmla="*/ 474845 h 436"/>
              <a:gd name="T64" fmla="*/ 28509 w 411"/>
              <a:gd name="T65" fmla="*/ 404944 h 436"/>
              <a:gd name="T66" fmla="*/ 18142 w 411"/>
              <a:gd name="T67" fmla="*/ 306118 h 436"/>
              <a:gd name="T68" fmla="*/ 98487 w 411"/>
              <a:gd name="T69" fmla="*/ 248269 h 436"/>
              <a:gd name="T70" fmla="*/ 150322 w 411"/>
              <a:gd name="T71" fmla="*/ 228986 h 436"/>
              <a:gd name="T72" fmla="*/ 272135 w 411"/>
              <a:gd name="T73" fmla="*/ 212113 h 436"/>
              <a:gd name="T74" fmla="*/ 362846 w 411"/>
              <a:gd name="T75" fmla="*/ 192830 h 436"/>
              <a:gd name="T76" fmla="*/ 404314 w 411"/>
              <a:gd name="T77" fmla="*/ 178368 h 436"/>
              <a:gd name="T78" fmla="*/ 466517 w 411"/>
              <a:gd name="T79" fmla="*/ 183189 h 436"/>
              <a:gd name="T80" fmla="*/ 450966 w 411"/>
              <a:gd name="T81" fmla="*/ 108467 h 436"/>
              <a:gd name="T82" fmla="*/ 562412 w 411"/>
              <a:gd name="T83" fmla="*/ 77132 h 436"/>
              <a:gd name="T84" fmla="*/ 596105 w 411"/>
              <a:gd name="T85" fmla="*/ 16873 h 436"/>
              <a:gd name="T86" fmla="*/ 660899 w 411"/>
              <a:gd name="T87" fmla="*/ 26514 h 436"/>
              <a:gd name="T88" fmla="*/ 717917 w 411"/>
              <a:gd name="T89" fmla="*/ 21693 h 436"/>
              <a:gd name="T90" fmla="*/ 839730 w 411"/>
              <a:gd name="T91" fmla="*/ 62670 h 436"/>
              <a:gd name="T92" fmla="*/ 901932 w 411"/>
              <a:gd name="T93" fmla="*/ 98826 h 436"/>
              <a:gd name="T94" fmla="*/ 1018561 w 411"/>
              <a:gd name="T95" fmla="*/ 118109 h 4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411" h="436">
                <a:moveTo>
                  <a:pt x="393" y="49"/>
                </a:moveTo>
                <a:lnTo>
                  <a:pt x="396" y="60"/>
                </a:lnTo>
                <a:lnTo>
                  <a:pt x="389" y="67"/>
                </a:lnTo>
                <a:lnTo>
                  <a:pt x="382" y="74"/>
                </a:lnTo>
                <a:lnTo>
                  <a:pt x="372" y="88"/>
                </a:lnTo>
                <a:lnTo>
                  <a:pt x="365" y="110"/>
                </a:lnTo>
                <a:lnTo>
                  <a:pt x="363" y="114"/>
                </a:lnTo>
                <a:lnTo>
                  <a:pt x="380" y="136"/>
                </a:lnTo>
                <a:lnTo>
                  <a:pt x="380" y="144"/>
                </a:lnTo>
                <a:lnTo>
                  <a:pt x="382" y="155"/>
                </a:lnTo>
                <a:lnTo>
                  <a:pt x="378" y="168"/>
                </a:lnTo>
                <a:lnTo>
                  <a:pt x="376" y="176"/>
                </a:lnTo>
                <a:lnTo>
                  <a:pt x="378" y="191"/>
                </a:lnTo>
                <a:lnTo>
                  <a:pt x="387" y="208"/>
                </a:lnTo>
                <a:lnTo>
                  <a:pt x="393" y="216"/>
                </a:lnTo>
                <a:lnTo>
                  <a:pt x="389" y="227"/>
                </a:lnTo>
                <a:lnTo>
                  <a:pt x="367" y="253"/>
                </a:lnTo>
                <a:lnTo>
                  <a:pt x="361" y="277"/>
                </a:lnTo>
                <a:lnTo>
                  <a:pt x="365" y="292"/>
                </a:lnTo>
                <a:lnTo>
                  <a:pt x="372" y="299"/>
                </a:lnTo>
                <a:lnTo>
                  <a:pt x="382" y="297"/>
                </a:lnTo>
                <a:lnTo>
                  <a:pt x="389" y="297"/>
                </a:lnTo>
                <a:lnTo>
                  <a:pt x="400" y="313"/>
                </a:lnTo>
                <a:lnTo>
                  <a:pt x="407" y="331"/>
                </a:lnTo>
                <a:lnTo>
                  <a:pt x="411" y="342"/>
                </a:lnTo>
                <a:lnTo>
                  <a:pt x="409" y="348"/>
                </a:lnTo>
                <a:lnTo>
                  <a:pt x="400" y="348"/>
                </a:lnTo>
                <a:lnTo>
                  <a:pt x="393" y="359"/>
                </a:lnTo>
                <a:lnTo>
                  <a:pt x="380" y="380"/>
                </a:lnTo>
                <a:lnTo>
                  <a:pt x="369" y="398"/>
                </a:lnTo>
                <a:lnTo>
                  <a:pt x="357" y="391"/>
                </a:lnTo>
                <a:lnTo>
                  <a:pt x="346" y="391"/>
                </a:lnTo>
                <a:lnTo>
                  <a:pt x="337" y="400"/>
                </a:lnTo>
                <a:lnTo>
                  <a:pt x="329" y="411"/>
                </a:lnTo>
                <a:lnTo>
                  <a:pt x="333" y="419"/>
                </a:lnTo>
                <a:lnTo>
                  <a:pt x="335" y="436"/>
                </a:lnTo>
                <a:lnTo>
                  <a:pt x="315" y="415"/>
                </a:lnTo>
                <a:lnTo>
                  <a:pt x="307" y="419"/>
                </a:lnTo>
                <a:lnTo>
                  <a:pt x="296" y="419"/>
                </a:lnTo>
                <a:lnTo>
                  <a:pt x="286" y="421"/>
                </a:lnTo>
                <a:lnTo>
                  <a:pt x="262" y="415"/>
                </a:lnTo>
                <a:lnTo>
                  <a:pt x="249" y="413"/>
                </a:lnTo>
                <a:lnTo>
                  <a:pt x="230" y="417"/>
                </a:lnTo>
                <a:lnTo>
                  <a:pt x="214" y="409"/>
                </a:lnTo>
                <a:lnTo>
                  <a:pt x="206" y="400"/>
                </a:lnTo>
                <a:lnTo>
                  <a:pt x="201" y="402"/>
                </a:lnTo>
                <a:lnTo>
                  <a:pt x="195" y="409"/>
                </a:lnTo>
                <a:lnTo>
                  <a:pt x="174" y="415"/>
                </a:lnTo>
                <a:lnTo>
                  <a:pt x="161" y="391"/>
                </a:lnTo>
                <a:lnTo>
                  <a:pt x="174" y="361"/>
                </a:lnTo>
                <a:lnTo>
                  <a:pt x="174" y="350"/>
                </a:lnTo>
                <a:lnTo>
                  <a:pt x="171" y="339"/>
                </a:lnTo>
                <a:lnTo>
                  <a:pt x="165" y="328"/>
                </a:lnTo>
                <a:lnTo>
                  <a:pt x="161" y="339"/>
                </a:lnTo>
                <a:lnTo>
                  <a:pt x="151" y="344"/>
                </a:lnTo>
                <a:lnTo>
                  <a:pt x="137" y="353"/>
                </a:lnTo>
                <a:lnTo>
                  <a:pt x="112" y="363"/>
                </a:lnTo>
                <a:lnTo>
                  <a:pt x="97" y="365"/>
                </a:lnTo>
                <a:lnTo>
                  <a:pt x="84" y="367"/>
                </a:lnTo>
                <a:lnTo>
                  <a:pt x="77" y="376"/>
                </a:lnTo>
                <a:lnTo>
                  <a:pt x="69" y="384"/>
                </a:lnTo>
                <a:lnTo>
                  <a:pt x="52" y="393"/>
                </a:lnTo>
                <a:lnTo>
                  <a:pt x="54" y="384"/>
                </a:lnTo>
                <a:lnTo>
                  <a:pt x="47" y="380"/>
                </a:lnTo>
                <a:lnTo>
                  <a:pt x="49" y="367"/>
                </a:lnTo>
                <a:lnTo>
                  <a:pt x="47" y="355"/>
                </a:lnTo>
                <a:lnTo>
                  <a:pt x="43" y="346"/>
                </a:lnTo>
                <a:lnTo>
                  <a:pt x="58" y="335"/>
                </a:lnTo>
                <a:lnTo>
                  <a:pt x="77" y="317"/>
                </a:lnTo>
                <a:lnTo>
                  <a:pt x="69" y="313"/>
                </a:lnTo>
                <a:lnTo>
                  <a:pt x="63" y="303"/>
                </a:lnTo>
                <a:lnTo>
                  <a:pt x="71" y="301"/>
                </a:lnTo>
                <a:lnTo>
                  <a:pt x="77" y="294"/>
                </a:lnTo>
                <a:lnTo>
                  <a:pt x="92" y="290"/>
                </a:lnTo>
                <a:lnTo>
                  <a:pt x="99" y="286"/>
                </a:lnTo>
                <a:lnTo>
                  <a:pt x="97" y="277"/>
                </a:lnTo>
                <a:lnTo>
                  <a:pt x="84" y="277"/>
                </a:lnTo>
                <a:lnTo>
                  <a:pt x="77" y="277"/>
                </a:lnTo>
                <a:lnTo>
                  <a:pt x="69" y="272"/>
                </a:lnTo>
                <a:lnTo>
                  <a:pt x="67" y="264"/>
                </a:lnTo>
                <a:lnTo>
                  <a:pt x="67" y="251"/>
                </a:lnTo>
                <a:lnTo>
                  <a:pt x="71" y="243"/>
                </a:lnTo>
                <a:lnTo>
                  <a:pt x="77" y="234"/>
                </a:lnTo>
                <a:lnTo>
                  <a:pt x="88" y="234"/>
                </a:lnTo>
                <a:lnTo>
                  <a:pt x="79" y="225"/>
                </a:lnTo>
                <a:lnTo>
                  <a:pt x="65" y="230"/>
                </a:lnTo>
                <a:lnTo>
                  <a:pt x="60" y="236"/>
                </a:lnTo>
                <a:lnTo>
                  <a:pt x="43" y="247"/>
                </a:lnTo>
                <a:lnTo>
                  <a:pt x="36" y="236"/>
                </a:lnTo>
                <a:lnTo>
                  <a:pt x="38" y="223"/>
                </a:lnTo>
                <a:lnTo>
                  <a:pt x="41" y="212"/>
                </a:lnTo>
                <a:lnTo>
                  <a:pt x="49" y="203"/>
                </a:lnTo>
                <a:lnTo>
                  <a:pt x="52" y="197"/>
                </a:lnTo>
                <a:lnTo>
                  <a:pt x="47" y="191"/>
                </a:lnTo>
                <a:lnTo>
                  <a:pt x="38" y="195"/>
                </a:lnTo>
                <a:lnTo>
                  <a:pt x="32" y="197"/>
                </a:lnTo>
                <a:lnTo>
                  <a:pt x="23" y="182"/>
                </a:lnTo>
                <a:lnTo>
                  <a:pt x="17" y="172"/>
                </a:lnTo>
                <a:lnTo>
                  <a:pt x="11" y="168"/>
                </a:lnTo>
                <a:lnTo>
                  <a:pt x="0" y="164"/>
                </a:lnTo>
                <a:lnTo>
                  <a:pt x="7" y="157"/>
                </a:lnTo>
                <a:lnTo>
                  <a:pt x="7" y="127"/>
                </a:lnTo>
                <a:lnTo>
                  <a:pt x="13" y="121"/>
                </a:lnTo>
                <a:lnTo>
                  <a:pt x="28" y="110"/>
                </a:lnTo>
                <a:lnTo>
                  <a:pt x="38" y="103"/>
                </a:lnTo>
                <a:lnTo>
                  <a:pt x="47" y="99"/>
                </a:lnTo>
                <a:lnTo>
                  <a:pt x="58" y="103"/>
                </a:lnTo>
                <a:lnTo>
                  <a:pt x="58" y="95"/>
                </a:lnTo>
                <a:lnTo>
                  <a:pt x="71" y="80"/>
                </a:lnTo>
                <a:lnTo>
                  <a:pt x="79" y="82"/>
                </a:lnTo>
                <a:lnTo>
                  <a:pt x="105" y="88"/>
                </a:lnTo>
                <a:lnTo>
                  <a:pt x="114" y="92"/>
                </a:lnTo>
                <a:lnTo>
                  <a:pt x="123" y="88"/>
                </a:lnTo>
                <a:lnTo>
                  <a:pt x="140" y="80"/>
                </a:lnTo>
                <a:lnTo>
                  <a:pt x="144" y="76"/>
                </a:lnTo>
                <a:lnTo>
                  <a:pt x="151" y="80"/>
                </a:lnTo>
                <a:lnTo>
                  <a:pt x="156" y="74"/>
                </a:lnTo>
                <a:lnTo>
                  <a:pt x="163" y="78"/>
                </a:lnTo>
                <a:lnTo>
                  <a:pt x="176" y="82"/>
                </a:lnTo>
                <a:lnTo>
                  <a:pt x="180" y="76"/>
                </a:lnTo>
                <a:lnTo>
                  <a:pt x="180" y="65"/>
                </a:lnTo>
                <a:lnTo>
                  <a:pt x="176" y="54"/>
                </a:lnTo>
                <a:lnTo>
                  <a:pt x="174" y="45"/>
                </a:lnTo>
                <a:lnTo>
                  <a:pt x="188" y="39"/>
                </a:lnTo>
                <a:lnTo>
                  <a:pt x="206" y="28"/>
                </a:lnTo>
                <a:lnTo>
                  <a:pt x="217" y="32"/>
                </a:lnTo>
                <a:lnTo>
                  <a:pt x="210" y="20"/>
                </a:lnTo>
                <a:lnTo>
                  <a:pt x="219" y="15"/>
                </a:lnTo>
                <a:lnTo>
                  <a:pt x="230" y="7"/>
                </a:lnTo>
                <a:lnTo>
                  <a:pt x="238" y="0"/>
                </a:lnTo>
                <a:lnTo>
                  <a:pt x="247" y="0"/>
                </a:lnTo>
                <a:lnTo>
                  <a:pt x="255" y="11"/>
                </a:lnTo>
                <a:lnTo>
                  <a:pt x="262" y="2"/>
                </a:lnTo>
                <a:lnTo>
                  <a:pt x="273" y="2"/>
                </a:lnTo>
                <a:lnTo>
                  <a:pt x="277" y="9"/>
                </a:lnTo>
                <a:lnTo>
                  <a:pt x="294" y="9"/>
                </a:lnTo>
                <a:lnTo>
                  <a:pt x="313" y="15"/>
                </a:lnTo>
                <a:lnTo>
                  <a:pt x="324" y="26"/>
                </a:lnTo>
                <a:lnTo>
                  <a:pt x="329" y="41"/>
                </a:lnTo>
                <a:lnTo>
                  <a:pt x="335" y="45"/>
                </a:lnTo>
                <a:lnTo>
                  <a:pt x="348" y="41"/>
                </a:lnTo>
                <a:lnTo>
                  <a:pt x="359" y="47"/>
                </a:lnTo>
                <a:lnTo>
                  <a:pt x="374" y="52"/>
                </a:lnTo>
                <a:lnTo>
                  <a:pt x="393" y="49"/>
                </a:lnTo>
                <a:close/>
              </a:path>
            </a:pathLst>
          </a:custGeom>
          <a:solidFill>
            <a:srgbClr val="F7A71A"/>
          </a:solidFill>
          <a:ln w="9525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ES" sz="7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Freeform 16">
            <a:hlinkClick r:id="" action="ppaction://noaction"/>
            <a:extLst>
              <a:ext uri="{FF2B5EF4-FFF2-40B4-BE49-F238E27FC236}">
                <a16:creationId xmlns:a16="http://schemas.microsoft.com/office/drawing/2014/main" id="{66AF8EE2-A198-A007-41F8-F7F340C3776A}"/>
              </a:ext>
            </a:extLst>
          </p:cNvPr>
          <p:cNvSpPr>
            <a:spLocks/>
          </p:cNvSpPr>
          <p:nvPr/>
        </p:nvSpPr>
        <p:spPr bwMode="auto">
          <a:xfrm>
            <a:off x="6197428" y="1684145"/>
            <a:ext cx="2349275" cy="1740917"/>
          </a:xfrm>
          <a:custGeom>
            <a:avLst/>
            <a:gdLst>
              <a:gd name="T0" fmla="*/ 121832 w 858"/>
              <a:gd name="T1" fmla="*/ 465834 h 686"/>
              <a:gd name="T2" fmla="*/ 59620 w 858"/>
              <a:gd name="T3" fmla="*/ 342738 h 686"/>
              <a:gd name="T4" fmla="*/ 15553 w 858"/>
              <a:gd name="T5" fmla="*/ 226883 h 686"/>
              <a:gd name="T6" fmla="*/ 121832 w 858"/>
              <a:gd name="T7" fmla="*/ 111028 h 686"/>
              <a:gd name="T8" fmla="*/ 295508 w 858"/>
              <a:gd name="T9" fmla="*/ 67582 h 686"/>
              <a:gd name="T10" fmla="*/ 412156 w 858"/>
              <a:gd name="T11" fmla="*/ 45859 h 686"/>
              <a:gd name="T12" fmla="*/ 559910 w 858"/>
              <a:gd name="T13" fmla="*/ 86891 h 686"/>
              <a:gd name="T14" fmla="*/ 767284 w 858"/>
              <a:gd name="T15" fmla="*/ 50687 h 686"/>
              <a:gd name="T16" fmla="*/ 917631 w 858"/>
              <a:gd name="T17" fmla="*/ 0 h 686"/>
              <a:gd name="T18" fmla="*/ 1013541 w 858"/>
              <a:gd name="T19" fmla="*/ 106200 h 686"/>
              <a:gd name="T20" fmla="*/ 1176848 w 858"/>
              <a:gd name="T21" fmla="*/ 142405 h 686"/>
              <a:gd name="T22" fmla="*/ 1327195 w 858"/>
              <a:gd name="T23" fmla="*/ 202746 h 686"/>
              <a:gd name="T24" fmla="*/ 1371262 w 858"/>
              <a:gd name="T25" fmla="*/ 115855 h 686"/>
              <a:gd name="T26" fmla="*/ 1420513 w 858"/>
              <a:gd name="T27" fmla="*/ 55514 h 686"/>
              <a:gd name="T28" fmla="*/ 1534569 w 858"/>
              <a:gd name="T29" fmla="*/ 26550 h 686"/>
              <a:gd name="T30" fmla="*/ 1658993 w 858"/>
              <a:gd name="T31" fmla="*/ 96546 h 686"/>
              <a:gd name="T32" fmla="*/ 1648625 w 858"/>
              <a:gd name="T33" fmla="*/ 176196 h 686"/>
              <a:gd name="T34" fmla="*/ 1679731 w 858"/>
              <a:gd name="T35" fmla="*/ 337911 h 686"/>
              <a:gd name="T36" fmla="*/ 1674546 w 858"/>
              <a:gd name="T37" fmla="*/ 461007 h 686"/>
              <a:gd name="T38" fmla="*/ 1708245 w 858"/>
              <a:gd name="T39" fmla="*/ 596171 h 686"/>
              <a:gd name="T40" fmla="*/ 1770457 w 858"/>
              <a:gd name="T41" fmla="*/ 632376 h 686"/>
              <a:gd name="T42" fmla="*/ 1819708 w 858"/>
              <a:gd name="T43" fmla="*/ 576862 h 686"/>
              <a:gd name="T44" fmla="*/ 1887105 w 858"/>
              <a:gd name="T45" fmla="*/ 637203 h 686"/>
              <a:gd name="T46" fmla="*/ 2089295 w 858"/>
              <a:gd name="T47" fmla="*/ 569621 h 686"/>
              <a:gd name="T48" fmla="*/ 2177429 w 858"/>
              <a:gd name="T49" fmla="*/ 663753 h 686"/>
              <a:gd name="T50" fmla="*/ 2205943 w 858"/>
              <a:gd name="T51" fmla="*/ 794090 h 686"/>
              <a:gd name="T52" fmla="*/ 2156691 w 858"/>
              <a:gd name="T53" fmla="*/ 953391 h 686"/>
              <a:gd name="T54" fmla="*/ 2055596 w 858"/>
              <a:gd name="T55" fmla="*/ 1020973 h 686"/>
              <a:gd name="T56" fmla="*/ 2027083 w 858"/>
              <a:gd name="T57" fmla="*/ 1146482 h 686"/>
              <a:gd name="T58" fmla="*/ 1944133 w 858"/>
              <a:gd name="T59" fmla="*/ 1045109 h 686"/>
              <a:gd name="T60" fmla="*/ 1731574 w 858"/>
              <a:gd name="T61" fmla="*/ 984768 h 686"/>
              <a:gd name="T62" fmla="*/ 1643440 w 858"/>
              <a:gd name="T63" fmla="*/ 994423 h 686"/>
              <a:gd name="T64" fmla="*/ 1485318 w 858"/>
              <a:gd name="T65" fmla="*/ 1088555 h 686"/>
              <a:gd name="T66" fmla="*/ 1270167 w 858"/>
              <a:gd name="T67" fmla="*/ 1296129 h 686"/>
              <a:gd name="T68" fmla="*/ 1106860 w 858"/>
              <a:gd name="T69" fmla="*/ 1426466 h 686"/>
              <a:gd name="T70" fmla="*/ 1057608 w 858"/>
              <a:gd name="T71" fmla="*/ 1503702 h 686"/>
              <a:gd name="T72" fmla="*/ 990212 w 858"/>
              <a:gd name="T73" fmla="*/ 1619557 h 686"/>
              <a:gd name="T74" fmla="*/ 873564 w 858"/>
              <a:gd name="T75" fmla="*/ 1602662 h 686"/>
              <a:gd name="T76" fmla="*/ 694703 w 858"/>
              <a:gd name="T77" fmla="*/ 1634039 h 686"/>
              <a:gd name="T78" fmla="*/ 559910 w 858"/>
              <a:gd name="T79" fmla="*/ 1535080 h 686"/>
              <a:gd name="T80" fmla="*/ 339575 w 858"/>
              <a:gd name="T81" fmla="*/ 1445775 h 686"/>
              <a:gd name="T82" fmla="*/ 134793 w 858"/>
              <a:gd name="T83" fmla="*/ 1566457 h 686"/>
              <a:gd name="T84" fmla="*/ 88134 w 858"/>
              <a:gd name="T85" fmla="*/ 1467498 h 686"/>
              <a:gd name="T86" fmla="*/ 93318 w 858"/>
              <a:gd name="T87" fmla="*/ 1259924 h 686"/>
              <a:gd name="T88" fmla="*/ 279955 w 858"/>
              <a:gd name="T89" fmla="*/ 948563 h 686"/>
              <a:gd name="T90" fmla="*/ 373274 w 858"/>
              <a:gd name="T91" fmla="*/ 808572 h 686"/>
              <a:gd name="T92" fmla="*/ 251441 w 858"/>
              <a:gd name="T93" fmla="*/ 753058 h 686"/>
              <a:gd name="T94" fmla="*/ 165899 w 858"/>
              <a:gd name="T95" fmla="*/ 603412 h 686"/>
              <a:gd name="T96" fmla="*/ 20737 w 858"/>
              <a:gd name="T97" fmla="*/ 591344 h 68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858" h="686">
                <a:moveTo>
                  <a:pt x="8" y="245"/>
                </a:moveTo>
                <a:lnTo>
                  <a:pt x="21" y="221"/>
                </a:lnTo>
                <a:lnTo>
                  <a:pt x="38" y="191"/>
                </a:lnTo>
                <a:lnTo>
                  <a:pt x="47" y="193"/>
                </a:lnTo>
                <a:lnTo>
                  <a:pt x="49" y="185"/>
                </a:lnTo>
                <a:lnTo>
                  <a:pt x="38" y="152"/>
                </a:lnTo>
                <a:lnTo>
                  <a:pt x="25" y="140"/>
                </a:lnTo>
                <a:lnTo>
                  <a:pt x="23" y="142"/>
                </a:lnTo>
                <a:lnTo>
                  <a:pt x="14" y="144"/>
                </a:lnTo>
                <a:lnTo>
                  <a:pt x="4" y="133"/>
                </a:lnTo>
                <a:lnTo>
                  <a:pt x="0" y="118"/>
                </a:lnTo>
                <a:lnTo>
                  <a:pt x="6" y="94"/>
                </a:lnTo>
                <a:lnTo>
                  <a:pt x="28" y="73"/>
                </a:lnTo>
                <a:lnTo>
                  <a:pt x="32" y="59"/>
                </a:lnTo>
                <a:lnTo>
                  <a:pt x="28" y="48"/>
                </a:lnTo>
                <a:lnTo>
                  <a:pt x="47" y="46"/>
                </a:lnTo>
                <a:lnTo>
                  <a:pt x="75" y="48"/>
                </a:lnTo>
                <a:lnTo>
                  <a:pt x="88" y="48"/>
                </a:lnTo>
                <a:lnTo>
                  <a:pt x="99" y="44"/>
                </a:lnTo>
                <a:lnTo>
                  <a:pt x="114" y="28"/>
                </a:lnTo>
                <a:lnTo>
                  <a:pt x="116" y="23"/>
                </a:lnTo>
                <a:lnTo>
                  <a:pt x="124" y="25"/>
                </a:lnTo>
                <a:lnTo>
                  <a:pt x="135" y="34"/>
                </a:lnTo>
                <a:lnTo>
                  <a:pt x="159" y="19"/>
                </a:lnTo>
                <a:lnTo>
                  <a:pt x="178" y="28"/>
                </a:lnTo>
                <a:lnTo>
                  <a:pt x="190" y="38"/>
                </a:lnTo>
                <a:lnTo>
                  <a:pt x="203" y="42"/>
                </a:lnTo>
                <a:lnTo>
                  <a:pt x="216" y="36"/>
                </a:lnTo>
                <a:lnTo>
                  <a:pt x="236" y="21"/>
                </a:lnTo>
                <a:lnTo>
                  <a:pt x="270" y="32"/>
                </a:lnTo>
                <a:lnTo>
                  <a:pt x="279" y="28"/>
                </a:lnTo>
                <a:lnTo>
                  <a:pt x="296" y="21"/>
                </a:lnTo>
                <a:lnTo>
                  <a:pt x="311" y="25"/>
                </a:lnTo>
                <a:lnTo>
                  <a:pt x="329" y="19"/>
                </a:lnTo>
                <a:lnTo>
                  <a:pt x="342" y="9"/>
                </a:lnTo>
                <a:lnTo>
                  <a:pt x="354" y="0"/>
                </a:lnTo>
                <a:lnTo>
                  <a:pt x="371" y="9"/>
                </a:lnTo>
                <a:lnTo>
                  <a:pt x="378" y="23"/>
                </a:lnTo>
                <a:lnTo>
                  <a:pt x="382" y="38"/>
                </a:lnTo>
                <a:lnTo>
                  <a:pt x="391" y="44"/>
                </a:lnTo>
                <a:lnTo>
                  <a:pt x="406" y="40"/>
                </a:lnTo>
                <a:lnTo>
                  <a:pt x="427" y="34"/>
                </a:lnTo>
                <a:lnTo>
                  <a:pt x="443" y="66"/>
                </a:lnTo>
                <a:lnTo>
                  <a:pt x="454" y="59"/>
                </a:lnTo>
                <a:lnTo>
                  <a:pt x="475" y="77"/>
                </a:lnTo>
                <a:lnTo>
                  <a:pt x="490" y="90"/>
                </a:lnTo>
                <a:lnTo>
                  <a:pt x="499" y="88"/>
                </a:lnTo>
                <a:lnTo>
                  <a:pt x="512" y="84"/>
                </a:lnTo>
                <a:lnTo>
                  <a:pt x="524" y="81"/>
                </a:lnTo>
                <a:lnTo>
                  <a:pt x="531" y="77"/>
                </a:lnTo>
                <a:lnTo>
                  <a:pt x="533" y="53"/>
                </a:lnTo>
                <a:lnTo>
                  <a:pt x="529" y="48"/>
                </a:lnTo>
                <a:lnTo>
                  <a:pt x="524" y="40"/>
                </a:lnTo>
                <a:lnTo>
                  <a:pt x="526" y="34"/>
                </a:lnTo>
                <a:lnTo>
                  <a:pt x="535" y="28"/>
                </a:lnTo>
                <a:lnTo>
                  <a:pt x="548" y="23"/>
                </a:lnTo>
                <a:lnTo>
                  <a:pt x="561" y="19"/>
                </a:lnTo>
                <a:lnTo>
                  <a:pt x="571" y="28"/>
                </a:lnTo>
                <a:lnTo>
                  <a:pt x="582" y="19"/>
                </a:lnTo>
                <a:lnTo>
                  <a:pt x="592" y="11"/>
                </a:lnTo>
                <a:lnTo>
                  <a:pt x="612" y="7"/>
                </a:lnTo>
                <a:lnTo>
                  <a:pt x="627" y="0"/>
                </a:lnTo>
                <a:lnTo>
                  <a:pt x="644" y="23"/>
                </a:lnTo>
                <a:lnTo>
                  <a:pt x="640" y="40"/>
                </a:lnTo>
                <a:lnTo>
                  <a:pt x="657" y="57"/>
                </a:lnTo>
                <a:lnTo>
                  <a:pt x="657" y="66"/>
                </a:lnTo>
                <a:lnTo>
                  <a:pt x="646" y="70"/>
                </a:lnTo>
                <a:lnTo>
                  <a:pt x="636" y="73"/>
                </a:lnTo>
                <a:lnTo>
                  <a:pt x="638" y="92"/>
                </a:lnTo>
                <a:lnTo>
                  <a:pt x="657" y="98"/>
                </a:lnTo>
                <a:lnTo>
                  <a:pt x="664" y="120"/>
                </a:lnTo>
                <a:lnTo>
                  <a:pt x="648" y="140"/>
                </a:lnTo>
                <a:lnTo>
                  <a:pt x="657" y="158"/>
                </a:lnTo>
                <a:lnTo>
                  <a:pt x="661" y="178"/>
                </a:lnTo>
                <a:lnTo>
                  <a:pt x="655" y="185"/>
                </a:lnTo>
                <a:lnTo>
                  <a:pt x="646" y="191"/>
                </a:lnTo>
                <a:lnTo>
                  <a:pt x="644" y="202"/>
                </a:lnTo>
                <a:lnTo>
                  <a:pt x="655" y="219"/>
                </a:lnTo>
                <a:lnTo>
                  <a:pt x="659" y="230"/>
                </a:lnTo>
                <a:lnTo>
                  <a:pt x="659" y="247"/>
                </a:lnTo>
                <a:lnTo>
                  <a:pt x="659" y="262"/>
                </a:lnTo>
                <a:lnTo>
                  <a:pt x="664" y="268"/>
                </a:lnTo>
                <a:lnTo>
                  <a:pt x="668" y="268"/>
                </a:lnTo>
                <a:lnTo>
                  <a:pt x="683" y="262"/>
                </a:lnTo>
                <a:lnTo>
                  <a:pt x="683" y="245"/>
                </a:lnTo>
                <a:lnTo>
                  <a:pt x="690" y="239"/>
                </a:lnTo>
                <a:lnTo>
                  <a:pt x="694" y="232"/>
                </a:lnTo>
                <a:lnTo>
                  <a:pt x="702" y="239"/>
                </a:lnTo>
                <a:lnTo>
                  <a:pt x="704" y="258"/>
                </a:lnTo>
                <a:lnTo>
                  <a:pt x="706" y="268"/>
                </a:lnTo>
                <a:lnTo>
                  <a:pt x="715" y="268"/>
                </a:lnTo>
                <a:lnTo>
                  <a:pt x="728" y="264"/>
                </a:lnTo>
                <a:lnTo>
                  <a:pt x="735" y="256"/>
                </a:lnTo>
                <a:lnTo>
                  <a:pt x="742" y="245"/>
                </a:lnTo>
                <a:lnTo>
                  <a:pt x="742" y="236"/>
                </a:lnTo>
                <a:lnTo>
                  <a:pt x="806" y="236"/>
                </a:lnTo>
                <a:lnTo>
                  <a:pt x="808" y="252"/>
                </a:lnTo>
                <a:lnTo>
                  <a:pt x="810" y="266"/>
                </a:lnTo>
                <a:lnTo>
                  <a:pt x="819" y="273"/>
                </a:lnTo>
                <a:lnTo>
                  <a:pt x="840" y="275"/>
                </a:lnTo>
                <a:lnTo>
                  <a:pt x="843" y="286"/>
                </a:lnTo>
                <a:lnTo>
                  <a:pt x="858" y="295"/>
                </a:lnTo>
                <a:lnTo>
                  <a:pt x="854" y="314"/>
                </a:lnTo>
                <a:lnTo>
                  <a:pt x="851" y="329"/>
                </a:lnTo>
                <a:lnTo>
                  <a:pt x="838" y="344"/>
                </a:lnTo>
                <a:lnTo>
                  <a:pt x="823" y="353"/>
                </a:lnTo>
                <a:lnTo>
                  <a:pt x="823" y="375"/>
                </a:lnTo>
                <a:lnTo>
                  <a:pt x="832" y="395"/>
                </a:lnTo>
                <a:lnTo>
                  <a:pt x="819" y="401"/>
                </a:lnTo>
                <a:lnTo>
                  <a:pt x="814" y="386"/>
                </a:lnTo>
                <a:lnTo>
                  <a:pt x="808" y="406"/>
                </a:lnTo>
                <a:lnTo>
                  <a:pt x="793" y="423"/>
                </a:lnTo>
                <a:lnTo>
                  <a:pt x="806" y="444"/>
                </a:lnTo>
                <a:lnTo>
                  <a:pt x="816" y="462"/>
                </a:lnTo>
                <a:lnTo>
                  <a:pt x="802" y="472"/>
                </a:lnTo>
                <a:lnTo>
                  <a:pt x="782" y="475"/>
                </a:lnTo>
                <a:lnTo>
                  <a:pt x="765" y="472"/>
                </a:lnTo>
                <a:lnTo>
                  <a:pt x="746" y="485"/>
                </a:lnTo>
                <a:lnTo>
                  <a:pt x="735" y="449"/>
                </a:lnTo>
                <a:lnTo>
                  <a:pt x="750" y="433"/>
                </a:lnTo>
                <a:lnTo>
                  <a:pt x="713" y="427"/>
                </a:lnTo>
                <a:lnTo>
                  <a:pt x="694" y="417"/>
                </a:lnTo>
                <a:lnTo>
                  <a:pt x="683" y="421"/>
                </a:lnTo>
                <a:lnTo>
                  <a:pt x="668" y="408"/>
                </a:lnTo>
                <a:lnTo>
                  <a:pt x="664" y="419"/>
                </a:lnTo>
                <a:lnTo>
                  <a:pt x="653" y="425"/>
                </a:lnTo>
                <a:lnTo>
                  <a:pt x="644" y="423"/>
                </a:lnTo>
                <a:lnTo>
                  <a:pt x="634" y="412"/>
                </a:lnTo>
                <a:lnTo>
                  <a:pt x="623" y="417"/>
                </a:lnTo>
                <a:lnTo>
                  <a:pt x="610" y="429"/>
                </a:lnTo>
                <a:lnTo>
                  <a:pt x="597" y="440"/>
                </a:lnTo>
                <a:lnTo>
                  <a:pt x="573" y="451"/>
                </a:lnTo>
                <a:lnTo>
                  <a:pt x="563" y="455"/>
                </a:lnTo>
                <a:lnTo>
                  <a:pt x="548" y="470"/>
                </a:lnTo>
                <a:lnTo>
                  <a:pt x="492" y="518"/>
                </a:lnTo>
                <a:lnTo>
                  <a:pt x="490" y="537"/>
                </a:lnTo>
                <a:lnTo>
                  <a:pt x="475" y="535"/>
                </a:lnTo>
                <a:lnTo>
                  <a:pt x="466" y="556"/>
                </a:lnTo>
                <a:lnTo>
                  <a:pt x="441" y="580"/>
                </a:lnTo>
                <a:lnTo>
                  <a:pt x="427" y="591"/>
                </a:lnTo>
                <a:lnTo>
                  <a:pt x="430" y="597"/>
                </a:lnTo>
                <a:lnTo>
                  <a:pt x="432" y="606"/>
                </a:lnTo>
                <a:lnTo>
                  <a:pt x="423" y="612"/>
                </a:lnTo>
                <a:lnTo>
                  <a:pt x="408" y="623"/>
                </a:lnTo>
                <a:lnTo>
                  <a:pt x="400" y="626"/>
                </a:lnTo>
                <a:lnTo>
                  <a:pt x="398" y="645"/>
                </a:lnTo>
                <a:lnTo>
                  <a:pt x="393" y="666"/>
                </a:lnTo>
                <a:lnTo>
                  <a:pt x="382" y="671"/>
                </a:lnTo>
                <a:lnTo>
                  <a:pt x="371" y="647"/>
                </a:lnTo>
                <a:lnTo>
                  <a:pt x="358" y="636"/>
                </a:lnTo>
                <a:lnTo>
                  <a:pt x="344" y="645"/>
                </a:lnTo>
                <a:lnTo>
                  <a:pt x="337" y="664"/>
                </a:lnTo>
                <a:lnTo>
                  <a:pt x="309" y="666"/>
                </a:lnTo>
                <a:lnTo>
                  <a:pt x="294" y="671"/>
                </a:lnTo>
                <a:lnTo>
                  <a:pt x="275" y="686"/>
                </a:lnTo>
                <a:lnTo>
                  <a:pt x="268" y="677"/>
                </a:lnTo>
                <a:lnTo>
                  <a:pt x="264" y="651"/>
                </a:lnTo>
                <a:lnTo>
                  <a:pt x="257" y="643"/>
                </a:lnTo>
                <a:lnTo>
                  <a:pt x="234" y="657"/>
                </a:lnTo>
                <a:lnTo>
                  <a:pt x="216" y="636"/>
                </a:lnTo>
                <a:lnTo>
                  <a:pt x="195" y="640"/>
                </a:lnTo>
                <a:lnTo>
                  <a:pt x="179" y="634"/>
                </a:lnTo>
                <a:lnTo>
                  <a:pt x="164" y="638"/>
                </a:lnTo>
                <a:lnTo>
                  <a:pt x="131" y="599"/>
                </a:lnTo>
                <a:lnTo>
                  <a:pt x="116" y="599"/>
                </a:lnTo>
                <a:lnTo>
                  <a:pt x="92" y="619"/>
                </a:lnTo>
                <a:lnTo>
                  <a:pt x="70" y="623"/>
                </a:lnTo>
                <a:lnTo>
                  <a:pt x="52" y="649"/>
                </a:lnTo>
                <a:lnTo>
                  <a:pt x="34" y="638"/>
                </a:lnTo>
                <a:lnTo>
                  <a:pt x="4" y="653"/>
                </a:lnTo>
                <a:lnTo>
                  <a:pt x="0" y="630"/>
                </a:lnTo>
                <a:lnTo>
                  <a:pt x="34" y="608"/>
                </a:lnTo>
                <a:lnTo>
                  <a:pt x="28" y="595"/>
                </a:lnTo>
                <a:lnTo>
                  <a:pt x="23" y="582"/>
                </a:lnTo>
                <a:lnTo>
                  <a:pt x="41" y="556"/>
                </a:lnTo>
                <a:lnTo>
                  <a:pt x="36" y="522"/>
                </a:lnTo>
                <a:lnTo>
                  <a:pt x="41" y="455"/>
                </a:lnTo>
                <a:lnTo>
                  <a:pt x="58" y="431"/>
                </a:lnTo>
                <a:lnTo>
                  <a:pt x="84" y="412"/>
                </a:lnTo>
                <a:lnTo>
                  <a:pt x="108" y="393"/>
                </a:lnTo>
                <a:lnTo>
                  <a:pt x="129" y="375"/>
                </a:lnTo>
                <a:lnTo>
                  <a:pt x="140" y="364"/>
                </a:lnTo>
                <a:lnTo>
                  <a:pt x="146" y="353"/>
                </a:lnTo>
                <a:lnTo>
                  <a:pt x="144" y="335"/>
                </a:lnTo>
                <a:lnTo>
                  <a:pt x="133" y="324"/>
                </a:lnTo>
                <a:lnTo>
                  <a:pt x="118" y="320"/>
                </a:lnTo>
                <a:lnTo>
                  <a:pt x="101" y="320"/>
                </a:lnTo>
                <a:lnTo>
                  <a:pt x="97" y="312"/>
                </a:lnTo>
                <a:lnTo>
                  <a:pt x="94" y="297"/>
                </a:lnTo>
                <a:lnTo>
                  <a:pt x="90" y="275"/>
                </a:lnTo>
                <a:lnTo>
                  <a:pt x="77" y="256"/>
                </a:lnTo>
                <a:lnTo>
                  <a:pt x="64" y="250"/>
                </a:lnTo>
                <a:lnTo>
                  <a:pt x="43" y="245"/>
                </a:lnTo>
                <a:lnTo>
                  <a:pt x="28" y="247"/>
                </a:lnTo>
                <a:lnTo>
                  <a:pt x="19" y="250"/>
                </a:lnTo>
                <a:lnTo>
                  <a:pt x="8" y="245"/>
                </a:lnTo>
                <a:close/>
              </a:path>
            </a:pathLst>
          </a:custGeom>
          <a:solidFill>
            <a:srgbClr val="F7A71A"/>
          </a:solidFill>
          <a:ln w="9525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E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Line 34">
            <a:extLst>
              <a:ext uri="{FF2B5EF4-FFF2-40B4-BE49-F238E27FC236}">
                <a16:creationId xmlns:a16="http://schemas.microsoft.com/office/drawing/2014/main" id="{E2C06176-215D-6B1D-E719-A157DB8BED11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5283" y="1936929"/>
            <a:ext cx="190154" cy="2036"/>
          </a:xfrm>
          <a:prstGeom prst="line">
            <a:avLst/>
          </a:prstGeom>
          <a:solidFill>
            <a:srgbClr val="F74E19"/>
          </a:solidFill>
          <a:ln w="9525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ES" sz="7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Freeform 55">
            <a:extLst>
              <a:ext uri="{FF2B5EF4-FFF2-40B4-BE49-F238E27FC236}">
                <a16:creationId xmlns:a16="http://schemas.microsoft.com/office/drawing/2014/main" id="{E21E2165-C096-F082-D16F-2E6C2574CB3F}"/>
              </a:ext>
            </a:extLst>
          </p:cNvPr>
          <p:cNvSpPr>
            <a:spLocks/>
          </p:cNvSpPr>
          <p:nvPr/>
        </p:nvSpPr>
        <p:spPr bwMode="auto">
          <a:xfrm>
            <a:off x="9832852" y="3850750"/>
            <a:ext cx="143145" cy="111686"/>
          </a:xfrm>
          <a:custGeom>
            <a:avLst/>
            <a:gdLst>
              <a:gd name="T0" fmla="*/ 0 w 240"/>
              <a:gd name="T1" fmla="*/ 53 h 193"/>
              <a:gd name="T2" fmla="*/ 0 w 240"/>
              <a:gd name="T3" fmla="*/ 41 h 193"/>
              <a:gd name="T4" fmla="*/ 10 w 240"/>
              <a:gd name="T5" fmla="*/ 38 h 193"/>
              <a:gd name="T6" fmla="*/ 15 w 240"/>
              <a:gd name="T7" fmla="*/ 17 h 193"/>
              <a:gd name="T8" fmla="*/ 33 w 240"/>
              <a:gd name="T9" fmla="*/ 2 h 193"/>
              <a:gd name="T10" fmla="*/ 54 w 240"/>
              <a:gd name="T11" fmla="*/ 0 h 193"/>
              <a:gd name="T12" fmla="*/ 75 w 240"/>
              <a:gd name="T13" fmla="*/ 2 h 193"/>
              <a:gd name="T14" fmla="*/ 78 w 240"/>
              <a:gd name="T15" fmla="*/ 6 h 193"/>
              <a:gd name="T16" fmla="*/ 75 w 240"/>
              <a:gd name="T17" fmla="*/ 14 h 193"/>
              <a:gd name="T18" fmla="*/ 80 w 240"/>
              <a:gd name="T19" fmla="*/ 20 h 193"/>
              <a:gd name="T20" fmla="*/ 68 w 240"/>
              <a:gd name="T21" fmla="*/ 32 h 193"/>
              <a:gd name="T22" fmla="*/ 60 w 240"/>
              <a:gd name="T23" fmla="*/ 47 h 193"/>
              <a:gd name="T24" fmla="*/ 44 w 240"/>
              <a:gd name="T25" fmla="*/ 53 h 193"/>
              <a:gd name="T26" fmla="*/ 42 w 240"/>
              <a:gd name="T27" fmla="*/ 64 h 193"/>
              <a:gd name="T28" fmla="*/ 10 w 240"/>
              <a:gd name="T29" fmla="*/ 62 h 193"/>
              <a:gd name="T30" fmla="*/ 0 w 240"/>
              <a:gd name="T31" fmla="*/ 53 h 1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40"/>
              <a:gd name="T49" fmla="*/ 0 h 193"/>
              <a:gd name="T50" fmla="*/ 240 w 240"/>
              <a:gd name="T51" fmla="*/ 193 h 19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40" h="193">
                <a:moveTo>
                  <a:pt x="0" y="159"/>
                </a:moveTo>
                <a:lnTo>
                  <a:pt x="0" y="124"/>
                </a:lnTo>
                <a:lnTo>
                  <a:pt x="30" y="115"/>
                </a:lnTo>
                <a:lnTo>
                  <a:pt x="44" y="52"/>
                </a:lnTo>
                <a:lnTo>
                  <a:pt x="98" y="7"/>
                </a:lnTo>
                <a:lnTo>
                  <a:pt x="163" y="0"/>
                </a:lnTo>
                <a:lnTo>
                  <a:pt x="224" y="7"/>
                </a:lnTo>
                <a:lnTo>
                  <a:pt x="233" y="17"/>
                </a:lnTo>
                <a:lnTo>
                  <a:pt x="224" y="43"/>
                </a:lnTo>
                <a:lnTo>
                  <a:pt x="240" y="61"/>
                </a:lnTo>
                <a:lnTo>
                  <a:pt x="205" y="96"/>
                </a:lnTo>
                <a:lnTo>
                  <a:pt x="179" y="141"/>
                </a:lnTo>
                <a:lnTo>
                  <a:pt x="133" y="159"/>
                </a:lnTo>
                <a:lnTo>
                  <a:pt x="126" y="193"/>
                </a:lnTo>
                <a:lnTo>
                  <a:pt x="30" y="186"/>
                </a:lnTo>
                <a:lnTo>
                  <a:pt x="0" y="159"/>
                </a:lnTo>
                <a:close/>
              </a:path>
            </a:pathLst>
          </a:custGeom>
          <a:solidFill>
            <a:srgbClr val="EFA83F"/>
          </a:solidFill>
          <a:ln w="9525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ES" sz="7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Freeform 56">
            <a:extLst>
              <a:ext uri="{FF2B5EF4-FFF2-40B4-BE49-F238E27FC236}">
                <a16:creationId xmlns:a16="http://schemas.microsoft.com/office/drawing/2014/main" id="{8D5F3CE1-C001-1F3E-9FC6-DD4DE13333DD}"/>
              </a:ext>
            </a:extLst>
          </p:cNvPr>
          <p:cNvSpPr>
            <a:spLocks/>
          </p:cNvSpPr>
          <p:nvPr/>
        </p:nvSpPr>
        <p:spPr bwMode="auto">
          <a:xfrm>
            <a:off x="9895487" y="4006067"/>
            <a:ext cx="91254" cy="55843"/>
          </a:xfrm>
          <a:custGeom>
            <a:avLst/>
            <a:gdLst>
              <a:gd name="T0" fmla="*/ 0 w 153"/>
              <a:gd name="T1" fmla="*/ 16 h 97"/>
              <a:gd name="T2" fmla="*/ 7 w 153"/>
              <a:gd name="T3" fmla="*/ 28 h 97"/>
              <a:gd name="T4" fmla="*/ 22 w 153"/>
              <a:gd name="T5" fmla="*/ 23 h 97"/>
              <a:gd name="T6" fmla="*/ 36 w 153"/>
              <a:gd name="T7" fmla="*/ 32 h 97"/>
              <a:gd name="T8" fmla="*/ 51 w 153"/>
              <a:gd name="T9" fmla="*/ 32 h 97"/>
              <a:gd name="T10" fmla="*/ 42 w 153"/>
              <a:gd name="T11" fmla="*/ 16 h 97"/>
              <a:gd name="T12" fmla="*/ 9 w 153"/>
              <a:gd name="T13" fmla="*/ 0 h 97"/>
              <a:gd name="T14" fmla="*/ 0 w 153"/>
              <a:gd name="T15" fmla="*/ 16 h 9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3"/>
              <a:gd name="T25" fmla="*/ 0 h 97"/>
              <a:gd name="T26" fmla="*/ 153 w 153"/>
              <a:gd name="T27" fmla="*/ 97 h 9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3" h="97">
                <a:moveTo>
                  <a:pt x="0" y="50"/>
                </a:moveTo>
                <a:lnTo>
                  <a:pt x="20" y="84"/>
                </a:lnTo>
                <a:lnTo>
                  <a:pt x="66" y="71"/>
                </a:lnTo>
                <a:lnTo>
                  <a:pt x="109" y="97"/>
                </a:lnTo>
                <a:lnTo>
                  <a:pt x="153" y="97"/>
                </a:lnTo>
                <a:lnTo>
                  <a:pt x="127" y="50"/>
                </a:lnTo>
                <a:lnTo>
                  <a:pt x="27" y="0"/>
                </a:lnTo>
                <a:lnTo>
                  <a:pt x="0" y="50"/>
                </a:lnTo>
                <a:close/>
              </a:path>
            </a:pathLst>
          </a:custGeom>
          <a:solidFill>
            <a:srgbClr val="EFA83F"/>
          </a:solidFill>
          <a:ln w="9525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ES" sz="7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Freeform 57">
            <a:extLst>
              <a:ext uri="{FF2B5EF4-FFF2-40B4-BE49-F238E27FC236}">
                <a16:creationId xmlns:a16="http://schemas.microsoft.com/office/drawing/2014/main" id="{05563D0F-66A2-B853-BAE1-ACEE7C3B4A3C}"/>
              </a:ext>
            </a:extLst>
          </p:cNvPr>
          <p:cNvSpPr>
            <a:spLocks/>
          </p:cNvSpPr>
          <p:nvPr/>
        </p:nvSpPr>
        <p:spPr bwMode="auto">
          <a:xfrm>
            <a:off x="10231864" y="3416220"/>
            <a:ext cx="388283" cy="326335"/>
          </a:xfrm>
          <a:custGeom>
            <a:avLst/>
            <a:gdLst>
              <a:gd name="T0" fmla="*/ 0 w 651"/>
              <a:gd name="T1" fmla="*/ 106 h 559"/>
              <a:gd name="T2" fmla="*/ 2 w 651"/>
              <a:gd name="T3" fmla="*/ 127 h 559"/>
              <a:gd name="T4" fmla="*/ 15 w 651"/>
              <a:gd name="T5" fmla="*/ 127 h 559"/>
              <a:gd name="T6" fmla="*/ 24 w 651"/>
              <a:gd name="T7" fmla="*/ 145 h 559"/>
              <a:gd name="T8" fmla="*/ 33 w 651"/>
              <a:gd name="T9" fmla="*/ 142 h 559"/>
              <a:gd name="T10" fmla="*/ 53 w 651"/>
              <a:gd name="T11" fmla="*/ 119 h 559"/>
              <a:gd name="T12" fmla="*/ 57 w 651"/>
              <a:gd name="T13" fmla="*/ 119 h 559"/>
              <a:gd name="T14" fmla="*/ 72 w 651"/>
              <a:gd name="T15" fmla="*/ 127 h 559"/>
              <a:gd name="T16" fmla="*/ 77 w 651"/>
              <a:gd name="T17" fmla="*/ 145 h 559"/>
              <a:gd name="T18" fmla="*/ 74 w 651"/>
              <a:gd name="T19" fmla="*/ 162 h 559"/>
              <a:gd name="T20" fmla="*/ 77 w 651"/>
              <a:gd name="T21" fmla="*/ 166 h 559"/>
              <a:gd name="T22" fmla="*/ 122 w 651"/>
              <a:gd name="T23" fmla="*/ 162 h 559"/>
              <a:gd name="T24" fmla="*/ 128 w 651"/>
              <a:gd name="T25" fmla="*/ 177 h 559"/>
              <a:gd name="T26" fmla="*/ 146 w 651"/>
              <a:gd name="T27" fmla="*/ 187 h 559"/>
              <a:gd name="T28" fmla="*/ 191 w 651"/>
              <a:gd name="T29" fmla="*/ 125 h 559"/>
              <a:gd name="T30" fmla="*/ 205 w 651"/>
              <a:gd name="T31" fmla="*/ 88 h 559"/>
              <a:gd name="T32" fmla="*/ 217 w 651"/>
              <a:gd name="T33" fmla="*/ 74 h 559"/>
              <a:gd name="T34" fmla="*/ 217 w 651"/>
              <a:gd name="T35" fmla="*/ 62 h 559"/>
              <a:gd name="T36" fmla="*/ 196 w 651"/>
              <a:gd name="T37" fmla="*/ 53 h 559"/>
              <a:gd name="T38" fmla="*/ 178 w 651"/>
              <a:gd name="T39" fmla="*/ 62 h 559"/>
              <a:gd name="T40" fmla="*/ 166 w 651"/>
              <a:gd name="T41" fmla="*/ 62 h 559"/>
              <a:gd name="T42" fmla="*/ 157 w 651"/>
              <a:gd name="T43" fmla="*/ 53 h 559"/>
              <a:gd name="T44" fmla="*/ 152 w 651"/>
              <a:gd name="T45" fmla="*/ 38 h 559"/>
              <a:gd name="T46" fmla="*/ 161 w 651"/>
              <a:gd name="T47" fmla="*/ 29 h 559"/>
              <a:gd name="T48" fmla="*/ 161 w 651"/>
              <a:gd name="T49" fmla="*/ 22 h 559"/>
              <a:gd name="T50" fmla="*/ 157 w 651"/>
              <a:gd name="T51" fmla="*/ 17 h 559"/>
              <a:gd name="T52" fmla="*/ 143 w 651"/>
              <a:gd name="T53" fmla="*/ 29 h 559"/>
              <a:gd name="T54" fmla="*/ 137 w 651"/>
              <a:gd name="T55" fmla="*/ 26 h 559"/>
              <a:gd name="T56" fmla="*/ 143 w 651"/>
              <a:gd name="T57" fmla="*/ 17 h 559"/>
              <a:gd name="T58" fmla="*/ 155 w 651"/>
              <a:gd name="T59" fmla="*/ 15 h 559"/>
              <a:gd name="T60" fmla="*/ 157 w 651"/>
              <a:gd name="T61" fmla="*/ 0 h 559"/>
              <a:gd name="T62" fmla="*/ 95 w 651"/>
              <a:gd name="T63" fmla="*/ 26 h 559"/>
              <a:gd name="T64" fmla="*/ 69 w 651"/>
              <a:gd name="T65" fmla="*/ 58 h 559"/>
              <a:gd name="T66" fmla="*/ 48 w 651"/>
              <a:gd name="T67" fmla="*/ 67 h 559"/>
              <a:gd name="T68" fmla="*/ 35 w 651"/>
              <a:gd name="T69" fmla="*/ 82 h 559"/>
              <a:gd name="T70" fmla="*/ 0 w 651"/>
              <a:gd name="T71" fmla="*/ 106 h 5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651"/>
              <a:gd name="T109" fmla="*/ 0 h 559"/>
              <a:gd name="T110" fmla="*/ 651 w 651"/>
              <a:gd name="T111" fmla="*/ 559 h 55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651" h="559">
                <a:moveTo>
                  <a:pt x="0" y="318"/>
                </a:moveTo>
                <a:lnTo>
                  <a:pt x="7" y="379"/>
                </a:lnTo>
                <a:lnTo>
                  <a:pt x="44" y="379"/>
                </a:lnTo>
                <a:lnTo>
                  <a:pt x="73" y="432"/>
                </a:lnTo>
                <a:lnTo>
                  <a:pt x="98" y="423"/>
                </a:lnTo>
                <a:lnTo>
                  <a:pt x="159" y="355"/>
                </a:lnTo>
                <a:lnTo>
                  <a:pt x="170" y="355"/>
                </a:lnTo>
                <a:lnTo>
                  <a:pt x="216" y="379"/>
                </a:lnTo>
                <a:lnTo>
                  <a:pt x="231" y="432"/>
                </a:lnTo>
                <a:lnTo>
                  <a:pt x="223" y="485"/>
                </a:lnTo>
                <a:lnTo>
                  <a:pt x="231" y="497"/>
                </a:lnTo>
                <a:lnTo>
                  <a:pt x="365" y="485"/>
                </a:lnTo>
                <a:lnTo>
                  <a:pt x="383" y="530"/>
                </a:lnTo>
                <a:lnTo>
                  <a:pt x="437" y="559"/>
                </a:lnTo>
                <a:lnTo>
                  <a:pt x="572" y="373"/>
                </a:lnTo>
                <a:lnTo>
                  <a:pt x="616" y="264"/>
                </a:lnTo>
                <a:lnTo>
                  <a:pt x="651" y="220"/>
                </a:lnTo>
                <a:lnTo>
                  <a:pt x="651" y="186"/>
                </a:lnTo>
                <a:lnTo>
                  <a:pt x="589" y="158"/>
                </a:lnTo>
                <a:lnTo>
                  <a:pt x="535" y="186"/>
                </a:lnTo>
                <a:lnTo>
                  <a:pt x="499" y="186"/>
                </a:lnTo>
                <a:lnTo>
                  <a:pt x="472" y="158"/>
                </a:lnTo>
                <a:lnTo>
                  <a:pt x="455" y="114"/>
                </a:lnTo>
                <a:lnTo>
                  <a:pt x="483" y="88"/>
                </a:lnTo>
                <a:lnTo>
                  <a:pt x="483" y="67"/>
                </a:lnTo>
                <a:lnTo>
                  <a:pt x="472" y="50"/>
                </a:lnTo>
                <a:lnTo>
                  <a:pt x="428" y="88"/>
                </a:lnTo>
                <a:lnTo>
                  <a:pt x="411" y="77"/>
                </a:lnTo>
                <a:lnTo>
                  <a:pt x="428" y="50"/>
                </a:lnTo>
                <a:lnTo>
                  <a:pt x="464" y="44"/>
                </a:lnTo>
                <a:lnTo>
                  <a:pt x="472" y="0"/>
                </a:lnTo>
                <a:lnTo>
                  <a:pt x="285" y="77"/>
                </a:lnTo>
                <a:lnTo>
                  <a:pt x="206" y="173"/>
                </a:lnTo>
                <a:lnTo>
                  <a:pt x="144" y="200"/>
                </a:lnTo>
                <a:lnTo>
                  <a:pt x="104" y="246"/>
                </a:lnTo>
                <a:lnTo>
                  <a:pt x="0" y="318"/>
                </a:lnTo>
                <a:close/>
              </a:path>
            </a:pathLst>
          </a:custGeom>
          <a:solidFill>
            <a:srgbClr val="F7A71A"/>
          </a:solidFill>
          <a:ln w="9525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ES" sz="7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Freeform 58">
            <a:extLst>
              <a:ext uri="{FF2B5EF4-FFF2-40B4-BE49-F238E27FC236}">
                <a16:creationId xmlns:a16="http://schemas.microsoft.com/office/drawing/2014/main" id="{7A12CF59-7A8E-3861-4746-DE6DBAC6FE99}"/>
              </a:ext>
            </a:extLst>
          </p:cNvPr>
          <p:cNvSpPr>
            <a:spLocks/>
          </p:cNvSpPr>
          <p:nvPr/>
        </p:nvSpPr>
        <p:spPr bwMode="auto">
          <a:xfrm>
            <a:off x="10725723" y="3337692"/>
            <a:ext cx="191458" cy="130883"/>
          </a:xfrm>
          <a:custGeom>
            <a:avLst/>
            <a:gdLst>
              <a:gd name="T0" fmla="*/ 0 w 319"/>
              <a:gd name="T1" fmla="*/ 22 h 224"/>
              <a:gd name="T2" fmla="*/ 0 w 319"/>
              <a:gd name="T3" fmla="*/ 30 h 224"/>
              <a:gd name="T4" fmla="*/ 9 w 319"/>
              <a:gd name="T5" fmla="*/ 46 h 224"/>
              <a:gd name="T6" fmla="*/ 36 w 319"/>
              <a:gd name="T7" fmla="*/ 42 h 224"/>
              <a:gd name="T8" fmla="*/ 54 w 319"/>
              <a:gd name="T9" fmla="*/ 48 h 224"/>
              <a:gd name="T10" fmla="*/ 84 w 319"/>
              <a:gd name="T11" fmla="*/ 71 h 224"/>
              <a:gd name="T12" fmla="*/ 101 w 319"/>
              <a:gd name="T13" fmla="*/ 75 h 224"/>
              <a:gd name="T14" fmla="*/ 105 w 319"/>
              <a:gd name="T15" fmla="*/ 71 h 224"/>
              <a:gd name="T16" fmla="*/ 101 w 319"/>
              <a:gd name="T17" fmla="*/ 60 h 224"/>
              <a:gd name="T18" fmla="*/ 107 w 319"/>
              <a:gd name="T19" fmla="*/ 51 h 224"/>
              <a:gd name="T20" fmla="*/ 92 w 319"/>
              <a:gd name="T21" fmla="*/ 28 h 224"/>
              <a:gd name="T22" fmla="*/ 74 w 319"/>
              <a:gd name="T23" fmla="*/ 22 h 224"/>
              <a:gd name="T24" fmla="*/ 74 w 319"/>
              <a:gd name="T25" fmla="*/ 0 h 224"/>
              <a:gd name="T26" fmla="*/ 65 w 319"/>
              <a:gd name="T27" fmla="*/ 0 h 224"/>
              <a:gd name="T28" fmla="*/ 62 w 319"/>
              <a:gd name="T29" fmla="*/ 12 h 224"/>
              <a:gd name="T30" fmla="*/ 57 w 319"/>
              <a:gd name="T31" fmla="*/ 12 h 224"/>
              <a:gd name="T32" fmla="*/ 48 w 319"/>
              <a:gd name="T33" fmla="*/ 0 h 224"/>
              <a:gd name="T34" fmla="*/ 41 w 319"/>
              <a:gd name="T35" fmla="*/ 6 h 224"/>
              <a:gd name="T36" fmla="*/ 30 w 319"/>
              <a:gd name="T37" fmla="*/ 3 h 224"/>
              <a:gd name="T38" fmla="*/ 18 w 319"/>
              <a:gd name="T39" fmla="*/ 12 h 224"/>
              <a:gd name="T40" fmla="*/ 3 w 319"/>
              <a:gd name="T41" fmla="*/ 14 h 224"/>
              <a:gd name="T42" fmla="*/ 0 w 319"/>
              <a:gd name="T43" fmla="*/ 22 h 22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19"/>
              <a:gd name="T67" fmla="*/ 0 h 224"/>
              <a:gd name="T68" fmla="*/ 319 w 319"/>
              <a:gd name="T69" fmla="*/ 224 h 22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19" h="224">
                <a:moveTo>
                  <a:pt x="0" y="65"/>
                </a:moveTo>
                <a:lnTo>
                  <a:pt x="0" y="89"/>
                </a:lnTo>
                <a:lnTo>
                  <a:pt x="27" y="136"/>
                </a:lnTo>
                <a:lnTo>
                  <a:pt x="108" y="124"/>
                </a:lnTo>
                <a:lnTo>
                  <a:pt x="162" y="143"/>
                </a:lnTo>
                <a:lnTo>
                  <a:pt x="249" y="213"/>
                </a:lnTo>
                <a:lnTo>
                  <a:pt x="300" y="224"/>
                </a:lnTo>
                <a:lnTo>
                  <a:pt x="314" y="213"/>
                </a:lnTo>
                <a:lnTo>
                  <a:pt x="300" y="180"/>
                </a:lnTo>
                <a:lnTo>
                  <a:pt x="319" y="151"/>
                </a:lnTo>
                <a:lnTo>
                  <a:pt x="275" y="83"/>
                </a:lnTo>
                <a:lnTo>
                  <a:pt x="222" y="65"/>
                </a:lnTo>
                <a:lnTo>
                  <a:pt x="222" y="0"/>
                </a:lnTo>
                <a:lnTo>
                  <a:pt x="194" y="0"/>
                </a:lnTo>
                <a:lnTo>
                  <a:pt x="186" y="36"/>
                </a:lnTo>
                <a:lnTo>
                  <a:pt x="171" y="36"/>
                </a:lnTo>
                <a:lnTo>
                  <a:pt x="142" y="0"/>
                </a:lnTo>
                <a:lnTo>
                  <a:pt x="123" y="18"/>
                </a:lnTo>
                <a:lnTo>
                  <a:pt x="89" y="9"/>
                </a:lnTo>
                <a:lnTo>
                  <a:pt x="53" y="36"/>
                </a:lnTo>
                <a:lnTo>
                  <a:pt x="9" y="43"/>
                </a:lnTo>
                <a:lnTo>
                  <a:pt x="0" y="65"/>
                </a:lnTo>
                <a:close/>
              </a:path>
            </a:pathLst>
          </a:custGeom>
          <a:solidFill>
            <a:srgbClr val="EFA83F"/>
          </a:solidFill>
          <a:ln w="9525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ES" sz="7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6" name="Grupo 55">
            <a:extLst>
              <a:ext uri="{FF2B5EF4-FFF2-40B4-BE49-F238E27FC236}">
                <a16:creationId xmlns:a16="http://schemas.microsoft.com/office/drawing/2014/main" id="{6DC99AE2-26C0-95C6-E8BD-07CFFC8E8A47}"/>
              </a:ext>
            </a:extLst>
          </p:cNvPr>
          <p:cNvGrpSpPr/>
          <p:nvPr/>
        </p:nvGrpSpPr>
        <p:grpSpPr>
          <a:xfrm>
            <a:off x="2750305" y="4933233"/>
            <a:ext cx="2236892" cy="863595"/>
            <a:chOff x="2750305" y="4933233"/>
            <a:chExt cx="2236892" cy="863595"/>
          </a:xfrm>
        </p:grpSpPr>
        <p:sp>
          <p:nvSpPr>
            <p:cNvPr id="27" name="Freeform 59">
              <a:extLst>
                <a:ext uri="{FF2B5EF4-FFF2-40B4-BE49-F238E27FC236}">
                  <a16:creationId xmlns:a16="http://schemas.microsoft.com/office/drawing/2014/main" id="{0BA30362-B296-610F-642B-E5C27630F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8107" y="4959651"/>
              <a:ext cx="175354" cy="178000"/>
            </a:xfrm>
            <a:custGeom>
              <a:avLst/>
              <a:gdLst>
                <a:gd name="T0" fmla="*/ 0 w 292"/>
                <a:gd name="T1" fmla="*/ 99 h 304"/>
                <a:gd name="T2" fmla="*/ 2 w 292"/>
                <a:gd name="T3" fmla="*/ 82 h 304"/>
                <a:gd name="T4" fmla="*/ 20 w 292"/>
                <a:gd name="T5" fmla="*/ 40 h 304"/>
                <a:gd name="T6" fmla="*/ 41 w 292"/>
                <a:gd name="T7" fmla="*/ 30 h 304"/>
                <a:gd name="T8" fmla="*/ 68 w 292"/>
                <a:gd name="T9" fmla="*/ 28 h 304"/>
                <a:gd name="T10" fmla="*/ 73 w 292"/>
                <a:gd name="T11" fmla="*/ 25 h 304"/>
                <a:gd name="T12" fmla="*/ 86 w 292"/>
                <a:gd name="T13" fmla="*/ 4 h 304"/>
                <a:gd name="T14" fmla="*/ 92 w 292"/>
                <a:gd name="T15" fmla="*/ 0 h 304"/>
                <a:gd name="T16" fmla="*/ 95 w 292"/>
                <a:gd name="T17" fmla="*/ 4 h 304"/>
                <a:gd name="T18" fmla="*/ 98 w 292"/>
                <a:gd name="T19" fmla="*/ 16 h 304"/>
                <a:gd name="T20" fmla="*/ 92 w 292"/>
                <a:gd name="T21" fmla="*/ 58 h 304"/>
                <a:gd name="T22" fmla="*/ 73 w 292"/>
                <a:gd name="T23" fmla="*/ 70 h 304"/>
                <a:gd name="T24" fmla="*/ 26 w 292"/>
                <a:gd name="T25" fmla="*/ 93 h 304"/>
                <a:gd name="T26" fmla="*/ 17 w 292"/>
                <a:gd name="T27" fmla="*/ 102 h 304"/>
                <a:gd name="T28" fmla="*/ 2 w 292"/>
                <a:gd name="T29" fmla="*/ 102 h 304"/>
                <a:gd name="T30" fmla="*/ 0 w 292"/>
                <a:gd name="T31" fmla="*/ 99 h 30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2"/>
                <a:gd name="T49" fmla="*/ 0 h 304"/>
                <a:gd name="T50" fmla="*/ 292 w 292"/>
                <a:gd name="T51" fmla="*/ 304 h 30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2" h="304">
                  <a:moveTo>
                    <a:pt x="0" y="295"/>
                  </a:moveTo>
                  <a:lnTo>
                    <a:pt x="7" y="243"/>
                  </a:lnTo>
                  <a:lnTo>
                    <a:pt x="59" y="119"/>
                  </a:lnTo>
                  <a:lnTo>
                    <a:pt x="122" y="90"/>
                  </a:lnTo>
                  <a:lnTo>
                    <a:pt x="203" y="82"/>
                  </a:lnTo>
                  <a:lnTo>
                    <a:pt x="217" y="75"/>
                  </a:lnTo>
                  <a:lnTo>
                    <a:pt x="257" y="13"/>
                  </a:lnTo>
                  <a:lnTo>
                    <a:pt x="274" y="0"/>
                  </a:lnTo>
                  <a:lnTo>
                    <a:pt x="282" y="13"/>
                  </a:lnTo>
                  <a:lnTo>
                    <a:pt x="292" y="48"/>
                  </a:lnTo>
                  <a:lnTo>
                    <a:pt x="274" y="172"/>
                  </a:lnTo>
                  <a:lnTo>
                    <a:pt x="217" y="208"/>
                  </a:lnTo>
                  <a:lnTo>
                    <a:pt x="77" y="277"/>
                  </a:lnTo>
                  <a:lnTo>
                    <a:pt x="50" y="304"/>
                  </a:lnTo>
                  <a:lnTo>
                    <a:pt x="7" y="304"/>
                  </a:lnTo>
                  <a:lnTo>
                    <a:pt x="0" y="295"/>
                  </a:lnTo>
                  <a:close/>
                </a:path>
              </a:pathLst>
            </a:custGeom>
            <a:solidFill>
              <a:srgbClr val="F7A71A"/>
            </a:solidFill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sz="7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Freeform 60">
              <a:extLst>
                <a:ext uri="{FF2B5EF4-FFF2-40B4-BE49-F238E27FC236}">
                  <a16:creationId xmlns:a16="http://schemas.microsoft.com/office/drawing/2014/main" id="{C480D2AA-E392-62A3-DFBB-585F088EF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4011" y="5183026"/>
              <a:ext cx="266608" cy="326335"/>
            </a:xfrm>
            <a:custGeom>
              <a:avLst/>
              <a:gdLst>
                <a:gd name="T0" fmla="*/ 147 w 449"/>
                <a:gd name="T1" fmla="*/ 3 h 560"/>
                <a:gd name="T2" fmla="*/ 149 w 449"/>
                <a:gd name="T3" fmla="*/ 6 h 560"/>
                <a:gd name="T4" fmla="*/ 149 w 449"/>
                <a:gd name="T5" fmla="*/ 39 h 560"/>
                <a:gd name="T6" fmla="*/ 142 w 449"/>
                <a:gd name="T7" fmla="*/ 107 h 560"/>
                <a:gd name="T8" fmla="*/ 126 w 449"/>
                <a:gd name="T9" fmla="*/ 143 h 560"/>
                <a:gd name="T10" fmla="*/ 117 w 449"/>
                <a:gd name="T11" fmla="*/ 148 h 560"/>
                <a:gd name="T12" fmla="*/ 68 w 449"/>
                <a:gd name="T13" fmla="*/ 155 h 560"/>
                <a:gd name="T14" fmla="*/ 53 w 449"/>
                <a:gd name="T15" fmla="*/ 178 h 560"/>
                <a:gd name="T16" fmla="*/ 37 w 449"/>
                <a:gd name="T17" fmla="*/ 187 h 560"/>
                <a:gd name="T18" fmla="*/ 23 w 449"/>
                <a:gd name="T19" fmla="*/ 178 h 560"/>
                <a:gd name="T20" fmla="*/ 5 w 449"/>
                <a:gd name="T21" fmla="*/ 178 h 560"/>
                <a:gd name="T22" fmla="*/ 0 w 449"/>
                <a:gd name="T23" fmla="*/ 173 h 560"/>
                <a:gd name="T24" fmla="*/ 11 w 449"/>
                <a:gd name="T25" fmla="*/ 163 h 560"/>
                <a:gd name="T26" fmla="*/ 32 w 449"/>
                <a:gd name="T27" fmla="*/ 163 h 560"/>
                <a:gd name="T28" fmla="*/ 43 w 449"/>
                <a:gd name="T29" fmla="*/ 157 h 560"/>
                <a:gd name="T30" fmla="*/ 61 w 449"/>
                <a:gd name="T31" fmla="*/ 139 h 560"/>
                <a:gd name="T32" fmla="*/ 68 w 449"/>
                <a:gd name="T33" fmla="*/ 107 h 560"/>
                <a:gd name="T34" fmla="*/ 112 w 449"/>
                <a:gd name="T35" fmla="*/ 12 h 560"/>
                <a:gd name="T36" fmla="*/ 126 w 449"/>
                <a:gd name="T37" fmla="*/ 0 h 560"/>
                <a:gd name="T38" fmla="*/ 147 w 449"/>
                <a:gd name="T39" fmla="*/ 3 h 56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49"/>
                <a:gd name="T61" fmla="*/ 0 h 560"/>
                <a:gd name="T62" fmla="*/ 449 w 449"/>
                <a:gd name="T63" fmla="*/ 560 h 56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49" h="560">
                  <a:moveTo>
                    <a:pt x="444" y="8"/>
                  </a:moveTo>
                  <a:lnTo>
                    <a:pt x="449" y="17"/>
                  </a:lnTo>
                  <a:lnTo>
                    <a:pt x="449" y="117"/>
                  </a:lnTo>
                  <a:lnTo>
                    <a:pt x="428" y="321"/>
                  </a:lnTo>
                  <a:lnTo>
                    <a:pt x="379" y="427"/>
                  </a:lnTo>
                  <a:lnTo>
                    <a:pt x="353" y="444"/>
                  </a:lnTo>
                  <a:lnTo>
                    <a:pt x="205" y="463"/>
                  </a:lnTo>
                  <a:lnTo>
                    <a:pt x="160" y="533"/>
                  </a:lnTo>
                  <a:lnTo>
                    <a:pt x="112" y="560"/>
                  </a:lnTo>
                  <a:lnTo>
                    <a:pt x="68" y="533"/>
                  </a:lnTo>
                  <a:lnTo>
                    <a:pt x="16" y="533"/>
                  </a:lnTo>
                  <a:lnTo>
                    <a:pt x="0" y="517"/>
                  </a:lnTo>
                  <a:lnTo>
                    <a:pt x="33" y="489"/>
                  </a:lnTo>
                  <a:lnTo>
                    <a:pt x="95" y="489"/>
                  </a:lnTo>
                  <a:lnTo>
                    <a:pt x="131" y="469"/>
                  </a:lnTo>
                  <a:lnTo>
                    <a:pt x="183" y="417"/>
                  </a:lnTo>
                  <a:lnTo>
                    <a:pt x="205" y="321"/>
                  </a:lnTo>
                  <a:lnTo>
                    <a:pt x="336" y="36"/>
                  </a:lnTo>
                  <a:lnTo>
                    <a:pt x="379" y="0"/>
                  </a:lnTo>
                  <a:lnTo>
                    <a:pt x="444" y="8"/>
                  </a:lnTo>
                  <a:close/>
                </a:path>
              </a:pathLst>
            </a:custGeom>
            <a:solidFill>
              <a:srgbClr val="F7A71A"/>
            </a:solidFill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sz="7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Freeform 61">
              <a:extLst>
                <a:ext uri="{FF2B5EF4-FFF2-40B4-BE49-F238E27FC236}">
                  <a16:creationId xmlns:a16="http://schemas.microsoft.com/office/drawing/2014/main" id="{121DE8FC-8D71-5988-8C73-22A022117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9316" y="5441305"/>
              <a:ext cx="186088" cy="202431"/>
            </a:xfrm>
            <a:custGeom>
              <a:avLst/>
              <a:gdLst>
                <a:gd name="T0" fmla="*/ 98 w 313"/>
                <a:gd name="T1" fmla="*/ 0 h 347"/>
                <a:gd name="T2" fmla="*/ 104 w 313"/>
                <a:gd name="T3" fmla="*/ 84 h 347"/>
                <a:gd name="T4" fmla="*/ 91 w 313"/>
                <a:gd name="T5" fmla="*/ 102 h 347"/>
                <a:gd name="T6" fmla="*/ 71 w 313"/>
                <a:gd name="T7" fmla="*/ 104 h 347"/>
                <a:gd name="T8" fmla="*/ 58 w 313"/>
                <a:gd name="T9" fmla="*/ 116 h 347"/>
                <a:gd name="T10" fmla="*/ 30 w 313"/>
                <a:gd name="T11" fmla="*/ 104 h 347"/>
                <a:gd name="T12" fmla="*/ 3 w 313"/>
                <a:gd name="T13" fmla="*/ 66 h 347"/>
                <a:gd name="T14" fmla="*/ 0 w 313"/>
                <a:gd name="T15" fmla="*/ 51 h 347"/>
                <a:gd name="T16" fmla="*/ 24 w 313"/>
                <a:gd name="T17" fmla="*/ 32 h 347"/>
                <a:gd name="T18" fmla="*/ 36 w 313"/>
                <a:gd name="T19" fmla="*/ 4 h 347"/>
                <a:gd name="T20" fmla="*/ 50 w 313"/>
                <a:gd name="T21" fmla="*/ 12 h 347"/>
                <a:gd name="T22" fmla="*/ 82 w 313"/>
                <a:gd name="T23" fmla="*/ 12 h 347"/>
                <a:gd name="T24" fmla="*/ 89 w 313"/>
                <a:gd name="T25" fmla="*/ 0 h 347"/>
                <a:gd name="T26" fmla="*/ 98 w 313"/>
                <a:gd name="T27" fmla="*/ 0 h 3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13"/>
                <a:gd name="T43" fmla="*/ 0 h 347"/>
                <a:gd name="T44" fmla="*/ 313 w 313"/>
                <a:gd name="T45" fmla="*/ 347 h 34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13" h="347">
                  <a:moveTo>
                    <a:pt x="294" y="0"/>
                  </a:moveTo>
                  <a:lnTo>
                    <a:pt x="313" y="251"/>
                  </a:lnTo>
                  <a:lnTo>
                    <a:pt x="275" y="304"/>
                  </a:lnTo>
                  <a:lnTo>
                    <a:pt x="214" y="312"/>
                  </a:lnTo>
                  <a:lnTo>
                    <a:pt x="176" y="347"/>
                  </a:lnTo>
                  <a:lnTo>
                    <a:pt x="89" y="312"/>
                  </a:lnTo>
                  <a:lnTo>
                    <a:pt x="9" y="196"/>
                  </a:lnTo>
                  <a:lnTo>
                    <a:pt x="0" y="153"/>
                  </a:lnTo>
                  <a:lnTo>
                    <a:pt x="72" y="97"/>
                  </a:lnTo>
                  <a:lnTo>
                    <a:pt x="108" y="11"/>
                  </a:lnTo>
                  <a:lnTo>
                    <a:pt x="151" y="36"/>
                  </a:lnTo>
                  <a:lnTo>
                    <a:pt x="248" y="36"/>
                  </a:lnTo>
                  <a:lnTo>
                    <a:pt x="269" y="0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F7A71A"/>
            </a:solidFill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sz="7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Freeform 62">
              <a:extLst>
                <a:ext uri="{FF2B5EF4-FFF2-40B4-BE49-F238E27FC236}">
                  <a16:creationId xmlns:a16="http://schemas.microsoft.com/office/drawing/2014/main" id="{6DE08A9F-729A-B867-705A-6E84E024A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361" y="5261558"/>
              <a:ext cx="320289" cy="263512"/>
            </a:xfrm>
            <a:custGeom>
              <a:avLst/>
              <a:gdLst>
                <a:gd name="T0" fmla="*/ 0 w 536"/>
                <a:gd name="T1" fmla="*/ 59 h 453"/>
                <a:gd name="T2" fmla="*/ 15 w 536"/>
                <a:gd name="T3" fmla="*/ 53 h 453"/>
                <a:gd name="T4" fmla="*/ 59 w 536"/>
                <a:gd name="T5" fmla="*/ 46 h 453"/>
                <a:gd name="T6" fmla="*/ 86 w 536"/>
                <a:gd name="T7" fmla="*/ 46 h 453"/>
                <a:gd name="T8" fmla="*/ 101 w 536"/>
                <a:gd name="T9" fmla="*/ 41 h 453"/>
                <a:gd name="T10" fmla="*/ 116 w 536"/>
                <a:gd name="T11" fmla="*/ 14 h 453"/>
                <a:gd name="T12" fmla="*/ 130 w 536"/>
                <a:gd name="T13" fmla="*/ 9 h 453"/>
                <a:gd name="T14" fmla="*/ 172 w 536"/>
                <a:gd name="T15" fmla="*/ 0 h 453"/>
                <a:gd name="T16" fmla="*/ 179 w 536"/>
                <a:gd name="T17" fmla="*/ 5 h 453"/>
                <a:gd name="T18" fmla="*/ 179 w 536"/>
                <a:gd name="T19" fmla="*/ 20 h 453"/>
                <a:gd name="T20" fmla="*/ 160 w 536"/>
                <a:gd name="T21" fmla="*/ 26 h 453"/>
                <a:gd name="T22" fmla="*/ 134 w 536"/>
                <a:gd name="T23" fmla="*/ 46 h 453"/>
                <a:gd name="T24" fmla="*/ 124 w 536"/>
                <a:gd name="T25" fmla="*/ 79 h 453"/>
                <a:gd name="T26" fmla="*/ 92 w 536"/>
                <a:gd name="T27" fmla="*/ 142 h 453"/>
                <a:gd name="T28" fmla="*/ 47 w 536"/>
                <a:gd name="T29" fmla="*/ 151 h 453"/>
                <a:gd name="T30" fmla="*/ 39 w 536"/>
                <a:gd name="T31" fmla="*/ 124 h 453"/>
                <a:gd name="T32" fmla="*/ 24 w 536"/>
                <a:gd name="T33" fmla="*/ 109 h 453"/>
                <a:gd name="T34" fmla="*/ 15 w 536"/>
                <a:gd name="T35" fmla="*/ 83 h 453"/>
                <a:gd name="T36" fmla="*/ 0 w 536"/>
                <a:gd name="T37" fmla="*/ 64 h 453"/>
                <a:gd name="T38" fmla="*/ 0 w 536"/>
                <a:gd name="T39" fmla="*/ 59 h 45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36"/>
                <a:gd name="T61" fmla="*/ 0 h 453"/>
                <a:gd name="T62" fmla="*/ 536 w 536"/>
                <a:gd name="T63" fmla="*/ 453 h 45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36" h="453">
                  <a:moveTo>
                    <a:pt x="0" y="176"/>
                  </a:moveTo>
                  <a:lnTo>
                    <a:pt x="44" y="159"/>
                  </a:lnTo>
                  <a:lnTo>
                    <a:pt x="178" y="138"/>
                  </a:lnTo>
                  <a:lnTo>
                    <a:pt x="257" y="138"/>
                  </a:lnTo>
                  <a:lnTo>
                    <a:pt x="302" y="124"/>
                  </a:lnTo>
                  <a:lnTo>
                    <a:pt x="348" y="42"/>
                  </a:lnTo>
                  <a:lnTo>
                    <a:pt x="390" y="28"/>
                  </a:lnTo>
                  <a:lnTo>
                    <a:pt x="515" y="0"/>
                  </a:lnTo>
                  <a:lnTo>
                    <a:pt x="536" y="16"/>
                  </a:lnTo>
                  <a:lnTo>
                    <a:pt x="536" y="61"/>
                  </a:lnTo>
                  <a:lnTo>
                    <a:pt x="479" y="77"/>
                  </a:lnTo>
                  <a:lnTo>
                    <a:pt x="401" y="138"/>
                  </a:lnTo>
                  <a:lnTo>
                    <a:pt x="372" y="236"/>
                  </a:lnTo>
                  <a:lnTo>
                    <a:pt x="274" y="425"/>
                  </a:lnTo>
                  <a:lnTo>
                    <a:pt x="140" y="453"/>
                  </a:lnTo>
                  <a:lnTo>
                    <a:pt x="116" y="372"/>
                  </a:lnTo>
                  <a:lnTo>
                    <a:pt x="72" y="328"/>
                  </a:lnTo>
                  <a:lnTo>
                    <a:pt x="44" y="249"/>
                  </a:lnTo>
                  <a:lnTo>
                    <a:pt x="0" y="193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F7A71A"/>
            </a:solidFill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sz="7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Freeform 63">
              <a:extLst>
                <a:ext uri="{FF2B5EF4-FFF2-40B4-BE49-F238E27FC236}">
                  <a16:creationId xmlns:a16="http://schemas.microsoft.com/office/drawing/2014/main" id="{61BE7655-038B-BE55-58A3-C3B495B1A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0029" y="5137645"/>
              <a:ext cx="110938" cy="169275"/>
            </a:xfrm>
            <a:custGeom>
              <a:avLst/>
              <a:gdLst>
                <a:gd name="T0" fmla="*/ 39 w 187"/>
                <a:gd name="T1" fmla="*/ 97 h 292"/>
                <a:gd name="T2" fmla="*/ 50 w 187"/>
                <a:gd name="T3" fmla="*/ 81 h 292"/>
                <a:gd name="T4" fmla="*/ 62 w 187"/>
                <a:gd name="T5" fmla="*/ 41 h 292"/>
                <a:gd name="T6" fmla="*/ 59 w 187"/>
                <a:gd name="T7" fmla="*/ 18 h 292"/>
                <a:gd name="T8" fmla="*/ 50 w 187"/>
                <a:gd name="T9" fmla="*/ 9 h 292"/>
                <a:gd name="T10" fmla="*/ 24 w 187"/>
                <a:gd name="T11" fmla="*/ 0 h 292"/>
                <a:gd name="T12" fmla="*/ 0 w 187"/>
                <a:gd name="T13" fmla="*/ 20 h 292"/>
                <a:gd name="T14" fmla="*/ 14 w 187"/>
                <a:gd name="T15" fmla="*/ 57 h 292"/>
                <a:gd name="T16" fmla="*/ 26 w 187"/>
                <a:gd name="T17" fmla="*/ 71 h 292"/>
                <a:gd name="T18" fmla="*/ 32 w 187"/>
                <a:gd name="T19" fmla="*/ 92 h 292"/>
                <a:gd name="T20" fmla="*/ 39 w 187"/>
                <a:gd name="T21" fmla="*/ 97 h 2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7"/>
                <a:gd name="T34" fmla="*/ 0 h 292"/>
                <a:gd name="T35" fmla="*/ 187 w 187"/>
                <a:gd name="T36" fmla="*/ 292 h 2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7" h="292">
                  <a:moveTo>
                    <a:pt x="117" y="292"/>
                  </a:moveTo>
                  <a:lnTo>
                    <a:pt x="152" y="243"/>
                  </a:lnTo>
                  <a:lnTo>
                    <a:pt x="187" y="124"/>
                  </a:lnTo>
                  <a:lnTo>
                    <a:pt x="178" y="53"/>
                  </a:lnTo>
                  <a:lnTo>
                    <a:pt x="152" y="28"/>
                  </a:lnTo>
                  <a:lnTo>
                    <a:pt x="72" y="0"/>
                  </a:lnTo>
                  <a:lnTo>
                    <a:pt x="0" y="61"/>
                  </a:lnTo>
                  <a:lnTo>
                    <a:pt x="43" y="171"/>
                  </a:lnTo>
                  <a:lnTo>
                    <a:pt x="79" y="215"/>
                  </a:lnTo>
                  <a:lnTo>
                    <a:pt x="96" y="276"/>
                  </a:lnTo>
                  <a:lnTo>
                    <a:pt x="117" y="292"/>
                  </a:lnTo>
                  <a:close/>
                </a:path>
              </a:pathLst>
            </a:custGeom>
            <a:solidFill>
              <a:srgbClr val="F7A71A"/>
            </a:solidFill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sz="7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" name="Freeform 64">
              <a:extLst>
                <a:ext uri="{FF2B5EF4-FFF2-40B4-BE49-F238E27FC236}">
                  <a16:creationId xmlns:a16="http://schemas.microsoft.com/office/drawing/2014/main" id="{5780CFE6-7476-C5A0-15BD-8A6DBE3EF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1371" y="5598362"/>
              <a:ext cx="121675" cy="75040"/>
            </a:xfrm>
            <a:custGeom>
              <a:avLst/>
              <a:gdLst>
                <a:gd name="T0" fmla="*/ 42 w 205"/>
                <a:gd name="T1" fmla="*/ 43 h 131"/>
                <a:gd name="T2" fmla="*/ 68 w 205"/>
                <a:gd name="T3" fmla="*/ 0 h 131"/>
                <a:gd name="T4" fmla="*/ 63 w 205"/>
                <a:gd name="T5" fmla="*/ 0 h 131"/>
                <a:gd name="T6" fmla="*/ 36 w 205"/>
                <a:gd name="T7" fmla="*/ 20 h 131"/>
                <a:gd name="T8" fmla="*/ 24 w 205"/>
                <a:gd name="T9" fmla="*/ 20 h 131"/>
                <a:gd name="T10" fmla="*/ 9 w 205"/>
                <a:gd name="T11" fmla="*/ 12 h 131"/>
                <a:gd name="T12" fmla="*/ 0 w 205"/>
                <a:gd name="T13" fmla="*/ 16 h 131"/>
                <a:gd name="T14" fmla="*/ 12 w 205"/>
                <a:gd name="T15" fmla="*/ 32 h 131"/>
                <a:gd name="T16" fmla="*/ 28 w 205"/>
                <a:gd name="T17" fmla="*/ 34 h 131"/>
                <a:gd name="T18" fmla="*/ 42 w 205"/>
                <a:gd name="T19" fmla="*/ 43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5"/>
                <a:gd name="T31" fmla="*/ 0 h 131"/>
                <a:gd name="T32" fmla="*/ 205 w 205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5" h="131">
                  <a:moveTo>
                    <a:pt x="126" y="131"/>
                  </a:moveTo>
                  <a:lnTo>
                    <a:pt x="205" y="0"/>
                  </a:lnTo>
                  <a:lnTo>
                    <a:pt x="190" y="0"/>
                  </a:lnTo>
                  <a:lnTo>
                    <a:pt x="108" y="62"/>
                  </a:lnTo>
                  <a:lnTo>
                    <a:pt x="72" y="62"/>
                  </a:lnTo>
                  <a:lnTo>
                    <a:pt x="28" y="36"/>
                  </a:lnTo>
                  <a:lnTo>
                    <a:pt x="0" y="49"/>
                  </a:lnTo>
                  <a:lnTo>
                    <a:pt x="36" y="98"/>
                  </a:lnTo>
                  <a:lnTo>
                    <a:pt x="83" y="104"/>
                  </a:lnTo>
                  <a:lnTo>
                    <a:pt x="126" y="131"/>
                  </a:lnTo>
                  <a:close/>
                </a:path>
              </a:pathLst>
            </a:custGeom>
            <a:solidFill>
              <a:srgbClr val="F78131"/>
            </a:solidFill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sz="7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" name="Freeform 65">
              <a:extLst>
                <a:ext uri="{FF2B5EF4-FFF2-40B4-BE49-F238E27FC236}">
                  <a16:creationId xmlns:a16="http://schemas.microsoft.com/office/drawing/2014/main" id="{48EAE678-8C3F-199B-E07D-66DB86983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840" y="5416872"/>
              <a:ext cx="103780" cy="92490"/>
            </a:xfrm>
            <a:custGeom>
              <a:avLst/>
              <a:gdLst>
                <a:gd name="T0" fmla="*/ 15 w 173"/>
                <a:gd name="T1" fmla="*/ 53 h 159"/>
                <a:gd name="T2" fmla="*/ 30 w 173"/>
                <a:gd name="T3" fmla="*/ 53 h 159"/>
                <a:gd name="T4" fmla="*/ 52 w 173"/>
                <a:gd name="T5" fmla="*/ 39 h 159"/>
                <a:gd name="T6" fmla="*/ 58 w 173"/>
                <a:gd name="T7" fmla="*/ 29 h 159"/>
                <a:gd name="T8" fmla="*/ 27 w 173"/>
                <a:gd name="T9" fmla="*/ 0 h 159"/>
                <a:gd name="T10" fmla="*/ 12 w 173"/>
                <a:gd name="T11" fmla="*/ 5 h 159"/>
                <a:gd name="T12" fmla="*/ 0 w 173"/>
                <a:gd name="T13" fmla="*/ 21 h 159"/>
                <a:gd name="T14" fmla="*/ 3 w 173"/>
                <a:gd name="T15" fmla="*/ 41 h 159"/>
                <a:gd name="T16" fmla="*/ 15 w 173"/>
                <a:gd name="T17" fmla="*/ 53 h 1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3"/>
                <a:gd name="T28" fmla="*/ 0 h 159"/>
                <a:gd name="T29" fmla="*/ 173 w 173"/>
                <a:gd name="T30" fmla="*/ 159 h 15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3" h="159">
                  <a:moveTo>
                    <a:pt x="46" y="159"/>
                  </a:moveTo>
                  <a:lnTo>
                    <a:pt x="90" y="159"/>
                  </a:lnTo>
                  <a:lnTo>
                    <a:pt x="154" y="116"/>
                  </a:lnTo>
                  <a:lnTo>
                    <a:pt x="173" y="88"/>
                  </a:lnTo>
                  <a:lnTo>
                    <a:pt x="80" y="0"/>
                  </a:lnTo>
                  <a:lnTo>
                    <a:pt x="36" y="16"/>
                  </a:lnTo>
                  <a:lnTo>
                    <a:pt x="0" y="62"/>
                  </a:lnTo>
                  <a:lnTo>
                    <a:pt x="10" y="122"/>
                  </a:lnTo>
                  <a:lnTo>
                    <a:pt x="46" y="159"/>
                  </a:lnTo>
                  <a:close/>
                </a:path>
              </a:pathLst>
            </a:custGeom>
            <a:solidFill>
              <a:srgbClr val="F7A71A"/>
            </a:solidFill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sz="7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B5E967F4-CED6-ADB7-7987-3EDDA69D6F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7197" y="4933233"/>
              <a:ext cx="0" cy="863595"/>
            </a:xfrm>
            <a:prstGeom prst="line">
              <a:avLst/>
            </a:prstGeom>
            <a:ln w="19050">
              <a:solidFill>
                <a:srgbClr val="FFD6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02AA65E8-C9C4-50BD-0F8C-70F180B86E13}"/>
                </a:ext>
              </a:extLst>
            </p:cNvPr>
            <p:cNvCxnSpPr>
              <a:cxnSpLocks/>
            </p:cNvCxnSpPr>
            <p:nvPr/>
          </p:nvCxnSpPr>
          <p:spPr>
            <a:xfrm>
              <a:off x="2750305" y="4935394"/>
              <a:ext cx="2234475" cy="0"/>
            </a:xfrm>
            <a:prstGeom prst="line">
              <a:avLst/>
            </a:prstGeom>
            <a:ln w="19050">
              <a:solidFill>
                <a:srgbClr val="FFD6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CuadroTexto 35">
            <a:extLst>
              <a:ext uri="{FF2B5EF4-FFF2-40B4-BE49-F238E27FC236}">
                <a16:creationId xmlns:a16="http://schemas.microsoft.com/office/drawing/2014/main" id="{E40D0030-1A39-7987-F1BB-02EF92011D91}"/>
              </a:ext>
            </a:extLst>
          </p:cNvPr>
          <p:cNvSpPr txBox="1"/>
          <p:nvPr/>
        </p:nvSpPr>
        <p:spPr>
          <a:xfrm>
            <a:off x="632705" y="1945831"/>
            <a:ext cx="412597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Todos los PV del </a:t>
            </a:r>
            <a:r>
              <a:rPr lang="es-ES" sz="2400" b="1" dirty="0">
                <a:solidFill>
                  <a:srgbClr val="009494"/>
                </a:solidFill>
              </a:rPr>
              <a:t>nuevo borrador</a:t>
            </a:r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del PNIEC representarán solo el</a:t>
            </a:r>
          </a:p>
          <a:p>
            <a:pPr algn="ctr"/>
            <a:r>
              <a:rPr lang="es-E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3200" b="1" dirty="0">
                <a:solidFill>
                  <a:srgbClr val="009494"/>
                </a:solidFill>
              </a:rPr>
              <a:t>0,49%</a:t>
            </a:r>
            <a:r>
              <a:rPr lang="es-E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/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las </a:t>
            </a:r>
            <a:r>
              <a:rPr lang="es-ES" sz="2400" b="1" dirty="0">
                <a:solidFill>
                  <a:srgbClr val="009494"/>
                </a:solidFill>
              </a:rPr>
              <a:t>tierras agrícolas y ganaderas </a:t>
            </a:r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España</a:t>
            </a:r>
          </a:p>
        </p:txBody>
      </p:sp>
      <p:sp>
        <p:nvSpPr>
          <p:cNvPr id="38" name="CuadroTexto 101">
            <a:extLst>
              <a:ext uri="{FF2B5EF4-FFF2-40B4-BE49-F238E27FC236}">
                <a16:creationId xmlns:a16="http://schemas.microsoft.com/office/drawing/2014/main" id="{5FDECB63-4EBD-4EEF-5878-57964F459A44}"/>
              </a:ext>
            </a:extLst>
          </p:cNvPr>
          <p:cNvSpPr txBox="1"/>
          <p:nvPr/>
        </p:nvSpPr>
        <p:spPr>
          <a:xfrm>
            <a:off x="6996694" y="2426103"/>
            <a:ext cx="5813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7F7F7F"/>
                </a:solidFill>
              </a:rPr>
              <a:t>0,17%</a:t>
            </a:r>
          </a:p>
        </p:txBody>
      </p:sp>
      <p:sp>
        <p:nvSpPr>
          <p:cNvPr id="40" name="CuadroTexto 112">
            <a:extLst>
              <a:ext uri="{FF2B5EF4-FFF2-40B4-BE49-F238E27FC236}">
                <a16:creationId xmlns:a16="http://schemas.microsoft.com/office/drawing/2014/main" id="{312B01F8-C6F6-4ADB-2B5B-35638039B054}"/>
              </a:ext>
            </a:extLst>
          </p:cNvPr>
          <p:cNvSpPr txBox="1"/>
          <p:nvPr/>
        </p:nvSpPr>
        <p:spPr>
          <a:xfrm>
            <a:off x="7937833" y="1640690"/>
            <a:ext cx="728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ES" sz="1100" dirty="0">
                <a:solidFill>
                  <a:srgbClr val="7F7F7F"/>
                </a:solidFill>
              </a:rPr>
              <a:t>0,13%</a:t>
            </a:r>
          </a:p>
        </p:txBody>
      </p:sp>
      <p:sp>
        <p:nvSpPr>
          <p:cNvPr id="41" name="CuadroTexto 112">
            <a:extLst>
              <a:ext uri="{FF2B5EF4-FFF2-40B4-BE49-F238E27FC236}">
                <a16:creationId xmlns:a16="http://schemas.microsoft.com/office/drawing/2014/main" id="{0A801803-0DB0-30CC-1C1D-8168E5765BD8}"/>
              </a:ext>
            </a:extLst>
          </p:cNvPr>
          <p:cNvSpPr txBox="1"/>
          <p:nvPr/>
        </p:nvSpPr>
        <p:spPr>
          <a:xfrm>
            <a:off x="8408576" y="1800821"/>
            <a:ext cx="6423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ES" sz="1100" dirty="0">
                <a:solidFill>
                  <a:srgbClr val="7F7F7F"/>
                </a:solidFill>
              </a:rPr>
              <a:t>0,2%</a:t>
            </a:r>
          </a:p>
        </p:txBody>
      </p:sp>
      <p:sp>
        <p:nvSpPr>
          <p:cNvPr id="42" name="CuadroTexto 112">
            <a:extLst>
              <a:ext uri="{FF2B5EF4-FFF2-40B4-BE49-F238E27FC236}">
                <a16:creationId xmlns:a16="http://schemas.microsoft.com/office/drawing/2014/main" id="{E6C7024D-269E-BCB7-1EF5-36963317E0A4}"/>
              </a:ext>
            </a:extLst>
          </p:cNvPr>
          <p:cNvSpPr txBox="1"/>
          <p:nvPr/>
        </p:nvSpPr>
        <p:spPr>
          <a:xfrm>
            <a:off x="7977346" y="2081014"/>
            <a:ext cx="6423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ES" sz="1100" dirty="0">
                <a:solidFill>
                  <a:srgbClr val="7F7F7F"/>
                </a:solidFill>
              </a:rPr>
              <a:t>0,26%</a:t>
            </a:r>
          </a:p>
        </p:txBody>
      </p:sp>
      <p:sp>
        <p:nvSpPr>
          <p:cNvPr id="43" name="CuadroTexto 112">
            <a:extLst>
              <a:ext uri="{FF2B5EF4-FFF2-40B4-BE49-F238E27FC236}">
                <a16:creationId xmlns:a16="http://schemas.microsoft.com/office/drawing/2014/main" id="{FC801E4C-3C1C-BEA5-1127-581154AE4162}"/>
              </a:ext>
            </a:extLst>
          </p:cNvPr>
          <p:cNvSpPr txBox="1"/>
          <p:nvPr/>
        </p:nvSpPr>
        <p:spPr>
          <a:xfrm>
            <a:off x="8816557" y="2447598"/>
            <a:ext cx="6423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ES" sz="1100" dirty="0">
                <a:solidFill>
                  <a:srgbClr val="7F7F7F"/>
                </a:solidFill>
              </a:rPr>
              <a:t>0,20%</a:t>
            </a:r>
          </a:p>
        </p:txBody>
      </p:sp>
      <p:sp>
        <p:nvSpPr>
          <p:cNvPr id="44" name="CuadroTexto 112">
            <a:extLst>
              <a:ext uri="{FF2B5EF4-FFF2-40B4-BE49-F238E27FC236}">
                <a16:creationId xmlns:a16="http://schemas.microsoft.com/office/drawing/2014/main" id="{0AA54CC6-7AF5-FD1A-8B36-81F5803F3AE5}"/>
              </a:ext>
            </a:extLst>
          </p:cNvPr>
          <p:cNvSpPr txBox="1"/>
          <p:nvPr/>
        </p:nvSpPr>
        <p:spPr>
          <a:xfrm>
            <a:off x="9823569" y="2334397"/>
            <a:ext cx="6423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ES" sz="1100" dirty="0">
                <a:solidFill>
                  <a:srgbClr val="7F7F7F"/>
                </a:solidFill>
              </a:rPr>
              <a:t>0,26%</a:t>
            </a:r>
          </a:p>
        </p:txBody>
      </p:sp>
      <p:sp>
        <p:nvSpPr>
          <p:cNvPr id="45" name="CuadroTexto 112">
            <a:extLst>
              <a:ext uri="{FF2B5EF4-FFF2-40B4-BE49-F238E27FC236}">
                <a16:creationId xmlns:a16="http://schemas.microsoft.com/office/drawing/2014/main" id="{FA799F95-7053-2388-B3AC-3F19E291E912}"/>
              </a:ext>
            </a:extLst>
          </p:cNvPr>
          <p:cNvSpPr txBox="1"/>
          <p:nvPr/>
        </p:nvSpPr>
        <p:spPr>
          <a:xfrm>
            <a:off x="7483425" y="3115684"/>
            <a:ext cx="6423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ES" sz="1100" dirty="0">
                <a:solidFill>
                  <a:srgbClr val="7F7F7F"/>
                </a:solidFill>
              </a:rPr>
              <a:t>2,73%</a:t>
            </a:r>
          </a:p>
        </p:txBody>
      </p:sp>
      <p:sp>
        <p:nvSpPr>
          <p:cNvPr id="46" name="CuadroTexto 112">
            <a:extLst>
              <a:ext uri="{FF2B5EF4-FFF2-40B4-BE49-F238E27FC236}">
                <a16:creationId xmlns:a16="http://schemas.microsoft.com/office/drawing/2014/main" id="{B43B4418-9A09-107A-6189-CBF6339B88F7}"/>
              </a:ext>
            </a:extLst>
          </p:cNvPr>
          <p:cNvSpPr txBox="1"/>
          <p:nvPr/>
        </p:nvSpPr>
        <p:spPr>
          <a:xfrm>
            <a:off x="7880093" y="3761676"/>
            <a:ext cx="6423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ES" sz="1100" dirty="0">
                <a:solidFill>
                  <a:srgbClr val="7F7F7F"/>
                </a:solidFill>
              </a:rPr>
              <a:t>0,13%</a:t>
            </a:r>
          </a:p>
        </p:txBody>
      </p:sp>
      <p:sp>
        <p:nvSpPr>
          <p:cNvPr id="47" name="CuadroTexto 112">
            <a:extLst>
              <a:ext uri="{FF2B5EF4-FFF2-40B4-BE49-F238E27FC236}">
                <a16:creationId xmlns:a16="http://schemas.microsoft.com/office/drawing/2014/main" id="{EEEF9CD0-179C-EF5E-52E7-BA0F3D57EF27}"/>
              </a:ext>
            </a:extLst>
          </p:cNvPr>
          <p:cNvSpPr txBox="1"/>
          <p:nvPr/>
        </p:nvSpPr>
        <p:spPr>
          <a:xfrm>
            <a:off x="8918067" y="3735653"/>
            <a:ext cx="6423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ES" sz="1100" dirty="0">
                <a:solidFill>
                  <a:srgbClr val="7F7F7F"/>
                </a:solidFill>
              </a:rPr>
              <a:t>0,87%</a:t>
            </a:r>
          </a:p>
        </p:txBody>
      </p:sp>
      <p:sp>
        <p:nvSpPr>
          <p:cNvPr id="48" name="CuadroTexto 112">
            <a:extLst>
              <a:ext uri="{FF2B5EF4-FFF2-40B4-BE49-F238E27FC236}">
                <a16:creationId xmlns:a16="http://schemas.microsoft.com/office/drawing/2014/main" id="{56A4DDCF-0101-F51B-168C-EF9DD1CAACCE}"/>
              </a:ext>
            </a:extLst>
          </p:cNvPr>
          <p:cNvSpPr txBox="1"/>
          <p:nvPr/>
        </p:nvSpPr>
        <p:spPr>
          <a:xfrm>
            <a:off x="10246151" y="3483993"/>
            <a:ext cx="6558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ES" sz="1100" dirty="0">
                <a:solidFill>
                  <a:srgbClr val="7F7F7F"/>
                </a:solidFill>
              </a:rPr>
              <a:t>0,19%</a:t>
            </a:r>
          </a:p>
        </p:txBody>
      </p:sp>
      <p:sp>
        <p:nvSpPr>
          <p:cNvPr id="49" name="CuadroTexto 112">
            <a:extLst>
              <a:ext uri="{FF2B5EF4-FFF2-40B4-BE49-F238E27FC236}">
                <a16:creationId xmlns:a16="http://schemas.microsoft.com/office/drawing/2014/main" id="{E939D6E1-57B6-2F66-503B-2D2F886FFD0F}"/>
              </a:ext>
            </a:extLst>
          </p:cNvPr>
          <p:cNvSpPr txBox="1"/>
          <p:nvPr/>
        </p:nvSpPr>
        <p:spPr>
          <a:xfrm>
            <a:off x="8570057" y="4533752"/>
            <a:ext cx="6423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ES" sz="1100" dirty="0">
                <a:solidFill>
                  <a:srgbClr val="7F7F7F"/>
                </a:solidFill>
              </a:rPr>
              <a:t>0,61%</a:t>
            </a:r>
          </a:p>
        </p:txBody>
      </p:sp>
      <p:sp>
        <p:nvSpPr>
          <p:cNvPr id="50" name="CuadroTexto 112">
            <a:extLst>
              <a:ext uri="{FF2B5EF4-FFF2-40B4-BE49-F238E27FC236}">
                <a16:creationId xmlns:a16="http://schemas.microsoft.com/office/drawing/2014/main" id="{F2F36460-B6A0-FD1B-CE6C-EB9F69E2F73D}"/>
              </a:ext>
            </a:extLst>
          </p:cNvPr>
          <p:cNvSpPr txBox="1"/>
          <p:nvPr/>
        </p:nvSpPr>
        <p:spPr>
          <a:xfrm>
            <a:off x="7050886" y="4827572"/>
            <a:ext cx="6423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ES" sz="1100" dirty="0">
                <a:solidFill>
                  <a:srgbClr val="7F7F7F"/>
                </a:solidFill>
              </a:rPr>
              <a:t>0,27%</a:t>
            </a:r>
          </a:p>
        </p:txBody>
      </p:sp>
      <p:sp>
        <p:nvSpPr>
          <p:cNvPr id="51" name="CuadroTexto 112">
            <a:extLst>
              <a:ext uri="{FF2B5EF4-FFF2-40B4-BE49-F238E27FC236}">
                <a16:creationId xmlns:a16="http://schemas.microsoft.com/office/drawing/2014/main" id="{1816C154-F8BB-F99D-1799-B191F6FF1D76}"/>
              </a:ext>
            </a:extLst>
          </p:cNvPr>
          <p:cNvSpPr txBox="1"/>
          <p:nvPr/>
        </p:nvSpPr>
        <p:spPr>
          <a:xfrm>
            <a:off x="6246877" y="3869080"/>
            <a:ext cx="6423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ES" sz="1100" dirty="0">
                <a:solidFill>
                  <a:srgbClr val="7F7F7F"/>
                </a:solidFill>
              </a:rPr>
              <a:t>0,09%</a:t>
            </a:r>
          </a:p>
        </p:txBody>
      </p:sp>
      <p:sp>
        <p:nvSpPr>
          <p:cNvPr id="52" name="CuadroTexto 112">
            <a:extLst>
              <a:ext uri="{FF2B5EF4-FFF2-40B4-BE49-F238E27FC236}">
                <a16:creationId xmlns:a16="http://schemas.microsoft.com/office/drawing/2014/main" id="{7BDB9478-A317-67A4-4CAB-DBBBBA58BB5D}"/>
              </a:ext>
            </a:extLst>
          </p:cNvPr>
          <p:cNvSpPr txBox="1"/>
          <p:nvPr/>
        </p:nvSpPr>
        <p:spPr>
          <a:xfrm>
            <a:off x="8305973" y="2666712"/>
            <a:ext cx="27285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ES" sz="750" dirty="0">
                <a:solidFill>
                  <a:srgbClr val="7F7F7F"/>
                </a:solidFill>
              </a:rPr>
              <a:t>-</a:t>
            </a:r>
          </a:p>
        </p:txBody>
      </p:sp>
      <p:sp>
        <p:nvSpPr>
          <p:cNvPr id="53" name="CuadroTexto 112">
            <a:extLst>
              <a:ext uri="{FF2B5EF4-FFF2-40B4-BE49-F238E27FC236}">
                <a16:creationId xmlns:a16="http://schemas.microsoft.com/office/drawing/2014/main" id="{2A98BE74-CB3A-81A4-A56E-3BD348C6BE3F}"/>
              </a:ext>
            </a:extLst>
          </p:cNvPr>
          <p:cNvSpPr txBox="1"/>
          <p:nvPr/>
        </p:nvSpPr>
        <p:spPr>
          <a:xfrm>
            <a:off x="6552802" y="1464007"/>
            <a:ext cx="6423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ES" sz="1100" dirty="0">
                <a:solidFill>
                  <a:srgbClr val="7F7F7F"/>
                </a:solidFill>
              </a:rPr>
              <a:t>-</a:t>
            </a:r>
          </a:p>
        </p:txBody>
      </p:sp>
      <p:sp>
        <p:nvSpPr>
          <p:cNvPr id="54" name="CuadroTexto 112">
            <a:extLst>
              <a:ext uri="{FF2B5EF4-FFF2-40B4-BE49-F238E27FC236}">
                <a16:creationId xmlns:a16="http://schemas.microsoft.com/office/drawing/2014/main" id="{7C078F18-D23C-2F25-1BF3-19BEA07A2569}"/>
              </a:ext>
            </a:extLst>
          </p:cNvPr>
          <p:cNvSpPr txBox="1"/>
          <p:nvPr/>
        </p:nvSpPr>
        <p:spPr>
          <a:xfrm>
            <a:off x="5694310" y="1680479"/>
            <a:ext cx="6423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ES" sz="1100" dirty="0">
                <a:solidFill>
                  <a:srgbClr val="7F7F7F"/>
                </a:solidFill>
              </a:rPr>
              <a:t>-</a:t>
            </a:r>
          </a:p>
        </p:txBody>
      </p:sp>
      <p:sp>
        <p:nvSpPr>
          <p:cNvPr id="55" name="CuadroTexto 112">
            <a:extLst>
              <a:ext uri="{FF2B5EF4-FFF2-40B4-BE49-F238E27FC236}">
                <a16:creationId xmlns:a16="http://schemas.microsoft.com/office/drawing/2014/main" id="{43915B81-43F6-C2FA-45D3-EA3F47D025A2}"/>
              </a:ext>
            </a:extLst>
          </p:cNvPr>
          <p:cNvSpPr txBox="1"/>
          <p:nvPr/>
        </p:nvSpPr>
        <p:spPr>
          <a:xfrm>
            <a:off x="7411720" y="1574064"/>
            <a:ext cx="64235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ES" sz="750" dirty="0">
                <a:solidFill>
                  <a:srgbClr val="7F7F7F"/>
                </a:solidFill>
              </a:rPr>
              <a:t>-</a:t>
            </a: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D1052F95-6B05-C77B-1411-772E949B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4132" y="6477114"/>
            <a:ext cx="27432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19 de junio, 2026</a:t>
            </a:r>
            <a:endParaRPr lang="es-ES" sz="1100"/>
          </a:p>
        </p:txBody>
      </p:sp>
      <p:sp>
        <p:nvSpPr>
          <p:cNvPr id="58" name="Footer Placeholder 4">
            <a:extLst>
              <a:ext uri="{FF2B5EF4-FFF2-40B4-BE49-F238E27FC236}">
                <a16:creationId xmlns:a16="http://schemas.microsoft.com/office/drawing/2014/main" id="{D71E5175-60A2-B477-A079-6614E8D08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114"/>
            <a:ext cx="41148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EUFORES 2026</a:t>
            </a:r>
            <a:endParaRPr lang="es-ES" sz="1100" dirty="0"/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72F3C236-A39C-65AA-8A5E-0CAC791F6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114"/>
            <a:ext cx="3100754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fld id="{D2A6EC82-3016-439C-AE4C-27417F59DDCD}" type="slidenum">
              <a:rPr lang="es-ES" smtClean="0"/>
              <a:pPr/>
              <a:t>7</a:t>
            </a:fld>
            <a:endParaRPr lang="es-ES" sz="1100"/>
          </a:p>
        </p:txBody>
      </p:sp>
    </p:spTree>
    <p:extLst>
      <p:ext uri="{BB962C8B-B14F-4D97-AF65-F5344CB8AC3E}">
        <p14:creationId xmlns:p14="http://schemas.microsoft.com/office/powerpoint/2010/main" val="38724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05E86-3D70-1F37-8425-39CBDD12A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3" name="Gráfico 2">
                <a:extLst>
                  <a:ext uri="{FF2B5EF4-FFF2-40B4-BE49-F238E27FC236}">
                    <a16:creationId xmlns:a16="http://schemas.microsoft.com/office/drawing/2014/main" id="{FE6A0D2E-1EFA-C31A-E660-F85A7522218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154108984"/>
                  </p:ext>
                </p:extLst>
              </p:nvPr>
            </p:nvGraphicFramePr>
            <p:xfrm>
              <a:off x="452080" y="944312"/>
              <a:ext cx="11259273" cy="543801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3" name="Gráfico 2">
                <a:extLst>
                  <a:ext uri="{FF2B5EF4-FFF2-40B4-BE49-F238E27FC236}">
                    <a16:creationId xmlns:a16="http://schemas.microsoft.com/office/drawing/2014/main" id="{FE6A0D2E-1EFA-C31A-E660-F85A752221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2080" y="944312"/>
                <a:ext cx="11259273" cy="5438016"/>
              </a:xfrm>
              <a:prstGeom prst="rect">
                <a:avLst/>
              </a:prstGeom>
            </p:spPr>
          </p:pic>
        </mc:Fallback>
      </mc:AlternateContent>
      <p:sp>
        <p:nvSpPr>
          <p:cNvPr id="39" name="CuadroTexto 38">
            <a:extLst>
              <a:ext uri="{FF2B5EF4-FFF2-40B4-BE49-F238E27FC236}">
                <a16:creationId xmlns:a16="http://schemas.microsoft.com/office/drawing/2014/main" id="{5A38864A-2C5E-9D83-38FB-4A2BDD0441C1}"/>
              </a:ext>
            </a:extLst>
          </p:cNvPr>
          <p:cNvSpPr txBox="1"/>
          <p:nvPr/>
        </p:nvSpPr>
        <p:spPr>
          <a:xfrm>
            <a:off x="452081" y="266042"/>
            <a:ext cx="11108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7F7F7F"/>
                </a:solidFill>
              </a:rPr>
              <a:t>La fotovoltaica reduce los precios durante </a:t>
            </a:r>
            <a:r>
              <a:rPr lang="es-ES" sz="3200" b="1" dirty="0">
                <a:solidFill>
                  <a:srgbClr val="F7A71A"/>
                </a:solidFill>
              </a:rPr>
              <a:t>las horas de sol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02252-D122-531F-0DA0-2363D6613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4132" y="6477114"/>
            <a:ext cx="27432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19 de junio, 2026</a:t>
            </a:r>
            <a:endParaRPr lang="es-ES" sz="11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4E2FB-6362-98EC-2397-E36892693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114"/>
            <a:ext cx="41148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EUFORES 2026</a:t>
            </a:r>
            <a:endParaRPr lang="es-ES" sz="110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C05E09-BEE2-BACA-EB89-293CFCBD2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114"/>
            <a:ext cx="3100754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fld id="{D2A6EC82-3016-439C-AE4C-27417F59DDCD}" type="slidenum">
              <a:rPr lang="es-ES" smtClean="0"/>
              <a:pPr/>
              <a:t>8</a:t>
            </a:fld>
            <a:endParaRPr lang="es-ES" sz="1100"/>
          </a:p>
        </p:txBody>
      </p:sp>
      <p:sp>
        <p:nvSpPr>
          <p:cNvPr id="9" name="Marcador de fecha 1">
            <a:extLst>
              <a:ext uri="{FF2B5EF4-FFF2-40B4-BE49-F238E27FC236}">
                <a16:creationId xmlns:a16="http://schemas.microsoft.com/office/drawing/2014/main" id="{3A84062D-4B03-9562-4139-06C20D3A2476}"/>
              </a:ext>
            </a:extLst>
          </p:cNvPr>
          <p:cNvSpPr txBox="1">
            <a:spLocks/>
          </p:cNvSpPr>
          <p:nvPr/>
        </p:nvSpPr>
        <p:spPr>
          <a:xfrm>
            <a:off x="707572" y="6091186"/>
            <a:ext cx="1627414" cy="1981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Fuente: REDEIA: ESIOS</a:t>
            </a:r>
          </a:p>
        </p:txBody>
      </p:sp>
    </p:spTree>
    <p:extLst>
      <p:ext uri="{BB962C8B-B14F-4D97-AF65-F5344CB8AC3E}">
        <p14:creationId xmlns:p14="http://schemas.microsoft.com/office/powerpoint/2010/main" val="2822396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EE21D-CCC3-288B-3ABD-B0E710DF7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adroTexto 38">
            <a:extLst>
              <a:ext uri="{FF2B5EF4-FFF2-40B4-BE49-F238E27FC236}">
                <a16:creationId xmlns:a16="http://schemas.microsoft.com/office/drawing/2014/main" id="{8719D200-E86B-8F9B-AC79-81FCD3F0DBA8}"/>
              </a:ext>
            </a:extLst>
          </p:cNvPr>
          <p:cNvSpPr txBox="1"/>
          <p:nvPr/>
        </p:nvSpPr>
        <p:spPr>
          <a:xfrm>
            <a:off x="247649" y="286966"/>
            <a:ext cx="1194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Energía fotovoltaica: </a:t>
            </a:r>
            <a:r>
              <a:rPr lang="es-ES" sz="3200" b="1" dirty="0">
                <a:solidFill>
                  <a:srgbClr val="F7A71A"/>
                </a:solidFill>
              </a:rPr>
              <a:t>un proceso constante de superación de desafíos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7D0DE0FF-5746-03D8-80AF-D2F31198A8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2897267"/>
              </p:ext>
            </p:extLst>
          </p:nvPr>
        </p:nvGraphicFramePr>
        <p:xfrm>
          <a:off x="2158041" y="1219983"/>
          <a:ext cx="7299158" cy="4421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D6DB166-B088-C476-FEA3-D64464C00E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4132" y="6477114"/>
            <a:ext cx="27432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19 de junio, 2026</a:t>
            </a:r>
            <a:endParaRPr lang="es-ES" sz="110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B3AE0CA-838C-8AED-74EC-A6EF167CE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114"/>
            <a:ext cx="4114800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r>
              <a:rPr lang="es-ES"/>
              <a:t>EUFORES 2026</a:t>
            </a:r>
            <a:endParaRPr lang="es-ES" sz="110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A33FC46-368C-9AFE-B27D-1E5BD6E07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114"/>
            <a:ext cx="3100754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fld id="{D2A6EC82-3016-439C-AE4C-27417F59DDCD}" type="slidenum">
              <a:rPr lang="es-ES" smtClean="0"/>
              <a:pPr/>
              <a:t>9</a:t>
            </a:fld>
            <a:endParaRPr lang="es-ES" sz="1100"/>
          </a:p>
        </p:txBody>
      </p:sp>
    </p:spTree>
    <p:extLst>
      <p:ext uri="{BB962C8B-B14F-4D97-AF65-F5344CB8AC3E}">
        <p14:creationId xmlns:p14="http://schemas.microsoft.com/office/powerpoint/2010/main" val="23085850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BA515A7BAE2A43BBCEEFC8DB246324" ma:contentTypeVersion="16" ma:contentTypeDescription="Create a new document." ma:contentTypeScope="" ma:versionID="d0b3de28a065e24e5a8294ca5754645e">
  <xsd:schema xmlns:xsd="http://www.w3.org/2001/XMLSchema" xmlns:xs="http://www.w3.org/2001/XMLSchema" xmlns:p="http://schemas.microsoft.com/office/2006/metadata/properties" xmlns:ns2="57fe772f-00cf-4dad-b0cb-913608da9119" xmlns:ns3="c5f555a3-b848-4bea-9c8d-34a4da0e4343" targetNamespace="http://schemas.microsoft.com/office/2006/metadata/properties" ma:root="true" ma:fieldsID="cd7d6e0075fbc584d922ec4b353b6b08" ns2:_="" ns3:_="">
    <xsd:import namespace="57fe772f-00cf-4dad-b0cb-913608da9119"/>
    <xsd:import namespace="c5f555a3-b848-4bea-9c8d-34a4da0e4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fe772f-00cf-4dad-b0cb-913608da91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e864938-2603-473d-8bcd-f12a868843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555a3-b848-4bea-9c8d-34a4da0e434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afdac5b-07eb-4f5e-9c79-778fcf53685d}" ma:internalName="TaxCatchAll" ma:showField="CatchAllData" ma:web="c5f555a3-b848-4bea-9c8d-34a4da0e4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fe772f-00cf-4dad-b0cb-913608da9119">
      <Terms xmlns="http://schemas.microsoft.com/office/infopath/2007/PartnerControls"/>
    </lcf76f155ced4ddcb4097134ff3c332f>
    <TaxCatchAll xmlns="c5f555a3-b848-4bea-9c8d-34a4da0e4343" xsi:nil="true"/>
  </documentManagement>
</p:properties>
</file>

<file path=customXml/itemProps1.xml><?xml version="1.0" encoding="utf-8"?>
<ds:datastoreItem xmlns:ds="http://schemas.openxmlformats.org/officeDocument/2006/customXml" ds:itemID="{6DFE44BE-214B-485A-B143-626C774273F1}"/>
</file>

<file path=customXml/itemProps2.xml><?xml version="1.0" encoding="utf-8"?>
<ds:datastoreItem xmlns:ds="http://schemas.openxmlformats.org/officeDocument/2006/customXml" ds:itemID="{C545DE08-BEF4-4E68-8D2F-BD257B1E8836}"/>
</file>

<file path=customXml/itemProps3.xml><?xml version="1.0" encoding="utf-8"?>
<ds:datastoreItem xmlns:ds="http://schemas.openxmlformats.org/officeDocument/2006/customXml" ds:itemID="{349214B6-9D93-44D6-A380-86744CD68A7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19029</TotalTime>
  <Words>1255</Words>
  <Application>Microsoft Office PowerPoint</Application>
  <PresentationFormat>Widescreen</PresentationFormat>
  <Paragraphs>303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Aptos</vt:lpstr>
      <vt:lpstr>Cambria</vt:lpstr>
      <vt:lpstr>Metropolis Light</vt:lpstr>
      <vt:lpstr>Metropolis Extra Bold</vt:lpstr>
      <vt:lpstr>Metropolis</vt:lpstr>
      <vt:lpstr>Aptos Black</vt:lpstr>
      <vt:lpstr>微软雅黑</vt:lpstr>
      <vt:lpstr>MS PGothic</vt:lpstr>
      <vt:lpstr>Calibri</vt:lpstr>
      <vt:lpstr>Arial</vt:lpstr>
      <vt:lpstr>Times New Roman</vt:lpstr>
      <vt:lpstr>Wingdings</vt:lpstr>
      <vt:lpstr>Tema de Office</vt:lpstr>
      <vt:lpstr>Diseño personalizado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Martin Behar</dc:creator>
  <cp:lastModifiedBy>Pedro Sampedro Viana</cp:lastModifiedBy>
  <cp:revision>615</cp:revision>
  <cp:lastPrinted>2025-10-13T13:25:10Z</cp:lastPrinted>
  <dcterms:created xsi:type="dcterms:W3CDTF">2019-09-02T10:49:12Z</dcterms:created>
  <dcterms:modified xsi:type="dcterms:W3CDTF">2026-06-18T14:45:59Z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0x01010063BA515A7BAE2A43BBCEEFC8DB246324</vt:lpwstr>
  </property>
  <property fmtid="{D5CDD505-2E9C-101B-9397-08002B2CF9AE}" pid="3" name="MediaServiceImageTags">
    <vt:lpwstr/>
  </property>
</Properties>
</file>